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9" r:id="rId2"/>
    <p:sldId id="270" r:id="rId3"/>
    <p:sldId id="265" r:id="rId4"/>
    <p:sldId id="269" r:id="rId5"/>
    <p:sldId id="266" r:id="rId6"/>
    <p:sldId id="272" r:id="rId7"/>
    <p:sldId id="257" r:id="rId8"/>
    <p:sldId id="256" r:id="rId9"/>
    <p:sldId id="274" r:id="rId10"/>
    <p:sldId id="275" r:id="rId11"/>
    <p:sldId id="276" r:id="rId12"/>
    <p:sldId id="278" r:id="rId13"/>
    <p:sldId id="279" r:id="rId14"/>
    <p:sldId id="281" r:id="rId15"/>
    <p:sldId id="273" r:id="rId16"/>
    <p:sldId id="280" r:id="rId17"/>
    <p:sldId id="284" r:id="rId18"/>
    <p:sldId id="285" r:id="rId19"/>
    <p:sldId id="286" r:id="rId20"/>
    <p:sldId id="282" r:id="rId21"/>
    <p:sldId id="271" r:id="rId22"/>
    <p:sldId id="287" r:id="rId23"/>
    <p:sldId id="288"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791805"/>
    <a:srgbClr val="0B25E3"/>
    <a:srgbClr val="FFFF99"/>
    <a:srgbClr val="663300"/>
    <a:srgbClr val="99FF66"/>
    <a:srgbClr val="AEA0E8"/>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2" autoAdjust="0"/>
    <p:restoredTop sz="97668" autoAdjust="0"/>
  </p:normalViewPr>
  <p:slideViewPr>
    <p:cSldViewPr>
      <p:cViewPr>
        <p:scale>
          <a:sx n="96" d="100"/>
          <a:sy n="96" d="100"/>
        </p:scale>
        <p:origin x="-1470" y="-4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1D4D9C-2544-4A40-91C6-C8E205363C7F}" type="datetimeFigureOut">
              <a:rPr lang="fr-FR" smtClean="0"/>
              <a:pPr/>
              <a:t>21/10/2015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F5556F-D180-411F-8313-B3786AAF9497}" type="slidenum">
              <a:rPr lang="fr-FR" smtClean="0"/>
              <a:pPr/>
              <a:t>‹N°›</a:t>
            </a:fld>
            <a:endParaRPr lang="fr-FR"/>
          </a:p>
        </p:txBody>
      </p:sp>
    </p:spTree>
    <p:extLst>
      <p:ext uri="{BB962C8B-B14F-4D97-AF65-F5344CB8AC3E}">
        <p14:creationId xmlns:p14="http://schemas.microsoft.com/office/powerpoint/2010/main" val="352654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4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946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766D79-7EA7-449B-BC55-3B3569FF0339}" type="slidenum">
              <a:rPr lang="fr-FR" smtClean="0"/>
              <a:pPr/>
              <a:t>14</a:t>
            </a:fld>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23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000" dirty="0" smtClean="0">
                <a:latin typeface="Tw Cen MT" pitchFamily="34" charset="0"/>
              </a:rPr>
              <a:t>Ajouter éventuellement</a:t>
            </a:r>
            <a:r>
              <a:rPr lang="fr-FR" sz="1000" baseline="0" dirty="0" smtClean="0">
                <a:latin typeface="Tw Cen MT" pitchFamily="34" charset="0"/>
              </a:rPr>
              <a:t> les portraits des mécènes.</a:t>
            </a:r>
          </a:p>
          <a:p>
            <a:endParaRPr lang="fr-FR" sz="1000" dirty="0">
              <a:latin typeface="Tw Cen MT" pitchFamily="34" charset="0"/>
            </a:endParaRP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1329FDE-99C0-4F3E-83E3-DFE61B696DEB}" type="datetimeFigureOut">
              <a:rPr lang="fr-FR" smtClean="0"/>
              <a:pPr/>
              <a:t>21/10/2015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6F73D9-5760-4031-AF06-E1DA44FDDF9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329FDE-99C0-4F3E-83E3-DFE61B696DEB}" type="datetimeFigureOut">
              <a:rPr lang="fr-FR" smtClean="0"/>
              <a:pPr/>
              <a:t>21/10/2015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6F73D9-5760-4031-AF06-E1DA44FDDF9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329FDE-99C0-4F3E-83E3-DFE61B696DEB}" type="datetimeFigureOut">
              <a:rPr lang="fr-FR" smtClean="0"/>
              <a:pPr/>
              <a:t>21/10/2015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6F73D9-5760-4031-AF06-E1DA44FDDF9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329FDE-99C0-4F3E-83E3-DFE61B696DEB}" type="datetimeFigureOut">
              <a:rPr lang="fr-FR" smtClean="0"/>
              <a:pPr/>
              <a:t>21/10/2015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6F73D9-5760-4031-AF06-E1DA44FDDF9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1329FDE-99C0-4F3E-83E3-DFE61B696DEB}" type="datetimeFigureOut">
              <a:rPr lang="fr-FR" smtClean="0"/>
              <a:pPr/>
              <a:t>21/10/2015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6F73D9-5760-4031-AF06-E1DA44FDDF9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1329FDE-99C0-4F3E-83E3-DFE61B696DEB}" type="datetimeFigureOut">
              <a:rPr lang="fr-FR" smtClean="0"/>
              <a:pPr/>
              <a:t>21/10/2015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6F73D9-5760-4031-AF06-E1DA44FDDF9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1329FDE-99C0-4F3E-83E3-DFE61B696DEB}" type="datetimeFigureOut">
              <a:rPr lang="fr-FR" smtClean="0"/>
              <a:pPr/>
              <a:t>21/10/2015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66F73D9-5760-4031-AF06-E1DA44FDDF9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1329FDE-99C0-4F3E-83E3-DFE61B696DEB}" type="datetimeFigureOut">
              <a:rPr lang="fr-FR" smtClean="0"/>
              <a:pPr/>
              <a:t>21/10/2015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66F73D9-5760-4031-AF06-E1DA44FDDF9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1329FDE-99C0-4F3E-83E3-DFE61B696DEB}" type="datetimeFigureOut">
              <a:rPr lang="fr-FR" smtClean="0"/>
              <a:pPr/>
              <a:t>21/10/2015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66F73D9-5760-4031-AF06-E1DA44FDDF9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1329FDE-99C0-4F3E-83E3-DFE61B696DEB}" type="datetimeFigureOut">
              <a:rPr lang="fr-FR" smtClean="0"/>
              <a:pPr/>
              <a:t>21/10/2015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6F73D9-5760-4031-AF06-E1DA44FDDF9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1329FDE-99C0-4F3E-83E3-DFE61B696DEB}" type="datetimeFigureOut">
              <a:rPr lang="fr-FR" smtClean="0"/>
              <a:pPr/>
              <a:t>21/10/2015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6F73D9-5760-4031-AF06-E1DA44FDDF9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29FDE-99C0-4F3E-83E3-DFE61B696DEB}" type="datetimeFigureOut">
              <a:rPr lang="fr-FR" smtClean="0"/>
              <a:pPr/>
              <a:t>21/10/2015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F73D9-5760-4031-AF06-E1DA44FDDF9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hyperlink" Target="http://upload.wikimedia.org/wikipedia/commons/a/a8/La_Joconde_-_Gioconda.jp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hyperlink" Target="//upload.wikimedia.org/wikipedia/commons/4/4e/Smallpox01.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8" Type="http://schemas.openxmlformats.org/officeDocument/2006/relationships/image" Target="../media/image54.gif"/><Relationship Id="rId3" Type="http://schemas.openxmlformats.org/officeDocument/2006/relationships/image" Target="../media/image49.gif"/><Relationship Id="rId7" Type="http://schemas.openxmlformats.org/officeDocument/2006/relationships/image" Target="../media/image53.gi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2.gif"/><Relationship Id="rId5" Type="http://schemas.openxmlformats.org/officeDocument/2006/relationships/image" Target="../media/image51.gif"/><Relationship Id="rId4" Type="http://schemas.openxmlformats.org/officeDocument/2006/relationships/image" Target="../media/image50.gif"/><Relationship Id="rId9" Type="http://schemas.openxmlformats.org/officeDocument/2006/relationships/image" Target="../media/image55.gif"/></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5.xml"/><Relationship Id="rId16"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gif"/><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rinne\Desktop\nouveaux programmes seconde 2012\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2" y="0"/>
            <a:ext cx="911121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07096" y="0"/>
            <a:ext cx="8820511" cy="523220"/>
          </a:xfrm>
          <a:prstGeom prst="rect">
            <a:avLst/>
          </a:prstGeom>
          <a:noFill/>
        </p:spPr>
        <p:txBody>
          <a:bodyPr wrap="square" rtlCol="0">
            <a:spAutoFit/>
          </a:bodyPr>
          <a:lstStyle/>
          <a:p>
            <a:r>
              <a:rPr lang="fr-FR" sz="2800" b="1" dirty="0" smtClean="0">
                <a:ln w="1905">
                  <a:noFill/>
                </a:ln>
                <a:solidFill>
                  <a:schemeClr val="accent6">
                    <a:lumMod val="20000"/>
                    <a:lumOff val="80000"/>
                  </a:schemeClr>
                </a:solidFill>
                <a:effectLst>
                  <a:outerShdw blurRad="38100" dist="38100" dir="2700000" algn="tl">
                    <a:srgbClr val="000000">
                      <a:alpha val="43137"/>
                    </a:srgbClr>
                  </a:outerShdw>
                </a:effectLst>
                <a:latin typeface="Old English Text MT" pitchFamily="66" charset="0"/>
              </a:rPr>
              <a:t>Chapitre 7</a:t>
            </a:r>
            <a:endParaRPr lang="fr-FR" sz="2800" b="1" dirty="0">
              <a:ln w="1905">
                <a:noFill/>
              </a:ln>
              <a:solidFill>
                <a:schemeClr val="accent6">
                  <a:lumMod val="20000"/>
                  <a:lumOff val="80000"/>
                </a:schemeClr>
              </a:solidFill>
              <a:effectLst>
                <a:outerShdw blurRad="38100" dist="38100" dir="2700000" algn="tl">
                  <a:srgbClr val="000000">
                    <a:alpha val="43137"/>
                  </a:srgbClr>
                </a:outerShdw>
              </a:effectLst>
              <a:latin typeface="Old English Text MT" pitchFamily="66" charset="0"/>
            </a:endParaRPr>
          </a:p>
        </p:txBody>
      </p:sp>
      <p:sp>
        <p:nvSpPr>
          <p:cNvPr id="5" name="Rectangle 4"/>
          <p:cNvSpPr/>
          <p:nvPr/>
        </p:nvSpPr>
        <p:spPr>
          <a:xfrm>
            <a:off x="185182" y="-99392"/>
            <a:ext cx="8814841"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sz="4000" b="1" dirty="0" smtClean="0">
                <a:ln w="18000">
                  <a:solidFill>
                    <a:sysClr val="windowText" lastClr="000000"/>
                  </a:solidFill>
                  <a:prstDash val="solid"/>
                  <a:miter lim="800000"/>
                </a:ln>
                <a:solidFill>
                  <a:sysClr val="windowText" lastClr="000000"/>
                </a:solidFill>
                <a:effectLst>
                  <a:outerShdw blurRad="25500" dist="23000" dir="7020000" algn="tl">
                    <a:srgbClr val="000000">
                      <a:alpha val="50000"/>
                    </a:srgbClr>
                  </a:outerShdw>
                </a:effectLst>
                <a:latin typeface="Old English Text MT" pitchFamily="66" charset="0"/>
              </a:rPr>
              <a:t>Les hommes de la Renaissance</a:t>
            </a:r>
            <a:endParaRPr lang="fr-FR" sz="4000" b="1" dirty="0">
              <a:ln w="18000">
                <a:solidFill>
                  <a:sysClr val="windowText" lastClr="000000"/>
                </a:solidFill>
                <a:prstDash val="solid"/>
                <a:miter lim="800000"/>
              </a:ln>
              <a:solidFill>
                <a:sysClr val="windowText" lastClr="000000"/>
              </a:solidFill>
              <a:effectLst>
                <a:outerShdw blurRad="25500" dist="23000" dir="7020000" algn="tl">
                  <a:srgbClr val="000000">
                    <a:alpha val="50000"/>
                  </a:srgbClr>
                </a:outerShdw>
              </a:effectLst>
              <a:latin typeface="Old English Text MT" pitchFamily="66" charset="0"/>
            </a:endParaRPr>
          </a:p>
        </p:txBody>
      </p:sp>
      <p:sp>
        <p:nvSpPr>
          <p:cNvPr id="7" name="Rectangle 6"/>
          <p:cNvSpPr/>
          <p:nvPr/>
        </p:nvSpPr>
        <p:spPr>
          <a:xfrm>
            <a:off x="179512" y="-99392"/>
            <a:ext cx="8819493"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sz="4000" b="1" dirty="0" smtClean="0">
                <a:ln w="18000">
                  <a:solidFill>
                    <a:srgbClr val="800000"/>
                  </a:solidFill>
                  <a:prstDash val="solid"/>
                  <a:miter lim="800000"/>
                </a:ln>
                <a:noFill/>
                <a:effectLst>
                  <a:outerShdw blurRad="25500" dist="23000" dir="7020000" algn="tl">
                    <a:srgbClr val="000000">
                      <a:alpha val="50000"/>
                    </a:srgbClr>
                  </a:outerShdw>
                </a:effectLst>
                <a:latin typeface="Old English Text MT" pitchFamily="66" charset="0"/>
              </a:rPr>
              <a:t>Les hommes de la Renaissance</a:t>
            </a:r>
            <a:endParaRPr lang="fr-FR" sz="4000" b="1" dirty="0">
              <a:ln w="18000">
                <a:solidFill>
                  <a:srgbClr val="800000"/>
                </a:solidFill>
                <a:prstDash val="solid"/>
                <a:miter lim="800000"/>
              </a:ln>
              <a:noFill/>
              <a:effectLst>
                <a:outerShdw blurRad="25500" dist="23000" dir="7020000" algn="tl">
                  <a:srgbClr val="000000">
                    <a:alpha val="50000"/>
                  </a:srgbClr>
                </a:outerShdw>
              </a:effectLst>
              <a:latin typeface="Old English Text MT" pitchFamily="66" charset="0"/>
            </a:endParaRPr>
          </a:p>
        </p:txBody>
      </p:sp>
      <p:sp>
        <p:nvSpPr>
          <p:cNvPr id="8" name="Rectangle 7"/>
          <p:cNvSpPr/>
          <p:nvPr/>
        </p:nvSpPr>
        <p:spPr>
          <a:xfrm>
            <a:off x="2428191" y="72000"/>
            <a:ext cx="6576483" cy="525896"/>
          </a:xfrm>
          <a:prstGeom prst="rect">
            <a:avLst/>
          </a:prstGeom>
          <a:noFill/>
          <a:ln w="19050">
            <a:solidFill>
              <a:schemeClr val="bg2">
                <a:lumMod val="10000"/>
              </a:schemeClr>
            </a:solidFill>
          </a:ln>
          <a:effectLst>
            <a:glow rad="63500">
              <a:srgbClr val="800000">
                <a:alpha val="40000"/>
              </a:srgbClr>
            </a:glow>
            <a:outerShdw blurRad="107950" dist="12700" dir="5400000" algn="ctr">
              <a:srgbClr val="000000"/>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ZoneTexte 8"/>
          <p:cNvSpPr txBox="1"/>
          <p:nvPr/>
        </p:nvSpPr>
        <p:spPr>
          <a:xfrm rot="16200000">
            <a:off x="-3319213" y="3293424"/>
            <a:ext cx="6925402" cy="338554"/>
          </a:xfrm>
          <a:prstGeom prst="rect">
            <a:avLst/>
          </a:prstGeom>
          <a:solidFill>
            <a:schemeClr val="bg2">
              <a:lumMod val="10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tabLst>
                <a:tab pos="1436688" algn="l"/>
              </a:tabLst>
            </a:pPr>
            <a:r>
              <a:rPr lang="fr-FR" sz="1600" b="1" cap="small" dirty="0" smtClean="0">
                <a:solidFill>
                  <a:schemeClr val="bg1"/>
                </a:solidFill>
                <a:latin typeface="Tw Cen MT" pitchFamily="34" charset="0"/>
              </a:rPr>
              <a:t>Thème 4 : </a:t>
            </a:r>
            <a:r>
              <a:rPr lang="fr-FR" sz="1600" b="1" cap="small" dirty="0">
                <a:solidFill>
                  <a:schemeClr val="bg1"/>
                </a:solidFill>
                <a:latin typeface="Tw Cen MT" pitchFamily="34" charset="0"/>
              </a:rPr>
              <a:t>Nouveaux horizons géographiques et culturels des Européens </a:t>
            </a:r>
          </a:p>
        </p:txBody>
      </p:sp>
    </p:spTree>
    <p:extLst>
      <p:ext uri="{BB962C8B-B14F-4D97-AF65-F5344CB8AC3E}">
        <p14:creationId xmlns:p14="http://schemas.microsoft.com/office/powerpoint/2010/main" val="17837398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2000"/>
                                        <p:tgtEl>
                                          <p:spTgt spid="4"/>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childTnLst>
                          </p:cTn>
                        </p:par>
                        <p:par>
                          <p:cTn id="16" fill="hold">
                            <p:stCondLst>
                              <p:cond delay="5000"/>
                            </p:stCondLst>
                            <p:childTnLst>
                              <p:par>
                                <p:cTn id="17" presetID="9"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2000"/>
                                        <p:tgtEl>
                                          <p:spTgt spid="5"/>
                                        </p:tgtEl>
                                      </p:cBhvr>
                                    </p:animEffect>
                                  </p:childTnLst>
                                </p:cTn>
                              </p:par>
                            </p:childTnLst>
                          </p:cTn>
                        </p:par>
                        <p:par>
                          <p:cTn id="20" fill="hold">
                            <p:stCondLst>
                              <p:cond delay="7000"/>
                            </p:stCondLst>
                            <p:childTnLst>
                              <p:par>
                                <p:cTn id="21" presetID="21"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 Vinci Vitruve Luc Viatour.jpg"/>
          <p:cNvPicPr>
            <a:picLocks noChangeAspect="1" noChangeArrowheads="1"/>
          </p:cNvPicPr>
          <p:nvPr/>
        </p:nvPicPr>
        <p:blipFill rotWithShape="1">
          <a:blip r:embed="rId3">
            <a:extLst>
              <a:ext uri="{28A0092B-C50C-407E-A947-70E740481C1C}">
                <a14:useLocalDpi xmlns:a14="http://schemas.microsoft.com/office/drawing/2010/main" val="0"/>
              </a:ext>
            </a:extLst>
          </a:blip>
          <a:srcRect l="3202" t="1872" r="3057" b="4515"/>
          <a:stretch/>
        </p:blipFill>
        <p:spPr bwMode="auto">
          <a:xfrm>
            <a:off x="71406" y="714357"/>
            <a:ext cx="3286148" cy="4534594"/>
          </a:xfrm>
          <a:prstGeom prst="rect">
            <a:avLst/>
          </a:prstGeom>
          <a:noFill/>
          <a:ln>
            <a:solidFill>
              <a:schemeClr val="bg2">
                <a:lumMod val="25000"/>
              </a:schemeClr>
            </a:solidFill>
          </a:ln>
          <a:extLst>
            <a:ext uri="{909E8E84-426E-40DD-AFC4-6F175D3DCCD1}">
              <a14:hiddenFill xmlns:a14="http://schemas.microsoft.com/office/drawing/2010/main">
                <a:solidFill>
                  <a:srgbClr val="FFFFFF"/>
                </a:solidFill>
              </a14:hiddenFill>
            </a:ext>
          </a:extLst>
        </p:spPr>
      </p:pic>
      <p:graphicFrame>
        <p:nvGraphicFramePr>
          <p:cNvPr id="85" name="Tableau 84"/>
          <p:cNvGraphicFramePr>
            <a:graphicFrameLocks noGrp="1"/>
          </p:cNvGraphicFramePr>
          <p:nvPr/>
        </p:nvGraphicFramePr>
        <p:xfrm>
          <a:off x="142844" y="5429264"/>
          <a:ext cx="8858312" cy="1386840"/>
        </p:xfrm>
        <a:graphic>
          <a:graphicData uri="http://schemas.openxmlformats.org/drawingml/2006/table">
            <a:tbl>
              <a:tblPr/>
              <a:tblGrid>
                <a:gridCol w="7714568"/>
                <a:gridCol w="545804"/>
                <a:gridCol w="597940"/>
              </a:tblGrid>
              <a:tr h="0">
                <a:tc>
                  <a:txBody>
                    <a:bodyPr/>
                    <a:lstStyle/>
                    <a:p>
                      <a:pPr marL="457200" algn="ctr">
                        <a:spcAft>
                          <a:spcPts val="0"/>
                        </a:spcAft>
                      </a:pPr>
                      <a:r>
                        <a:rPr lang="fr-FR" sz="1300" b="1" dirty="0">
                          <a:solidFill>
                            <a:schemeClr val="bg2"/>
                          </a:solidFill>
                          <a:effectLst/>
                          <a:latin typeface="Tw Cen MT" pitchFamily="34" charset="0"/>
                          <a:ea typeface="Calibri"/>
                          <a:cs typeface="Times New Roman"/>
                        </a:rPr>
                        <a:t>Vérifiez les affirmations ci-dessous : sont-elles vraies ou fausses ?</a:t>
                      </a:r>
                      <a:endParaRPr lang="fr-FR" sz="1300" dirty="0">
                        <a:solidFill>
                          <a:schemeClr val="bg2"/>
                        </a:solidFill>
                        <a:effectLst/>
                        <a:latin typeface="Tw Cen MT"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42A"/>
                    </a:solidFill>
                  </a:tcPr>
                </a:tc>
                <a:tc>
                  <a:txBody>
                    <a:bodyPr/>
                    <a:lstStyle/>
                    <a:p>
                      <a:pPr marL="0" indent="0" algn="ctr">
                        <a:spcAft>
                          <a:spcPts val="0"/>
                        </a:spcAft>
                      </a:pPr>
                      <a:r>
                        <a:rPr lang="fr-FR" sz="1300" b="1" dirty="0" smtClean="0">
                          <a:solidFill>
                            <a:schemeClr val="bg2"/>
                          </a:solidFill>
                          <a:effectLst/>
                          <a:latin typeface="Tw Cen MT" pitchFamily="34" charset="0"/>
                          <a:ea typeface="Calibri"/>
                          <a:cs typeface="Times New Roman"/>
                        </a:rPr>
                        <a:t>V</a:t>
                      </a:r>
                      <a:endParaRPr lang="fr-FR" sz="1300" b="1" dirty="0">
                        <a:solidFill>
                          <a:schemeClr val="bg2"/>
                        </a:solidFill>
                        <a:effectLst/>
                        <a:latin typeface="Tw Cen MT" pitchFamily="34" charset="0"/>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42A"/>
                    </a:solidFill>
                  </a:tcPr>
                </a:tc>
                <a:tc>
                  <a:txBody>
                    <a:bodyPr/>
                    <a:lstStyle/>
                    <a:p>
                      <a:pPr marL="1588" indent="0" algn="ctr">
                        <a:spcAft>
                          <a:spcPts val="0"/>
                        </a:spcAft>
                      </a:pPr>
                      <a:r>
                        <a:rPr lang="fr-FR" sz="1300" b="1" dirty="0" smtClean="0">
                          <a:solidFill>
                            <a:schemeClr val="bg2"/>
                          </a:solidFill>
                          <a:effectLst/>
                          <a:latin typeface="Tw Cen MT" pitchFamily="34" charset="0"/>
                          <a:ea typeface="Calibri"/>
                          <a:cs typeface="Times New Roman"/>
                        </a:rPr>
                        <a:t>F</a:t>
                      </a:r>
                      <a:endParaRPr lang="fr-FR" sz="1300" b="1" dirty="0">
                        <a:solidFill>
                          <a:schemeClr val="bg2"/>
                        </a:solidFill>
                        <a:effectLst/>
                        <a:latin typeface="Tw Cen MT" pitchFamily="34" charset="0"/>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42A"/>
                    </a:solidFill>
                  </a:tcPr>
                </a:tc>
              </a:tr>
              <a:tr h="0">
                <a:tc>
                  <a:txBody>
                    <a:bodyPr/>
                    <a:lstStyle/>
                    <a:p>
                      <a:pPr marL="4763" indent="0" algn="just">
                        <a:spcAft>
                          <a:spcPts val="0"/>
                        </a:spcAft>
                      </a:pPr>
                      <a:r>
                        <a:rPr lang="fr-FR" sz="1300" b="1" dirty="0" smtClean="0">
                          <a:solidFill>
                            <a:schemeClr val="bg2">
                              <a:lumMod val="10000"/>
                            </a:schemeClr>
                          </a:solidFill>
                          <a:effectLst/>
                          <a:latin typeface="Tw Cen MT" pitchFamily="34" charset="0"/>
                          <a:ea typeface="Calibri"/>
                          <a:cs typeface="Times New Roman"/>
                        </a:rPr>
                        <a:t>1. de </a:t>
                      </a:r>
                      <a:r>
                        <a:rPr lang="fr-FR" sz="1300" b="1" dirty="0">
                          <a:solidFill>
                            <a:schemeClr val="bg2">
                              <a:lumMod val="10000"/>
                            </a:schemeClr>
                          </a:solidFill>
                          <a:effectLst/>
                          <a:latin typeface="Tw Cen MT" pitchFamily="34" charset="0"/>
                          <a:ea typeface="Calibri"/>
                          <a:cs typeface="Times New Roman"/>
                        </a:rPr>
                        <a:t>la base du menton au sommet du crâne, c’est le huitième de la hauteur de l’homme</a:t>
                      </a:r>
                      <a:endParaRPr lang="fr-FR" sz="1300" dirty="0">
                        <a:solidFill>
                          <a:schemeClr val="bg2">
                            <a:lumMod val="10000"/>
                          </a:schemeClr>
                        </a:solidFill>
                        <a:effectLst/>
                        <a:latin typeface="Tw Cen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457200" algn="just">
                        <a:spcAft>
                          <a:spcPts val="0"/>
                        </a:spcAft>
                      </a:pPr>
                      <a:endParaRPr lang="fr-FR" sz="1300" dirty="0">
                        <a:solidFill>
                          <a:schemeClr val="bg2">
                            <a:lumMod val="10000"/>
                          </a:schemeClr>
                        </a:solidFill>
                        <a:effectLst/>
                        <a:latin typeface="Tw Cen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457200" algn="just">
                        <a:spcAft>
                          <a:spcPts val="0"/>
                        </a:spcAft>
                      </a:pPr>
                      <a:endParaRPr lang="fr-FR" sz="1300">
                        <a:solidFill>
                          <a:schemeClr val="bg2">
                            <a:lumMod val="10000"/>
                          </a:schemeClr>
                        </a:solidFill>
                        <a:effectLst/>
                        <a:latin typeface="Tw Cen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0">
                <a:tc>
                  <a:txBody>
                    <a:bodyPr/>
                    <a:lstStyle/>
                    <a:p>
                      <a:pPr marL="4763" indent="0" algn="just">
                        <a:spcAft>
                          <a:spcPts val="0"/>
                        </a:spcAft>
                      </a:pPr>
                      <a:r>
                        <a:rPr lang="fr-FR" sz="1300" b="1" dirty="0" smtClean="0">
                          <a:solidFill>
                            <a:schemeClr val="bg2">
                              <a:lumMod val="10000"/>
                            </a:schemeClr>
                          </a:solidFill>
                          <a:effectLst/>
                          <a:latin typeface="Tw Cen MT" pitchFamily="34" charset="0"/>
                          <a:ea typeface="Calibri"/>
                          <a:cs typeface="Times New Roman"/>
                        </a:rPr>
                        <a:t>2. la </a:t>
                      </a:r>
                      <a:r>
                        <a:rPr lang="fr-FR" sz="1300" b="1" dirty="0">
                          <a:solidFill>
                            <a:schemeClr val="bg2">
                              <a:lumMod val="10000"/>
                            </a:schemeClr>
                          </a:solidFill>
                          <a:effectLst/>
                          <a:latin typeface="Tw Cen MT" pitchFamily="34" charset="0"/>
                          <a:ea typeface="Calibri"/>
                          <a:cs typeface="Times New Roman"/>
                        </a:rPr>
                        <a:t>largeur maxima des épaules mesure le quart de l’homme</a:t>
                      </a:r>
                      <a:endParaRPr lang="fr-FR" sz="1300" dirty="0">
                        <a:solidFill>
                          <a:schemeClr val="bg2">
                            <a:lumMod val="10000"/>
                          </a:schemeClr>
                        </a:solidFill>
                        <a:effectLst/>
                        <a:latin typeface="Tw Cen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457200" algn="just">
                        <a:spcAft>
                          <a:spcPts val="0"/>
                        </a:spcAft>
                      </a:pPr>
                      <a:endParaRPr lang="fr-FR" sz="1300">
                        <a:solidFill>
                          <a:schemeClr val="bg2">
                            <a:lumMod val="10000"/>
                          </a:schemeClr>
                        </a:solidFill>
                        <a:effectLst/>
                        <a:latin typeface="Tw Cen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457200" algn="just">
                        <a:spcAft>
                          <a:spcPts val="0"/>
                        </a:spcAft>
                      </a:pPr>
                      <a:endParaRPr lang="fr-FR" sz="1300">
                        <a:solidFill>
                          <a:schemeClr val="bg2">
                            <a:lumMod val="10000"/>
                          </a:schemeClr>
                        </a:solidFill>
                        <a:effectLst/>
                        <a:latin typeface="Tw Cen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0">
                <a:tc>
                  <a:txBody>
                    <a:bodyPr/>
                    <a:lstStyle/>
                    <a:p>
                      <a:pPr marL="4763" indent="0" algn="just">
                        <a:spcAft>
                          <a:spcPts val="0"/>
                        </a:spcAft>
                      </a:pPr>
                      <a:r>
                        <a:rPr lang="fr-FR" sz="1300" b="1" dirty="0" smtClean="0">
                          <a:solidFill>
                            <a:schemeClr val="bg2">
                              <a:lumMod val="10000"/>
                            </a:schemeClr>
                          </a:solidFill>
                          <a:effectLst/>
                          <a:latin typeface="Tw Cen MT" pitchFamily="34" charset="0"/>
                          <a:ea typeface="Calibri"/>
                          <a:cs typeface="Times New Roman"/>
                        </a:rPr>
                        <a:t>3. de </a:t>
                      </a:r>
                      <a:r>
                        <a:rPr lang="fr-FR" sz="1300" b="1" dirty="0">
                          <a:solidFill>
                            <a:schemeClr val="bg2">
                              <a:lumMod val="10000"/>
                            </a:schemeClr>
                          </a:solidFill>
                          <a:effectLst/>
                          <a:latin typeface="Tw Cen MT" pitchFamily="34" charset="0"/>
                          <a:ea typeface="Calibri"/>
                          <a:cs typeface="Times New Roman"/>
                        </a:rPr>
                        <a:t>la plante du pied à la limite inférieure du genou, c’est la quatrième partie de l’homme</a:t>
                      </a:r>
                      <a:endParaRPr lang="fr-FR" sz="1300" dirty="0">
                        <a:solidFill>
                          <a:schemeClr val="bg2">
                            <a:lumMod val="10000"/>
                          </a:schemeClr>
                        </a:solidFill>
                        <a:effectLst/>
                        <a:latin typeface="Tw Cen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457200" algn="just">
                        <a:spcAft>
                          <a:spcPts val="0"/>
                        </a:spcAft>
                      </a:pPr>
                      <a:endParaRPr lang="fr-FR" sz="1300">
                        <a:solidFill>
                          <a:schemeClr val="bg2">
                            <a:lumMod val="10000"/>
                          </a:schemeClr>
                        </a:solidFill>
                        <a:effectLst/>
                        <a:latin typeface="Tw Cen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457200" algn="just">
                        <a:spcAft>
                          <a:spcPts val="0"/>
                        </a:spcAft>
                      </a:pPr>
                      <a:endParaRPr lang="fr-FR" sz="1300">
                        <a:solidFill>
                          <a:schemeClr val="bg2">
                            <a:lumMod val="10000"/>
                          </a:schemeClr>
                        </a:solidFill>
                        <a:effectLst/>
                        <a:latin typeface="Tw Cen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0">
                <a:tc>
                  <a:txBody>
                    <a:bodyPr/>
                    <a:lstStyle/>
                    <a:p>
                      <a:pPr marL="4763" indent="0" algn="just">
                        <a:spcAft>
                          <a:spcPts val="0"/>
                        </a:spcAft>
                      </a:pPr>
                      <a:r>
                        <a:rPr lang="fr-FR" sz="1300" b="1" dirty="0" smtClean="0">
                          <a:solidFill>
                            <a:schemeClr val="bg2">
                              <a:lumMod val="10000"/>
                            </a:schemeClr>
                          </a:solidFill>
                          <a:effectLst/>
                          <a:latin typeface="Tw Cen MT" pitchFamily="34" charset="0"/>
                          <a:ea typeface="Calibri"/>
                          <a:cs typeface="Times New Roman"/>
                        </a:rPr>
                        <a:t>4. de </a:t>
                      </a:r>
                      <a:r>
                        <a:rPr lang="fr-FR" sz="1300" b="1" dirty="0">
                          <a:solidFill>
                            <a:schemeClr val="bg2">
                              <a:lumMod val="10000"/>
                            </a:schemeClr>
                          </a:solidFill>
                          <a:effectLst/>
                          <a:latin typeface="Tw Cen MT" pitchFamily="34" charset="0"/>
                          <a:ea typeface="Calibri"/>
                          <a:cs typeface="Times New Roman"/>
                        </a:rPr>
                        <a:t>la base du menton aux mamelons, c’est le huitième de la hauteur de l’homme</a:t>
                      </a:r>
                      <a:endParaRPr lang="fr-FR" sz="1300" dirty="0">
                        <a:solidFill>
                          <a:schemeClr val="bg2">
                            <a:lumMod val="10000"/>
                          </a:schemeClr>
                        </a:solidFill>
                        <a:effectLst/>
                        <a:latin typeface="Tw Cen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457200" algn="just">
                        <a:spcAft>
                          <a:spcPts val="0"/>
                        </a:spcAft>
                      </a:pPr>
                      <a:endParaRPr lang="fr-FR" sz="1300">
                        <a:solidFill>
                          <a:schemeClr val="bg2">
                            <a:lumMod val="10000"/>
                          </a:schemeClr>
                        </a:solidFill>
                        <a:effectLst/>
                        <a:latin typeface="Tw Cen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457200" algn="just">
                        <a:spcAft>
                          <a:spcPts val="0"/>
                        </a:spcAft>
                      </a:pPr>
                      <a:endParaRPr lang="fr-FR" sz="1300">
                        <a:solidFill>
                          <a:schemeClr val="bg2">
                            <a:lumMod val="10000"/>
                          </a:schemeClr>
                        </a:solidFill>
                        <a:effectLst/>
                        <a:latin typeface="Tw Cen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0">
                <a:tc>
                  <a:txBody>
                    <a:bodyPr/>
                    <a:lstStyle/>
                    <a:p>
                      <a:pPr marL="4763" indent="0" algn="just">
                        <a:spcAft>
                          <a:spcPts val="0"/>
                        </a:spcAft>
                      </a:pPr>
                      <a:r>
                        <a:rPr lang="fr-FR" sz="1300" b="1" dirty="0" smtClean="0">
                          <a:solidFill>
                            <a:schemeClr val="bg2">
                              <a:lumMod val="10000"/>
                            </a:schemeClr>
                          </a:solidFill>
                          <a:effectLst/>
                          <a:latin typeface="Tw Cen MT" pitchFamily="34" charset="0"/>
                          <a:ea typeface="Calibri"/>
                          <a:cs typeface="Times New Roman"/>
                        </a:rPr>
                        <a:t>5. du </a:t>
                      </a:r>
                      <a:r>
                        <a:rPr lang="fr-FR" sz="1300" b="1" dirty="0">
                          <a:solidFill>
                            <a:schemeClr val="bg2">
                              <a:lumMod val="10000"/>
                            </a:schemeClr>
                          </a:solidFill>
                          <a:effectLst/>
                          <a:latin typeface="Tw Cen MT" pitchFamily="34" charset="0"/>
                          <a:ea typeface="Calibri"/>
                          <a:cs typeface="Times New Roman"/>
                        </a:rPr>
                        <a:t>coude à l’extrémité de la main, c’est le quart de l’homme</a:t>
                      </a:r>
                      <a:endParaRPr lang="fr-FR" sz="1300" dirty="0">
                        <a:solidFill>
                          <a:schemeClr val="bg2">
                            <a:lumMod val="10000"/>
                          </a:schemeClr>
                        </a:solidFill>
                        <a:effectLst/>
                        <a:latin typeface="Tw Cen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457200" algn="just">
                        <a:spcAft>
                          <a:spcPts val="0"/>
                        </a:spcAft>
                      </a:pPr>
                      <a:endParaRPr lang="fr-FR" sz="1300">
                        <a:solidFill>
                          <a:schemeClr val="bg2">
                            <a:lumMod val="10000"/>
                          </a:schemeClr>
                        </a:solidFill>
                        <a:effectLst/>
                        <a:latin typeface="Tw Cen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457200" algn="just">
                        <a:spcAft>
                          <a:spcPts val="0"/>
                        </a:spcAft>
                      </a:pPr>
                      <a:endParaRPr lang="fr-FR" sz="1300">
                        <a:solidFill>
                          <a:schemeClr val="bg2">
                            <a:lumMod val="10000"/>
                          </a:schemeClr>
                        </a:solidFill>
                        <a:effectLst/>
                        <a:latin typeface="Tw Cen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0">
                <a:tc>
                  <a:txBody>
                    <a:bodyPr/>
                    <a:lstStyle/>
                    <a:p>
                      <a:pPr marL="4763" indent="0" algn="just">
                        <a:spcAft>
                          <a:spcPts val="0"/>
                        </a:spcAft>
                      </a:pPr>
                      <a:r>
                        <a:rPr lang="fr-FR" sz="1300" b="1" dirty="0" smtClean="0">
                          <a:solidFill>
                            <a:schemeClr val="bg2">
                              <a:lumMod val="10000"/>
                            </a:schemeClr>
                          </a:solidFill>
                          <a:effectLst/>
                          <a:latin typeface="Tw Cen MT" pitchFamily="34" charset="0"/>
                          <a:ea typeface="Calibri"/>
                          <a:cs typeface="Times New Roman"/>
                        </a:rPr>
                        <a:t>6. de </a:t>
                      </a:r>
                      <a:r>
                        <a:rPr lang="fr-FR" sz="1300" b="1" dirty="0">
                          <a:solidFill>
                            <a:schemeClr val="bg2">
                              <a:lumMod val="10000"/>
                            </a:schemeClr>
                          </a:solidFill>
                          <a:effectLst/>
                          <a:latin typeface="Tw Cen MT" pitchFamily="34" charset="0"/>
                          <a:ea typeface="Calibri"/>
                          <a:cs typeface="Times New Roman"/>
                        </a:rPr>
                        <a:t>la limite inférieure du genou à la naissance du membre, ce sera la quatrième partie de l’homme</a:t>
                      </a:r>
                      <a:endParaRPr lang="fr-FR" sz="1300" dirty="0">
                        <a:solidFill>
                          <a:schemeClr val="bg2">
                            <a:lumMod val="10000"/>
                          </a:schemeClr>
                        </a:solidFill>
                        <a:effectLst/>
                        <a:latin typeface="Tw Cen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457200" algn="just">
                        <a:spcAft>
                          <a:spcPts val="0"/>
                        </a:spcAft>
                      </a:pPr>
                      <a:endParaRPr lang="fr-FR" sz="1300">
                        <a:solidFill>
                          <a:schemeClr val="bg2">
                            <a:lumMod val="10000"/>
                          </a:schemeClr>
                        </a:solidFill>
                        <a:effectLst/>
                        <a:latin typeface="Tw Cen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457200" algn="just">
                        <a:spcAft>
                          <a:spcPts val="0"/>
                        </a:spcAft>
                      </a:pPr>
                      <a:endParaRPr lang="fr-FR" sz="1300" dirty="0">
                        <a:solidFill>
                          <a:schemeClr val="bg2">
                            <a:lumMod val="10000"/>
                          </a:schemeClr>
                        </a:solidFill>
                        <a:effectLst/>
                        <a:latin typeface="Tw Cen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bl>
          </a:graphicData>
        </a:graphic>
      </p:graphicFrame>
      <p:sp>
        <p:nvSpPr>
          <p:cNvPr id="3" name="Rectangle 2"/>
          <p:cNvSpPr/>
          <p:nvPr/>
        </p:nvSpPr>
        <p:spPr>
          <a:xfrm>
            <a:off x="0" y="1"/>
            <a:ext cx="9144000" cy="1200329"/>
          </a:xfrm>
          <a:prstGeom prst="rect">
            <a:avLst/>
          </a:prstGeom>
        </p:spPr>
        <p:txBody>
          <a:bodyPr wrap="square">
            <a:spAutoFit/>
          </a:bodyPr>
          <a:lstStyle/>
          <a:p>
            <a:pPr lvl="0" algn="r"/>
            <a:r>
              <a:rPr lang="fr-FR" sz="3600" b="1" u="sng" dirty="0" smtClean="0">
                <a:ln w="10541" cmpd="sng">
                  <a:solidFill>
                    <a:schemeClr val="tx1"/>
                  </a:solidFill>
                  <a:prstDash val="solid"/>
                </a:ln>
                <a:solidFill>
                  <a:schemeClr val="accent6">
                    <a:lumMod val="50000"/>
                  </a:schemeClr>
                </a:solidFill>
                <a:effectLst>
                  <a:outerShdw blurRad="38100" dist="38100" dir="2700000" algn="tl">
                    <a:srgbClr val="000000">
                      <a:alpha val="43137"/>
                    </a:srgbClr>
                  </a:outerShdw>
                </a:effectLst>
                <a:latin typeface="John Handy LET" pitchFamily="2" charset="0"/>
              </a:rPr>
              <a:t>Acte 1I : Un savant pluridisciplinaire et un </a:t>
            </a:r>
          </a:p>
          <a:p>
            <a:pPr lvl="0" algn="ctr"/>
            <a:r>
              <a:rPr lang="fr-FR" sz="3600" b="1" u="sng" dirty="0" smtClean="0">
                <a:ln w="10541" cmpd="sng">
                  <a:solidFill>
                    <a:schemeClr val="tx1"/>
                  </a:solidFill>
                  <a:prstDash val="solid"/>
                </a:ln>
                <a:solidFill>
                  <a:schemeClr val="accent6">
                    <a:lumMod val="50000"/>
                  </a:schemeClr>
                </a:solidFill>
                <a:effectLst>
                  <a:outerShdw blurRad="38100" dist="38100" dir="2700000" algn="tl">
                    <a:srgbClr val="000000">
                      <a:alpha val="43137"/>
                    </a:srgbClr>
                  </a:outerShdw>
                </a:effectLst>
                <a:latin typeface="John Handy LET" pitchFamily="2" charset="0"/>
              </a:rPr>
              <a:t>humaniste</a:t>
            </a:r>
            <a:endParaRPr lang="fr-FR" sz="3600" b="1" u="sng" dirty="0">
              <a:ln w="10541" cmpd="sng">
                <a:solidFill>
                  <a:schemeClr val="tx1"/>
                </a:solidFill>
                <a:prstDash val="solid"/>
              </a:ln>
              <a:solidFill>
                <a:schemeClr val="accent6">
                  <a:lumMod val="50000"/>
                </a:schemeClr>
              </a:solidFill>
              <a:effectLst>
                <a:outerShdw blurRad="38100" dist="38100" dir="2700000" algn="tl">
                  <a:srgbClr val="000000">
                    <a:alpha val="43137"/>
                  </a:srgbClr>
                </a:outerShdw>
              </a:effectLst>
              <a:latin typeface="John Handy LET" pitchFamily="2" charset="0"/>
            </a:endParaRPr>
          </a:p>
        </p:txBody>
      </p:sp>
      <p:sp>
        <p:nvSpPr>
          <p:cNvPr id="4" name="Ellipse 3"/>
          <p:cNvSpPr>
            <a:spLocks/>
          </p:cNvSpPr>
          <p:nvPr/>
        </p:nvSpPr>
        <p:spPr>
          <a:xfrm>
            <a:off x="0" y="-24"/>
            <a:ext cx="540000" cy="540000"/>
          </a:xfrm>
          <a:prstGeom prst="ellipse">
            <a:avLst/>
          </a:prstGeom>
          <a:blipFill rotWithShape="0">
            <a:blip r:embed="rId4" cstate="email">
              <a:extLst>
                <a:ext uri="{28A0092B-C50C-407E-A947-70E740481C1C}">
                  <a14:useLocalDpi xmlns:a14="http://schemas.microsoft.com/office/drawing/2010/main"/>
                </a:ext>
              </a:extLst>
            </a:blip>
            <a:stretch>
              <a:fillRect/>
            </a:stretch>
          </a:blipFill>
          <a:ln>
            <a:solidFill>
              <a:schemeClr val="bg2">
                <a:lumMod val="25000"/>
              </a:schemeClr>
            </a:solidFill>
          </a:ln>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6">
              <a:tint val="50000"/>
              <a:hueOff val="0"/>
              <a:satOff val="0"/>
              <a:lumOff val="0"/>
              <a:alphaOff val="0"/>
            </a:schemeClr>
          </a:effectRef>
          <a:fontRef idx="minor">
            <a:schemeClr val="lt1">
              <a:hueOff val="0"/>
              <a:satOff val="0"/>
              <a:lumOff val="0"/>
              <a:alphaOff val="0"/>
            </a:schemeClr>
          </a:fontRef>
        </p:style>
      </p:sp>
      <p:pic>
        <p:nvPicPr>
          <p:cNvPr id="2052" name="Picture 4" descr="dessin leonard de vinci shoulderandneck2 37 56 dessins de Leonard De Vinci"/>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57884" y="714356"/>
            <a:ext cx="3145566" cy="4658400"/>
          </a:xfrm>
          <a:prstGeom prst="rect">
            <a:avLst/>
          </a:prstGeom>
          <a:ln w="19050" cap="sq">
            <a:solidFill>
              <a:schemeClr val="bg2">
                <a:lumMod val="50000"/>
              </a:schemeClr>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0" y="1166843"/>
            <a:ext cx="4572000" cy="369332"/>
          </a:xfrm>
          <a:prstGeom prst="rect">
            <a:avLst/>
          </a:prstGeom>
        </p:spPr>
        <p:txBody>
          <a:bodyPr>
            <a:spAutoFit/>
          </a:bodyPr>
          <a:lstStyle/>
          <a:p>
            <a:endParaRPr lang="fr-FR" b="1" dirty="0"/>
          </a:p>
        </p:txBody>
      </p:sp>
      <p:sp>
        <p:nvSpPr>
          <p:cNvPr id="9" name="Rectangle 8"/>
          <p:cNvSpPr/>
          <p:nvPr/>
        </p:nvSpPr>
        <p:spPr>
          <a:xfrm>
            <a:off x="3464711" y="1124744"/>
            <a:ext cx="2214578" cy="4124206"/>
          </a:xfrm>
          <a:prstGeom prst="rect">
            <a:avLst/>
          </a:prstGeom>
          <a:solidFill>
            <a:schemeClr val="lt1">
              <a:alpha val="46000"/>
            </a:schemeClr>
          </a:solidFill>
          <a:ln>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1400" b="1" dirty="0" smtClean="0">
                <a:solidFill>
                  <a:schemeClr val="tx1"/>
                </a:solidFill>
                <a:latin typeface="Tw Cen MT" pitchFamily="34" charset="0"/>
              </a:rPr>
              <a:t>(…) j'ai voulu (…) passionnément connaître et comprendre la nature humaine, savoir ce qu'il y avait à l'intérieur de nos corps. Pour cela, des nuits entières, j'ai disséqué des cadavres, bravant ainsi l'interdiction du pape. Ce que j'ai cherché finalement, à travers tous mes travaux, et particulièrement à travers ma peinture, ce que j'ai cherché toute ma vie, c'est à comprendre le mystère de la nature humaine.</a:t>
            </a:r>
          </a:p>
          <a:p>
            <a:pPr algn="r"/>
            <a:r>
              <a:rPr lang="fr-FR" sz="1200" b="1" i="1" dirty="0" smtClean="0">
                <a:solidFill>
                  <a:schemeClr val="tx1"/>
                </a:solidFill>
                <a:latin typeface="Tw Cen MT" pitchFamily="34" charset="0"/>
              </a:rPr>
              <a:t>Extrait de Léonard de Vinci,</a:t>
            </a:r>
          </a:p>
          <a:p>
            <a:pPr algn="r"/>
            <a:r>
              <a:rPr lang="fr-FR" sz="1200" b="1" i="1" dirty="0" smtClean="0">
                <a:solidFill>
                  <a:schemeClr val="tx1"/>
                </a:solidFill>
                <a:latin typeface="Tw Cen MT" pitchFamily="34" charset="0"/>
              </a:rPr>
              <a:t>Carnets, XVI</a:t>
            </a:r>
            <a:r>
              <a:rPr lang="fr-FR" sz="1200" b="1" i="1" baseline="30000" dirty="0" smtClean="0">
                <a:solidFill>
                  <a:schemeClr val="tx1"/>
                </a:solidFill>
                <a:latin typeface="Tw Cen MT" pitchFamily="34" charset="0"/>
              </a:rPr>
              <a:t>ème</a:t>
            </a:r>
            <a:r>
              <a:rPr lang="fr-FR" sz="1200" b="1" i="1" dirty="0" smtClean="0">
                <a:solidFill>
                  <a:schemeClr val="tx1"/>
                </a:solidFill>
                <a:latin typeface="Tw Cen MT" pitchFamily="34" charset="0"/>
              </a:rPr>
              <a:t> siècle.</a:t>
            </a:r>
            <a:endParaRPr lang="fr-FR" sz="1200" b="1" i="1" dirty="0">
              <a:solidFill>
                <a:schemeClr val="tx1"/>
              </a:solidFill>
              <a:latin typeface="Tw Cen MT" pitchFamily="34" charset="0"/>
            </a:endParaRPr>
          </a:p>
        </p:txBody>
      </p:sp>
      <p:sp>
        <p:nvSpPr>
          <p:cNvPr id="23" name="ZoneTexte 22"/>
          <p:cNvSpPr txBox="1"/>
          <p:nvPr/>
        </p:nvSpPr>
        <p:spPr>
          <a:xfrm>
            <a:off x="71406" y="5500702"/>
            <a:ext cx="3286148" cy="95410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fr-FR" sz="1400" b="1" dirty="0" smtClean="0">
                <a:solidFill>
                  <a:schemeClr val="bg2"/>
                </a:solidFill>
                <a:latin typeface="Tw Cen MT" pitchFamily="34" charset="0"/>
              </a:rPr>
              <a:t>1. Quels savoirs Léonard de Vinci utilise-t-il dans sa peinture ?  Dans quel but ? </a:t>
            </a:r>
          </a:p>
          <a:p>
            <a:pPr algn="just"/>
            <a:r>
              <a:rPr lang="fr-FR" sz="1400" b="1" dirty="0" smtClean="0">
                <a:solidFill>
                  <a:schemeClr val="bg2"/>
                </a:solidFill>
                <a:latin typeface="Tw Cen MT" pitchFamily="34" charset="0"/>
              </a:rPr>
              <a:t>2. Pourquoi peut-il être considéré comme un humaniste ?</a:t>
            </a:r>
            <a:endParaRPr lang="fr-FR" sz="1400" b="1" dirty="0">
              <a:solidFill>
                <a:schemeClr val="bg2"/>
              </a:solidFill>
              <a:latin typeface="Tw Cen MT" pitchFamily="34" charset="0"/>
            </a:endParaRPr>
          </a:p>
        </p:txBody>
      </p:sp>
      <p:sp>
        <p:nvSpPr>
          <p:cNvPr id="25" name="Rectangle 24"/>
          <p:cNvSpPr/>
          <p:nvPr/>
        </p:nvSpPr>
        <p:spPr>
          <a:xfrm>
            <a:off x="66926" y="4294843"/>
            <a:ext cx="3286148" cy="954107"/>
          </a:xfrm>
          <a:prstGeom prst="rect">
            <a:avLst/>
          </a:prstGeom>
          <a:solidFill>
            <a:schemeClr val="lt1">
              <a:alpha val="46000"/>
            </a:schemeClr>
          </a:solidFill>
          <a:ln w="19050">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fr-FR" sz="1400" b="1" u="sng" cap="small" dirty="0" smtClean="0">
                <a:effectLst>
                  <a:outerShdw blurRad="38100" dist="38100" dir="2700000" algn="tl">
                    <a:srgbClr val="000000">
                      <a:alpha val="43137"/>
                    </a:srgbClr>
                  </a:outerShdw>
                </a:effectLst>
                <a:latin typeface="Tw Cen MT" pitchFamily="34" charset="0"/>
              </a:rPr>
              <a:t>L’Homme de Vitruve</a:t>
            </a:r>
          </a:p>
          <a:p>
            <a:pPr algn="ctr"/>
            <a:r>
              <a:rPr lang="fr-FR" sz="1400" b="1" dirty="0" smtClean="0">
                <a:latin typeface="Tw Cen MT" pitchFamily="34" charset="0"/>
              </a:rPr>
              <a:t>Etude des proportions du corps humain de Léonard de Vinci d’après les écrits de Marcus </a:t>
            </a:r>
            <a:r>
              <a:rPr lang="fr-FR" sz="1400" b="1" dirty="0" err="1" smtClean="0">
                <a:latin typeface="Tw Cen MT" pitchFamily="34" charset="0"/>
              </a:rPr>
              <a:t>Vitruvius</a:t>
            </a:r>
            <a:r>
              <a:rPr lang="fr-FR" sz="1400" b="1" dirty="0" smtClean="0">
                <a:latin typeface="Tw Cen MT" pitchFamily="34" charset="0"/>
              </a:rPr>
              <a:t> </a:t>
            </a:r>
            <a:r>
              <a:rPr lang="fr-FR" sz="1400" b="1" dirty="0" err="1" smtClean="0">
                <a:latin typeface="Tw Cen MT" pitchFamily="34" charset="0"/>
              </a:rPr>
              <a:t>Pollio</a:t>
            </a:r>
            <a:r>
              <a:rPr lang="fr-FR" sz="1400" b="1" dirty="0" smtClean="0">
                <a:latin typeface="Tw Cen MT" pitchFamily="34" charset="0"/>
              </a:rPr>
              <a:t> (vers1492)</a:t>
            </a:r>
            <a:endParaRPr lang="fr-FR" sz="1400" dirty="0">
              <a:latin typeface="Tw Cen MT" pitchFamily="34" charset="0"/>
            </a:endParaRPr>
          </a:p>
        </p:txBody>
      </p:sp>
      <p:sp>
        <p:nvSpPr>
          <p:cNvPr id="26" name="Rectangle 25"/>
          <p:cNvSpPr/>
          <p:nvPr/>
        </p:nvSpPr>
        <p:spPr>
          <a:xfrm>
            <a:off x="5857884" y="714356"/>
            <a:ext cx="3146400" cy="738664"/>
          </a:xfrm>
          <a:prstGeom prst="rect">
            <a:avLst/>
          </a:prstGeom>
          <a:solidFill>
            <a:schemeClr val="lt1">
              <a:alpha val="46000"/>
            </a:schemeClr>
          </a:solidFill>
          <a:ln w="19050">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fr-FR" sz="1400" b="1" u="sng" cap="small" dirty="0" smtClean="0">
                <a:effectLst>
                  <a:outerShdw blurRad="38100" dist="38100" dir="2700000" algn="tl">
                    <a:srgbClr val="000000">
                      <a:alpha val="43137"/>
                    </a:srgbClr>
                  </a:outerShdw>
                </a:effectLst>
                <a:latin typeface="Tw Cen MT" pitchFamily="34" charset="0"/>
              </a:rPr>
              <a:t>Planche anatomique</a:t>
            </a:r>
          </a:p>
          <a:p>
            <a:pPr algn="ctr"/>
            <a:r>
              <a:rPr lang="fr-FR" sz="1400" b="1" dirty="0" smtClean="0">
                <a:latin typeface="Tw Cen MT" pitchFamily="34" charset="0"/>
              </a:rPr>
              <a:t>Etude des os de la main et des muscles du cou (vers 1509-1510)</a:t>
            </a:r>
          </a:p>
        </p:txBody>
      </p:sp>
      <p:sp>
        <p:nvSpPr>
          <p:cNvPr id="21" name="ZoneTexte 20"/>
          <p:cNvSpPr txBox="1"/>
          <p:nvPr/>
        </p:nvSpPr>
        <p:spPr>
          <a:xfrm>
            <a:off x="1969275" y="5857892"/>
            <a:ext cx="5205450" cy="73866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1400" b="1" u="sng" dirty="0" smtClean="0">
                <a:solidFill>
                  <a:schemeClr val="bg2"/>
                </a:solidFill>
                <a:effectLst>
                  <a:outerShdw blurRad="38100" dist="38100" dir="2700000" algn="tl">
                    <a:srgbClr val="000000">
                      <a:alpha val="43137"/>
                    </a:srgbClr>
                  </a:outerShdw>
                </a:effectLst>
                <a:latin typeface="Tw Cen MT" pitchFamily="34" charset="0"/>
              </a:rPr>
              <a:t>Exercice sur l’homme de Vitruve</a:t>
            </a:r>
          </a:p>
          <a:p>
            <a:pPr algn="ctr"/>
            <a:r>
              <a:rPr lang="fr-FR" sz="1400" b="1" dirty="0" smtClean="0">
                <a:latin typeface="Tw Cen MT" pitchFamily="34" charset="0"/>
              </a:rPr>
              <a:t>Tracez le diamètre du cercle : où se trouve le centre ?</a:t>
            </a:r>
            <a:endParaRPr lang="fr-FR" sz="1400" dirty="0" smtClean="0">
              <a:latin typeface="Tw Cen MT" pitchFamily="34" charset="0"/>
            </a:endParaRPr>
          </a:p>
          <a:p>
            <a:pPr algn="ctr"/>
            <a:r>
              <a:rPr lang="fr-FR" sz="1400" b="1" dirty="0" smtClean="0">
                <a:latin typeface="Tw Cen MT" pitchFamily="34" charset="0"/>
              </a:rPr>
              <a:t>Tracez les deux diagonales du carré : où se trouve le centre ?</a:t>
            </a:r>
            <a:endParaRPr lang="fr-FR" sz="1400" dirty="0" smtClean="0">
              <a:latin typeface="Tw Cen MT" pitchFamily="34" charset="0"/>
            </a:endParaRPr>
          </a:p>
        </p:txBody>
      </p:sp>
      <p:grpSp>
        <p:nvGrpSpPr>
          <p:cNvPr id="228" name="Groupe 227"/>
          <p:cNvGrpSpPr/>
          <p:nvPr/>
        </p:nvGrpSpPr>
        <p:grpSpPr>
          <a:xfrm>
            <a:off x="468000" y="1655999"/>
            <a:ext cx="2476800" cy="2484004"/>
            <a:chOff x="468000" y="1655999"/>
            <a:chExt cx="2476800" cy="2484004"/>
          </a:xfrm>
        </p:grpSpPr>
        <p:sp>
          <p:nvSpPr>
            <p:cNvPr id="229" name="Rectangle 228"/>
            <p:cNvSpPr/>
            <p:nvPr/>
          </p:nvSpPr>
          <p:spPr>
            <a:xfrm>
              <a:off x="468000" y="1655999"/>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0" name="Rectangle 229"/>
            <p:cNvSpPr/>
            <p:nvPr/>
          </p:nvSpPr>
          <p:spPr>
            <a:xfrm>
              <a:off x="777600" y="1655999"/>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1" name="Rectangle 230"/>
            <p:cNvSpPr/>
            <p:nvPr/>
          </p:nvSpPr>
          <p:spPr>
            <a:xfrm>
              <a:off x="1087200" y="1656000"/>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2" name="Rectangle 231"/>
            <p:cNvSpPr/>
            <p:nvPr/>
          </p:nvSpPr>
          <p:spPr>
            <a:xfrm>
              <a:off x="1396800" y="1655999"/>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3" name="Rectangle 232"/>
            <p:cNvSpPr/>
            <p:nvPr/>
          </p:nvSpPr>
          <p:spPr>
            <a:xfrm>
              <a:off x="1706400" y="1655999"/>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4" name="Rectangle 233"/>
            <p:cNvSpPr/>
            <p:nvPr/>
          </p:nvSpPr>
          <p:spPr>
            <a:xfrm>
              <a:off x="2016000" y="1655999"/>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5" name="Rectangle 234"/>
            <p:cNvSpPr/>
            <p:nvPr/>
          </p:nvSpPr>
          <p:spPr>
            <a:xfrm>
              <a:off x="2325600" y="1655999"/>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6" name="Rectangle 235"/>
            <p:cNvSpPr/>
            <p:nvPr/>
          </p:nvSpPr>
          <p:spPr>
            <a:xfrm>
              <a:off x="2635200" y="1655999"/>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7" name="Rectangle 236"/>
            <p:cNvSpPr/>
            <p:nvPr/>
          </p:nvSpPr>
          <p:spPr>
            <a:xfrm>
              <a:off x="468000" y="1965600"/>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8" name="Rectangle 237"/>
            <p:cNvSpPr/>
            <p:nvPr/>
          </p:nvSpPr>
          <p:spPr>
            <a:xfrm>
              <a:off x="777600" y="1965600"/>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9" name="Rectangle 238"/>
            <p:cNvSpPr/>
            <p:nvPr/>
          </p:nvSpPr>
          <p:spPr>
            <a:xfrm>
              <a:off x="1087200" y="1965601"/>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0" name="Rectangle 239"/>
            <p:cNvSpPr/>
            <p:nvPr/>
          </p:nvSpPr>
          <p:spPr>
            <a:xfrm>
              <a:off x="1396800" y="1965600"/>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1" name="Rectangle 240"/>
            <p:cNvSpPr/>
            <p:nvPr/>
          </p:nvSpPr>
          <p:spPr>
            <a:xfrm>
              <a:off x="1706400" y="1965600"/>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2" name="Rectangle 241"/>
            <p:cNvSpPr/>
            <p:nvPr/>
          </p:nvSpPr>
          <p:spPr>
            <a:xfrm>
              <a:off x="2016000" y="1965600"/>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3" name="Rectangle 242"/>
            <p:cNvSpPr/>
            <p:nvPr/>
          </p:nvSpPr>
          <p:spPr>
            <a:xfrm>
              <a:off x="2325600" y="1965600"/>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4" name="Rectangle 243"/>
            <p:cNvSpPr/>
            <p:nvPr/>
          </p:nvSpPr>
          <p:spPr>
            <a:xfrm>
              <a:off x="2635200" y="1965600"/>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5" name="Rectangle 244"/>
            <p:cNvSpPr/>
            <p:nvPr/>
          </p:nvSpPr>
          <p:spPr>
            <a:xfrm>
              <a:off x="468000" y="2278800"/>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6" name="Rectangle 245"/>
            <p:cNvSpPr/>
            <p:nvPr/>
          </p:nvSpPr>
          <p:spPr>
            <a:xfrm>
              <a:off x="777600" y="2278800"/>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7" name="Rectangle 246"/>
            <p:cNvSpPr/>
            <p:nvPr/>
          </p:nvSpPr>
          <p:spPr>
            <a:xfrm>
              <a:off x="1087200" y="2278801"/>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8" name="Rectangle 247"/>
            <p:cNvSpPr/>
            <p:nvPr/>
          </p:nvSpPr>
          <p:spPr>
            <a:xfrm>
              <a:off x="1396800" y="2278800"/>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9" name="Rectangle 248"/>
            <p:cNvSpPr/>
            <p:nvPr/>
          </p:nvSpPr>
          <p:spPr>
            <a:xfrm>
              <a:off x="1706400" y="2278800"/>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0" name="Rectangle 249"/>
            <p:cNvSpPr/>
            <p:nvPr/>
          </p:nvSpPr>
          <p:spPr>
            <a:xfrm>
              <a:off x="2016000" y="2278800"/>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1" name="Rectangle 250"/>
            <p:cNvSpPr/>
            <p:nvPr/>
          </p:nvSpPr>
          <p:spPr>
            <a:xfrm>
              <a:off x="2325600" y="2278800"/>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2" name="Rectangle 251"/>
            <p:cNvSpPr/>
            <p:nvPr/>
          </p:nvSpPr>
          <p:spPr>
            <a:xfrm>
              <a:off x="2635200" y="2278800"/>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3" name="Rectangle 252"/>
            <p:cNvSpPr/>
            <p:nvPr/>
          </p:nvSpPr>
          <p:spPr>
            <a:xfrm>
              <a:off x="468000" y="2588401"/>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4" name="Rectangle 253"/>
            <p:cNvSpPr/>
            <p:nvPr/>
          </p:nvSpPr>
          <p:spPr>
            <a:xfrm>
              <a:off x="777600" y="2588401"/>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5" name="Rectangle 254"/>
            <p:cNvSpPr/>
            <p:nvPr/>
          </p:nvSpPr>
          <p:spPr>
            <a:xfrm>
              <a:off x="1087200" y="2588402"/>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6" name="Rectangle 255"/>
            <p:cNvSpPr/>
            <p:nvPr/>
          </p:nvSpPr>
          <p:spPr>
            <a:xfrm>
              <a:off x="1396800" y="2588401"/>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7" name="Rectangle 256"/>
            <p:cNvSpPr/>
            <p:nvPr/>
          </p:nvSpPr>
          <p:spPr>
            <a:xfrm>
              <a:off x="1706400" y="2588401"/>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8" name="Rectangle 257"/>
            <p:cNvSpPr/>
            <p:nvPr/>
          </p:nvSpPr>
          <p:spPr>
            <a:xfrm>
              <a:off x="2016000" y="2588401"/>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9" name="Rectangle 258"/>
            <p:cNvSpPr/>
            <p:nvPr/>
          </p:nvSpPr>
          <p:spPr>
            <a:xfrm>
              <a:off x="2325600" y="2588401"/>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0" name="Rectangle 259"/>
            <p:cNvSpPr/>
            <p:nvPr/>
          </p:nvSpPr>
          <p:spPr>
            <a:xfrm>
              <a:off x="2635200" y="2588401"/>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1" name="Rectangle 260"/>
            <p:cNvSpPr/>
            <p:nvPr/>
          </p:nvSpPr>
          <p:spPr>
            <a:xfrm>
              <a:off x="468000" y="2898000"/>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2" name="Rectangle 261"/>
            <p:cNvSpPr/>
            <p:nvPr/>
          </p:nvSpPr>
          <p:spPr>
            <a:xfrm>
              <a:off x="777600" y="2898000"/>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3" name="Rectangle 262"/>
            <p:cNvSpPr/>
            <p:nvPr/>
          </p:nvSpPr>
          <p:spPr>
            <a:xfrm>
              <a:off x="1087200" y="2898001"/>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4" name="Rectangle 263"/>
            <p:cNvSpPr/>
            <p:nvPr/>
          </p:nvSpPr>
          <p:spPr>
            <a:xfrm>
              <a:off x="1396800" y="2898000"/>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5" name="Rectangle 264"/>
            <p:cNvSpPr/>
            <p:nvPr/>
          </p:nvSpPr>
          <p:spPr>
            <a:xfrm>
              <a:off x="1706400" y="2898000"/>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6" name="Rectangle 265"/>
            <p:cNvSpPr/>
            <p:nvPr/>
          </p:nvSpPr>
          <p:spPr>
            <a:xfrm>
              <a:off x="2016000" y="2898000"/>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7" name="Rectangle 266"/>
            <p:cNvSpPr/>
            <p:nvPr/>
          </p:nvSpPr>
          <p:spPr>
            <a:xfrm>
              <a:off x="2325600" y="2898000"/>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8" name="Rectangle 267"/>
            <p:cNvSpPr/>
            <p:nvPr/>
          </p:nvSpPr>
          <p:spPr>
            <a:xfrm>
              <a:off x="2635200" y="2898000"/>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9" name="Rectangle 268"/>
            <p:cNvSpPr/>
            <p:nvPr/>
          </p:nvSpPr>
          <p:spPr>
            <a:xfrm>
              <a:off x="468000" y="3207601"/>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0" name="Rectangle 269"/>
            <p:cNvSpPr/>
            <p:nvPr/>
          </p:nvSpPr>
          <p:spPr>
            <a:xfrm>
              <a:off x="777600" y="3207601"/>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1" name="Rectangle 270"/>
            <p:cNvSpPr/>
            <p:nvPr/>
          </p:nvSpPr>
          <p:spPr>
            <a:xfrm>
              <a:off x="1087200" y="3207602"/>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2" name="Rectangle 271"/>
            <p:cNvSpPr/>
            <p:nvPr/>
          </p:nvSpPr>
          <p:spPr>
            <a:xfrm>
              <a:off x="1396800" y="3207601"/>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3" name="Rectangle 272"/>
            <p:cNvSpPr/>
            <p:nvPr/>
          </p:nvSpPr>
          <p:spPr>
            <a:xfrm>
              <a:off x="1706400" y="3207601"/>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4" name="Rectangle 273"/>
            <p:cNvSpPr/>
            <p:nvPr/>
          </p:nvSpPr>
          <p:spPr>
            <a:xfrm>
              <a:off x="2016000" y="3207601"/>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5" name="Rectangle 274"/>
            <p:cNvSpPr/>
            <p:nvPr/>
          </p:nvSpPr>
          <p:spPr>
            <a:xfrm>
              <a:off x="2325600" y="3207601"/>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6" name="Rectangle 275"/>
            <p:cNvSpPr/>
            <p:nvPr/>
          </p:nvSpPr>
          <p:spPr>
            <a:xfrm>
              <a:off x="2635200" y="3207601"/>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7" name="Rectangle 276"/>
            <p:cNvSpPr/>
            <p:nvPr/>
          </p:nvSpPr>
          <p:spPr>
            <a:xfrm>
              <a:off x="468000" y="3520801"/>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8" name="Rectangle 277"/>
            <p:cNvSpPr/>
            <p:nvPr/>
          </p:nvSpPr>
          <p:spPr>
            <a:xfrm>
              <a:off x="777600" y="3520801"/>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9" name="Rectangle 278"/>
            <p:cNvSpPr/>
            <p:nvPr/>
          </p:nvSpPr>
          <p:spPr>
            <a:xfrm>
              <a:off x="1087200" y="3520802"/>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0" name="Rectangle 279"/>
            <p:cNvSpPr/>
            <p:nvPr/>
          </p:nvSpPr>
          <p:spPr>
            <a:xfrm>
              <a:off x="1396800" y="3520801"/>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1" name="Rectangle 280"/>
            <p:cNvSpPr/>
            <p:nvPr/>
          </p:nvSpPr>
          <p:spPr>
            <a:xfrm>
              <a:off x="1706400" y="3520801"/>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2" name="Rectangle 281"/>
            <p:cNvSpPr/>
            <p:nvPr/>
          </p:nvSpPr>
          <p:spPr>
            <a:xfrm>
              <a:off x="2016000" y="3520801"/>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3" name="Rectangle 282"/>
            <p:cNvSpPr/>
            <p:nvPr/>
          </p:nvSpPr>
          <p:spPr>
            <a:xfrm>
              <a:off x="2325600" y="3520801"/>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4" name="Rectangle 283"/>
            <p:cNvSpPr/>
            <p:nvPr/>
          </p:nvSpPr>
          <p:spPr>
            <a:xfrm>
              <a:off x="2635200" y="3520801"/>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5" name="Rectangle 284"/>
            <p:cNvSpPr/>
            <p:nvPr/>
          </p:nvSpPr>
          <p:spPr>
            <a:xfrm>
              <a:off x="468000" y="3830402"/>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6" name="Rectangle 285"/>
            <p:cNvSpPr/>
            <p:nvPr/>
          </p:nvSpPr>
          <p:spPr>
            <a:xfrm>
              <a:off x="777600" y="3830402"/>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7" name="Rectangle 286"/>
            <p:cNvSpPr/>
            <p:nvPr/>
          </p:nvSpPr>
          <p:spPr>
            <a:xfrm>
              <a:off x="1087200" y="3830403"/>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8" name="Rectangle 287"/>
            <p:cNvSpPr/>
            <p:nvPr/>
          </p:nvSpPr>
          <p:spPr>
            <a:xfrm>
              <a:off x="1396800" y="3830402"/>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9" name="Rectangle 288"/>
            <p:cNvSpPr/>
            <p:nvPr/>
          </p:nvSpPr>
          <p:spPr>
            <a:xfrm>
              <a:off x="1706400" y="3830402"/>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0" name="Rectangle 289"/>
            <p:cNvSpPr/>
            <p:nvPr/>
          </p:nvSpPr>
          <p:spPr>
            <a:xfrm>
              <a:off x="2016000" y="3830402"/>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1" name="Rectangle 290"/>
            <p:cNvSpPr/>
            <p:nvPr/>
          </p:nvSpPr>
          <p:spPr>
            <a:xfrm>
              <a:off x="2325600" y="3830402"/>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2" name="Rectangle 291"/>
            <p:cNvSpPr/>
            <p:nvPr/>
          </p:nvSpPr>
          <p:spPr>
            <a:xfrm>
              <a:off x="2635200" y="3830402"/>
              <a:ext cx="309600" cy="3096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6" name="Rectangle 85"/>
          <p:cNvSpPr/>
          <p:nvPr/>
        </p:nvSpPr>
        <p:spPr>
          <a:xfrm>
            <a:off x="7858148" y="5467665"/>
            <a:ext cx="571504" cy="461665"/>
          </a:xfrm>
          <a:prstGeom prst="rect">
            <a:avLst/>
          </a:prstGeom>
          <a:noFill/>
        </p:spPr>
        <p:txBody>
          <a:bodyPr wrap="square" lIns="91440" tIns="45720" rIns="91440" bIns="45720">
            <a:spAutoFit/>
          </a:bodyPr>
          <a:lstStyle/>
          <a:p>
            <a:pPr algn="ct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x</a:t>
            </a: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7" name="Rectangle 86"/>
          <p:cNvSpPr/>
          <p:nvPr/>
        </p:nvSpPr>
        <p:spPr>
          <a:xfrm>
            <a:off x="7858148" y="5681979"/>
            <a:ext cx="571504" cy="461665"/>
          </a:xfrm>
          <a:prstGeom prst="rect">
            <a:avLst/>
          </a:prstGeom>
          <a:noFill/>
        </p:spPr>
        <p:txBody>
          <a:bodyPr wrap="square" lIns="91440" tIns="45720" rIns="91440" bIns="45720">
            <a:spAutoFit/>
          </a:bodyPr>
          <a:lstStyle/>
          <a:p>
            <a:pPr algn="ct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x</a:t>
            </a: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8" name="Rectangle 87"/>
          <p:cNvSpPr/>
          <p:nvPr/>
        </p:nvSpPr>
        <p:spPr>
          <a:xfrm>
            <a:off x="7858148" y="5896293"/>
            <a:ext cx="571504" cy="461665"/>
          </a:xfrm>
          <a:prstGeom prst="rect">
            <a:avLst/>
          </a:prstGeom>
          <a:noFill/>
        </p:spPr>
        <p:txBody>
          <a:bodyPr wrap="square" lIns="91440" tIns="45720" rIns="91440" bIns="45720">
            <a:spAutoFit/>
          </a:bodyPr>
          <a:lstStyle/>
          <a:p>
            <a:pPr algn="ct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x</a:t>
            </a: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9" name="Rectangle 88"/>
          <p:cNvSpPr/>
          <p:nvPr/>
        </p:nvSpPr>
        <p:spPr>
          <a:xfrm>
            <a:off x="7858148" y="6072206"/>
            <a:ext cx="571504" cy="461665"/>
          </a:xfrm>
          <a:prstGeom prst="rect">
            <a:avLst/>
          </a:prstGeom>
          <a:noFill/>
        </p:spPr>
        <p:txBody>
          <a:bodyPr wrap="square" lIns="91440" tIns="45720" rIns="91440" bIns="45720">
            <a:spAutoFit/>
          </a:bodyPr>
          <a:lstStyle/>
          <a:p>
            <a:pPr algn="ct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x</a:t>
            </a: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0" name="Rectangle 89"/>
          <p:cNvSpPr/>
          <p:nvPr/>
        </p:nvSpPr>
        <p:spPr>
          <a:xfrm>
            <a:off x="7858148" y="6253483"/>
            <a:ext cx="571504" cy="461665"/>
          </a:xfrm>
          <a:prstGeom prst="rect">
            <a:avLst/>
          </a:prstGeom>
          <a:noFill/>
        </p:spPr>
        <p:txBody>
          <a:bodyPr wrap="square" lIns="91440" tIns="45720" rIns="91440" bIns="45720">
            <a:spAutoFit/>
          </a:bodyPr>
          <a:lstStyle/>
          <a:p>
            <a:pPr algn="ct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x</a:t>
            </a: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1" name="Rectangle 90"/>
          <p:cNvSpPr/>
          <p:nvPr/>
        </p:nvSpPr>
        <p:spPr>
          <a:xfrm>
            <a:off x="7858148" y="6467797"/>
            <a:ext cx="571504" cy="461665"/>
          </a:xfrm>
          <a:prstGeom prst="rect">
            <a:avLst/>
          </a:prstGeom>
          <a:noFill/>
        </p:spPr>
        <p:txBody>
          <a:bodyPr wrap="square" lIns="91440" tIns="45720" rIns="91440" bIns="45720">
            <a:spAutoFit/>
          </a:bodyPr>
          <a:lstStyle/>
          <a:p>
            <a:pPr algn="ct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x</a:t>
            </a: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2" name="Rectangle 91"/>
          <p:cNvSpPr/>
          <p:nvPr/>
        </p:nvSpPr>
        <p:spPr>
          <a:xfrm>
            <a:off x="1706400" y="1656000"/>
            <a:ext cx="309600" cy="309600"/>
          </a:xfrm>
          <a:prstGeom prst="rect">
            <a:avLst/>
          </a:prstGeom>
          <a:solidFill>
            <a:srgbClr val="800000">
              <a:alpha val="43000"/>
            </a:srgbClr>
          </a:solidFill>
          <a:ln w="317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1</a:t>
            </a:r>
            <a:endParaRPr lang="fr-FR" sz="1400" b="1" dirty="0">
              <a:latin typeface="Tw Cen MT" pitchFamily="34" charset="0"/>
            </a:endParaRPr>
          </a:p>
        </p:txBody>
      </p:sp>
      <p:grpSp>
        <p:nvGrpSpPr>
          <p:cNvPr id="93" name="Groupe 92"/>
          <p:cNvGrpSpPr/>
          <p:nvPr/>
        </p:nvGrpSpPr>
        <p:grpSpPr>
          <a:xfrm>
            <a:off x="2016000" y="1656000"/>
            <a:ext cx="309600" cy="2484003"/>
            <a:chOff x="2635200" y="1655999"/>
            <a:chExt cx="309600" cy="2484003"/>
          </a:xfrm>
          <a:solidFill>
            <a:srgbClr val="00B050">
              <a:alpha val="54000"/>
            </a:srgbClr>
          </a:solidFill>
        </p:grpSpPr>
        <p:sp>
          <p:nvSpPr>
            <p:cNvPr id="94" name="Rectangle 93"/>
            <p:cNvSpPr/>
            <p:nvPr/>
          </p:nvSpPr>
          <p:spPr>
            <a:xfrm>
              <a:off x="2635200" y="1655999"/>
              <a:ext cx="309600" cy="309600"/>
            </a:xfrm>
            <a:prstGeom prst="rect">
              <a:avLst/>
            </a:prstGeom>
            <a:grpFill/>
            <a:ln w="317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1</a:t>
              </a:r>
              <a:endParaRPr lang="fr-FR" sz="1400" b="1" dirty="0">
                <a:latin typeface="Tw Cen MT" pitchFamily="34" charset="0"/>
              </a:endParaRPr>
            </a:p>
          </p:txBody>
        </p:sp>
        <p:sp>
          <p:nvSpPr>
            <p:cNvPr id="95" name="Rectangle 94"/>
            <p:cNvSpPr/>
            <p:nvPr/>
          </p:nvSpPr>
          <p:spPr>
            <a:xfrm>
              <a:off x="2635200" y="1965600"/>
              <a:ext cx="309600" cy="309600"/>
            </a:xfrm>
            <a:prstGeom prst="rect">
              <a:avLst/>
            </a:prstGeom>
            <a:grpFill/>
            <a:ln w="317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2</a:t>
              </a:r>
              <a:endParaRPr lang="fr-FR" sz="1400" b="1" dirty="0">
                <a:latin typeface="Tw Cen MT" pitchFamily="34" charset="0"/>
              </a:endParaRPr>
            </a:p>
          </p:txBody>
        </p:sp>
        <p:sp>
          <p:nvSpPr>
            <p:cNvPr id="96" name="Rectangle 95"/>
            <p:cNvSpPr/>
            <p:nvPr/>
          </p:nvSpPr>
          <p:spPr>
            <a:xfrm>
              <a:off x="2635200" y="2278800"/>
              <a:ext cx="309600" cy="309600"/>
            </a:xfrm>
            <a:prstGeom prst="rect">
              <a:avLst/>
            </a:prstGeom>
            <a:grpFill/>
            <a:ln w="317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3</a:t>
              </a:r>
              <a:endParaRPr lang="fr-FR" sz="1400" b="1" dirty="0">
                <a:latin typeface="Tw Cen MT" pitchFamily="34" charset="0"/>
              </a:endParaRPr>
            </a:p>
          </p:txBody>
        </p:sp>
        <p:sp>
          <p:nvSpPr>
            <p:cNvPr id="97" name="Rectangle 96"/>
            <p:cNvSpPr/>
            <p:nvPr/>
          </p:nvSpPr>
          <p:spPr>
            <a:xfrm>
              <a:off x="2635200" y="2588401"/>
              <a:ext cx="309600" cy="309600"/>
            </a:xfrm>
            <a:prstGeom prst="rect">
              <a:avLst/>
            </a:prstGeom>
            <a:grpFill/>
            <a:ln w="317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4</a:t>
              </a:r>
              <a:endParaRPr lang="fr-FR" sz="1400" b="1" dirty="0">
                <a:latin typeface="Tw Cen MT" pitchFamily="34" charset="0"/>
              </a:endParaRPr>
            </a:p>
          </p:txBody>
        </p:sp>
        <p:sp>
          <p:nvSpPr>
            <p:cNvPr id="98" name="Rectangle 97"/>
            <p:cNvSpPr/>
            <p:nvPr/>
          </p:nvSpPr>
          <p:spPr>
            <a:xfrm>
              <a:off x="2635200" y="2898000"/>
              <a:ext cx="309600" cy="309600"/>
            </a:xfrm>
            <a:prstGeom prst="rect">
              <a:avLst/>
            </a:prstGeom>
            <a:grpFill/>
            <a:ln w="317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5</a:t>
              </a:r>
              <a:endParaRPr lang="fr-FR" sz="1400" b="1" dirty="0">
                <a:latin typeface="Tw Cen MT" pitchFamily="34" charset="0"/>
              </a:endParaRPr>
            </a:p>
          </p:txBody>
        </p:sp>
        <p:sp>
          <p:nvSpPr>
            <p:cNvPr id="99" name="Rectangle 98"/>
            <p:cNvSpPr/>
            <p:nvPr/>
          </p:nvSpPr>
          <p:spPr>
            <a:xfrm>
              <a:off x="2635200" y="3207601"/>
              <a:ext cx="309600" cy="309600"/>
            </a:xfrm>
            <a:prstGeom prst="rect">
              <a:avLst/>
            </a:prstGeom>
            <a:grpFill/>
            <a:ln w="317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6</a:t>
              </a:r>
              <a:endParaRPr lang="fr-FR" sz="1400" b="1" dirty="0">
                <a:latin typeface="Tw Cen MT" pitchFamily="34" charset="0"/>
              </a:endParaRPr>
            </a:p>
          </p:txBody>
        </p:sp>
        <p:sp>
          <p:nvSpPr>
            <p:cNvPr id="100" name="Rectangle 99"/>
            <p:cNvSpPr/>
            <p:nvPr/>
          </p:nvSpPr>
          <p:spPr>
            <a:xfrm>
              <a:off x="2635200" y="3520801"/>
              <a:ext cx="309600" cy="309600"/>
            </a:xfrm>
            <a:prstGeom prst="rect">
              <a:avLst/>
            </a:prstGeom>
            <a:grpFill/>
            <a:ln w="317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7</a:t>
              </a:r>
              <a:endParaRPr lang="fr-FR" sz="1400" b="1" dirty="0">
                <a:latin typeface="Tw Cen MT" pitchFamily="34" charset="0"/>
              </a:endParaRPr>
            </a:p>
          </p:txBody>
        </p:sp>
        <p:sp>
          <p:nvSpPr>
            <p:cNvPr id="101" name="Rectangle 100"/>
            <p:cNvSpPr/>
            <p:nvPr/>
          </p:nvSpPr>
          <p:spPr>
            <a:xfrm>
              <a:off x="2635200" y="3830402"/>
              <a:ext cx="309600" cy="309600"/>
            </a:xfrm>
            <a:prstGeom prst="rect">
              <a:avLst/>
            </a:prstGeom>
            <a:grpFill/>
            <a:ln w="317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8</a:t>
              </a:r>
              <a:endParaRPr lang="fr-FR" sz="1400" b="1" dirty="0">
                <a:latin typeface="Tw Cen MT" pitchFamily="34" charset="0"/>
              </a:endParaRPr>
            </a:p>
          </p:txBody>
        </p:sp>
      </p:grpSp>
      <p:sp>
        <p:nvSpPr>
          <p:cNvPr id="102" name="Rectangle 101"/>
          <p:cNvSpPr/>
          <p:nvPr/>
        </p:nvSpPr>
        <p:spPr>
          <a:xfrm>
            <a:off x="1396800" y="1965600"/>
            <a:ext cx="619200" cy="309600"/>
          </a:xfrm>
          <a:prstGeom prst="rect">
            <a:avLst/>
          </a:prstGeom>
          <a:solidFill>
            <a:srgbClr val="800000">
              <a:alpha val="68000"/>
            </a:srgbClr>
          </a:solidFill>
          <a:ln w="317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2"/>
                </a:solidFill>
                <a:latin typeface="Tw Cen MT" pitchFamily="34" charset="0"/>
              </a:rPr>
              <a:t>1</a:t>
            </a:r>
            <a:endParaRPr lang="fr-FR" sz="1400" b="1" dirty="0">
              <a:solidFill>
                <a:schemeClr val="bg2"/>
              </a:solidFill>
              <a:latin typeface="Tw Cen MT" pitchFamily="34" charset="0"/>
            </a:endParaRPr>
          </a:p>
        </p:txBody>
      </p:sp>
      <p:grpSp>
        <p:nvGrpSpPr>
          <p:cNvPr id="103" name="Groupe 102"/>
          <p:cNvGrpSpPr/>
          <p:nvPr/>
        </p:nvGrpSpPr>
        <p:grpSpPr>
          <a:xfrm>
            <a:off x="2635200" y="1655779"/>
            <a:ext cx="309600" cy="2487601"/>
            <a:chOff x="2635200" y="1655999"/>
            <a:chExt cx="309600" cy="2487601"/>
          </a:xfrm>
          <a:solidFill>
            <a:srgbClr val="00B050">
              <a:alpha val="54000"/>
            </a:srgbClr>
          </a:solidFill>
        </p:grpSpPr>
        <p:sp>
          <p:nvSpPr>
            <p:cNvPr id="104" name="Rectangle 103"/>
            <p:cNvSpPr/>
            <p:nvPr/>
          </p:nvSpPr>
          <p:spPr>
            <a:xfrm>
              <a:off x="2635200" y="1655999"/>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1</a:t>
              </a:r>
              <a:endParaRPr lang="fr-FR" sz="1400" b="1" dirty="0">
                <a:latin typeface="Tw Cen MT" pitchFamily="34" charset="0"/>
              </a:endParaRPr>
            </a:p>
          </p:txBody>
        </p:sp>
        <p:sp>
          <p:nvSpPr>
            <p:cNvPr id="105" name="Rectangle 104"/>
            <p:cNvSpPr/>
            <p:nvPr/>
          </p:nvSpPr>
          <p:spPr>
            <a:xfrm>
              <a:off x="2635200" y="1965600"/>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latin typeface="Tw Cen MT" pitchFamily="34" charset="0"/>
              </a:endParaRPr>
            </a:p>
          </p:txBody>
        </p:sp>
        <p:sp>
          <p:nvSpPr>
            <p:cNvPr id="106" name="Rectangle 105"/>
            <p:cNvSpPr/>
            <p:nvPr/>
          </p:nvSpPr>
          <p:spPr>
            <a:xfrm>
              <a:off x="2635200" y="2278800"/>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2</a:t>
              </a:r>
              <a:endParaRPr lang="fr-FR" sz="1400" b="1" dirty="0">
                <a:latin typeface="Tw Cen MT" pitchFamily="34" charset="0"/>
              </a:endParaRPr>
            </a:p>
          </p:txBody>
        </p:sp>
        <p:sp>
          <p:nvSpPr>
            <p:cNvPr id="107" name="Rectangle 106"/>
            <p:cNvSpPr/>
            <p:nvPr/>
          </p:nvSpPr>
          <p:spPr>
            <a:xfrm>
              <a:off x="2635200" y="2588401"/>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latin typeface="Tw Cen MT" pitchFamily="34" charset="0"/>
              </a:endParaRPr>
            </a:p>
          </p:txBody>
        </p:sp>
        <p:sp>
          <p:nvSpPr>
            <p:cNvPr id="108" name="Rectangle 107"/>
            <p:cNvSpPr/>
            <p:nvPr/>
          </p:nvSpPr>
          <p:spPr>
            <a:xfrm>
              <a:off x="2635200" y="2898000"/>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3</a:t>
              </a:r>
              <a:endParaRPr lang="fr-FR" sz="1400" b="1" dirty="0">
                <a:latin typeface="Tw Cen MT" pitchFamily="34" charset="0"/>
              </a:endParaRPr>
            </a:p>
          </p:txBody>
        </p:sp>
        <p:sp>
          <p:nvSpPr>
            <p:cNvPr id="109" name="Rectangle 108"/>
            <p:cNvSpPr/>
            <p:nvPr/>
          </p:nvSpPr>
          <p:spPr>
            <a:xfrm>
              <a:off x="2635200" y="3207601"/>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latin typeface="Tw Cen MT" pitchFamily="34" charset="0"/>
              </a:endParaRPr>
            </a:p>
          </p:txBody>
        </p:sp>
        <p:sp>
          <p:nvSpPr>
            <p:cNvPr id="110" name="Rectangle 109"/>
            <p:cNvSpPr/>
            <p:nvPr/>
          </p:nvSpPr>
          <p:spPr>
            <a:xfrm>
              <a:off x="2635200" y="3510000"/>
              <a:ext cx="309600" cy="3240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4</a:t>
              </a:r>
              <a:endParaRPr lang="fr-FR" sz="1400" b="1" dirty="0">
                <a:latin typeface="Tw Cen MT" pitchFamily="34" charset="0"/>
              </a:endParaRPr>
            </a:p>
          </p:txBody>
        </p:sp>
        <p:sp>
          <p:nvSpPr>
            <p:cNvPr id="111" name="Rectangle 110"/>
            <p:cNvSpPr/>
            <p:nvPr/>
          </p:nvSpPr>
          <p:spPr>
            <a:xfrm>
              <a:off x="2635200" y="3834000"/>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latin typeface="Tw Cen MT" pitchFamily="34" charset="0"/>
              </a:endParaRPr>
            </a:p>
          </p:txBody>
        </p:sp>
      </p:grpSp>
      <p:sp>
        <p:nvSpPr>
          <p:cNvPr id="27" name="Rectangle 26"/>
          <p:cNvSpPr/>
          <p:nvPr/>
        </p:nvSpPr>
        <p:spPr>
          <a:xfrm>
            <a:off x="3428992" y="5500702"/>
            <a:ext cx="5580000" cy="1169551"/>
          </a:xfrm>
          <a:prstGeom prst="rect">
            <a:avLst/>
          </a:prstGeom>
          <a:solidFill>
            <a:schemeClr val="bg2">
              <a:lumMod val="25000"/>
              <a:alpha val="49000"/>
            </a:schemeClr>
          </a:solidFill>
          <a:ln>
            <a:solidFill>
              <a:schemeClr val="bg2">
                <a:lumMod val="25000"/>
              </a:schemeClr>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fr-FR" sz="1400" b="1" dirty="0" smtClean="0">
                <a:solidFill>
                  <a:schemeClr val="bg2"/>
                </a:solidFill>
                <a:latin typeface="Tw Cen MT" pitchFamily="34" charset="0"/>
              </a:rPr>
              <a:t>1. Léonard de Vinci utilise la </a:t>
            </a:r>
            <a:r>
              <a:rPr lang="fr-FR" sz="1400" b="1" i="1" u="sng" dirty="0" smtClean="0">
                <a:solidFill>
                  <a:schemeClr val="bg2"/>
                </a:solidFill>
                <a:effectLst>
                  <a:outerShdw blurRad="38100" dist="38100" dir="2700000" algn="tl">
                    <a:srgbClr val="000000">
                      <a:alpha val="43137"/>
                    </a:srgbClr>
                  </a:outerShdw>
                </a:effectLst>
                <a:latin typeface="Tw Cen MT" pitchFamily="34" charset="0"/>
              </a:rPr>
              <a:t>géométrie</a:t>
            </a:r>
            <a:r>
              <a:rPr lang="fr-FR" sz="1400" b="1" dirty="0" smtClean="0">
                <a:solidFill>
                  <a:schemeClr val="bg2"/>
                </a:solidFill>
                <a:latin typeface="Tw Cen MT" pitchFamily="34" charset="0"/>
              </a:rPr>
              <a:t> (recherche du nombre d’or) et la </a:t>
            </a:r>
            <a:r>
              <a:rPr lang="fr-FR" sz="1400" b="1" i="1" u="sng" dirty="0" smtClean="0">
                <a:solidFill>
                  <a:schemeClr val="bg2"/>
                </a:solidFill>
                <a:effectLst>
                  <a:outerShdw blurRad="38100" dist="38100" dir="2700000" algn="tl">
                    <a:srgbClr val="000000">
                      <a:alpha val="43137"/>
                    </a:srgbClr>
                  </a:outerShdw>
                </a:effectLst>
                <a:latin typeface="Tw Cen MT" pitchFamily="34" charset="0"/>
              </a:rPr>
              <a:t>dissection</a:t>
            </a:r>
            <a:r>
              <a:rPr lang="fr-FR" sz="1400" b="1" dirty="0" smtClean="0">
                <a:solidFill>
                  <a:schemeClr val="bg2"/>
                </a:solidFill>
                <a:latin typeface="Tw Cen MT" pitchFamily="34" charset="0"/>
              </a:rPr>
              <a:t> (médecine) afin de représenter avec le plus d’exactitude possible le corps humain dans sa peinture. Il travaille sur le </a:t>
            </a:r>
            <a:r>
              <a:rPr lang="fr-FR" sz="1400" b="1" i="1" u="sng" dirty="0" smtClean="0">
                <a:solidFill>
                  <a:schemeClr val="bg2"/>
                </a:solidFill>
                <a:effectLst>
                  <a:outerShdw blurRad="38100" dist="38100" dir="2700000" algn="tl">
                    <a:srgbClr val="000000">
                      <a:alpha val="43137"/>
                    </a:srgbClr>
                  </a:outerShdw>
                </a:effectLst>
                <a:latin typeface="Tw Cen MT" pitchFamily="34" charset="0"/>
              </a:rPr>
              <a:t>réalisme</a:t>
            </a:r>
            <a:r>
              <a:rPr lang="fr-FR" sz="1400" b="1" dirty="0" smtClean="0">
                <a:solidFill>
                  <a:schemeClr val="bg2"/>
                </a:solidFill>
                <a:latin typeface="Tw Cen MT" pitchFamily="34" charset="0"/>
              </a:rPr>
              <a:t> et le </a:t>
            </a:r>
            <a:r>
              <a:rPr lang="fr-FR" sz="1400" b="1" i="1" u="sng" dirty="0" smtClean="0">
                <a:solidFill>
                  <a:schemeClr val="bg2"/>
                </a:solidFill>
                <a:effectLst>
                  <a:outerShdw blurRad="38100" dist="38100" dir="2700000" algn="tl">
                    <a:srgbClr val="000000">
                      <a:alpha val="43137"/>
                    </a:srgbClr>
                  </a:outerShdw>
                </a:effectLst>
                <a:latin typeface="Tw Cen MT" pitchFamily="34" charset="0"/>
              </a:rPr>
              <a:t>mouvement</a:t>
            </a:r>
            <a:r>
              <a:rPr lang="fr-FR" sz="1400" b="1" dirty="0" smtClean="0">
                <a:solidFill>
                  <a:schemeClr val="bg2"/>
                </a:solidFill>
                <a:latin typeface="Tw Cen MT" pitchFamily="34" charset="0"/>
              </a:rPr>
              <a:t>, deux caractéristiques communes aux peintres de la Renaissance.</a:t>
            </a:r>
            <a:endParaRPr lang="fr-FR" sz="1400" b="1" dirty="0">
              <a:solidFill>
                <a:schemeClr val="bg2"/>
              </a:solidFill>
              <a:latin typeface="Tw Cen MT" pitchFamily="34" charset="0"/>
            </a:endParaRPr>
          </a:p>
        </p:txBody>
      </p:sp>
      <p:sp>
        <p:nvSpPr>
          <p:cNvPr id="28" name="Rectangle 27"/>
          <p:cNvSpPr/>
          <p:nvPr/>
        </p:nvSpPr>
        <p:spPr>
          <a:xfrm>
            <a:off x="3428992" y="5500702"/>
            <a:ext cx="5580000" cy="1169551"/>
          </a:xfrm>
          <a:prstGeom prst="rect">
            <a:avLst/>
          </a:prstGeom>
          <a:solidFill>
            <a:schemeClr val="bg2">
              <a:lumMod val="25000"/>
              <a:alpha val="49000"/>
            </a:schemeClr>
          </a:solidFill>
          <a:ln>
            <a:solidFill>
              <a:schemeClr val="bg2">
                <a:lumMod val="25000"/>
              </a:schemeClr>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fr-FR" sz="1400" b="1" dirty="0" smtClean="0">
                <a:solidFill>
                  <a:schemeClr val="bg2"/>
                </a:solidFill>
                <a:latin typeface="Tw Cen MT" pitchFamily="34" charset="0"/>
              </a:rPr>
              <a:t>2. Il peut être considéré comme un Humaniste dans son questionnement (comprendre la nature humaine), dans la démarche qu’il utilise (expérimentation), dans les auteurs qu’il lit et revisite (ex : Vitruve, architecte romain), dans le savoir encyclopédique qu’il accumule pour parfaire l’art qu’il considère comme majeur : la peinture.</a:t>
            </a:r>
            <a:endParaRPr lang="fr-FR" sz="1400" b="1" dirty="0">
              <a:solidFill>
                <a:schemeClr val="bg2"/>
              </a:solidFill>
              <a:latin typeface="Tw Cen MT" pitchFamily="34" charset="0"/>
            </a:endParaRPr>
          </a:p>
        </p:txBody>
      </p:sp>
      <p:sp>
        <p:nvSpPr>
          <p:cNvPr id="112" name="Rectangle 111"/>
          <p:cNvSpPr/>
          <p:nvPr/>
        </p:nvSpPr>
        <p:spPr>
          <a:xfrm rot="5400000">
            <a:off x="1547878" y="3672000"/>
            <a:ext cx="619200" cy="309600"/>
          </a:xfrm>
          <a:prstGeom prst="rect">
            <a:avLst/>
          </a:prstGeom>
          <a:solidFill>
            <a:srgbClr val="800000">
              <a:alpha val="68000"/>
            </a:srgbClr>
          </a:solidFill>
          <a:ln w="317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400" b="1" dirty="0" smtClean="0">
                <a:solidFill>
                  <a:schemeClr val="bg2"/>
                </a:solidFill>
                <a:latin typeface="Tw Cen MT" pitchFamily="34" charset="0"/>
              </a:rPr>
              <a:t>1</a:t>
            </a:r>
            <a:endParaRPr lang="fr-FR" sz="1400" b="1" dirty="0">
              <a:solidFill>
                <a:schemeClr val="bg2"/>
              </a:solidFill>
              <a:latin typeface="Tw Cen MT" pitchFamily="34" charset="0"/>
            </a:endParaRPr>
          </a:p>
        </p:txBody>
      </p:sp>
      <p:grpSp>
        <p:nvGrpSpPr>
          <p:cNvPr id="113" name="Groupe 112"/>
          <p:cNvGrpSpPr/>
          <p:nvPr/>
        </p:nvGrpSpPr>
        <p:grpSpPr>
          <a:xfrm>
            <a:off x="475200" y="1674000"/>
            <a:ext cx="309600" cy="2487601"/>
            <a:chOff x="2635200" y="1655999"/>
            <a:chExt cx="309600" cy="2487601"/>
          </a:xfrm>
          <a:solidFill>
            <a:srgbClr val="00B050">
              <a:alpha val="54000"/>
            </a:srgbClr>
          </a:solidFill>
        </p:grpSpPr>
        <p:sp>
          <p:nvSpPr>
            <p:cNvPr id="114" name="Rectangle 113"/>
            <p:cNvSpPr/>
            <p:nvPr/>
          </p:nvSpPr>
          <p:spPr>
            <a:xfrm>
              <a:off x="2635200" y="1655999"/>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1</a:t>
              </a:r>
              <a:endParaRPr lang="fr-FR" sz="1400" b="1" dirty="0">
                <a:latin typeface="Tw Cen MT" pitchFamily="34" charset="0"/>
              </a:endParaRPr>
            </a:p>
          </p:txBody>
        </p:sp>
        <p:sp>
          <p:nvSpPr>
            <p:cNvPr id="115" name="Rectangle 114"/>
            <p:cNvSpPr/>
            <p:nvPr/>
          </p:nvSpPr>
          <p:spPr>
            <a:xfrm>
              <a:off x="2635200" y="1965600"/>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latin typeface="Tw Cen MT" pitchFamily="34" charset="0"/>
              </a:endParaRPr>
            </a:p>
          </p:txBody>
        </p:sp>
        <p:sp>
          <p:nvSpPr>
            <p:cNvPr id="116" name="Rectangle 115"/>
            <p:cNvSpPr/>
            <p:nvPr/>
          </p:nvSpPr>
          <p:spPr>
            <a:xfrm>
              <a:off x="2635200" y="2278800"/>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2</a:t>
              </a:r>
              <a:endParaRPr lang="fr-FR" sz="1400" b="1" dirty="0">
                <a:latin typeface="Tw Cen MT" pitchFamily="34" charset="0"/>
              </a:endParaRPr>
            </a:p>
          </p:txBody>
        </p:sp>
        <p:sp>
          <p:nvSpPr>
            <p:cNvPr id="117" name="Rectangle 116"/>
            <p:cNvSpPr/>
            <p:nvPr/>
          </p:nvSpPr>
          <p:spPr>
            <a:xfrm>
              <a:off x="2635200" y="2588401"/>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latin typeface="Tw Cen MT" pitchFamily="34" charset="0"/>
              </a:endParaRPr>
            </a:p>
          </p:txBody>
        </p:sp>
        <p:sp>
          <p:nvSpPr>
            <p:cNvPr id="118" name="Rectangle 117"/>
            <p:cNvSpPr/>
            <p:nvPr/>
          </p:nvSpPr>
          <p:spPr>
            <a:xfrm>
              <a:off x="2635200" y="2898000"/>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3</a:t>
              </a:r>
              <a:endParaRPr lang="fr-FR" sz="1400" b="1" dirty="0">
                <a:latin typeface="Tw Cen MT" pitchFamily="34" charset="0"/>
              </a:endParaRPr>
            </a:p>
          </p:txBody>
        </p:sp>
        <p:sp>
          <p:nvSpPr>
            <p:cNvPr id="119" name="Rectangle 118"/>
            <p:cNvSpPr/>
            <p:nvPr/>
          </p:nvSpPr>
          <p:spPr>
            <a:xfrm>
              <a:off x="2635200" y="3207601"/>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latin typeface="Tw Cen MT" pitchFamily="34" charset="0"/>
              </a:endParaRPr>
            </a:p>
          </p:txBody>
        </p:sp>
        <p:sp>
          <p:nvSpPr>
            <p:cNvPr id="120" name="Rectangle 119"/>
            <p:cNvSpPr/>
            <p:nvPr/>
          </p:nvSpPr>
          <p:spPr>
            <a:xfrm>
              <a:off x="2635200" y="3510000"/>
              <a:ext cx="309600" cy="3240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4</a:t>
              </a:r>
              <a:endParaRPr lang="fr-FR" sz="1400" b="1" dirty="0">
                <a:latin typeface="Tw Cen MT" pitchFamily="34" charset="0"/>
              </a:endParaRPr>
            </a:p>
          </p:txBody>
        </p:sp>
        <p:sp>
          <p:nvSpPr>
            <p:cNvPr id="121" name="Rectangle 120"/>
            <p:cNvSpPr/>
            <p:nvPr/>
          </p:nvSpPr>
          <p:spPr>
            <a:xfrm>
              <a:off x="2635200" y="3834000"/>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latin typeface="Tw Cen MT" pitchFamily="34" charset="0"/>
              </a:endParaRPr>
            </a:p>
          </p:txBody>
        </p:sp>
      </p:grpSp>
      <p:sp>
        <p:nvSpPr>
          <p:cNvPr id="122" name="Rectangle 121"/>
          <p:cNvSpPr/>
          <p:nvPr/>
        </p:nvSpPr>
        <p:spPr>
          <a:xfrm>
            <a:off x="1710000" y="1968980"/>
            <a:ext cx="309600" cy="309600"/>
          </a:xfrm>
          <a:prstGeom prst="rect">
            <a:avLst/>
          </a:prstGeom>
          <a:solidFill>
            <a:srgbClr val="800000">
              <a:alpha val="43000"/>
            </a:srgbClr>
          </a:solidFill>
          <a:ln w="317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1</a:t>
            </a:r>
            <a:endParaRPr lang="fr-FR" sz="1400" b="1" dirty="0">
              <a:latin typeface="Tw Cen MT" pitchFamily="34" charset="0"/>
            </a:endParaRPr>
          </a:p>
        </p:txBody>
      </p:sp>
      <p:grpSp>
        <p:nvGrpSpPr>
          <p:cNvPr id="123" name="Groupe 122"/>
          <p:cNvGrpSpPr/>
          <p:nvPr/>
        </p:nvGrpSpPr>
        <p:grpSpPr>
          <a:xfrm>
            <a:off x="2323200" y="1656000"/>
            <a:ext cx="309600" cy="2484003"/>
            <a:chOff x="2635200" y="1655999"/>
            <a:chExt cx="309600" cy="2484003"/>
          </a:xfrm>
          <a:solidFill>
            <a:srgbClr val="00B050">
              <a:alpha val="54000"/>
            </a:srgbClr>
          </a:solidFill>
        </p:grpSpPr>
        <p:sp>
          <p:nvSpPr>
            <p:cNvPr id="124" name="Rectangle 123"/>
            <p:cNvSpPr/>
            <p:nvPr/>
          </p:nvSpPr>
          <p:spPr>
            <a:xfrm>
              <a:off x="2635200" y="1655999"/>
              <a:ext cx="309600" cy="309600"/>
            </a:xfrm>
            <a:prstGeom prst="rect">
              <a:avLst/>
            </a:prstGeom>
            <a:grpFill/>
            <a:ln w="317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1</a:t>
              </a:r>
              <a:endParaRPr lang="fr-FR" sz="1400" b="1" dirty="0">
                <a:latin typeface="Tw Cen MT" pitchFamily="34" charset="0"/>
              </a:endParaRPr>
            </a:p>
          </p:txBody>
        </p:sp>
        <p:sp>
          <p:nvSpPr>
            <p:cNvPr id="125" name="Rectangle 124"/>
            <p:cNvSpPr/>
            <p:nvPr/>
          </p:nvSpPr>
          <p:spPr>
            <a:xfrm>
              <a:off x="2635200" y="1965600"/>
              <a:ext cx="309600" cy="309600"/>
            </a:xfrm>
            <a:prstGeom prst="rect">
              <a:avLst/>
            </a:prstGeom>
            <a:grpFill/>
            <a:ln w="317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2</a:t>
              </a:r>
              <a:endParaRPr lang="fr-FR" sz="1400" b="1" dirty="0">
                <a:latin typeface="Tw Cen MT" pitchFamily="34" charset="0"/>
              </a:endParaRPr>
            </a:p>
          </p:txBody>
        </p:sp>
        <p:sp>
          <p:nvSpPr>
            <p:cNvPr id="126" name="Rectangle 125"/>
            <p:cNvSpPr/>
            <p:nvPr/>
          </p:nvSpPr>
          <p:spPr>
            <a:xfrm>
              <a:off x="2635200" y="2278800"/>
              <a:ext cx="309600" cy="309600"/>
            </a:xfrm>
            <a:prstGeom prst="rect">
              <a:avLst/>
            </a:prstGeom>
            <a:grpFill/>
            <a:ln w="317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3</a:t>
              </a:r>
              <a:endParaRPr lang="fr-FR" sz="1400" b="1" dirty="0">
                <a:latin typeface="Tw Cen MT" pitchFamily="34" charset="0"/>
              </a:endParaRPr>
            </a:p>
          </p:txBody>
        </p:sp>
        <p:sp>
          <p:nvSpPr>
            <p:cNvPr id="127" name="Rectangle 126"/>
            <p:cNvSpPr/>
            <p:nvPr/>
          </p:nvSpPr>
          <p:spPr>
            <a:xfrm>
              <a:off x="2635200" y="2588401"/>
              <a:ext cx="309600" cy="309600"/>
            </a:xfrm>
            <a:prstGeom prst="rect">
              <a:avLst/>
            </a:prstGeom>
            <a:grpFill/>
            <a:ln w="317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4</a:t>
              </a:r>
              <a:endParaRPr lang="fr-FR" sz="1400" b="1" dirty="0">
                <a:latin typeface="Tw Cen MT" pitchFamily="34" charset="0"/>
              </a:endParaRPr>
            </a:p>
          </p:txBody>
        </p:sp>
        <p:sp>
          <p:nvSpPr>
            <p:cNvPr id="128" name="Rectangle 127"/>
            <p:cNvSpPr/>
            <p:nvPr/>
          </p:nvSpPr>
          <p:spPr>
            <a:xfrm>
              <a:off x="2635200" y="2898000"/>
              <a:ext cx="309600" cy="309600"/>
            </a:xfrm>
            <a:prstGeom prst="rect">
              <a:avLst/>
            </a:prstGeom>
            <a:grpFill/>
            <a:ln w="317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5</a:t>
              </a:r>
              <a:endParaRPr lang="fr-FR" sz="1400" b="1" dirty="0">
                <a:latin typeface="Tw Cen MT" pitchFamily="34" charset="0"/>
              </a:endParaRPr>
            </a:p>
          </p:txBody>
        </p:sp>
        <p:sp>
          <p:nvSpPr>
            <p:cNvPr id="129" name="Rectangle 128"/>
            <p:cNvSpPr/>
            <p:nvPr/>
          </p:nvSpPr>
          <p:spPr>
            <a:xfrm>
              <a:off x="2635200" y="3207601"/>
              <a:ext cx="309600" cy="309600"/>
            </a:xfrm>
            <a:prstGeom prst="rect">
              <a:avLst/>
            </a:prstGeom>
            <a:grpFill/>
            <a:ln w="317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6</a:t>
              </a:r>
              <a:endParaRPr lang="fr-FR" sz="1400" b="1" dirty="0">
                <a:latin typeface="Tw Cen MT" pitchFamily="34" charset="0"/>
              </a:endParaRPr>
            </a:p>
          </p:txBody>
        </p:sp>
        <p:sp>
          <p:nvSpPr>
            <p:cNvPr id="130" name="Rectangle 129"/>
            <p:cNvSpPr/>
            <p:nvPr/>
          </p:nvSpPr>
          <p:spPr>
            <a:xfrm>
              <a:off x="2635200" y="3520801"/>
              <a:ext cx="309600" cy="309600"/>
            </a:xfrm>
            <a:prstGeom prst="rect">
              <a:avLst/>
            </a:prstGeom>
            <a:grpFill/>
            <a:ln w="317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7</a:t>
              </a:r>
              <a:endParaRPr lang="fr-FR" sz="1400" b="1" dirty="0">
                <a:latin typeface="Tw Cen MT" pitchFamily="34" charset="0"/>
              </a:endParaRPr>
            </a:p>
          </p:txBody>
        </p:sp>
        <p:sp>
          <p:nvSpPr>
            <p:cNvPr id="131" name="Rectangle 130"/>
            <p:cNvSpPr/>
            <p:nvPr/>
          </p:nvSpPr>
          <p:spPr>
            <a:xfrm>
              <a:off x="2635200" y="3830402"/>
              <a:ext cx="309600" cy="309600"/>
            </a:xfrm>
            <a:prstGeom prst="rect">
              <a:avLst/>
            </a:prstGeom>
            <a:grpFill/>
            <a:ln w="317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8</a:t>
              </a:r>
              <a:endParaRPr lang="fr-FR" sz="1400" b="1" dirty="0">
                <a:latin typeface="Tw Cen MT" pitchFamily="34" charset="0"/>
              </a:endParaRPr>
            </a:p>
          </p:txBody>
        </p:sp>
      </p:grpSp>
      <p:sp>
        <p:nvSpPr>
          <p:cNvPr id="132" name="Rectangle 131"/>
          <p:cNvSpPr/>
          <p:nvPr/>
        </p:nvSpPr>
        <p:spPr>
          <a:xfrm>
            <a:off x="468000" y="1968980"/>
            <a:ext cx="619200" cy="309600"/>
          </a:xfrm>
          <a:prstGeom prst="rect">
            <a:avLst/>
          </a:prstGeom>
          <a:solidFill>
            <a:srgbClr val="800000">
              <a:alpha val="68000"/>
            </a:srgbClr>
          </a:solidFill>
          <a:ln w="317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2"/>
                </a:solidFill>
                <a:latin typeface="Tw Cen MT" pitchFamily="34" charset="0"/>
              </a:rPr>
              <a:t>1</a:t>
            </a:r>
            <a:endParaRPr lang="fr-FR" sz="1400" b="1" dirty="0">
              <a:solidFill>
                <a:schemeClr val="bg2"/>
              </a:solidFill>
              <a:latin typeface="Tw Cen MT" pitchFamily="34" charset="0"/>
            </a:endParaRPr>
          </a:p>
        </p:txBody>
      </p:sp>
      <p:grpSp>
        <p:nvGrpSpPr>
          <p:cNvPr id="133" name="Groupe 132"/>
          <p:cNvGrpSpPr/>
          <p:nvPr/>
        </p:nvGrpSpPr>
        <p:grpSpPr>
          <a:xfrm>
            <a:off x="1087200" y="1654199"/>
            <a:ext cx="309600" cy="2487601"/>
            <a:chOff x="2635200" y="1655999"/>
            <a:chExt cx="309600" cy="2487601"/>
          </a:xfrm>
          <a:solidFill>
            <a:srgbClr val="00B050">
              <a:alpha val="54000"/>
            </a:srgbClr>
          </a:solidFill>
        </p:grpSpPr>
        <p:sp>
          <p:nvSpPr>
            <p:cNvPr id="134" name="Rectangle 133"/>
            <p:cNvSpPr/>
            <p:nvPr/>
          </p:nvSpPr>
          <p:spPr>
            <a:xfrm>
              <a:off x="2635200" y="1655999"/>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1</a:t>
              </a:r>
              <a:endParaRPr lang="fr-FR" sz="1400" b="1" dirty="0">
                <a:latin typeface="Tw Cen MT" pitchFamily="34" charset="0"/>
              </a:endParaRPr>
            </a:p>
          </p:txBody>
        </p:sp>
        <p:sp>
          <p:nvSpPr>
            <p:cNvPr id="135" name="Rectangle 134"/>
            <p:cNvSpPr/>
            <p:nvPr/>
          </p:nvSpPr>
          <p:spPr>
            <a:xfrm>
              <a:off x="2635200" y="1965600"/>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latin typeface="Tw Cen MT" pitchFamily="34" charset="0"/>
              </a:endParaRPr>
            </a:p>
          </p:txBody>
        </p:sp>
        <p:sp>
          <p:nvSpPr>
            <p:cNvPr id="136" name="Rectangle 135"/>
            <p:cNvSpPr/>
            <p:nvPr/>
          </p:nvSpPr>
          <p:spPr>
            <a:xfrm>
              <a:off x="2635200" y="2278800"/>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2</a:t>
              </a:r>
              <a:endParaRPr lang="fr-FR" sz="1400" b="1" dirty="0">
                <a:latin typeface="Tw Cen MT" pitchFamily="34" charset="0"/>
              </a:endParaRPr>
            </a:p>
          </p:txBody>
        </p:sp>
        <p:sp>
          <p:nvSpPr>
            <p:cNvPr id="137" name="Rectangle 136"/>
            <p:cNvSpPr/>
            <p:nvPr/>
          </p:nvSpPr>
          <p:spPr>
            <a:xfrm>
              <a:off x="2635200" y="2588401"/>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latin typeface="Tw Cen MT" pitchFamily="34" charset="0"/>
              </a:endParaRPr>
            </a:p>
          </p:txBody>
        </p:sp>
        <p:sp>
          <p:nvSpPr>
            <p:cNvPr id="138" name="Rectangle 137"/>
            <p:cNvSpPr/>
            <p:nvPr/>
          </p:nvSpPr>
          <p:spPr>
            <a:xfrm>
              <a:off x="2635200" y="2898000"/>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3</a:t>
              </a:r>
              <a:endParaRPr lang="fr-FR" sz="1400" b="1" dirty="0">
                <a:latin typeface="Tw Cen MT" pitchFamily="34" charset="0"/>
              </a:endParaRPr>
            </a:p>
          </p:txBody>
        </p:sp>
        <p:sp>
          <p:nvSpPr>
            <p:cNvPr id="139" name="Rectangle 138"/>
            <p:cNvSpPr/>
            <p:nvPr/>
          </p:nvSpPr>
          <p:spPr>
            <a:xfrm>
              <a:off x="2635200" y="3207601"/>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latin typeface="Tw Cen MT" pitchFamily="34" charset="0"/>
              </a:endParaRPr>
            </a:p>
          </p:txBody>
        </p:sp>
        <p:sp>
          <p:nvSpPr>
            <p:cNvPr id="140" name="Rectangle 139"/>
            <p:cNvSpPr/>
            <p:nvPr/>
          </p:nvSpPr>
          <p:spPr>
            <a:xfrm>
              <a:off x="2635200" y="3510000"/>
              <a:ext cx="309600" cy="3240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4</a:t>
              </a:r>
              <a:endParaRPr lang="fr-FR" sz="1400" b="1" dirty="0">
                <a:latin typeface="Tw Cen MT" pitchFamily="34" charset="0"/>
              </a:endParaRPr>
            </a:p>
          </p:txBody>
        </p:sp>
        <p:sp>
          <p:nvSpPr>
            <p:cNvPr id="141" name="Rectangle 140"/>
            <p:cNvSpPr/>
            <p:nvPr/>
          </p:nvSpPr>
          <p:spPr>
            <a:xfrm>
              <a:off x="2635200" y="3834000"/>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latin typeface="Tw Cen MT" pitchFamily="34" charset="0"/>
              </a:endParaRPr>
            </a:p>
          </p:txBody>
        </p:sp>
      </p:grpSp>
      <p:sp>
        <p:nvSpPr>
          <p:cNvPr id="142" name="Rectangle 141"/>
          <p:cNvSpPr/>
          <p:nvPr/>
        </p:nvSpPr>
        <p:spPr>
          <a:xfrm rot="5400000">
            <a:off x="1547878" y="3051001"/>
            <a:ext cx="619200" cy="309600"/>
          </a:xfrm>
          <a:prstGeom prst="rect">
            <a:avLst/>
          </a:prstGeom>
          <a:solidFill>
            <a:srgbClr val="800000">
              <a:alpha val="68000"/>
            </a:srgbClr>
          </a:solidFill>
          <a:ln w="317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400" b="1" dirty="0" smtClean="0">
                <a:solidFill>
                  <a:schemeClr val="bg2"/>
                </a:solidFill>
                <a:latin typeface="Tw Cen MT" pitchFamily="34" charset="0"/>
              </a:rPr>
              <a:t>1</a:t>
            </a:r>
            <a:endParaRPr lang="fr-FR" sz="1400" b="1" dirty="0">
              <a:solidFill>
                <a:schemeClr val="bg2"/>
              </a:solidFill>
              <a:latin typeface="Tw Cen MT" pitchFamily="34" charset="0"/>
            </a:endParaRPr>
          </a:p>
        </p:txBody>
      </p:sp>
      <p:grpSp>
        <p:nvGrpSpPr>
          <p:cNvPr id="143" name="Groupe 142"/>
          <p:cNvGrpSpPr/>
          <p:nvPr/>
        </p:nvGrpSpPr>
        <p:grpSpPr>
          <a:xfrm>
            <a:off x="1396800" y="1656000"/>
            <a:ext cx="309600" cy="2487601"/>
            <a:chOff x="2635200" y="1655999"/>
            <a:chExt cx="309600" cy="2487601"/>
          </a:xfrm>
          <a:solidFill>
            <a:srgbClr val="00B050">
              <a:alpha val="54000"/>
            </a:srgbClr>
          </a:solidFill>
        </p:grpSpPr>
        <p:sp>
          <p:nvSpPr>
            <p:cNvPr id="144" name="Rectangle 143"/>
            <p:cNvSpPr/>
            <p:nvPr/>
          </p:nvSpPr>
          <p:spPr>
            <a:xfrm>
              <a:off x="2635200" y="1655999"/>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1</a:t>
              </a:r>
              <a:endParaRPr lang="fr-FR" sz="1400" b="1" dirty="0">
                <a:latin typeface="Tw Cen MT" pitchFamily="34" charset="0"/>
              </a:endParaRPr>
            </a:p>
          </p:txBody>
        </p:sp>
        <p:sp>
          <p:nvSpPr>
            <p:cNvPr id="145" name="Rectangle 144"/>
            <p:cNvSpPr/>
            <p:nvPr/>
          </p:nvSpPr>
          <p:spPr>
            <a:xfrm>
              <a:off x="2635200" y="1965600"/>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latin typeface="Tw Cen MT" pitchFamily="34" charset="0"/>
              </a:endParaRPr>
            </a:p>
          </p:txBody>
        </p:sp>
        <p:sp>
          <p:nvSpPr>
            <p:cNvPr id="146" name="Rectangle 145"/>
            <p:cNvSpPr/>
            <p:nvPr/>
          </p:nvSpPr>
          <p:spPr>
            <a:xfrm>
              <a:off x="2635200" y="2278800"/>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2</a:t>
              </a:r>
              <a:endParaRPr lang="fr-FR" sz="1400" b="1" dirty="0">
                <a:latin typeface="Tw Cen MT" pitchFamily="34" charset="0"/>
              </a:endParaRPr>
            </a:p>
          </p:txBody>
        </p:sp>
        <p:sp>
          <p:nvSpPr>
            <p:cNvPr id="147" name="Rectangle 146"/>
            <p:cNvSpPr/>
            <p:nvPr/>
          </p:nvSpPr>
          <p:spPr>
            <a:xfrm>
              <a:off x="2635200" y="2588401"/>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latin typeface="Tw Cen MT" pitchFamily="34" charset="0"/>
              </a:endParaRPr>
            </a:p>
          </p:txBody>
        </p:sp>
        <p:sp>
          <p:nvSpPr>
            <p:cNvPr id="148" name="Rectangle 147"/>
            <p:cNvSpPr/>
            <p:nvPr/>
          </p:nvSpPr>
          <p:spPr>
            <a:xfrm>
              <a:off x="2635200" y="2898000"/>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3</a:t>
              </a:r>
              <a:endParaRPr lang="fr-FR" sz="1400" b="1" dirty="0">
                <a:latin typeface="Tw Cen MT" pitchFamily="34" charset="0"/>
              </a:endParaRPr>
            </a:p>
          </p:txBody>
        </p:sp>
        <p:sp>
          <p:nvSpPr>
            <p:cNvPr id="149" name="Rectangle 148"/>
            <p:cNvSpPr/>
            <p:nvPr/>
          </p:nvSpPr>
          <p:spPr>
            <a:xfrm>
              <a:off x="2635200" y="3207601"/>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latin typeface="Tw Cen MT" pitchFamily="34" charset="0"/>
              </a:endParaRPr>
            </a:p>
          </p:txBody>
        </p:sp>
        <p:sp>
          <p:nvSpPr>
            <p:cNvPr id="150" name="Rectangle 149"/>
            <p:cNvSpPr/>
            <p:nvPr/>
          </p:nvSpPr>
          <p:spPr>
            <a:xfrm>
              <a:off x="2635200" y="3510000"/>
              <a:ext cx="309600" cy="3240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4</a:t>
              </a:r>
              <a:endParaRPr lang="fr-FR" sz="1400" b="1" dirty="0">
                <a:latin typeface="Tw Cen MT" pitchFamily="34" charset="0"/>
              </a:endParaRPr>
            </a:p>
          </p:txBody>
        </p:sp>
        <p:sp>
          <p:nvSpPr>
            <p:cNvPr id="151" name="Rectangle 150"/>
            <p:cNvSpPr/>
            <p:nvPr/>
          </p:nvSpPr>
          <p:spPr>
            <a:xfrm>
              <a:off x="2635200" y="3834000"/>
              <a:ext cx="309600" cy="309600"/>
            </a:xfrm>
            <a:prstGeom prst="rect">
              <a:avLst/>
            </a:prstGeom>
            <a:gr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latin typeface="Tw Cen MT" pitchFamily="34" charset="0"/>
              </a:endParaRPr>
            </a:p>
          </p:txBody>
        </p:sp>
      </p:grpSp>
      <p:cxnSp>
        <p:nvCxnSpPr>
          <p:cNvPr id="12" name="Connecteur droit 11"/>
          <p:cNvCxnSpPr/>
          <p:nvPr/>
        </p:nvCxnSpPr>
        <p:spPr>
          <a:xfrm>
            <a:off x="500034" y="1714488"/>
            <a:ext cx="2376000" cy="1857388"/>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cxnSp>
        <p:nvCxnSpPr>
          <p:cNvPr id="17" name="Connecteur droit 16"/>
          <p:cNvCxnSpPr/>
          <p:nvPr/>
        </p:nvCxnSpPr>
        <p:spPr>
          <a:xfrm rot="5400000">
            <a:off x="444926" y="1643050"/>
            <a:ext cx="2484000" cy="248400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cxnSp>
        <p:nvCxnSpPr>
          <p:cNvPr id="15" name="Connecteur droit 14"/>
          <p:cNvCxnSpPr/>
          <p:nvPr/>
        </p:nvCxnSpPr>
        <p:spPr>
          <a:xfrm rot="16200000" flipH="1">
            <a:off x="464315" y="1678769"/>
            <a:ext cx="2500330" cy="2428892"/>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3" name="Rectangle 12"/>
          <p:cNvSpPr/>
          <p:nvPr/>
        </p:nvSpPr>
        <p:spPr>
          <a:xfrm>
            <a:off x="468000" y="1659380"/>
            <a:ext cx="2484000" cy="2484000"/>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190678" y="1119380"/>
            <a:ext cx="3024000" cy="3024000"/>
          </a:xfrm>
          <a:prstGeom prst="ellipse">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lumMod val="25000"/>
                  </a:schemeClr>
                </a:solidFill>
              </a:ln>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ppt_x</p:attrName>
                                        </p:attrNameLst>
                                      </p:cBhvr>
                                      <p:tavLst>
                                        <p:tav tm="0">
                                          <p:val>
                                            <p:strVal val="#ppt_x-.2"/>
                                          </p:val>
                                        </p:tav>
                                        <p:tav tm="100000">
                                          <p:val>
                                            <p:strVal val="#ppt_x"/>
                                          </p:val>
                                        </p:tav>
                                      </p:tavLst>
                                    </p:anim>
                                    <p:anim calcmode="lin" valueType="num">
                                      <p:cBhvr>
                                        <p:cTn id="1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wheel(1)">
                                      <p:cBhvr>
                                        <p:cTn id="18" dur="2000"/>
                                        <p:tgtEl>
                                          <p:spTgt spid="1026"/>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2000"/>
                                        <p:tgtEl>
                                          <p:spTgt spid="9"/>
                                        </p:tgtEl>
                                      </p:cBhvr>
                                    </p:animEffect>
                                  </p:childTnLst>
                                </p:cTn>
                              </p:par>
                            </p:childTnLst>
                          </p:cTn>
                        </p:par>
                        <p:par>
                          <p:cTn id="23" fill="hold">
                            <p:stCondLst>
                              <p:cond delay="4000"/>
                            </p:stCondLst>
                            <p:childTnLst>
                              <p:par>
                                <p:cTn id="24" presetID="22" presetClass="entr" presetSubtype="4" fill="hold" nodeType="after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wipe(down)">
                                      <p:cBhvr>
                                        <p:cTn id="26" dur="500"/>
                                        <p:tgtEl>
                                          <p:spTgt spid="2052"/>
                                        </p:tgtEl>
                                      </p:cBhvr>
                                    </p:animEffect>
                                  </p:childTnLst>
                                </p:cTn>
                              </p:par>
                              <p:par>
                                <p:cTn id="27" presetID="2" presetClass="entr" presetSubtype="12"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2000" fill="hold"/>
                                        <p:tgtEl>
                                          <p:spTgt spid="25"/>
                                        </p:tgtEl>
                                        <p:attrNameLst>
                                          <p:attrName>ppt_x</p:attrName>
                                        </p:attrNameLst>
                                      </p:cBhvr>
                                      <p:tavLst>
                                        <p:tav tm="0">
                                          <p:val>
                                            <p:strVal val="0-#ppt_w/2"/>
                                          </p:val>
                                        </p:tav>
                                        <p:tav tm="100000">
                                          <p:val>
                                            <p:strVal val="#ppt_x"/>
                                          </p:val>
                                        </p:tav>
                                      </p:tavLst>
                                    </p:anim>
                                    <p:anim calcmode="lin" valueType="num">
                                      <p:cBhvr additive="base">
                                        <p:cTn id="30" dur="20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2000" fill="hold"/>
                                        <p:tgtEl>
                                          <p:spTgt spid="26"/>
                                        </p:tgtEl>
                                        <p:attrNameLst>
                                          <p:attrName>ppt_x</p:attrName>
                                        </p:attrNameLst>
                                      </p:cBhvr>
                                      <p:tavLst>
                                        <p:tav tm="0">
                                          <p:val>
                                            <p:strVal val="1+#ppt_w/2"/>
                                          </p:val>
                                        </p:tav>
                                        <p:tav tm="100000">
                                          <p:val>
                                            <p:strVal val="#ppt_x"/>
                                          </p:val>
                                        </p:tav>
                                      </p:tavLst>
                                    </p:anim>
                                    <p:anim calcmode="lin" valueType="num">
                                      <p:cBhvr additive="base">
                                        <p:cTn id="34" dur="2000" fill="hold"/>
                                        <p:tgtEl>
                                          <p:spTgt spid="26"/>
                                        </p:tgtEl>
                                        <p:attrNameLst>
                                          <p:attrName>ppt_y</p:attrName>
                                        </p:attrNameLst>
                                      </p:cBhvr>
                                      <p:tavLst>
                                        <p:tav tm="0">
                                          <p:val>
                                            <p:strVal val="#ppt_y"/>
                                          </p:val>
                                        </p:tav>
                                        <p:tav tm="100000">
                                          <p:val>
                                            <p:strVal val="#ppt_y"/>
                                          </p:val>
                                        </p:tav>
                                      </p:tavLst>
                                    </p:anim>
                                  </p:childTnLst>
                                </p:cTn>
                              </p:par>
                            </p:childTnLst>
                          </p:cTn>
                        </p:par>
                        <p:par>
                          <p:cTn id="35" fill="hold">
                            <p:stCondLst>
                              <p:cond delay="6000"/>
                            </p:stCondLst>
                            <p:childTnLst>
                              <p:par>
                                <p:cTn id="36" presetID="22" presetClass="entr" presetSubtype="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plus(in)">
                                      <p:cBhvr>
                                        <p:cTn id="43" dur="2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2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3" presetClass="entr" presetSubtype="16"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plus(in)">
                                      <p:cBhvr>
                                        <p:cTn id="53" dur="2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3" presetClass="entr" presetSubtype="16"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plus(in)">
                                      <p:cBhvr>
                                        <p:cTn id="58" dur="2000"/>
                                        <p:tgtEl>
                                          <p:spTgt spid="15"/>
                                        </p:tgtEl>
                                      </p:cBhvr>
                                    </p:animEffect>
                                  </p:childTnLst>
                                </p:cTn>
                              </p:par>
                              <p:par>
                                <p:cTn id="59" presetID="13" presetClass="entr" presetSubtype="16"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plus(in)">
                                      <p:cBhvr>
                                        <p:cTn id="61" dur="20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55" presetClass="exit" presetSubtype="0" fill="hold" nodeType="clickEffect">
                                  <p:stCondLst>
                                    <p:cond delay="0"/>
                                  </p:stCondLst>
                                  <p:childTnLst>
                                    <p:anim calcmode="lin" valueType="num">
                                      <p:cBhvr>
                                        <p:cTn id="65" dur="1000"/>
                                        <p:tgtEl>
                                          <p:spTgt spid="15"/>
                                        </p:tgtEl>
                                        <p:attrNameLst>
                                          <p:attrName>ppt_w</p:attrName>
                                        </p:attrNameLst>
                                      </p:cBhvr>
                                      <p:tavLst>
                                        <p:tav tm="0">
                                          <p:val>
                                            <p:strVal val="ppt_w"/>
                                          </p:val>
                                        </p:tav>
                                        <p:tav tm="100000">
                                          <p:val>
                                            <p:strVal val="ppt_w*0.70"/>
                                          </p:val>
                                        </p:tav>
                                      </p:tavLst>
                                    </p:anim>
                                    <p:anim calcmode="lin" valueType="num">
                                      <p:cBhvr>
                                        <p:cTn id="66" dur="1000"/>
                                        <p:tgtEl>
                                          <p:spTgt spid="15"/>
                                        </p:tgtEl>
                                        <p:attrNameLst>
                                          <p:attrName>ppt_h</p:attrName>
                                        </p:attrNameLst>
                                      </p:cBhvr>
                                      <p:tavLst>
                                        <p:tav tm="0">
                                          <p:val>
                                            <p:strVal val="ppt_h"/>
                                          </p:val>
                                        </p:tav>
                                        <p:tav tm="100000">
                                          <p:val>
                                            <p:strVal val="ppt_h"/>
                                          </p:val>
                                        </p:tav>
                                      </p:tavLst>
                                    </p:anim>
                                    <p:animEffect transition="out" filter="fade">
                                      <p:cBhvr>
                                        <p:cTn id="67" dur="1000"/>
                                        <p:tgtEl>
                                          <p:spTgt spid="15"/>
                                        </p:tgtEl>
                                      </p:cBhvr>
                                    </p:animEffect>
                                    <p:set>
                                      <p:cBhvr>
                                        <p:cTn id="68" dur="1" fill="hold">
                                          <p:stCondLst>
                                            <p:cond delay="999"/>
                                          </p:stCondLst>
                                        </p:cTn>
                                        <p:tgtEl>
                                          <p:spTgt spid="15"/>
                                        </p:tgtEl>
                                        <p:attrNameLst>
                                          <p:attrName>style.visibility</p:attrName>
                                        </p:attrNameLst>
                                      </p:cBhvr>
                                      <p:to>
                                        <p:strVal val="hidden"/>
                                      </p:to>
                                    </p:set>
                                  </p:childTnLst>
                                </p:cTn>
                              </p:par>
                              <p:par>
                                <p:cTn id="69" presetID="55" presetClass="exit" presetSubtype="0" fill="hold" nodeType="withEffect">
                                  <p:stCondLst>
                                    <p:cond delay="0"/>
                                  </p:stCondLst>
                                  <p:childTnLst>
                                    <p:anim calcmode="lin" valueType="num">
                                      <p:cBhvr>
                                        <p:cTn id="70" dur="1000"/>
                                        <p:tgtEl>
                                          <p:spTgt spid="17"/>
                                        </p:tgtEl>
                                        <p:attrNameLst>
                                          <p:attrName>ppt_w</p:attrName>
                                        </p:attrNameLst>
                                      </p:cBhvr>
                                      <p:tavLst>
                                        <p:tav tm="0">
                                          <p:val>
                                            <p:strVal val="ppt_w"/>
                                          </p:val>
                                        </p:tav>
                                        <p:tav tm="100000">
                                          <p:val>
                                            <p:strVal val="ppt_w*0.70"/>
                                          </p:val>
                                        </p:tav>
                                      </p:tavLst>
                                    </p:anim>
                                    <p:anim calcmode="lin" valueType="num">
                                      <p:cBhvr>
                                        <p:cTn id="71" dur="1000"/>
                                        <p:tgtEl>
                                          <p:spTgt spid="17"/>
                                        </p:tgtEl>
                                        <p:attrNameLst>
                                          <p:attrName>ppt_h</p:attrName>
                                        </p:attrNameLst>
                                      </p:cBhvr>
                                      <p:tavLst>
                                        <p:tav tm="0">
                                          <p:val>
                                            <p:strVal val="ppt_h"/>
                                          </p:val>
                                        </p:tav>
                                        <p:tav tm="100000">
                                          <p:val>
                                            <p:strVal val="ppt_h"/>
                                          </p:val>
                                        </p:tav>
                                      </p:tavLst>
                                    </p:anim>
                                    <p:animEffect transition="out" filter="fade">
                                      <p:cBhvr>
                                        <p:cTn id="72" dur="1000"/>
                                        <p:tgtEl>
                                          <p:spTgt spid="17"/>
                                        </p:tgtEl>
                                      </p:cBhvr>
                                    </p:animEffect>
                                    <p:set>
                                      <p:cBhvr>
                                        <p:cTn id="73" dur="1" fill="hold">
                                          <p:stCondLst>
                                            <p:cond delay="999"/>
                                          </p:stCondLst>
                                        </p:cTn>
                                        <p:tgtEl>
                                          <p:spTgt spid="17"/>
                                        </p:tgtEl>
                                        <p:attrNameLst>
                                          <p:attrName>style.visibility</p:attrName>
                                        </p:attrNameLst>
                                      </p:cBhvr>
                                      <p:to>
                                        <p:strVal val="hidden"/>
                                      </p:to>
                                    </p:set>
                                  </p:childTnLst>
                                </p:cTn>
                              </p:par>
                              <p:par>
                                <p:cTn id="74" presetID="55" presetClass="exit" presetSubtype="0" fill="hold" nodeType="withEffect">
                                  <p:stCondLst>
                                    <p:cond delay="0"/>
                                  </p:stCondLst>
                                  <p:childTnLst>
                                    <p:anim calcmode="lin" valueType="num">
                                      <p:cBhvr>
                                        <p:cTn id="75" dur="1000"/>
                                        <p:tgtEl>
                                          <p:spTgt spid="12"/>
                                        </p:tgtEl>
                                        <p:attrNameLst>
                                          <p:attrName>ppt_w</p:attrName>
                                        </p:attrNameLst>
                                      </p:cBhvr>
                                      <p:tavLst>
                                        <p:tav tm="0">
                                          <p:val>
                                            <p:strVal val="ppt_w"/>
                                          </p:val>
                                        </p:tav>
                                        <p:tav tm="100000">
                                          <p:val>
                                            <p:strVal val="ppt_w*0.70"/>
                                          </p:val>
                                        </p:tav>
                                      </p:tavLst>
                                    </p:anim>
                                    <p:anim calcmode="lin" valueType="num">
                                      <p:cBhvr>
                                        <p:cTn id="76" dur="1000"/>
                                        <p:tgtEl>
                                          <p:spTgt spid="12"/>
                                        </p:tgtEl>
                                        <p:attrNameLst>
                                          <p:attrName>ppt_h</p:attrName>
                                        </p:attrNameLst>
                                      </p:cBhvr>
                                      <p:tavLst>
                                        <p:tav tm="0">
                                          <p:val>
                                            <p:strVal val="ppt_h"/>
                                          </p:val>
                                        </p:tav>
                                        <p:tav tm="100000">
                                          <p:val>
                                            <p:strVal val="ppt_h"/>
                                          </p:val>
                                        </p:tav>
                                      </p:tavLst>
                                    </p:anim>
                                    <p:animEffect transition="out" filter="fade">
                                      <p:cBhvr>
                                        <p:cTn id="77" dur="1000"/>
                                        <p:tgtEl>
                                          <p:spTgt spid="12"/>
                                        </p:tgtEl>
                                      </p:cBhvr>
                                    </p:animEffect>
                                    <p:set>
                                      <p:cBhvr>
                                        <p:cTn id="78" dur="1" fill="hold">
                                          <p:stCondLst>
                                            <p:cond delay="999"/>
                                          </p:stCondLst>
                                        </p:cTn>
                                        <p:tgtEl>
                                          <p:spTgt spid="1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55" presetClass="exit" presetSubtype="0" fill="hold" grpId="1" nodeType="clickEffect">
                                  <p:stCondLst>
                                    <p:cond delay="0"/>
                                  </p:stCondLst>
                                  <p:childTnLst>
                                    <p:anim calcmode="lin" valueType="num">
                                      <p:cBhvr>
                                        <p:cTn id="82" dur="1000"/>
                                        <p:tgtEl>
                                          <p:spTgt spid="21"/>
                                        </p:tgtEl>
                                        <p:attrNameLst>
                                          <p:attrName>ppt_w</p:attrName>
                                        </p:attrNameLst>
                                      </p:cBhvr>
                                      <p:tavLst>
                                        <p:tav tm="0">
                                          <p:val>
                                            <p:strVal val="ppt_w"/>
                                          </p:val>
                                        </p:tav>
                                        <p:tav tm="100000">
                                          <p:val>
                                            <p:strVal val="ppt_w*0.70"/>
                                          </p:val>
                                        </p:tav>
                                      </p:tavLst>
                                    </p:anim>
                                    <p:anim calcmode="lin" valueType="num">
                                      <p:cBhvr>
                                        <p:cTn id="83" dur="1000"/>
                                        <p:tgtEl>
                                          <p:spTgt spid="21"/>
                                        </p:tgtEl>
                                        <p:attrNameLst>
                                          <p:attrName>ppt_h</p:attrName>
                                        </p:attrNameLst>
                                      </p:cBhvr>
                                      <p:tavLst>
                                        <p:tav tm="0">
                                          <p:val>
                                            <p:strVal val="ppt_h"/>
                                          </p:val>
                                        </p:tav>
                                        <p:tav tm="100000">
                                          <p:val>
                                            <p:strVal val="ppt_h"/>
                                          </p:val>
                                        </p:tav>
                                      </p:tavLst>
                                    </p:anim>
                                    <p:animEffect transition="out" filter="fade">
                                      <p:cBhvr>
                                        <p:cTn id="84" dur="1000"/>
                                        <p:tgtEl>
                                          <p:spTgt spid="21"/>
                                        </p:tgtEl>
                                      </p:cBhvr>
                                    </p:animEffect>
                                    <p:set>
                                      <p:cBhvr>
                                        <p:cTn id="85" dur="1" fill="hold">
                                          <p:stCondLst>
                                            <p:cond delay="999"/>
                                          </p:stCondLst>
                                        </p:cTn>
                                        <p:tgtEl>
                                          <p:spTgt spid="21"/>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7" presetClass="entr" presetSubtype="10" fill="hold" nodeType="clickEffect">
                                  <p:stCondLst>
                                    <p:cond delay="0"/>
                                  </p:stCondLst>
                                  <p:childTnLst>
                                    <p:set>
                                      <p:cBhvr>
                                        <p:cTn id="89" dur="1" fill="hold">
                                          <p:stCondLst>
                                            <p:cond delay="0"/>
                                          </p:stCondLst>
                                        </p:cTn>
                                        <p:tgtEl>
                                          <p:spTgt spid="228"/>
                                        </p:tgtEl>
                                        <p:attrNameLst>
                                          <p:attrName>style.visibility</p:attrName>
                                        </p:attrNameLst>
                                      </p:cBhvr>
                                      <p:to>
                                        <p:strVal val="visible"/>
                                      </p:to>
                                    </p:set>
                                    <p:anim calcmode="lin" valueType="num">
                                      <p:cBhvr>
                                        <p:cTn id="90" dur="500" fill="hold"/>
                                        <p:tgtEl>
                                          <p:spTgt spid="228"/>
                                        </p:tgtEl>
                                        <p:attrNameLst>
                                          <p:attrName>ppt_w</p:attrName>
                                        </p:attrNameLst>
                                      </p:cBhvr>
                                      <p:tavLst>
                                        <p:tav tm="0">
                                          <p:val>
                                            <p:fltVal val="0"/>
                                          </p:val>
                                        </p:tav>
                                        <p:tav tm="100000">
                                          <p:val>
                                            <p:strVal val="#ppt_w"/>
                                          </p:val>
                                        </p:tav>
                                      </p:tavLst>
                                    </p:anim>
                                    <p:anim calcmode="lin" valueType="num">
                                      <p:cBhvr>
                                        <p:cTn id="91" dur="500" fill="hold"/>
                                        <p:tgtEl>
                                          <p:spTgt spid="228"/>
                                        </p:tgtEl>
                                        <p:attrNameLst>
                                          <p:attrName>ppt_h</p:attrName>
                                        </p:attrNameLst>
                                      </p:cBhvr>
                                      <p:tavLst>
                                        <p:tav tm="0">
                                          <p:val>
                                            <p:strVal val="#ppt_h"/>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85"/>
                                        </p:tgtEl>
                                        <p:attrNameLst>
                                          <p:attrName>style.visibility</p:attrName>
                                        </p:attrNameLst>
                                      </p:cBhvr>
                                      <p:to>
                                        <p:strVal val="visible"/>
                                      </p:to>
                                    </p:set>
                                    <p:animEffect transition="in" filter="wipe(left)">
                                      <p:cBhvr>
                                        <p:cTn id="96" dur="500"/>
                                        <p:tgtEl>
                                          <p:spTgt spid="85"/>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0" fill="hold" grpId="0" nodeType="clickEffect">
                                  <p:stCondLst>
                                    <p:cond delay="0"/>
                                  </p:stCondLst>
                                  <p:childTnLst>
                                    <p:set>
                                      <p:cBhvr>
                                        <p:cTn id="100" dur="1" fill="hold">
                                          <p:stCondLst>
                                            <p:cond delay="0"/>
                                          </p:stCondLst>
                                        </p:cTn>
                                        <p:tgtEl>
                                          <p:spTgt spid="86"/>
                                        </p:tgtEl>
                                        <p:attrNameLst>
                                          <p:attrName>style.visibility</p:attrName>
                                        </p:attrNameLst>
                                      </p:cBhvr>
                                      <p:to>
                                        <p:strVal val="visible"/>
                                      </p:to>
                                    </p:set>
                                    <p:anim calcmode="lin" valueType="num">
                                      <p:cBhvr>
                                        <p:cTn id="101" dur="500" fill="hold"/>
                                        <p:tgtEl>
                                          <p:spTgt spid="86"/>
                                        </p:tgtEl>
                                        <p:attrNameLst>
                                          <p:attrName>ppt_w</p:attrName>
                                        </p:attrNameLst>
                                      </p:cBhvr>
                                      <p:tavLst>
                                        <p:tav tm="0">
                                          <p:val>
                                            <p:fltVal val="0"/>
                                          </p:val>
                                        </p:tav>
                                        <p:tav tm="100000">
                                          <p:val>
                                            <p:strVal val="#ppt_w"/>
                                          </p:val>
                                        </p:tav>
                                      </p:tavLst>
                                    </p:anim>
                                    <p:anim calcmode="lin" valueType="num">
                                      <p:cBhvr>
                                        <p:cTn id="102" dur="500" fill="hold"/>
                                        <p:tgtEl>
                                          <p:spTgt spid="86"/>
                                        </p:tgtEl>
                                        <p:attrNameLst>
                                          <p:attrName>ppt_h</p:attrName>
                                        </p:attrNameLst>
                                      </p:cBhvr>
                                      <p:tavLst>
                                        <p:tav tm="0">
                                          <p:val>
                                            <p:fltVal val="0"/>
                                          </p:val>
                                        </p:tav>
                                        <p:tav tm="100000">
                                          <p:val>
                                            <p:strVal val="#ppt_h"/>
                                          </p:val>
                                        </p:tav>
                                      </p:tavLst>
                                    </p:anim>
                                    <p:animEffect transition="in" filter="fade">
                                      <p:cBhvr>
                                        <p:cTn id="103" dur="500"/>
                                        <p:tgtEl>
                                          <p:spTgt spid="86"/>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92"/>
                                        </p:tgtEl>
                                        <p:attrNameLst>
                                          <p:attrName>style.visibility</p:attrName>
                                        </p:attrNameLst>
                                      </p:cBhvr>
                                      <p:to>
                                        <p:strVal val="visible"/>
                                      </p:to>
                                    </p:set>
                                    <p:anim calcmode="lin" valueType="num">
                                      <p:cBhvr>
                                        <p:cTn id="108" dur="500" fill="hold"/>
                                        <p:tgtEl>
                                          <p:spTgt spid="92"/>
                                        </p:tgtEl>
                                        <p:attrNameLst>
                                          <p:attrName>ppt_w</p:attrName>
                                        </p:attrNameLst>
                                      </p:cBhvr>
                                      <p:tavLst>
                                        <p:tav tm="0">
                                          <p:val>
                                            <p:fltVal val="0"/>
                                          </p:val>
                                        </p:tav>
                                        <p:tav tm="100000">
                                          <p:val>
                                            <p:strVal val="#ppt_w"/>
                                          </p:val>
                                        </p:tav>
                                      </p:tavLst>
                                    </p:anim>
                                    <p:anim calcmode="lin" valueType="num">
                                      <p:cBhvr>
                                        <p:cTn id="109" dur="500" fill="hold"/>
                                        <p:tgtEl>
                                          <p:spTgt spid="92"/>
                                        </p:tgtEl>
                                        <p:attrNameLst>
                                          <p:attrName>ppt_h</p:attrName>
                                        </p:attrNameLst>
                                      </p:cBhvr>
                                      <p:tavLst>
                                        <p:tav tm="0">
                                          <p:val>
                                            <p:fltVal val="0"/>
                                          </p:val>
                                        </p:tav>
                                        <p:tav tm="100000">
                                          <p:val>
                                            <p:strVal val="#ppt_h"/>
                                          </p:val>
                                        </p:tav>
                                      </p:tavLst>
                                    </p:anim>
                                    <p:animEffect transition="in" filter="fade">
                                      <p:cBhvr>
                                        <p:cTn id="110" dur="500"/>
                                        <p:tgtEl>
                                          <p:spTgt spid="92"/>
                                        </p:tgtEl>
                                      </p:cBhvr>
                                    </p:animEffect>
                                  </p:childTnLst>
                                </p:cTn>
                              </p:par>
                            </p:childTnLst>
                          </p:cTn>
                        </p:par>
                        <p:par>
                          <p:cTn id="111" fill="hold">
                            <p:stCondLst>
                              <p:cond delay="500"/>
                            </p:stCondLst>
                            <p:childTnLst>
                              <p:par>
                                <p:cTn id="112" presetID="53" presetClass="entr" presetSubtype="0" fill="hold" nodeType="afterEffect">
                                  <p:stCondLst>
                                    <p:cond delay="0"/>
                                  </p:stCondLst>
                                  <p:childTnLst>
                                    <p:set>
                                      <p:cBhvr>
                                        <p:cTn id="113" dur="1" fill="hold">
                                          <p:stCondLst>
                                            <p:cond delay="0"/>
                                          </p:stCondLst>
                                        </p:cTn>
                                        <p:tgtEl>
                                          <p:spTgt spid="93"/>
                                        </p:tgtEl>
                                        <p:attrNameLst>
                                          <p:attrName>style.visibility</p:attrName>
                                        </p:attrNameLst>
                                      </p:cBhvr>
                                      <p:to>
                                        <p:strVal val="visible"/>
                                      </p:to>
                                    </p:set>
                                    <p:anim calcmode="lin" valueType="num">
                                      <p:cBhvr>
                                        <p:cTn id="114" dur="500" fill="hold"/>
                                        <p:tgtEl>
                                          <p:spTgt spid="93"/>
                                        </p:tgtEl>
                                        <p:attrNameLst>
                                          <p:attrName>ppt_w</p:attrName>
                                        </p:attrNameLst>
                                      </p:cBhvr>
                                      <p:tavLst>
                                        <p:tav tm="0">
                                          <p:val>
                                            <p:fltVal val="0"/>
                                          </p:val>
                                        </p:tav>
                                        <p:tav tm="100000">
                                          <p:val>
                                            <p:strVal val="#ppt_w"/>
                                          </p:val>
                                        </p:tav>
                                      </p:tavLst>
                                    </p:anim>
                                    <p:anim calcmode="lin" valueType="num">
                                      <p:cBhvr>
                                        <p:cTn id="115" dur="500" fill="hold"/>
                                        <p:tgtEl>
                                          <p:spTgt spid="93"/>
                                        </p:tgtEl>
                                        <p:attrNameLst>
                                          <p:attrName>ppt_h</p:attrName>
                                        </p:attrNameLst>
                                      </p:cBhvr>
                                      <p:tavLst>
                                        <p:tav tm="0">
                                          <p:val>
                                            <p:fltVal val="0"/>
                                          </p:val>
                                        </p:tav>
                                        <p:tav tm="100000">
                                          <p:val>
                                            <p:strVal val="#ppt_h"/>
                                          </p:val>
                                        </p:tav>
                                      </p:tavLst>
                                    </p:anim>
                                    <p:animEffect transition="in" filter="fade">
                                      <p:cBhvr>
                                        <p:cTn id="116" dur="500"/>
                                        <p:tgtEl>
                                          <p:spTgt spid="93"/>
                                        </p:tgtEl>
                                      </p:cBhvr>
                                    </p:animEffect>
                                  </p:childTnLst>
                                </p:cTn>
                              </p:par>
                            </p:childTnLst>
                          </p:cTn>
                        </p:par>
                      </p:childTnLst>
                    </p:cTn>
                  </p:par>
                  <p:par>
                    <p:cTn id="117" fill="hold">
                      <p:stCondLst>
                        <p:cond delay="indefinite"/>
                      </p:stCondLst>
                      <p:childTnLst>
                        <p:par>
                          <p:cTn id="118" fill="hold">
                            <p:stCondLst>
                              <p:cond delay="0"/>
                            </p:stCondLst>
                            <p:childTnLst>
                              <p:par>
                                <p:cTn id="119" presetID="55" presetClass="exit" presetSubtype="0" fill="hold" grpId="1" nodeType="clickEffect">
                                  <p:stCondLst>
                                    <p:cond delay="0"/>
                                  </p:stCondLst>
                                  <p:childTnLst>
                                    <p:anim calcmode="lin" valueType="num">
                                      <p:cBhvr>
                                        <p:cTn id="120" dur="1000"/>
                                        <p:tgtEl>
                                          <p:spTgt spid="92"/>
                                        </p:tgtEl>
                                        <p:attrNameLst>
                                          <p:attrName>ppt_w</p:attrName>
                                        </p:attrNameLst>
                                      </p:cBhvr>
                                      <p:tavLst>
                                        <p:tav tm="0">
                                          <p:val>
                                            <p:strVal val="ppt_w"/>
                                          </p:val>
                                        </p:tav>
                                        <p:tav tm="100000">
                                          <p:val>
                                            <p:strVal val="ppt_w*0.70"/>
                                          </p:val>
                                        </p:tav>
                                      </p:tavLst>
                                    </p:anim>
                                    <p:anim calcmode="lin" valueType="num">
                                      <p:cBhvr>
                                        <p:cTn id="121" dur="1000"/>
                                        <p:tgtEl>
                                          <p:spTgt spid="92"/>
                                        </p:tgtEl>
                                        <p:attrNameLst>
                                          <p:attrName>ppt_h</p:attrName>
                                        </p:attrNameLst>
                                      </p:cBhvr>
                                      <p:tavLst>
                                        <p:tav tm="0">
                                          <p:val>
                                            <p:strVal val="ppt_h"/>
                                          </p:val>
                                        </p:tav>
                                        <p:tav tm="100000">
                                          <p:val>
                                            <p:strVal val="ppt_h"/>
                                          </p:val>
                                        </p:tav>
                                      </p:tavLst>
                                    </p:anim>
                                    <p:animEffect transition="out" filter="fade">
                                      <p:cBhvr>
                                        <p:cTn id="122" dur="1000"/>
                                        <p:tgtEl>
                                          <p:spTgt spid="92"/>
                                        </p:tgtEl>
                                      </p:cBhvr>
                                    </p:animEffect>
                                    <p:set>
                                      <p:cBhvr>
                                        <p:cTn id="123" dur="1" fill="hold">
                                          <p:stCondLst>
                                            <p:cond delay="999"/>
                                          </p:stCondLst>
                                        </p:cTn>
                                        <p:tgtEl>
                                          <p:spTgt spid="92"/>
                                        </p:tgtEl>
                                        <p:attrNameLst>
                                          <p:attrName>style.visibility</p:attrName>
                                        </p:attrNameLst>
                                      </p:cBhvr>
                                      <p:to>
                                        <p:strVal val="hidden"/>
                                      </p:to>
                                    </p:set>
                                  </p:childTnLst>
                                </p:cTn>
                              </p:par>
                              <p:par>
                                <p:cTn id="124" presetID="55" presetClass="exit" presetSubtype="0" fill="hold" nodeType="withEffect">
                                  <p:stCondLst>
                                    <p:cond delay="0"/>
                                  </p:stCondLst>
                                  <p:childTnLst>
                                    <p:anim calcmode="lin" valueType="num">
                                      <p:cBhvr>
                                        <p:cTn id="125" dur="1000"/>
                                        <p:tgtEl>
                                          <p:spTgt spid="93"/>
                                        </p:tgtEl>
                                        <p:attrNameLst>
                                          <p:attrName>ppt_w</p:attrName>
                                        </p:attrNameLst>
                                      </p:cBhvr>
                                      <p:tavLst>
                                        <p:tav tm="0">
                                          <p:val>
                                            <p:strVal val="ppt_w"/>
                                          </p:val>
                                        </p:tav>
                                        <p:tav tm="100000">
                                          <p:val>
                                            <p:strVal val="ppt_w*0.70"/>
                                          </p:val>
                                        </p:tav>
                                      </p:tavLst>
                                    </p:anim>
                                    <p:anim calcmode="lin" valueType="num">
                                      <p:cBhvr>
                                        <p:cTn id="126" dur="1000"/>
                                        <p:tgtEl>
                                          <p:spTgt spid="93"/>
                                        </p:tgtEl>
                                        <p:attrNameLst>
                                          <p:attrName>ppt_h</p:attrName>
                                        </p:attrNameLst>
                                      </p:cBhvr>
                                      <p:tavLst>
                                        <p:tav tm="0">
                                          <p:val>
                                            <p:strVal val="ppt_h"/>
                                          </p:val>
                                        </p:tav>
                                        <p:tav tm="100000">
                                          <p:val>
                                            <p:strVal val="ppt_h"/>
                                          </p:val>
                                        </p:tav>
                                      </p:tavLst>
                                    </p:anim>
                                    <p:animEffect transition="out" filter="fade">
                                      <p:cBhvr>
                                        <p:cTn id="127" dur="1000"/>
                                        <p:tgtEl>
                                          <p:spTgt spid="93"/>
                                        </p:tgtEl>
                                      </p:cBhvr>
                                    </p:animEffect>
                                    <p:set>
                                      <p:cBhvr>
                                        <p:cTn id="128" dur="1" fill="hold">
                                          <p:stCondLst>
                                            <p:cond delay="999"/>
                                          </p:stCondLst>
                                        </p:cTn>
                                        <p:tgtEl>
                                          <p:spTgt spid="93"/>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53" presetClass="entr" presetSubtype="0" fill="hold" grpId="0" nodeType="clickEffect">
                                  <p:stCondLst>
                                    <p:cond delay="0"/>
                                  </p:stCondLst>
                                  <p:childTnLst>
                                    <p:set>
                                      <p:cBhvr>
                                        <p:cTn id="132" dur="1" fill="hold">
                                          <p:stCondLst>
                                            <p:cond delay="0"/>
                                          </p:stCondLst>
                                        </p:cTn>
                                        <p:tgtEl>
                                          <p:spTgt spid="87"/>
                                        </p:tgtEl>
                                        <p:attrNameLst>
                                          <p:attrName>style.visibility</p:attrName>
                                        </p:attrNameLst>
                                      </p:cBhvr>
                                      <p:to>
                                        <p:strVal val="visible"/>
                                      </p:to>
                                    </p:set>
                                    <p:anim calcmode="lin" valueType="num">
                                      <p:cBhvr>
                                        <p:cTn id="133" dur="500" fill="hold"/>
                                        <p:tgtEl>
                                          <p:spTgt spid="87"/>
                                        </p:tgtEl>
                                        <p:attrNameLst>
                                          <p:attrName>ppt_w</p:attrName>
                                        </p:attrNameLst>
                                      </p:cBhvr>
                                      <p:tavLst>
                                        <p:tav tm="0">
                                          <p:val>
                                            <p:fltVal val="0"/>
                                          </p:val>
                                        </p:tav>
                                        <p:tav tm="100000">
                                          <p:val>
                                            <p:strVal val="#ppt_w"/>
                                          </p:val>
                                        </p:tav>
                                      </p:tavLst>
                                    </p:anim>
                                    <p:anim calcmode="lin" valueType="num">
                                      <p:cBhvr>
                                        <p:cTn id="134" dur="500" fill="hold"/>
                                        <p:tgtEl>
                                          <p:spTgt spid="87"/>
                                        </p:tgtEl>
                                        <p:attrNameLst>
                                          <p:attrName>ppt_h</p:attrName>
                                        </p:attrNameLst>
                                      </p:cBhvr>
                                      <p:tavLst>
                                        <p:tav tm="0">
                                          <p:val>
                                            <p:fltVal val="0"/>
                                          </p:val>
                                        </p:tav>
                                        <p:tav tm="100000">
                                          <p:val>
                                            <p:strVal val="#ppt_h"/>
                                          </p:val>
                                        </p:tav>
                                      </p:tavLst>
                                    </p:anim>
                                    <p:animEffect transition="in" filter="fade">
                                      <p:cBhvr>
                                        <p:cTn id="135" dur="500"/>
                                        <p:tgtEl>
                                          <p:spTgt spid="87"/>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0" fill="hold" grpId="0" nodeType="clickEffect">
                                  <p:stCondLst>
                                    <p:cond delay="0"/>
                                  </p:stCondLst>
                                  <p:childTnLst>
                                    <p:set>
                                      <p:cBhvr>
                                        <p:cTn id="139" dur="1" fill="hold">
                                          <p:stCondLst>
                                            <p:cond delay="0"/>
                                          </p:stCondLst>
                                        </p:cTn>
                                        <p:tgtEl>
                                          <p:spTgt spid="102"/>
                                        </p:tgtEl>
                                        <p:attrNameLst>
                                          <p:attrName>style.visibility</p:attrName>
                                        </p:attrNameLst>
                                      </p:cBhvr>
                                      <p:to>
                                        <p:strVal val="visible"/>
                                      </p:to>
                                    </p:set>
                                    <p:anim calcmode="lin" valueType="num">
                                      <p:cBhvr>
                                        <p:cTn id="140" dur="500" fill="hold"/>
                                        <p:tgtEl>
                                          <p:spTgt spid="102"/>
                                        </p:tgtEl>
                                        <p:attrNameLst>
                                          <p:attrName>ppt_w</p:attrName>
                                        </p:attrNameLst>
                                      </p:cBhvr>
                                      <p:tavLst>
                                        <p:tav tm="0">
                                          <p:val>
                                            <p:fltVal val="0"/>
                                          </p:val>
                                        </p:tav>
                                        <p:tav tm="100000">
                                          <p:val>
                                            <p:strVal val="#ppt_w"/>
                                          </p:val>
                                        </p:tav>
                                      </p:tavLst>
                                    </p:anim>
                                    <p:anim calcmode="lin" valueType="num">
                                      <p:cBhvr>
                                        <p:cTn id="141" dur="500" fill="hold"/>
                                        <p:tgtEl>
                                          <p:spTgt spid="102"/>
                                        </p:tgtEl>
                                        <p:attrNameLst>
                                          <p:attrName>ppt_h</p:attrName>
                                        </p:attrNameLst>
                                      </p:cBhvr>
                                      <p:tavLst>
                                        <p:tav tm="0">
                                          <p:val>
                                            <p:fltVal val="0"/>
                                          </p:val>
                                        </p:tav>
                                        <p:tav tm="100000">
                                          <p:val>
                                            <p:strVal val="#ppt_h"/>
                                          </p:val>
                                        </p:tav>
                                      </p:tavLst>
                                    </p:anim>
                                    <p:animEffect transition="in" filter="fade">
                                      <p:cBhvr>
                                        <p:cTn id="142" dur="500"/>
                                        <p:tgtEl>
                                          <p:spTgt spid="102"/>
                                        </p:tgtEl>
                                      </p:cBhvr>
                                    </p:animEffect>
                                  </p:childTnLst>
                                </p:cTn>
                              </p:par>
                            </p:childTnLst>
                          </p:cTn>
                        </p:par>
                        <p:par>
                          <p:cTn id="143" fill="hold">
                            <p:stCondLst>
                              <p:cond delay="500"/>
                            </p:stCondLst>
                            <p:childTnLst>
                              <p:par>
                                <p:cTn id="144" presetID="53" presetClass="entr" presetSubtype="0" fill="hold" nodeType="afterEffect">
                                  <p:stCondLst>
                                    <p:cond delay="0"/>
                                  </p:stCondLst>
                                  <p:childTnLst>
                                    <p:set>
                                      <p:cBhvr>
                                        <p:cTn id="145" dur="1" fill="hold">
                                          <p:stCondLst>
                                            <p:cond delay="0"/>
                                          </p:stCondLst>
                                        </p:cTn>
                                        <p:tgtEl>
                                          <p:spTgt spid="103"/>
                                        </p:tgtEl>
                                        <p:attrNameLst>
                                          <p:attrName>style.visibility</p:attrName>
                                        </p:attrNameLst>
                                      </p:cBhvr>
                                      <p:to>
                                        <p:strVal val="visible"/>
                                      </p:to>
                                    </p:set>
                                    <p:anim calcmode="lin" valueType="num">
                                      <p:cBhvr>
                                        <p:cTn id="146" dur="500" fill="hold"/>
                                        <p:tgtEl>
                                          <p:spTgt spid="103"/>
                                        </p:tgtEl>
                                        <p:attrNameLst>
                                          <p:attrName>ppt_w</p:attrName>
                                        </p:attrNameLst>
                                      </p:cBhvr>
                                      <p:tavLst>
                                        <p:tav tm="0">
                                          <p:val>
                                            <p:fltVal val="0"/>
                                          </p:val>
                                        </p:tav>
                                        <p:tav tm="100000">
                                          <p:val>
                                            <p:strVal val="#ppt_w"/>
                                          </p:val>
                                        </p:tav>
                                      </p:tavLst>
                                    </p:anim>
                                    <p:anim calcmode="lin" valueType="num">
                                      <p:cBhvr>
                                        <p:cTn id="147" dur="500" fill="hold"/>
                                        <p:tgtEl>
                                          <p:spTgt spid="103"/>
                                        </p:tgtEl>
                                        <p:attrNameLst>
                                          <p:attrName>ppt_h</p:attrName>
                                        </p:attrNameLst>
                                      </p:cBhvr>
                                      <p:tavLst>
                                        <p:tav tm="0">
                                          <p:val>
                                            <p:fltVal val="0"/>
                                          </p:val>
                                        </p:tav>
                                        <p:tav tm="100000">
                                          <p:val>
                                            <p:strVal val="#ppt_h"/>
                                          </p:val>
                                        </p:tav>
                                      </p:tavLst>
                                    </p:anim>
                                    <p:animEffect transition="in" filter="fade">
                                      <p:cBhvr>
                                        <p:cTn id="148" dur="500"/>
                                        <p:tgtEl>
                                          <p:spTgt spid="103"/>
                                        </p:tgtEl>
                                      </p:cBhvr>
                                    </p:animEffect>
                                  </p:childTnLst>
                                </p:cTn>
                              </p:par>
                            </p:childTnLst>
                          </p:cTn>
                        </p:par>
                      </p:childTnLst>
                    </p:cTn>
                  </p:par>
                  <p:par>
                    <p:cTn id="149" fill="hold">
                      <p:stCondLst>
                        <p:cond delay="indefinite"/>
                      </p:stCondLst>
                      <p:childTnLst>
                        <p:par>
                          <p:cTn id="150" fill="hold">
                            <p:stCondLst>
                              <p:cond delay="0"/>
                            </p:stCondLst>
                            <p:childTnLst>
                              <p:par>
                                <p:cTn id="151" presetID="55" presetClass="exit" presetSubtype="0" fill="hold" grpId="1" nodeType="clickEffect">
                                  <p:stCondLst>
                                    <p:cond delay="0"/>
                                  </p:stCondLst>
                                  <p:childTnLst>
                                    <p:anim calcmode="lin" valueType="num">
                                      <p:cBhvr>
                                        <p:cTn id="152" dur="1000"/>
                                        <p:tgtEl>
                                          <p:spTgt spid="102"/>
                                        </p:tgtEl>
                                        <p:attrNameLst>
                                          <p:attrName>ppt_w</p:attrName>
                                        </p:attrNameLst>
                                      </p:cBhvr>
                                      <p:tavLst>
                                        <p:tav tm="0">
                                          <p:val>
                                            <p:strVal val="ppt_w"/>
                                          </p:val>
                                        </p:tav>
                                        <p:tav tm="100000">
                                          <p:val>
                                            <p:strVal val="ppt_w*0.70"/>
                                          </p:val>
                                        </p:tav>
                                      </p:tavLst>
                                    </p:anim>
                                    <p:anim calcmode="lin" valueType="num">
                                      <p:cBhvr>
                                        <p:cTn id="153" dur="1000"/>
                                        <p:tgtEl>
                                          <p:spTgt spid="102"/>
                                        </p:tgtEl>
                                        <p:attrNameLst>
                                          <p:attrName>ppt_h</p:attrName>
                                        </p:attrNameLst>
                                      </p:cBhvr>
                                      <p:tavLst>
                                        <p:tav tm="0">
                                          <p:val>
                                            <p:strVal val="ppt_h"/>
                                          </p:val>
                                        </p:tav>
                                        <p:tav tm="100000">
                                          <p:val>
                                            <p:strVal val="ppt_h"/>
                                          </p:val>
                                        </p:tav>
                                      </p:tavLst>
                                    </p:anim>
                                    <p:animEffect transition="out" filter="fade">
                                      <p:cBhvr>
                                        <p:cTn id="154" dur="1000"/>
                                        <p:tgtEl>
                                          <p:spTgt spid="102"/>
                                        </p:tgtEl>
                                      </p:cBhvr>
                                    </p:animEffect>
                                    <p:set>
                                      <p:cBhvr>
                                        <p:cTn id="155" dur="1" fill="hold">
                                          <p:stCondLst>
                                            <p:cond delay="999"/>
                                          </p:stCondLst>
                                        </p:cTn>
                                        <p:tgtEl>
                                          <p:spTgt spid="102"/>
                                        </p:tgtEl>
                                        <p:attrNameLst>
                                          <p:attrName>style.visibility</p:attrName>
                                        </p:attrNameLst>
                                      </p:cBhvr>
                                      <p:to>
                                        <p:strVal val="hidden"/>
                                      </p:to>
                                    </p:set>
                                  </p:childTnLst>
                                </p:cTn>
                              </p:par>
                              <p:par>
                                <p:cTn id="156" presetID="55" presetClass="exit" presetSubtype="0" fill="hold" nodeType="withEffect">
                                  <p:stCondLst>
                                    <p:cond delay="0"/>
                                  </p:stCondLst>
                                  <p:childTnLst>
                                    <p:anim calcmode="lin" valueType="num">
                                      <p:cBhvr>
                                        <p:cTn id="157" dur="1000"/>
                                        <p:tgtEl>
                                          <p:spTgt spid="103"/>
                                        </p:tgtEl>
                                        <p:attrNameLst>
                                          <p:attrName>ppt_w</p:attrName>
                                        </p:attrNameLst>
                                      </p:cBhvr>
                                      <p:tavLst>
                                        <p:tav tm="0">
                                          <p:val>
                                            <p:strVal val="ppt_w"/>
                                          </p:val>
                                        </p:tav>
                                        <p:tav tm="100000">
                                          <p:val>
                                            <p:strVal val="ppt_w*0.70"/>
                                          </p:val>
                                        </p:tav>
                                      </p:tavLst>
                                    </p:anim>
                                    <p:anim calcmode="lin" valueType="num">
                                      <p:cBhvr>
                                        <p:cTn id="158" dur="1000"/>
                                        <p:tgtEl>
                                          <p:spTgt spid="103"/>
                                        </p:tgtEl>
                                        <p:attrNameLst>
                                          <p:attrName>ppt_h</p:attrName>
                                        </p:attrNameLst>
                                      </p:cBhvr>
                                      <p:tavLst>
                                        <p:tav tm="0">
                                          <p:val>
                                            <p:strVal val="ppt_h"/>
                                          </p:val>
                                        </p:tav>
                                        <p:tav tm="100000">
                                          <p:val>
                                            <p:strVal val="ppt_h"/>
                                          </p:val>
                                        </p:tav>
                                      </p:tavLst>
                                    </p:anim>
                                    <p:animEffect transition="out" filter="fade">
                                      <p:cBhvr>
                                        <p:cTn id="159" dur="1000"/>
                                        <p:tgtEl>
                                          <p:spTgt spid="103"/>
                                        </p:tgtEl>
                                      </p:cBhvr>
                                    </p:animEffect>
                                    <p:set>
                                      <p:cBhvr>
                                        <p:cTn id="160" dur="1" fill="hold">
                                          <p:stCondLst>
                                            <p:cond delay="999"/>
                                          </p:stCondLst>
                                        </p:cTn>
                                        <p:tgtEl>
                                          <p:spTgt spid="103"/>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53" presetClass="entr" presetSubtype="0" fill="hold" grpId="0" nodeType="clickEffect">
                                  <p:stCondLst>
                                    <p:cond delay="0"/>
                                  </p:stCondLst>
                                  <p:childTnLst>
                                    <p:set>
                                      <p:cBhvr>
                                        <p:cTn id="164" dur="1" fill="hold">
                                          <p:stCondLst>
                                            <p:cond delay="0"/>
                                          </p:stCondLst>
                                        </p:cTn>
                                        <p:tgtEl>
                                          <p:spTgt spid="88"/>
                                        </p:tgtEl>
                                        <p:attrNameLst>
                                          <p:attrName>style.visibility</p:attrName>
                                        </p:attrNameLst>
                                      </p:cBhvr>
                                      <p:to>
                                        <p:strVal val="visible"/>
                                      </p:to>
                                    </p:set>
                                    <p:anim calcmode="lin" valueType="num">
                                      <p:cBhvr>
                                        <p:cTn id="165" dur="500" fill="hold"/>
                                        <p:tgtEl>
                                          <p:spTgt spid="88"/>
                                        </p:tgtEl>
                                        <p:attrNameLst>
                                          <p:attrName>ppt_w</p:attrName>
                                        </p:attrNameLst>
                                      </p:cBhvr>
                                      <p:tavLst>
                                        <p:tav tm="0">
                                          <p:val>
                                            <p:fltVal val="0"/>
                                          </p:val>
                                        </p:tav>
                                        <p:tav tm="100000">
                                          <p:val>
                                            <p:strVal val="#ppt_w"/>
                                          </p:val>
                                        </p:tav>
                                      </p:tavLst>
                                    </p:anim>
                                    <p:anim calcmode="lin" valueType="num">
                                      <p:cBhvr>
                                        <p:cTn id="166" dur="500" fill="hold"/>
                                        <p:tgtEl>
                                          <p:spTgt spid="88"/>
                                        </p:tgtEl>
                                        <p:attrNameLst>
                                          <p:attrName>ppt_h</p:attrName>
                                        </p:attrNameLst>
                                      </p:cBhvr>
                                      <p:tavLst>
                                        <p:tav tm="0">
                                          <p:val>
                                            <p:fltVal val="0"/>
                                          </p:val>
                                        </p:tav>
                                        <p:tav tm="100000">
                                          <p:val>
                                            <p:strVal val="#ppt_h"/>
                                          </p:val>
                                        </p:tav>
                                      </p:tavLst>
                                    </p:anim>
                                    <p:animEffect transition="in" filter="fade">
                                      <p:cBhvr>
                                        <p:cTn id="167" dur="500"/>
                                        <p:tgtEl>
                                          <p:spTgt spid="88"/>
                                        </p:tgtEl>
                                      </p:cBhvr>
                                    </p:animEffect>
                                  </p:childTnLst>
                                </p:cTn>
                              </p:par>
                            </p:childTnLst>
                          </p:cTn>
                        </p:par>
                      </p:childTnLst>
                    </p:cTn>
                  </p:par>
                  <p:par>
                    <p:cTn id="168" fill="hold">
                      <p:stCondLst>
                        <p:cond delay="indefinite"/>
                      </p:stCondLst>
                      <p:childTnLst>
                        <p:par>
                          <p:cTn id="169" fill="hold">
                            <p:stCondLst>
                              <p:cond delay="0"/>
                            </p:stCondLst>
                            <p:childTnLst>
                              <p:par>
                                <p:cTn id="170" presetID="53" presetClass="entr" presetSubtype="0" fill="hold" grpId="0" nodeType="clickEffect">
                                  <p:stCondLst>
                                    <p:cond delay="0"/>
                                  </p:stCondLst>
                                  <p:childTnLst>
                                    <p:set>
                                      <p:cBhvr>
                                        <p:cTn id="171" dur="1" fill="hold">
                                          <p:stCondLst>
                                            <p:cond delay="0"/>
                                          </p:stCondLst>
                                        </p:cTn>
                                        <p:tgtEl>
                                          <p:spTgt spid="112"/>
                                        </p:tgtEl>
                                        <p:attrNameLst>
                                          <p:attrName>style.visibility</p:attrName>
                                        </p:attrNameLst>
                                      </p:cBhvr>
                                      <p:to>
                                        <p:strVal val="visible"/>
                                      </p:to>
                                    </p:set>
                                    <p:anim calcmode="lin" valueType="num">
                                      <p:cBhvr>
                                        <p:cTn id="172" dur="500" fill="hold"/>
                                        <p:tgtEl>
                                          <p:spTgt spid="112"/>
                                        </p:tgtEl>
                                        <p:attrNameLst>
                                          <p:attrName>ppt_w</p:attrName>
                                        </p:attrNameLst>
                                      </p:cBhvr>
                                      <p:tavLst>
                                        <p:tav tm="0">
                                          <p:val>
                                            <p:fltVal val="0"/>
                                          </p:val>
                                        </p:tav>
                                        <p:tav tm="100000">
                                          <p:val>
                                            <p:strVal val="#ppt_w"/>
                                          </p:val>
                                        </p:tav>
                                      </p:tavLst>
                                    </p:anim>
                                    <p:anim calcmode="lin" valueType="num">
                                      <p:cBhvr>
                                        <p:cTn id="173" dur="500" fill="hold"/>
                                        <p:tgtEl>
                                          <p:spTgt spid="112"/>
                                        </p:tgtEl>
                                        <p:attrNameLst>
                                          <p:attrName>ppt_h</p:attrName>
                                        </p:attrNameLst>
                                      </p:cBhvr>
                                      <p:tavLst>
                                        <p:tav tm="0">
                                          <p:val>
                                            <p:fltVal val="0"/>
                                          </p:val>
                                        </p:tav>
                                        <p:tav tm="100000">
                                          <p:val>
                                            <p:strVal val="#ppt_h"/>
                                          </p:val>
                                        </p:tav>
                                      </p:tavLst>
                                    </p:anim>
                                    <p:animEffect transition="in" filter="fade">
                                      <p:cBhvr>
                                        <p:cTn id="174" dur="500"/>
                                        <p:tgtEl>
                                          <p:spTgt spid="112"/>
                                        </p:tgtEl>
                                      </p:cBhvr>
                                    </p:animEffect>
                                  </p:childTnLst>
                                </p:cTn>
                              </p:par>
                            </p:childTnLst>
                          </p:cTn>
                        </p:par>
                        <p:par>
                          <p:cTn id="175" fill="hold">
                            <p:stCondLst>
                              <p:cond delay="500"/>
                            </p:stCondLst>
                            <p:childTnLst>
                              <p:par>
                                <p:cTn id="176" presetID="53" presetClass="entr" presetSubtype="0" fill="hold" nodeType="afterEffect">
                                  <p:stCondLst>
                                    <p:cond delay="0"/>
                                  </p:stCondLst>
                                  <p:childTnLst>
                                    <p:set>
                                      <p:cBhvr>
                                        <p:cTn id="177" dur="1" fill="hold">
                                          <p:stCondLst>
                                            <p:cond delay="0"/>
                                          </p:stCondLst>
                                        </p:cTn>
                                        <p:tgtEl>
                                          <p:spTgt spid="113"/>
                                        </p:tgtEl>
                                        <p:attrNameLst>
                                          <p:attrName>style.visibility</p:attrName>
                                        </p:attrNameLst>
                                      </p:cBhvr>
                                      <p:to>
                                        <p:strVal val="visible"/>
                                      </p:to>
                                    </p:set>
                                    <p:anim calcmode="lin" valueType="num">
                                      <p:cBhvr>
                                        <p:cTn id="178" dur="500" fill="hold"/>
                                        <p:tgtEl>
                                          <p:spTgt spid="113"/>
                                        </p:tgtEl>
                                        <p:attrNameLst>
                                          <p:attrName>ppt_w</p:attrName>
                                        </p:attrNameLst>
                                      </p:cBhvr>
                                      <p:tavLst>
                                        <p:tav tm="0">
                                          <p:val>
                                            <p:fltVal val="0"/>
                                          </p:val>
                                        </p:tav>
                                        <p:tav tm="100000">
                                          <p:val>
                                            <p:strVal val="#ppt_w"/>
                                          </p:val>
                                        </p:tav>
                                      </p:tavLst>
                                    </p:anim>
                                    <p:anim calcmode="lin" valueType="num">
                                      <p:cBhvr>
                                        <p:cTn id="179" dur="500" fill="hold"/>
                                        <p:tgtEl>
                                          <p:spTgt spid="113"/>
                                        </p:tgtEl>
                                        <p:attrNameLst>
                                          <p:attrName>ppt_h</p:attrName>
                                        </p:attrNameLst>
                                      </p:cBhvr>
                                      <p:tavLst>
                                        <p:tav tm="0">
                                          <p:val>
                                            <p:fltVal val="0"/>
                                          </p:val>
                                        </p:tav>
                                        <p:tav tm="100000">
                                          <p:val>
                                            <p:strVal val="#ppt_h"/>
                                          </p:val>
                                        </p:tav>
                                      </p:tavLst>
                                    </p:anim>
                                    <p:animEffect transition="in" filter="fade">
                                      <p:cBhvr>
                                        <p:cTn id="180" dur="500"/>
                                        <p:tgtEl>
                                          <p:spTgt spid="113"/>
                                        </p:tgtEl>
                                      </p:cBhvr>
                                    </p:animEffect>
                                  </p:childTnLst>
                                </p:cTn>
                              </p:par>
                            </p:childTnLst>
                          </p:cTn>
                        </p:par>
                      </p:childTnLst>
                    </p:cTn>
                  </p:par>
                  <p:par>
                    <p:cTn id="181" fill="hold">
                      <p:stCondLst>
                        <p:cond delay="indefinite"/>
                      </p:stCondLst>
                      <p:childTnLst>
                        <p:par>
                          <p:cTn id="182" fill="hold">
                            <p:stCondLst>
                              <p:cond delay="0"/>
                            </p:stCondLst>
                            <p:childTnLst>
                              <p:par>
                                <p:cTn id="183" presetID="55" presetClass="exit" presetSubtype="0" fill="hold" grpId="1" nodeType="clickEffect">
                                  <p:stCondLst>
                                    <p:cond delay="0"/>
                                  </p:stCondLst>
                                  <p:childTnLst>
                                    <p:anim calcmode="lin" valueType="num">
                                      <p:cBhvr>
                                        <p:cTn id="184" dur="1000"/>
                                        <p:tgtEl>
                                          <p:spTgt spid="112"/>
                                        </p:tgtEl>
                                        <p:attrNameLst>
                                          <p:attrName>ppt_w</p:attrName>
                                        </p:attrNameLst>
                                      </p:cBhvr>
                                      <p:tavLst>
                                        <p:tav tm="0">
                                          <p:val>
                                            <p:strVal val="ppt_w"/>
                                          </p:val>
                                        </p:tav>
                                        <p:tav tm="100000">
                                          <p:val>
                                            <p:strVal val="ppt_w*0.70"/>
                                          </p:val>
                                        </p:tav>
                                      </p:tavLst>
                                    </p:anim>
                                    <p:anim calcmode="lin" valueType="num">
                                      <p:cBhvr>
                                        <p:cTn id="185" dur="1000"/>
                                        <p:tgtEl>
                                          <p:spTgt spid="112"/>
                                        </p:tgtEl>
                                        <p:attrNameLst>
                                          <p:attrName>ppt_h</p:attrName>
                                        </p:attrNameLst>
                                      </p:cBhvr>
                                      <p:tavLst>
                                        <p:tav tm="0">
                                          <p:val>
                                            <p:strVal val="ppt_h"/>
                                          </p:val>
                                        </p:tav>
                                        <p:tav tm="100000">
                                          <p:val>
                                            <p:strVal val="ppt_h"/>
                                          </p:val>
                                        </p:tav>
                                      </p:tavLst>
                                    </p:anim>
                                    <p:animEffect transition="out" filter="fade">
                                      <p:cBhvr>
                                        <p:cTn id="186" dur="1000"/>
                                        <p:tgtEl>
                                          <p:spTgt spid="112"/>
                                        </p:tgtEl>
                                      </p:cBhvr>
                                    </p:animEffect>
                                    <p:set>
                                      <p:cBhvr>
                                        <p:cTn id="187" dur="1" fill="hold">
                                          <p:stCondLst>
                                            <p:cond delay="999"/>
                                          </p:stCondLst>
                                        </p:cTn>
                                        <p:tgtEl>
                                          <p:spTgt spid="112"/>
                                        </p:tgtEl>
                                        <p:attrNameLst>
                                          <p:attrName>style.visibility</p:attrName>
                                        </p:attrNameLst>
                                      </p:cBhvr>
                                      <p:to>
                                        <p:strVal val="hidden"/>
                                      </p:to>
                                    </p:set>
                                  </p:childTnLst>
                                </p:cTn>
                              </p:par>
                              <p:par>
                                <p:cTn id="188" presetID="55" presetClass="exit" presetSubtype="0" fill="hold" nodeType="withEffect">
                                  <p:stCondLst>
                                    <p:cond delay="0"/>
                                  </p:stCondLst>
                                  <p:childTnLst>
                                    <p:anim calcmode="lin" valueType="num">
                                      <p:cBhvr>
                                        <p:cTn id="189" dur="1000"/>
                                        <p:tgtEl>
                                          <p:spTgt spid="113"/>
                                        </p:tgtEl>
                                        <p:attrNameLst>
                                          <p:attrName>ppt_w</p:attrName>
                                        </p:attrNameLst>
                                      </p:cBhvr>
                                      <p:tavLst>
                                        <p:tav tm="0">
                                          <p:val>
                                            <p:strVal val="ppt_w"/>
                                          </p:val>
                                        </p:tav>
                                        <p:tav tm="100000">
                                          <p:val>
                                            <p:strVal val="ppt_w*0.70"/>
                                          </p:val>
                                        </p:tav>
                                      </p:tavLst>
                                    </p:anim>
                                    <p:anim calcmode="lin" valueType="num">
                                      <p:cBhvr>
                                        <p:cTn id="190" dur="1000"/>
                                        <p:tgtEl>
                                          <p:spTgt spid="113"/>
                                        </p:tgtEl>
                                        <p:attrNameLst>
                                          <p:attrName>ppt_h</p:attrName>
                                        </p:attrNameLst>
                                      </p:cBhvr>
                                      <p:tavLst>
                                        <p:tav tm="0">
                                          <p:val>
                                            <p:strVal val="ppt_h"/>
                                          </p:val>
                                        </p:tav>
                                        <p:tav tm="100000">
                                          <p:val>
                                            <p:strVal val="ppt_h"/>
                                          </p:val>
                                        </p:tav>
                                      </p:tavLst>
                                    </p:anim>
                                    <p:animEffect transition="out" filter="fade">
                                      <p:cBhvr>
                                        <p:cTn id="191" dur="1000"/>
                                        <p:tgtEl>
                                          <p:spTgt spid="113"/>
                                        </p:tgtEl>
                                      </p:cBhvr>
                                    </p:animEffect>
                                    <p:set>
                                      <p:cBhvr>
                                        <p:cTn id="192" dur="1" fill="hold">
                                          <p:stCondLst>
                                            <p:cond delay="999"/>
                                          </p:stCondLst>
                                        </p:cTn>
                                        <p:tgtEl>
                                          <p:spTgt spid="113"/>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53" presetClass="entr" presetSubtype="0" fill="hold" grpId="0" nodeType="clickEffect">
                                  <p:stCondLst>
                                    <p:cond delay="0"/>
                                  </p:stCondLst>
                                  <p:childTnLst>
                                    <p:set>
                                      <p:cBhvr>
                                        <p:cTn id="196" dur="1" fill="hold">
                                          <p:stCondLst>
                                            <p:cond delay="0"/>
                                          </p:stCondLst>
                                        </p:cTn>
                                        <p:tgtEl>
                                          <p:spTgt spid="89"/>
                                        </p:tgtEl>
                                        <p:attrNameLst>
                                          <p:attrName>style.visibility</p:attrName>
                                        </p:attrNameLst>
                                      </p:cBhvr>
                                      <p:to>
                                        <p:strVal val="visible"/>
                                      </p:to>
                                    </p:set>
                                    <p:anim calcmode="lin" valueType="num">
                                      <p:cBhvr>
                                        <p:cTn id="197" dur="500" fill="hold"/>
                                        <p:tgtEl>
                                          <p:spTgt spid="89"/>
                                        </p:tgtEl>
                                        <p:attrNameLst>
                                          <p:attrName>ppt_w</p:attrName>
                                        </p:attrNameLst>
                                      </p:cBhvr>
                                      <p:tavLst>
                                        <p:tav tm="0">
                                          <p:val>
                                            <p:fltVal val="0"/>
                                          </p:val>
                                        </p:tav>
                                        <p:tav tm="100000">
                                          <p:val>
                                            <p:strVal val="#ppt_w"/>
                                          </p:val>
                                        </p:tav>
                                      </p:tavLst>
                                    </p:anim>
                                    <p:anim calcmode="lin" valueType="num">
                                      <p:cBhvr>
                                        <p:cTn id="198" dur="500" fill="hold"/>
                                        <p:tgtEl>
                                          <p:spTgt spid="89"/>
                                        </p:tgtEl>
                                        <p:attrNameLst>
                                          <p:attrName>ppt_h</p:attrName>
                                        </p:attrNameLst>
                                      </p:cBhvr>
                                      <p:tavLst>
                                        <p:tav tm="0">
                                          <p:val>
                                            <p:fltVal val="0"/>
                                          </p:val>
                                        </p:tav>
                                        <p:tav tm="100000">
                                          <p:val>
                                            <p:strVal val="#ppt_h"/>
                                          </p:val>
                                        </p:tav>
                                      </p:tavLst>
                                    </p:anim>
                                    <p:animEffect transition="in" filter="fade">
                                      <p:cBhvr>
                                        <p:cTn id="199" dur="500"/>
                                        <p:tgtEl>
                                          <p:spTgt spid="89"/>
                                        </p:tgtEl>
                                      </p:cBhvr>
                                    </p:animEffect>
                                  </p:childTnLst>
                                </p:cTn>
                              </p:par>
                            </p:childTnLst>
                          </p:cTn>
                        </p:par>
                      </p:childTnLst>
                    </p:cTn>
                  </p:par>
                  <p:par>
                    <p:cTn id="200" fill="hold">
                      <p:stCondLst>
                        <p:cond delay="indefinite"/>
                      </p:stCondLst>
                      <p:childTnLst>
                        <p:par>
                          <p:cTn id="201" fill="hold">
                            <p:stCondLst>
                              <p:cond delay="0"/>
                            </p:stCondLst>
                            <p:childTnLst>
                              <p:par>
                                <p:cTn id="202" presetID="53" presetClass="entr" presetSubtype="0" fill="hold" grpId="0" nodeType="click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childTnLst>
                                </p:cTn>
                              </p:par>
                            </p:childTnLst>
                          </p:cTn>
                        </p:par>
                        <p:par>
                          <p:cTn id="207" fill="hold">
                            <p:stCondLst>
                              <p:cond delay="500"/>
                            </p:stCondLst>
                            <p:childTnLst>
                              <p:par>
                                <p:cTn id="208" presetID="53" presetClass="entr" presetSubtype="0" fill="hold" nodeType="afterEffect">
                                  <p:stCondLst>
                                    <p:cond delay="0"/>
                                  </p:stCondLst>
                                  <p:childTnLst>
                                    <p:set>
                                      <p:cBhvr>
                                        <p:cTn id="209" dur="1" fill="hold">
                                          <p:stCondLst>
                                            <p:cond delay="0"/>
                                          </p:stCondLst>
                                        </p:cTn>
                                        <p:tgtEl>
                                          <p:spTgt spid="123"/>
                                        </p:tgtEl>
                                        <p:attrNameLst>
                                          <p:attrName>style.visibility</p:attrName>
                                        </p:attrNameLst>
                                      </p:cBhvr>
                                      <p:to>
                                        <p:strVal val="visible"/>
                                      </p:to>
                                    </p:set>
                                    <p:anim calcmode="lin" valueType="num">
                                      <p:cBhvr>
                                        <p:cTn id="210" dur="500" fill="hold"/>
                                        <p:tgtEl>
                                          <p:spTgt spid="123"/>
                                        </p:tgtEl>
                                        <p:attrNameLst>
                                          <p:attrName>ppt_w</p:attrName>
                                        </p:attrNameLst>
                                      </p:cBhvr>
                                      <p:tavLst>
                                        <p:tav tm="0">
                                          <p:val>
                                            <p:fltVal val="0"/>
                                          </p:val>
                                        </p:tav>
                                        <p:tav tm="100000">
                                          <p:val>
                                            <p:strVal val="#ppt_w"/>
                                          </p:val>
                                        </p:tav>
                                      </p:tavLst>
                                    </p:anim>
                                    <p:anim calcmode="lin" valueType="num">
                                      <p:cBhvr>
                                        <p:cTn id="211" dur="500" fill="hold"/>
                                        <p:tgtEl>
                                          <p:spTgt spid="123"/>
                                        </p:tgtEl>
                                        <p:attrNameLst>
                                          <p:attrName>ppt_h</p:attrName>
                                        </p:attrNameLst>
                                      </p:cBhvr>
                                      <p:tavLst>
                                        <p:tav tm="0">
                                          <p:val>
                                            <p:fltVal val="0"/>
                                          </p:val>
                                        </p:tav>
                                        <p:tav tm="100000">
                                          <p:val>
                                            <p:strVal val="#ppt_h"/>
                                          </p:val>
                                        </p:tav>
                                      </p:tavLst>
                                    </p:anim>
                                    <p:animEffect transition="in" filter="fade">
                                      <p:cBhvr>
                                        <p:cTn id="212" dur="500"/>
                                        <p:tgtEl>
                                          <p:spTgt spid="123"/>
                                        </p:tgtEl>
                                      </p:cBhvr>
                                    </p:animEffect>
                                  </p:childTnLst>
                                </p:cTn>
                              </p:par>
                            </p:childTnLst>
                          </p:cTn>
                        </p:par>
                      </p:childTnLst>
                    </p:cTn>
                  </p:par>
                  <p:par>
                    <p:cTn id="213" fill="hold">
                      <p:stCondLst>
                        <p:cond delay="indefinite"/>
                      </p:stCondLst>
                      <p:childTnLst>
                        <p:par>
                          <p:cTn id="214" fill="hold">
                            <p:stCondLst>
                              <p:cond delay="0"/>
                            </p:stCondLst>
                            <p:childTnLst>
                              <p:par>
                                <p:cTn id="215" presetID="55" presetClass="exit" presetSubtype="0" fill="hold" grpId="1" nodeType="clickEffect">
                                  <p:stCondLst>
                                    <p:cond delay="0"/>
                                  </p:stCondLst>
                                  <p:childTnLst>
                                    <p:anim calcmode="lin" valueType="num">
                                      <p:cBhvr>
                                        <p:cTn id="216" dur="1000"/>
                                        <p:tgtEl>
                                          <p:spTgt spid="122"/>
                                        </p:tgtEl>
                                        <p:attrNameLst>
                                          <p:attrName>ppt_w</p:attrName>
                                        </p:attrNameLst>
                                      </p:cBhvr>
                                      <p:tavLst>
                                        <p:tav tm="0">
                                          <p:val>
                                            <p:strVal val="ppt_w"/>
                                          </p:val>
                                        </p:tav>
                                        <p:tav tm="100000">
                                          <p:val>
                                            <p:strVal val="ppt_w*0.70"/>
                                          </p:val>
                                        </p:tav>
                                      </p:tavLst>
                                    </p:anim>
                                    <p:anim calcmode="lin" valueType="num">
                                      <p:cBhvr>
                                        <p:cTn id="217" dur="1000"/>
                                        <p:tgtEl>
                                          <p:spTgt spid="122"/>
                                        </p:tgtEl>
                                        <p:attrNameLst>
                                          <p:attrName>ppt_h</p:attrName>
                                        </p:attrNameLst>
                                      </p:cBhvr>
                                      <p:tavLst>
                                        <p:tav tm="0">
                                          <p:val>
                                            <p:strVal val="ppt_h"/>
                                          </p:val>
                                        </p:tav>
                                        <p:tav tm="100000">
                                          <p:val>
                                            <p:strVal val="ppt_h"/>
                                          </p:val>
                                        </p:tav>
                                      </p:tavLst>
                                    </p:anim>
                                    <p:animEffect transition="out" filter="fade">
                                      <p:cBhvr>
                                        <p:cTn id="218" dur="1000"/>
                                        <p:tgtEl>
                                          <p:spTgt spid="122"/>
                                        </p:tgtEl>
                                      </p:cBhvr>
                                    </p:animEffect>
                                    <p:set>
                                      <p:cBhvr>
                                        <p:cTn id="219" dur="1" fill="hold">
                                          <p:stCondLst>
                                            <p:cond delay="999"/>
                                          </p:stCondLst>
                                        </p:cTn>
                                        <p:tgtEl>
                                          <p:spTgt spid="122"/>
                                        </p:tgtEl>
                                        <p:attrNameLst>
                                          <p:attrName>style.visibility</p:attrName>
                                        </p:attrNameLst>
                                      </p:cBhvr>
                                      <p:to>
                                        <p:strVal val="hidden"/>
                                      </p:to>
                                    </p:set>
                                  </p:childTnLst>
                                </p:cTn>
                              </p:par>
                              <p:par>
                                <p:cTn id="220" presetID="55" presetClass="exit" presetSubtype="0" fill="hold" nodeType="withEffect">
                                  <p:stCondLst>
                                    <p:cond delay="0"/>
                                  </p:stCondLst>
                                  <p:childTnLst>
                                    <p:anim calcmode="lin" valueType="num">
                                      <p:cBhvr>
                                        <p:cTn id="221" dur="1000"/>
                                        <p:tgtEl>
                                          <p:spTgt spid="123"/>
                                        </p:tgtEl>
                                        <p:attrNameLst>
                                          <p:attrName>ppt_w</p:attrName>
                                        </p:attrNameLst>
                                      </p:cBhvr>
                                      <p:tavLst>
                                        <p:tav tm="0">
                                          <p:val>
                                            <p:strVal val="ppt_w"/>
                                          </p:val>
                                        </p:tav>
                                        <p:tav tm="100000">
                                          <p:val>
                                            <p:strVal val="ppt_w*0.70"/>
                                          </p:val>
                                        </p:tav>
                                      </p:tavLst>
                                    </p:anim>
                                    <p:anim calcmode="lin" valueType="num">
                                      <p:cBhvr>
                                        <p:cTn id="222" dur="1000"/>
                                        <p:tgtEl>
                                          <p:spTgt spid="123"/>
                                        </p:tgtEl>
                                        <p:attrNameLst>
                                          <p:attrName>ppt_h</p:attrName>
                                        </p:attrNameLst>
                                      </p:cBhvr>
                                      <p:tavLst>
                                        <p:tav tm="0">
                                          <p:val>
                                            <p:strVal val="ppt_h"/>
                                          </p:val>
                                        </p:tav>
                                        <p:tav tm="100000">
                                          <p:val>
                                            <p:strVal val="ppt_h"/>
                                          </p:val>
                                        </p:tav>
                                      </p:tavLst>
                                    </p:anim>
                                    <p:animEffect transition="out" filter="fade">
                                      <p:cBhvr>
                                        <p:cTn id="223" dur="1000"/>
                                        <p:tgtEl>
                                          <p:spTgt spid="123"/>
                                        </p:tgtEl>
                                      </p:cBhvr>
                                    </p:animEffect>
                                    <p:set>
                                      <p:cBhvr>
                                        <p:cTn id="224" dur="1" fill="hold">
                                          <p:stCondLst>
                                            <p:cond delay="999"/>
                                          </p:stCondLst>
                                        </p:cTn>
                                        <p:tgtEl>
                                          <p:spTgt spid="123"/>
                                        </p:tgtEl>
                                        <p:attrNameLst>
                                          <p:attrName>style.visibility</p:attrName>
                                        </p:attrNameLst>
                                      </p:cBhvr>
                                      <p:to>
                                        <p:strVal val="hidden"/>
                                      </p:to>
                                    </p:set>
                                  </p:childTnLst>
                                </p:cTn>
                              </p:par>
                            </p:childTnLst>
                          </p:cTn>
                        </p:par>
                      </p:childTnLst>
                    </p:cTn>
                  </p:par>
                  <p:par>
                    <p:cTn id="225" fill="hold">
                      <p:stCondLst>
                        <p:cond delay="indefinite"/>
                      </p:stCondLst>
                      <p:childTnLst>
                        <p:par>
                          <p:cTn id="226" fill="hold">
                            <p:stCondLst>
                              <p:cond delay="0"/>
                            </p:stCondLst>
                            <p:childTnLst>
                              <p:par>
                                <p:cTn id="227" presetID="53" presetClass="entr" presetSubtype="0" fill="hold" grpId="0" nodeType="clickEffect">
                                  <p:stCondLst>
                                    <p:cond delay="0"/>
                                  </p:stCondLst>
                                  <p:childTnLst>
                                    <p:set>
                                      <p:cBhvr>
                                        <p:cTn id="228" dur="1" fill="hold">
                                          <p:stCondLst>
                                            <p:cond delay="0"/>
                                          </p:stCondLst>
                                        </p:cTn>
                                        <p:tgtEl>
                                          <p:spTgt spid="90"/>
                                        </p:tgtEl>
                                        <p:attrNameLst>
                                          <p:attrName>style.visibility</p:attrName>
                                        </p:attrNameLst>
                                      </p:cBhvr>
                                      <p:to>
                                        <p:strVal val="visible"/>
                                      </p:to>
                                    </p:set>
                                    <p:anim calcmode="lin" valueType="num">
                                      <p:cBhvr>
                                        <p:cTn id="229" dur="500" fill="hold"/>
                                        <p:tgtEl>
                                          <p:spTgt spid="90"/>
                                        </p:tgtEl>
                                        <p:attrNameLst>
                                          <p:attrName>ppt_w</p:attrName>
                                        </p:attrNameLst>
                                      </p:cBhvr>
                                      <p:tavLst>
                                        <p:tav tm="0">
                                          <p:val>
                                            <p:fltVal val="0"/>
                                          </p:val>
                                        </p:tav>
                                        <p:tav tm="100000">
                                          <p:val>
                                            <p:strVal val="#ppt_w"/>
                                          </p:val>
                                        </p:tav>
                                      </p:tavLst>
                                    </p:anim>
                                    <p:anim calcmode="lin" valueType="num">
                                      <p:cBhvr>
                                        <p:cTn id="230" dur="500" fill="hold"/>
                                        <p:tgtEl>
                                          <p:spTgt spid="90"/>
                                        </p:tgtEl>
                                        <p:attrNameLst>
                                          <p:attrName>ppt_h</p:attrName>
                                        </p:attrNameLst>
                                      </p:cBhvr>
                                      <p:tavLst>
                                        <p:tav tm="0">
                                          <p:val>
                                            <p:fltVal val="0"/>
                                          </p:val>
                                        </p:tav>
                                        <p:tav tm="100000">
                                          <p:val>
                                            <p:strVal val="#ppt_h"/>
                                          </p:val>
                                        </p:tav>
                                      </p:tavLst>
                                    </p:anim>
                                    <p:animEffect transition="in" filter="fade">
                                      <p:cBhvr>
                                        <p:cTn id="231" dur="500"/>
                                        <p:tgtEl>
                                          <p:spTgt spid="90"/>
                                        </p:tgtEl>
                                      </p:cBhvr>
                                    </p:animEffect>
                                  </p:childTnLst>
                                </p:cTn>
                              </p:par>
                            </p:childTnLst>
                          </p:cTn>
                        </p:par>
                      </p:childTnLst>
                    </p:cTn>
                  </p:par>
                  <p:par>
                    <p:cTn id="232" fill="hold">
                      <p:stCondLst>
                        <p:cond delay="indefinite"/>
                      </p:stCondLst>
                      <p:childTnLst>
                        <p:par>
                          <p:cTn id="233" fill="hold">
                            <p:stCondLst>
                              <p:cond delay="0"/>
                            </p:stCondLst>
                            <p:childTnLst>
                              <p:par>
                                <p:cTn id="234" presetID="53" presetClass="entr" presetSubtype="0" fill="hold" grpId="0" nodeType="clickEffect">
                                  <p:stCondLst>
                                    <p:cond delay="0"/>
                                  </p:stCondLst>
                                  <p:childTnLst>
                                    <p:set>
                                      <p:cBhvr>
                                        <p:cTn id="235" dur="1" fill="hold">
                                          <p:stCondLst>
                                            <p:cond delay="0"/>
                                          </p:stCondLst>
                                        </p:cTn>
                                        <p:tgtEl>
                                          <p:spTgt spid="132"/>
                                        </p:tgtEl>
                                        <p:attrNameLst>
                                          <p:attrName>style.visibility</p:attrName>
                                        </p:attrNameLst>
                                      </p:cBhvr>
                                      <p:to>
                                        <p:strVal val="visible"/>
                                      </p:to>
                                    </p:set>
                                    <p:anim calcmode="lin" valueType="num">
                                      <p:cBhvr>
                                        <p:cTn id="236" dur="500" fill="hold"/>
                                        <p:tgtEl>
                                          <p:spTgt spid="132"/>
                                        </p:tgtEl>
                                        <p:attrNameLst>
                                          <p:attrName>ppt_w</p:attrName>
                                        </p:attrNameLst>
                                      </p:cBhvr>
                                      <p:tavLst>
                                        <p:tav tm="0">
                                          <p:val>
                                            <p:fltVal val="0"/>
                                          </p:val>
                                        </p:tav>
                                        <p:tav tm="100000">
                                          <p:val>
                                            <p:strVal val="#ppt_w"/>
                                          </p:val>
                                        </p:tav>
                                      </p:tavLst>
                                    </p:anim>
                                    <p:anim calcmode="lin" valueType="num">
                                      <p:cBhvr>
                                        <p:cTn id="237" dur="500" fill="hold"/>
                                        <p:tgtEl>
                                          <p:spTgt spid="132"/>
                                        </p:tgtEl>
                                        <p:attrNameLst>
                                          <p:attrName>ppt_h</p:attrName>
                                        </p:attrNameLst>
                                      </p:cBhvr>
                                      <p:tavLst>
                                        <p:tav tm="0">
                                          <p:val>
                                            <p:fltVal val="0"/>
                                          </p:val>
                                        </p:tav>
                                        <p:tav tm="100000">
                                          <p:val>
                                            <p:strVal val="#ppt_h"/>
                                          </p:val>
                                        </p:tav>
                                      </p:tavLst>
                                    </p:anim>
                                    <p:animEffect transition="in" filter="fade">
                                      <p:cBhvr>
                                        <p:cTn id="238" dur="500"/>
                                        <p:tgtEl>
                                          <p:spTgt spid="132"/>
                                        </p:tgtEl>
                                      </p:cBhvr>
                                    </p:animEffect>
                                  </p:childTnLst>
                                </p:cTn>
                              </p:par>
                            </p:childTnLst>
                          </p:cTn>
                        </p:par>
                        <p:par>
                          <p:cTn id="239" fill="hold">
                            <p:stCondLst>
                              <p:cond delay="500"/>
                            </p:stCondLst>
                            <p:childTnLst>
                              <p:par>
                                <p:cTn id="240" presetID="53" presetClass="entr" presetSubtype="0" fill="hold" nodeType="afterEffect">
                                  <p:stCondLst>
                                    <p:cond delay="0"/>
                                  </p:stCondLst>
                                  <p:childTnLst>
                                    <p:set>
                                      <p:cBhvr>
                                        <p:cTn id="241" dur="1" fill="hold">
                                          <p:stCondLst>
                                            <p:cond delay="0"/>
                                          </p:stCondLst>
                                        </p:cTn>
                                        <p:tgtEl>
                                          <p:spTgt spid="133"/>
                                        </p:tgtEl>
                                        <p:attrNameLst>
                                          <p:attrName>style.visibility</p:attrName>
                                        </p:attrNameLst>
                                      </p:cBhvr>
                                      <p:to>
                                        <p:strVal val="visible"/>
                                      </p:to>
                                    </p:set>
                                    <p:anim calcmode="lin" valueType="num">
                                      <p:cBhvr>
                                        <p:cTn id="242" dur="500" fill="hold"/>
                                        <p:tgtEl>
                                          <p:spTgt spid="133"/>
                                        </p:tgtEl>
                                        <p:attrNameLst>
                                          <p:attrName>ppt_w</p:attrName>
                                        </p:attrNameLst>
                                      </p:cBhvr>
                                      <p:tavLst>
                                        <p:tav tm="0">
                                          <p:val>
                                            <p:fltVal val="0"/>
                                          </p:val>
                                        </p:tav>
                                        <p:tav tm="100000">
                                          <p:val>
                                            <p:strVal val="#ppt_w"/>
                                          </p:val>
                                        </p:tav>
                                      </p:tavLst>
                                    </p:anim>
                                    <p:anim calcmode="lin" valueType="num">
                                      <p:cBhvr>
                                        <p:cTn id="243" dur="500" fill="hold"/>
                                        <p:tgtEl>
                                          <p:spTgt spid="133"/>
                                        </p:tgtEl>
                                        <p:attrNameLst>
                                          <p:attrName>ppt_h</p:attrName>
                                        </p:attrNameLst>
                                      </p:cBhvr>
                                      <p:tavLst>
                                        <p:tav tm="0">
                                          <p:val>
                                            <p:fltVal val="0"/>
                                          </p:val>
                                        </p:tav>
                                        <p:tav tm="100000">
                                          <p:val>
                                            <p:strVal val="#ppt_h"/>
                                          </p:val>
                                        </p:tav>
                                      </p:tavLst>
                                    </p:anim>
                                    <p:animEffect transition="in" filter="fade">
                                      <p:cBhvr>
                                        <p:cTn id="244" dur="500"/>
                                        <p:tgtEl>
                                          <p:spTgt spid="133"/>
                                        </p:tgtEl>
                                      </p:cBhvr>
                                    </p:animEffect>
                                  </p:childTnLst>
                                </p:cTn>
                              </p:par>
                            </p:childTnLst>
                          </p:cTn>
                        </p:par>
                      </p:childTnLst>
                    </p:cTn>
                  </p:par>
                  <p:par>
                    <p:cTn id="245" fill="hold">
                      <p:stCondLst>
                        <p:cond delay="indefinite"/>
                      </p:stCondLst>
                      <p:childTnLst>
                        <p:par>
                          <p:cTn id="246" fill="hold">
                            <p:stCondLst>
                              <p:cond delay="0"/>
                            </p:stCondLst>
                            <p:childTnLst>
                              <p:par>
                                <p:cTn id="247" presetID="55" presetClass="exit" presetSubtype="0" fill="hold" grpId="1" nodeType="clickEffect">
                                  <p:stCondLst>
                                    <p:cond delay="0"/>
                                  </p:stCondLst>
                                  <p:childTnLst>
                                    <p:anim calcmode="lin" valueType="num">
                                      <p:cBhvr>
                                        <p:cTn id="248" dur="1000"/>
                                        <p:tgtEl>
                                          <p:spTgt spid="132"/>
                                        </p:tgtEl>
                                        <p:attrNameLst>
                                          <p:attrName>ppt_w</p:attrName>
                                        </p:attrNameLst>
                                      </p:cBhvr>
                                      <p:tavLst>
                                        <p:tav tm="0">
                                          <p:val>
                                            <p:strVal val="ppt_w"/>
                                          </p:val>
                                        </p:tav>
                                        <p:tav tm="100000">
                                          <p:val>
                                            <p:strVal val="ppt_w*0.70"/>
                                          </p:val>
                                        </p:tav>
                                      </p:tavLst>
                                    </p:anim>
                                    <p:anim calcmode="lin" valueType="num">
                                      <p:cBhvr>
                                        <p:cTn id="249" dur="1000"/>
                                        <p:tgtEl>
                                          <p:spTgt spid="132"/>
                                        </p:tgtEl>
                                        <p:attrNameLst>
                                          <p:attrName>ppt_h</p:attrName>
                                        </p:attrNameLst>
                                      </p:cBhvr>
                                      <p:tavLst>
                                        <p:tav tm="0">
                                          <p:val>
                                            <p:strVal val="ppt_h"/>
                                          </p:val>
                                        </p:tav>
                                        <p:tav tm="100000">
                                          <p:val>
                                            <p:strVal val="ppt_h"/>
                                          </p:val>
                                        </p:tav>
                                      </p:tavLst>
                                    </p:anim>
                                    <p:animEffect transition="out" filter="fade">
                                      <p:cBhvr>
                                        <p:cTn id="250" dur="1000"/>
                                        <p:tgtEl>
                                          <p:spTgt spid="132"/>
                                        </p:tgtEl>
                                      </p:cBhvr>
                                    </p:animEffect>
                                    <p:set>
                                      <p:cBhvr>
                                        <p:cTn id="251" dur="1" fill="hold">
                                          <p:stCondLst>
                                            <p:cond delay="999"/>
                                          </p:stCondLst>
                                        </p:cTn>
                                        <p:tgtEl>
                                          <p:spTgt spid="132"/>
                                        </p:tgtEl>
                                        <p:attrNameLst>
                                          <p:attrName>style.visibility</p:attrName>
                                        </p:attrNameLst>
                                      </p:cBhvr>
                                      <p:to>
                                        <p:strVal val="hidden"/>
                                      </p:to>
                                    </p:set>
                                  </p:childTnLst>
                                </p:cTn>
                              </p:par>
                              <p:par>
                                <p:cTn id="252" presetID="55" presetClass="exit" presetSubtype="0" fill="hold" nodeType="withEffect">
                                  <p:stCondLst>
                                    <p:cond delay="0"/>
                                  </p:stCondLst>
                                  <p:childTnLst>
                                    <p:anim calcmode="lin" valueType="num">
                                      <p:cBhvr>
                                        <p:cTn id="253" dur="1000"/>
                                        <p:tgtEl>
                                          <p:spTgt spid="133"/>
                                        </p:tgtEl>
                                        <p:attrNameLst>
                                          <p:attrName>ppt_w</p:attrName>
                                        </p:attrNameLst>
                                      </p:cBhvr>
                                      <p:tavLst>
                                        <p:tav tm="0">
                                          <p:val>
                                            <p:strVal val="ppt_w"/>
                                          </p:val>
                                        </p:tav>
                                        <p:tav tm="100000">
                                          <p:val>
                                            <p:strVal val="ppt_w*0.70"/>
                                          </p:val>
                                        </p:tav>
                                      </p:tavLst>
                                    </p:anim>
                                    <p:anim calcmode="lin" valueType="num">
                                      <p:cBhvr>
                                        <p:cTn id="254" dur="1000"/>
                                        <p:tgtEl>
                                          <p:spTgt spid="133"/>
                                        </p:tgtEl>
                                        <p:attrNameLst>
                                          <p:attrName>ppt_h</p:attrName>
                                        </p:attrNameLst>
                                      </p:cBhvr>
                                      <p:tavLst>
                                        <p:tav tm="0">
                                          <p:val>
                                            <p:strVal val="ppt_h"/>
                                          </p:val>
                                        </p:tav>
                                        <p:tav tm="100000">
                                          <p:val>
                                            <p:strVal val="ppt_h"/>
                                          </p:val>
                                        </p:tav>
                                      </p:tavLst>
                                    </p:anim>
                                    <p:animEffect transition="out" filter="fade">
                                      <p:cBhvr>
                                        <p:cTn id="255" dur="1000"/>
                                        <p:tgtEl>
                                          <p:spTgt spid="133"/>
                                        </p:tgtEl>
                                      </p:cBhvr>
                                    </p:animEffect>
                                    <p:set>
                                      <p:cBhvr>
                                        <p:cTn id="256" dur="1" fill="hold">
                                          <p:stCondLst>
                                            <p:cond delay="999"/>
                                          </p:stCondLst>
                                        </p:cTn>
                                        <p:tgtEl>
                                          <p:spTgt spid="133"/>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53" presetClass="entr" presetSubtype="0" fill="hold" grpId="0" nodeType="clickEffect">
                                  <p:stCondLst>
                                    <p:cond delay="0"/>
                                  </p:stCondLst>
                                  <p:childTnLst>
                                    <p:set>
                                      <p:cBhvr>
                                        <p:cTn id="260" dur="1" fill="hold">
                                          <p:stCondLst>
                                            <p:cond delay="0"/>
                                          </p:stCondLst>
                                        </p:cTn>
                                        <p:tgtEl>
                                          <p:spTgt spid="91"/>
                                        </p:tgtEl>
                                        <p:attrNameLst>
                                          <p:attrName>style.visibility</p:attrName>
                                        </p:attrNameLst>
                                      </p:cBhvr>
                                      <p:to>
                                        <p:strVal val="visible"/>
                                      </p:to>
                                    </p:set>
                                    <p:anim calcmode="lin" valueType="num">
                                      <p:cBhvr>
                                        <p:cTn id="261" dur="500" fill="hold"/>
                                        <p:tgtEl>
                                          <p:spTgt spid="91"/>
                                        </p:tgtEl>
                                        <p:attrNameLst>
                                          <p:attrName>ppt_w</p:attrName>
                                        </p:attrNameLst>
                                      </p:cBhvr>
                                      <p:tavLst>
                                        <p:tav tm="0">
                                          <p:val>
                                            <p:fltVal val="0"/>
                                          </p:val>
                                        </p:tav>
                                        <p:tav tm="100000">
                                          <p:val>
                                            <p:strVal val="#ppt_w"/>
                                          </p:val>
                                        </p:tav>
                                      </p:tavLst>
                                    </p:anim>
                                    <p:anim calcmode="lin" valueType="num">
                                      <p:cBhvr>
                                        <p:cTn id="262" dur="500" fill="hold"/>
                                        <p:tgtEl>
                                          <p:spTgt spid="91"/>
                                        </p:tgtEl>
                                        <p:attrNameLst>
                                          <p:attrName>ppt_h</p:attrName>
                                        </p:attrNameLst>
                                      </p:cBhvr>
                                      <p:tavLst>
                                        <p:tav tm="0">
                                          <p:val>
                                            <p:fltVal val="0"/>
                                          </p:val>
                                        </p:tav>
                                        <p:tav tm="100000">
                                          <p:val>
                                            <p:strVal val="#ppt_h"/>
                                          </p:val>
                                        </p:tav>
                                      </p:tavLst>
                                    </p:anim>
                                    <p:animEffect transition="in" filter="fade">
                                      <p:cBhvr>
                                        <p:cTn id="263" dur="500"/>
                                        <p:tgtEl>
                                          <p:spTgt spid="91"/>
                                        </p:tgtEl>
                                      </p:cBhvr>
                                    </p:animEffect>
                                  </p:childTnLst>
                                </p:cTn>
                              </p:par>
                            </p:childTnLst>
                          </p:cTn>
                        </p:par>
                      </p:childTnLst>
                    </p:cTn>
                  </p:par>
                  <p:par>
                    <p:cTn id="264" fill="hold">
                      <p:stCondLst>
                        <p:cond delay="indefinite"/>
                      </p:stCondLst>
                      <p:childTnLst>
                        <p:par>
                          <p:cTn id="265" fill="hold">
                            <p:stCondLst>
                              <p:cond delay="0"/>
                            </p:stCondLst>
                            <p:childTnLst>
                              <p:par>
                                <p:cTn id="266" presetID="53" presetClass="entr" presetSubtype="0" fill="hold" grpId="0" nodeType="clickEffect">
                                  <p:stCondLst>
                                    <p:cond delay="0"/>
                                  </p:stCondLst>
                                  <p:childTnLst>
                                    <p:set>
                                      <p:cBhvr>
                                        <p:cTn id="267" dur="1" fill="hold">
                                          <p:stCondLst>
                                            <p:cond delay="0"/>
                                          </p:stCondLst>
                                        </p:cTn>
                                        <p:tgtEl>
                                          <p:spTgt spid="142"/>
                                        </p:tgtEl>
                                        <p:attrNameLst>
                                          <p:attrName>style.visibility</p:attrName>
                                        </p:attrNameLst>
                                      </p:cBhvr>
                                      <p:to>
                                        <p:strVal val="visible"/>
                                      </p:to>
                                    </p:set>
                                    <p:anim calcmode="lin" valueType="num">
                                      <p:cBhvr>
                                        <p:cTn id="268" dur="500" fill="hold"/>
                                        <p:tgtEl>
                                          <p:spTgt spid="142"/>
                                        </p:tgtEl>
                                        <p:attrNameLst>
                                          <p:attrName>ppt_w</p:attrName>
                                        </p:attrNameLst>
                                      </p:cBhvr>
                                      <p:tavLst>
                                        <p:tav tm="0">
                                          <p:val>
                                            <p:fltVal val="0"/>
                                          </p:val>
                                        </p:tav>
                                        <p:tav tm="100000">
                                          <p:val>
                                            <p:strVal val="#ppt_w"/>
                                          </p:val>
                                        </p:tav>
                                      </p:tavLst>
                                    </p:anim>
                                    <p:anim calcmode="lin" valueType="num">
                                      <p:cBhvr>
                                        <p:cTn id="269" dur="500" fill="hold"/>
                                        <p:tgtEl>
                                          <p:spTgt spid="142"/>
                                        </p:tgtEl>
                                        <p:attrNameLst>
                                          <p:attrName>ppt_h</p:attrName>
                                        </p:attrNameLst>
                                      </p:cBhvr>
                                      <p:tavLst>
                                        <p:tav tm="0">
                                          <p:val>
                                            <p:fltVal val="0"/>
                                          </p:val>
                                        </p:tav>
                                        <p:tav tm="100000">
                                          <p:val>
                                            <p:strVal val="#ppt_h"/>
                                          </p:val>
                                        </p:tav>
                                      </p:tavLst>
                                    </p:anim>
                                    <p:animEffect transition="in" filter="fade">
                                      <p:cBhvr>
                                        <p:cTn id="270" dur="500"/>
                                        <p:tgtEl>
                                          <p:spTgt spid="142"/>
                                        </p:tgtEl>
                                      </p:cBhvr>
                                    </p:animEffect>
                                  </p:childTnLst>
                                </p:cTn>
                              </p:par>
                            </p:childTnLst>
                          </p:cTn>
                        </p:par>
                        <p:par>
                          <p:cTn id="271" fill="hold">
                            <p:stCondLst>
                              <p:cond delay="500"/>
                            </p:stCondLst>
                            <p:childTnLst>
                              <p:par>
                                <p:cTn id="272" presetID="53" presetClass="entr" presetSubtype="0" fill="hold" nodeType="afterEffect">
                                  <p:stCondLst>
                                    <p:cond delay="0"/>
                                  </p:stCondLst>
                                  <p:childTnLst>
                                    <p:set>
                                      <p:cBhvr>
                                        <p:cTn id="273" dur="1" fill="hold">
                                          <p:stCondLst>
                                            <p:cond delay="0"/>
                                          </p:stCondLst>
                                        </p:cTn>
                                        <p:tgtEl>
                                          <p:spTgt spid="143"/>
                                        </p:tgtEl>
                                        <p:attrNameLst>
                                          <p:attrName>style.visibility</p:attrName>
                                        </p:attrNameLst>
                                      </p:cBhvr>
                                      <p:to>
                                        <p:strVal val="visible"/>
                                      </p:to>
                                    </p:set>
                                    <p:anim calcmode="lin" valueType="num">
                                      <p:cBhvr>
                                        <p:cTn id="274" dur="500" fill="hold"/>
                                        <p:tgtEl>
                                          <p:spTgt spid="143"/>
                                        </p:tgtEl>
                                        <p:attrNameLst>
                                          <p:attrName>ppt_w</p:attrName>
                                        </p:attrNameLst>
                                      </p:cBhvr>
                                      <p:tavLst>
                                        <p:tav tm="0">
                                          <p:val>
                                            <p:fltVal val="0"/>
                                          </p:val>
                                        </p:tav>
                                        <p:tav tm="100000">
                                          <p:val>
                                            <p:strVal val="#ppt_w"/>
                                          </p:val>
                                        </p:tav>
                                      </p:tavLst>
                                    </p:anim>
                                    <p:anim calcmode="lin" valueType="num">
                                      <p:cBhvr>
                                        <p:cTn id="275" dur="500" fill="hold"/>
                                        <p:tgtEl>
                                          <p:spTgt spid="143"/>
                                        </p:tgtEl>
                                        <p:attrNameLst>
                                          <p:attrName>ppt_h</p:attrName>
                                        </p:attrNameLst>
                                      </p:cBhvr>
                                      <p:tavLst>
                                        <p:tav tm="0">
                                          <p:val>
                                            <p:fltVal val="0"/>
                                          </p:val>
                                        </p:tav>
                                        <p:tav tm="100000">
                                          <p:val>
                                            <p:strVal val="#ppt_h"/>
                                          </p:val>
                                        </p:tav>
                                      </p:tavLst>
                                    </p:anim>
                                    <p:animEffect transition="in" filter="fade">
                                      <p:cBhvr>
                                        <p:cTn id="276" dur="500"/>
                                        <p:tgtEl>
                                          <p:spTgt spid="143"/>
                                        </p:tgtEl>
                                      </p:cBhvr>
                                    </p:animEffect>
                                  </p:childTnLst>
                                </p:cTn>
                              </p:par>
                            </p:childTnLst>
                          </p:cTn>
                        </p:par>
                      </p:childTnLst>
                    </p:cTn>
                  </p:par>
                  <p:par>
                    <p:cTn id="277" fill="hold">
                      <p:stCondLst>
                        <p:cond delay="indefinite"/>
                      </p:stCondLst>
                      <p:childTnLst>
                        <p:par>
                          <p:cTn id="278" fill="hold">
                            <p:stCondLst>
                              <p:cond delay="0"/>
                            </p:stCondLst>
                            <p:childTnLst>
                              <p:par>
                                <p:cTn id="279" presetID="55" presetClass="exit" presetSubtype="0" fill="hold" grpId="1" nodeType="clickEffect">
                                  <p:stCondLst>
                                    <p:cond delay="0"/>
                                  </p:stCondLst>
                                  <p:childTnLst>
                                    <p:anim calcmode="lin" valueType="num">
                                      <p:cBhvr>
                                        <p:cTn id="280" dur="1000"/>
                                        <p:tgtEl>
                                          <p:spTgt spid="142"/>
                                        </p:tgtEl>
                                        <p:attrNameLst>
                                          <p:attrName>ppt_w</p:attrName>
                                        </p:attrNameLst>
                                      </p:cBhvr>
                                      <p:tavLst>
                                        <p:tav tm="0">
                                          <p:val>
                                            <p:strVal val="ppt_w"/>
                                          </p:val>
                                        </p:tav>
                                        <p:tav tm="100000">
                                          <p:val>
                                            <p:strVal val="ppt_w*0.70"/>
                                          </p:val>
                                        </p:tav>
                                      </p:tavLst>
                                    </p:anim>
                                    <p:anim calcmode="lin" valueType="num">
                                      <p:cBhvr>
                                        <p:cTn id="281" dur="1000"/>
                                        <p:tgtEl>
                                          <p:spTgt spid="142"/>
                                        </p:tgtEl>
                                        <p:attrNameLst>
                                          <p:attrName>ppt_h</p:attrName>
                                        </p:attrNameLst>
                                      </p:cBhvr>
                                      <p:tavLst>
                                        <p:tav tm="0">
                                          <p:val>
                                            <p:strVal val="ppt_h"/>
                                          </p:val>
                                        </p:tav>
                                        <p:tav tm="100000">
                                          <p:val>
                                            <p:strVal val="ppt_h"/>
                                          </p:val>
                                        </p:tav>
                                      </p:tavLst>
                                    </p:anim>
                                    <p:animEffect transition="out" filter="fade">
                                      <p:cBhvr>
                                        <p:cTn id="282" dur="1000"/>
                                        <p:tgtEl>
                                          <p:spTgt spid="142"/>
                                        </p:tgtEl>
                                      </p:cBhvr>
                                    </p:animEffect>
                                    <p:set>
                                      <p:cBhvr>
                                        <p:cTn id="283" dur="1" fill="hold">
                                          <p:stCondLst>
                                            <p:cond delay="999"/>
                                          </p:stCondLst>
                                        </p:cTn>
                                        <p:tgtEl>
                                          <p:spTgt spid="142"/>
                                        </p:tgtEl>
                                        <p:attrNameLst>
                                          <p:attrName>style.visibility</p:attrName>
                                        </p:attrNameLst>
                                      </p:cBhvr>
                                      <p:to>
                                        <p:strVal val="hidden"/>
                                      </p:to>
                                    </p:set>
                                  </p:childTnLst>
                                </p:cTn>
                              </p:par>
                              <p:par>
                                <p:cTn id="284" presetID="55" presetClass="exit" presetSubtype="0" fill="hold" nodeType="withEffect">
                                  <p:stCondLst>
                                    <p:cond delay="0"/>
                                  </p:stCondLst>
                                  <p:childTnLst>
                                    <p:anim calcmode="lin" valueType="num">
                                      <p:cBhvr>
                                        <p:cTn id="285" dur="1000"/>
                                        <p:tgtEl>
                                          <p:spTgt spid="143"/>
                                        </p:tgtEl>
                                        <p:attrNameLst>
                                          <p:attrName>ppt_w</p:attrName>
                                        </p:attrNameLst>
                                      </p:cBhvr>
                                      <p:tavLst>
                                        <p:tav tm="0">
                                          <p:val>
                                            <p:strVal val="ppt_w"/>
                                          </p:val>
                                        </p:tav>
                                        <p:tav tm="100000">
                                          <p:val>
                                            <p:strVal val="ppt_w*0.70"/>
                                          </p:val>
                                        </p:tav>
                                      </p:tavLst>
                                    </p:anim>
                                    <p:anim calcmode="lin" valueType="num">
                                      <p:cBhvr>
                                        <p:cTn id="286" dur="1000"/>
                                        <p:tgtEl>
                                          <p:spTgt spid="143"/>
                                        </p:tgtEl>
                                        <p:attrNameLst>
                                          <p:attrName>ppt_h</p:attrName>
                                        </p:attrNameLst>
                                      </p:cBhvr>
                                      <p:tavLst>
                                        <p:tav tm="0">
                                          <p:val>
                                            <p:strVal val="ppt_h"/>
                                          </p:val>
                                        </p:tav>
                                        <p:tav tm="100000">
                                          <p:val>
                                            <p:strVal val="ppt_h"/>
                                          </p:val>
                                        </p:tav>
                                      </p:tavLst>
                                    </p:anim>
                                    <p:animEffect transition="out" filter="fade">
                                      <p:cBhvr>
                                        <p:cTn id="287" dur="1000"/>
                                        <p:tgtEl>
                                          <p:spTgt spid="143"/>
                                        </p:tgtEl>
                                      </p:cBhvr>
                                    </p:animEffect>
                                    <p:set>
                                      <p:cBhvr>
                                        <p:cTn id="288" dur="1" fill="hold">
                                          <p:stCondLst>
                                            <p:cond delay="999"/>
                                          </p:stCondLst>
                                        </p:cTn>
                                        <p:tgtEl>
                                          <p:spTgt spid="143"/>
                                        </p:tgtEl>
                                        <p:attrNameLst>
                                          <p:attrName>style.visibility</p:attrName>
                                        </p:attrNameLst>
                                      </p:cBhvr>
                                      <p:to>
                                        <p:strVal val="hidden"/>
                                      </p:to>
                                    </p:set>
                                  </p:childTnLst>
                                </p:cTn>
                              </p:par>
                              <p:par>
                                <p:cTn id="289" presetID="55" presetClass="exit" presetSubtype="0" fill="hold" nodeType="withEffect">
                                  <p:stCondLst>
                                    <p:cond delay="0"/>
                                  </p:stCondLst>
                                  <p:childTnLst>
                                    <p:anim calcmode="lin" valueType="num">
                                      <p:cBhvr>
                                        <p:cTn id="290" dur="1000"/>
                                        <p:tgtEl>
                                          <p:spTgt spid="85"/>
                                        </p:tgtEl>
                                        <p:attrNameLst>
                                          <p:attrName>ppt_w</p:attrName>
                                        </p:attrNameLst>
                                      </p:cBhvr>
                                      <p:tavLst>
                                        <p:tav tm="0">
                                          <p:val>
                                            <p:strVal val="ppt_w"/>
                                          </p:val>
                                        </p:tav>
                                        <p:tav tm="100000">
                                          <p:val>
                                            <p:strVal val="ppt_w*0.70"/>
                                          </p:val>
                                        </p:tav>
                                      </p:tavLst>
                                    </p:anim>
                                    <p:anim calcmode="lin" valueType="num">
                                      <p:cBhvr>
                                        <p:cTn id="291" dur="1000"/>
                                        <p:tgtEl>
                                          <p:spTgt spid="85"/>
                                        </p:tgtEl>
                                        <p:attrNameLst>
                                          <p:attrName>ppt_h</p:attrName>
                                        </p:attrNameLst>
                                      </p:cBhvr>
                                      <p:tavLst>
                                        <p:tav tm="0">
                                          <p:val>
                                            <p:strVal val="ppt_h"/>
                                          </p:val>
                                        </p:tav>
                                        <p:tav tm="100000">
                                          <p:val>
                                            <p:strVal val="ppt_h"/>
                                          </p:val>
                                        </p:tav>
                                      </p:tavLst>
                                    </p:anim>
                                    <p:animEffect transition="out" filter="fade">
                                      <p:cBhvr>
                                        <p:cTn id="292" dur="1000"/>
                                        <p:tgtEl>
                                          <p:spTgt spid="85"/>
                                        </p:tgtEl>
                                      </p:cBhvr>
                                    </p:animEffect>
                                    <p:set>
                                      <p:cBhvr>
                                        <p:cTn id="293" dur="1" fill="hold">
                                          <p:stCondLst>
                                            <p:cond delay="999"/>
                                          </p:stCondLst>
                                        </p:cTn>
                                        <p:tgtEl>
                                          <p:spTgt spid="85"/>
                                        </p:tgtEl>
                                        <p:attrNameLst>
                                          <p:attrName>style.visibility</p:attrName>
                                        </p:attrNameLst>
                                      </p:cBhvr>
                                      <p:to>
                                        <p:strVal val="hidden"/>
                                      </p:to>
                                    </p:set>
                                  </p:childTnLst>
                                </p:cTn>
                              </p:par>
                              <p:par>
                                <p:cTn id="294" presetID="55" presetClass="exit" presetSubtype="0" fill="hold" grpId="1" nodeType="withEffect">
                                  <p:stCondLst>
                                    <p:cond delay="0"/>
                                  </p:stCondLst>
                                  <p:childTnLst>
                                    <p:anim calcmode="lin" valueType="num">
                                      <p:cBhvr>
                                        <p:cTn id="295" dur="1000"/>
                                        <p:tgtEl>
                                          <p:spTgt spid="86"/>
                                        </p:tgtEl>
                                        <p:attrNameLst>
                                          <p:attrName>ppt_w</p:attrName>
                                        </p:attrNameLst>
                                      </p:cBhvr>
                                      <p:tavLst>
                                        <p:tav tm="0">
                                          <p:val>
                                            <p:strVal val="ppt_w"/>
                                          </p:val>
                                        </p:tav>
                                        <p:tav tm="100000">
                                          <p:val>
                                            <p:strVal val="ppt_w*0.70"/>
                                          </p:val>
                                        </p:tav>
                                      </p:tavLst>
                                    </p:anim>
                                    <p:anim calcmode="lin" valueType="num">
                                      <p:cBhvr>
                                        <p:cTn id="296" dur="1000"/>
                                        <p:tgtEl>
                                          <p:spTgt spid="86"/>
                                        </p:tgtEl>
                                        <p:attrNameLst>
                                          <p:attrName>ppt_h</p:attrName>
                                        </p:attrNameLst>
                                      </p:cBhvr>
                                      <p:tavLst>
                                        <p:tav tm="0">
                                          <p:val>
                                            <p:strVal val="ppt_h"/>
                                          </p:val>
                                        </p:tav>
                                        <p:tav tm="100000">
                                          <p:val>
                                            <p:strVal val="ppt_h"/>
                                          </p:val>
                                        </p:tav>
                                      </p:tavLst>
                                    </p:anim>
                                    <p:animEffect transition="out" filter="fade">
                                      <p:cBhvr>
                                        <p:cTn id="297" dur="1000"/>
                                        <p:tgtEl>
                                          <p:spTgt spid="86"/>
                                        </p:tgtEl>
                                      </p:cBhvr>
                                    </p:animEffect>
                                    <p:set>
                                      <p:cBhvr>
                                        <p:cTn id="298" dur="1" fill="hold">
                                          <p:stCondLst>
                                            <p:cond delay="999"/>
                                          </p:stCondLst>
                                        </p:cTn>
                                        <p:tgtEl>
                                          <p:spTgt spid="86"/>
                                        </p:tgtEl>
                                        <p:attrNameLst>
                                          <p:attrName>style.visibility</p:attrName>
                                        </p:attrNameLst>
                                      </p:cBhvr>
                                      <p:to>
                                        <p:strVal val="hidden"/>
                                      </p:to>
                                    </p:set>
                                  </p:childTnLst>
                                </p:cTn>
                              </p:par>
                              <p:par>
                                <p:cTn id="299" presetID="55" presetClass="exit" presetSubtype="0" fill="hold" grpId="1" nodeType="withEffect">
                                  <p:stCondLst>
                                    <p:cond delay="0"/>
                                  </p:stCondLst>
                                  <p:childTnLst>
                                    <p:anim calcmode="lin" valueType="num">
                                      <p:cBhvr>
                                        <p:cTn id="300" dur="1000"/>
                                        <p:tgtEl>
                                          <p:spTgt spid="89"/>
                                        </p:tgtEl>
                                        <p:attrNameLst>
                                          <p:attrName>ppt_w</p:attrName>
                                        </p:attrNameLst>
                                      </p:cBhvr>
                                      <p:tavLst>
                                        <p:tav tm="0">
                                          <p:val>
                                            <p:strVal val="ppt_w"/>
                                          </p:val>
                                        </p:tav>
                                        <p:tav tm="100000">
                                          <p:val>
                                            <p:strVal val="ppt_w*0.70"/>
                                          </p:val>
                                        </p:tav>
                                      </p:tavLst>
                                    </p:anim>
                                    <p:anim calcmode="lin" valueType="num">
                                      <p:cBhvr>
                                        <p:cTn id="301" dur="1000"/>
                                        <p:tgtEl>
                                          <p:spTgt spid="89"/>
                                        </p:tgtEl>
                                        <p:attrNameLst>
                                          <p:attrName>ppt_h</p:attrName>
                                        </p:attrNameLst>
                                      </p:cBhvr>
                                      <p:tavLst>
                                        <p:tav tm="0">
                                          <p:val>
                                            <p:strVal val="ppt_h"/>
                                          </p:val>
                                        </p:tav>
                                        <p:tav tm="100000">
                                          <p:val>
                                            <p:strVal val="ppt_h"/>
                                          </p:val>
                                        </p:tav>
                                      </p:tavLst>
                                    </p:anim>
                                    <p:animEffect transition="out" filter="fade">
                                      <p:cBhvr>
                                        <p:cTn id="302" dur="1000"/>
                                        <p:tgtEl>
                                          <p:spTgt spid="89"/>
                                        </p:tgtEl>
                                      </p:cBhvr>
                                    </p:animEffect>
                                    <p:set>
                                      <p:cBhvr>
                                        <p:cTn id="303" dur="1" fill="hold">
                                          <p:stCondLst>
                                            <p:cond delay="999"/>
                                          </p:stCondLst>
                                        </p:cTn>
                                        <p:tgtEl>
                                          <p:spTgt spid="89"/>
                                        </p:tgtEl>
                                        <p:attrNameLst>
                                          <p:attrName>style.visibility</p:attrName>
                                        </p:attrNameLst>
                                      </p:cBhvr>
                                      <p:to>
                                        <p:strVal val="hidden"/>
                                      </p:to>
                                    </p:set>
                                  </p:childTnLst>
                                </p:cTn>
                              </p:par>
                              <p:par>
                                <p:cTn id="304" presetID="55" presetClass="exit" presetSubtype="0" fill="hold" grpId="1" nodeType="withEffect">
                                  <p:stCondLst>
                                    <p:cond delay="0"/>
                                  </p:stCondLst>
                                  <p:childTnLst>
                                    <p:anim calcmode="lin" valueType="num">
                                      <p:cBhvr>
                                        <p:cTn id="305" dur="1000"/>
                                        <p:tgtEl>
                                          <p:spTgt spid="87"/>
                                        </p:tgtEl>
                                        <p:attrNameLst>
                                          <p:attrName>ppt_w</p:attrName>
                                        </p:attrNameLst>
                                      </p:cBhvr>
                                      <p:tavLst>
                                        <p:tav tm="0">
                                          <p:val>
                                            <p:strVal val="ppt_w"/>
                                          </p:val>
                                        </p:tav>
                                        <p:tav tm="100000">
                                          <p:val>
                                            <p:strVal val="ppt_w*0.70"/>
                                          </p:val>
                                        </p:tav>
                                      </p:tavLst>
                                    </p:anim>
                                    <p:anim calcmode="lin" valueType="num">
                                      <p:cBhvr>
                                        <p:cTn id="306" dur="1000"/>
                                        <p:tgtEl>
                                          <p:spTgt spid="87"/>
                                        </p:tgtEl>
                                        <p:attrNameLst>
                                          <p:attrName>ppt_h</p:attrName>
                                        </p:attrNameLst>
                                      </p:cBhvr>
                                      <p:tavLst>
                                        <p:tav tm="0">
                                          <p:val>
                                            <p:strVal val="ppt_h"/>
                                          </p:val>
                                        </p:tav>
                                        <p:tav tm="100000">
                                          <p:val>
                                            <p:strVal val="ppt_h"/>
                                          </p:val>
                                        </p:tav>
                                      </p:tavLst>
                                    </p:anim>
                                    <p:animEffect transition="out" filter="fade">
                                      <p:cBhvr>
                                        <p:cTn id="307" dur="1000"/>
                                        <p:tgtEl>
                                          <p:spTgt spid="87"/>
                                        </p:tgtEl>
                                      </p:cBhvr>
                                    </p:animEffect>
                                    <p:set>
                                      <p:cBhvr>
                                        <p:cTn id="308" dur="1" fill="hold">
                                          <p:stCondLst>
                                            <p:cond delay="999"/>
                                          </p:stCondLst>
                                        </p:cTn>
                                        <p:tgtEl>
                                          <p:spTgt spid="87"/>
                                        </p:tgtEl>
                                        <p:attrNameLst>
                                          <p:attrName>style.visibility</p:attrName>
                                        </p:attrNameLst>
                                      </p:cBhvr>
                                      <p:to>
                                        <p:strVal val="hidden"/>
                                      </p:to>
                                    </p:set>
                                  </p:childTnLst>
                                </p:cTn>
                              </p:par>
                              <p:par>
                                <p:cTn id="309" presetID="55" presetClass="exit" presetSubtype="0" fill="hold" grpId="1" nodeType="withEffect">
                                  <p:stCondLst>
                                    <p:cond delay="0"/>
                                  </p:stCondLst>
                                  <p:childTnLst>
                                    <p:anim calcmode="lin" valueType="num">
                                      <p:cBhvr>
                                        <p:cTn id="310" dur="1000"/>
                                        <p:tgtEl>
                                          <p:spTgt spid="88"/>
                                        </p:tgtEl>
                                        <p:attrNameLst>
                                          <p:attrName>ppt_w</p:attrName>
                                        </p:attrNameLst>
                                      </p:cBhvr>
                                      <p:tavLst>
                                        <p:tav tm="0">
                                          <p:val>
                                            <p:strVal val="ppt_w"/>
                                          </p:val>
                                        </p:tav>
                                        <p:tav tm="100000">
                                          <p:val>
                                            <p:strVal val="ppt_w*0.70"/>
                                          </p:val>
                                        </p:tav>
                                      </p:tavLst>
                                    </p:anim>
                                    <p:anim calcmode="lin" valueType="num">
                                      <p:cBhvr>
                                        <p:cTn id="311" dur="1000"/>
                                        <p:tgtEl>
                                          <p:spTgt spid="88"/>
                                        </p:tgtEl>
                                        <p:attrNameLst>
                                          <p:attrName>ppt_h</p:attrName>
                                        </p:attrNameLst>
                                      </p:cBhvr>
                                      <p:tavLst>
                                        <p:tav tm="0">
                                          <p:val>
                                            <p:strVal val="ppt_h"/>
                                          </p:val>
                                        </p:tav>
                                        <p:tav tm="100000">
                                          <p:val>
                                            <p:strVal val="ppt_h"/>
                                          </p:val>
                                        </p:tav>
                                      </p:tavLst>
                                    </p:anim>
                                    <p:animEffect transition="out" filter="fade">
                                      <p:cBhvr>
                                        <p:cTn id="312" dur="1000"/>
                                        <p:tgtEl>
                                          <p:spTgt spid="88"/>
                                        </p:tgtEl>
                                      </p:cBhvr>
                                    </p:animEffect>
                                    <p:set>
                                      <p:cBhvr>
                                        <p:cTn id="313" dur="1" fill="hold">
                                          <p:stCondLst>
                                            <p:cond delay="999"/>
                                          </p:stCondLst>
                                        </p:cTn>
                                        <p:tgtEl>
                                          <p:spTgt spid="88"/>
                                        </p:tgtEl>
                                        <p:attrNameLst>
                                          <p:attrName>style.visibility</p:attrName>
                                        </p:attrNameLst>
                                      </p:cBhvr>
                                      <p:to>
                                        <p:strVal val="hidden"/>
                                      </p:to>
                                    </p:set>
                                  </p:childTnLst>
                                </p:cTn>
                              </p:par>
                              <p:par>
                                <p:cTn id="314" presetID="55" presetClass="exit" presetSubtype="0" fill="hold" grpId="1" nodeType="withEffect">
                                  <p:stCondLst>
                                    <p:cond delay="0"/>
                                  </p:stCondLst>
                                  <p:childTnLst>
                                    <p:anim calcmode="lin" valueType="num">
                                      <p:cBhvr>
                                        <p:cTn id="315" dur="1000"/>
                                        <p:tgtEl>
                                          <p:spTgt spid="91"/>
                                        </p:tgtEl>
                                        <p:attrNameLst>
                                          <p:attrName>ppt_w</p:attrName>
                                        </p:attrNameLst>
                                      </p:cBhvr>
                                      <p:tavLst>
                                        <p:tav tm="0">
                                          <p:val>
                                            <p:strVal val="ppt_w"/>
                                          </p:val>
                                        </p:tav>
                                        <p:tav tm="100000">
                                          <p:val>
                                            <p:strVal val="ppt_w*0.70"/>
                                          </p:val>
                                        </p:tav>
                                      </p:tavLst>
                                    </p:anim>
                                    <p:anim calcmode="lin" valueType="num">
                                      <p:cBhvr>
                                        <p:cTn id="316" dur="1000"/>
                                        <p:tgtEl>
                                          <p:spTgt spid="91"/>
                                        </p:tgtEl>
                                        <p:attrNameLst>
                                          <p:attrName>ppt_h</p:attrName>
                                        </p:attrNameLst>
                                      </p:cBhvr>
                                      <p:tavLst>
                                        <p:tav tm="0">
                                          <p:val>
                                            <p:strVal val="ppt_h"/>
                                          </p:val>
                                        </p:tav>
                                        <p:tav tm="100000">
                                          <p:val>
                                            <p:strVal val="ppt_h"/>
                                          </p:val>
                                        </p:tav>
                                      </p:tavLst>
                                    </p:anim>
                                    <p:animEffect transition="out" filter="fade">
                                      <p:cBhvr>
                                        <p:cTn id="317" dur="1000"/>
                                        <p:tgtEl>
                                          <p:spTgt spid="91"/>
                                        </p:tgtEl>
                                      </p:cBhvr>
                                    </p:animEffect>
                                    <p:set>
                                      <p:cBhvr>
                                        <p:cTn id="318" dur="1" fill="hold">
                                          <p:stCondLst>
                                            <p:cond delay="999"/>
                                          </p:stCondLst>
                                        </p:cTn>
                                        <p:tgtEl>
                                          <p:spTgt spid="91"/>
                                        </p:tgtEl>
                                        <p:attrNameLst>
                                          <p:attrName>style.visibility</p:attrName>
                                        </p:attrNameLst>
                                      </p:cBhvr>
                                      <p:to>
                                        <p:strVal val="hidden"/>
                                      </p:to>
                                    </p:set>
                                  </p:childTnLst>
                                </p:cTn>
                              </p:par>
                              <p:par>
                                <p:cTn id="319" presetID="55" presetClass="exit" presetSubtype="0" fill="hold" grpId="1" nodeType="withEffect">
                                  <p:stCondLst>
                                    <p:cond delay="0"/>
                                  </p:stCondLst>
                                  <p:childTnLst>
                                    <p:anim calcmode="lin" valueType="num">
                                      <p:cBhvr>
                                        <p:cTn id="320" dur="1000"/>
                                        <p:tgtEl>
                                          <p:spTgt spid="90"/>
                                        </p:tgtEl>
                                        <p:attrNameLst>
                                          <p:attrName>ppt_w</p:attrName>
                                        </p:attrNameLst>
                                      </p:cBhvr>
                                      <p:tavLst>
                                        <p:tav tm="0">
                                          <p:val>
                                            <p:strVal val="ppt_w"/>
                                          </p:val>
                                        </p:tav>
                                        <p:tav tm="100000">
                                          <p:val>
                                            <p:strVal val="ppt_w*0.70"/>
                                          </p:val>
                                        </p:tav>
                                      </p:tavLst>
                                    </p:anim>
                                    <p:anim calcmode="lin" valueType="num">
                                      <p:cBhvr>
                                        <p:cTn id="321" dur="1000"/>
                                        <p:tgtEl>
                                          <p:spTgt spid="90"/>
                                        </p:tgtEl>
                                        <p:attrNameLst>
                                          <p:attrName>ppt_h</p:attrName>
                                        </p:attrNameLst>
                                      </p:cBhvr>
                                      <p:tavLst>
                                        <p:tav tm="0">
                                          <p:val>
                                            <p:strVal val="ppt_h"/>
                                          </p:val>
                                        </p:tav>
                                        <p:tav tm="100000">
                                          <p:val>
                                            <p:strVal val="ppt_h"/>
                                          </p:val>
                                        </p:tav>
                                      </p:tavLst>
                                    </p:anim>
                                    <p:animEffect transition="out" filter="fade">
                                      <p:cBhvr>
                                        <p:cTn id="322" dur="1000"/>
                                        <p:tgtEl>
                                          <p:spTgt spid="90"/>
                                        </p:tgtEl>
                                      </p:cBhvr>
                                    </p:animEffect>
                                    <p:set>
                                      <p:cBhvr>
                                        <p:cTn id="323" dur="1" fill="hold">
                                          <p:stCondLst>
                                            <p:cond delay="999"/>
                                          </p:stCondLst>
                                        </p:cTn>
                                        <p:tgtEl>
                                          <p:spTgt spid="90"/>
                                        </p:tgtEl>
                                        <p:attrNameLst>
                                          <p:attrName>style.visibility</p:attrName>
                                        </p:attrNameLst>
                                      </p:cBhvr>
                                      <p:to>
                                        <p:strVal val="hidden"/>
                                      </p:to>
                                    </p:set>
                                  </p:childTnLst>
                                </p:cTn>
                              </p:par>
                            </p:childTnLst>
                          </p:cTn>
                        </p:par>
                      </p:childTnLst>
                    </p:cTn>
                  </p:par>
                  <p:par>
                    <p:cTn id="324" fill="hold">
                      <p:stCondLst>
                        <p:cond delay="indefinite"/>
                      </p:stCondLst>
                      <p:childTnLst>
                        <p:par>
                          <p:cTn id="325" fill="hold">
                            <p:stCondLst>
                              <p:cond delay="0"/>
                            </p:stCondLst>
                            <p:childTnLst>
                              <p:par>
                                <p:cTn id="326" presetID="22" presetClass="entr" presetSubtype="8" fill="hold" grpId="0" nodeType="clickEffect">
                                  <p:stCondLst>
                                    <p:cond delay="0"/>
                                  </p:stCondLst>
                                  <p:childTnLst>
                                    <p:set>
                                      <p:cBhvr>
                                        <p:cTn id="327" dur="1" fill="hold">
                                          <p:stCondLst>
                                            <p:cond delay="0"/>
                                          </p:stCondLst>
                                        </p:cTn>
                                        <p:tgtEl>
                                          <p:spTgt spid="23"/>
                                        </p:tgtEl>
                                        <p:attrNameLst>
                                          <p:attrName>style.visibility</p:attrName>
                                        </p:attrNameLst>
                                      </p:cBhvr>
                                      <p:to>
                                        <p:strVal val="visible"/>
                                      </p:to>
                                    </p:set>
                                    <p:animEffect transition="in" filter="wipe(left)">
                                      <p:cBhvr>
                                        <p:cTn id="328" dur="500"/>
                                        <p:tgtEl>
                                          <p:spTgt spid="23"/>
                                        </p:tgtEl>
                                      </p:cBhvr>
                                    </p:animEffect>
                                  </p:childTnLst>
                                </p:cTn>
                              </p:par>
                            </p:childTnLst>
                          </p:cTn>
                        </p:par>
                      </p:childTnLst>
                    </p:cTn>
                  </p:par>
                  <p:par>
                    <p:cTn id="329" fill="hold">
                      <p:stCondLst>
                        <p:cond delay="indefinite"/>
                      </p:stCondLst>
                      <p:childTnLst>
                        <p:par>
                          <p:cTn id="330" fill="hold">
                            <p:stCondLst>
                              <p:cond delay="0"/>
                            </p:stCondLst>
                            <p:childTnLst>
                              <p:par>
                                <p:cTn id="331" presetID="53" presetClass="entr" presetSubtype="0" fill="hold" nodeType="clickEffect">
                                  <p:stCondLst>
                                    <p:cond delay="0"/>
                                  </p:stCondLst>
                                  <p:childTnLst>
                                    <p:set>
                                      <p:cBhvr>
                                        <p:cTn id="332" dur="1" fill="hold">
                                          <p:stCondLst>
                                            <p:cond delay="0"/>
                                          </p:stCondLst>
                                        </p:cTn>
                                        <p:tgtEl>
                                          <p:spTgt spid="27"/>
                                        </p:tgtEl>
                                        <p:attrNameLst>
                                          <p:attrName>style.visibility</p:attrName>
                                        </p:attrNameLst>
                                      </p:cBhvr>
                                      <p:to>
                                        <p:strVal val="visible"/>
                                      </p:to>
                                    </p:set>
                                    <p:anim calcmode="lin" valueType="num">
                                      <p:cBhvr>
                                        <p:cTn id="333" dur="500" fill="hold"/>
                                        <p:tgtEl>
                                          <p:spTgt spid="27"/>
                                        </p:tgtEl>
                                        <p:attrNameLst>
                                          <p:attrName>ppt_w</p:attrName>
                                        </p:attrNameLst>
                                      </p:cBhvr>
                                      <p:tavLst>
                                        <p:tav tm="0">
                                          <p:val>
                                            <p:fltVal val="0"/>
                                          </p:val>
                                        </p:tav>
                                        <p:tav tm="100000">
                                          <p:val>
                                            <p:strVal val="#ppt_w"/>
                                          </p:val>
                                        </p:tav>
                                      </p:tavLst>
                                    </p:anim>
                                    <p:anim calcmode="lin" valueType="num">
                                      <p:cBhvr>
                                        <p:cTn id="334" dur="500" fill="hold"/>
                                        <p:tgtEl>
                                          <p:spTgt spid="27"/>
                                        </p:tgtEl>
                                        <p:attrNameLst>
                                          <p:attrName>ppt_h</p:attrName>
                                        </p:attrNameLst>
                                      </p:cBhvr>
                                      <p:tavLst>
                                        <p:tav tm="0">
                                          <p:val>
                                            <p:fltVal val="0"/>
                                          </p:val>
                                        </p:tav>
                                        <p:tav tm="100000">
                                          <p:val>
                                            <p:strVal val="#ppt_h"/>
                                          </p:val>
                                        </p:tav>
                                      </p:tavLst>
                                    </p:anim>
                                    <p:animEffect transition="in" filter="fade">
                                      <p:cBhvr>
                                        <p:cTn id="335" dur="500"/>
                                        <p:tgtEl>
                                          <p:spTgt spid="27"/>
                                        </p:tgtEl>
                                      </p:cBhvr>
                                    </p:animEffect>
                                  </p:childTnLst>
                                </p:cTn>
                              </p:par>
                            </p:childTnLst>
                          </p:cTn>
                        </p:par>
                      </p:childTnLst>
                    </p:cTn>
                  </p:par>
                  <p:par>
                    <p:cTn id="336" fill="hold">
                      <p:stCondLst>
                        <p:cond delay="indefinite"/>
                      </p:stCondLst>
                      <p:childTnLst>
                        <p:par>
                          <p:cTn id="337" fill="hold">
                            <p:stCondLst>
                              <p:cond delay="0"/>
                            </p:stCondLst>
                            <p:childTnLst>
                              <p:par>
                                <p:cTn id="338" presetID="55" presetClass="exit" presetSubtype="0" fill="hold" grpId="0" nodeType="clickEffect">
                                  <p:stCondLst>
                                    <p:cond delay="0"/>
                                  </p:stCondLst>
                                  <p:childTnLst>
                                    <p:anim calcmode="lin" valueType="num">
                                      <p:cBhvr>
                                        <p:cTn id="339" dur="1000"/>
                                        <p:tgtEl>
                                          <p:spTgt spid="27"/>
                                        </p:tgtEl>
                                        <p:attrNameLst>
                                          <p:attrName>ppt_w</p:attrName>
                                        </p:attrNameLst>
                                      </p:cBhvr>
                                      <p:tavLst>
                                        <p:tav tm="0">
                                          <p:val>
                                            <p:strVal val="ppt_w"/>
                                          </p:val>
                                        </p:tav>
                                        <p:tav tm="100000">
                                          <p:val>
                                            <p:strVal val="ppt_w*0.70"/>
                                          </p:val>
                                        </p:tav>
                                      </p:tavLst>
                                    </p:anim>
                                    <p:anim calcmode="lin" valueType="num">
                                      <p:cBhvr>
                                        <p:cTn id="340" dur="1000"/>
                                        <p:tgtEl>
                                          <p:spTgt spid="27"/>
                                        </p:tgtEl>
                                        <p:attrNameLst>
                                          <p:attrName>ppt_h</p:attrName>
                                        </p:attrNameLst>
                                      </p:cBhvr>
                                      <p:tavLst>
                                        <p:tav tm="0">
                                          <p:val>
                                            <p:strVal val="ppt_h"/>
                                          </p:val>
                                        </p:tav>
                                        <p:tav tm="100000">
                                          <p:val>
                                            <p:strVal val="ppt_h"/>
                                          </p:val>
                                        </p:tav>
                                      </p:tavLst>
                                    </p:anim>
                                    <p:animEffect transition="out" filter="fade">
                                      <p:cBhvr>
                                        <p:cTn id="341" dur="1000"/>
                                        <p:tgtEl>
                                          <p:spTgt spid="27"/>
                                        </p:tgtEl>
                                      </p:cBhvr>
                                    </p:animEffect>
                                    <p:set>
                                      <p:cBhvr>
                                        <p:cTn id="342" dur="1" fill="hold">
                                          <p:stCondLst>
                                            <p:cond delay="999"/>
                                          </p:stCondLst>
                                        </p:cTn>
                                        <p:tgtEl>
                                          <p:spTgt spid="27"/>
                                        </p:tgtEl>
                                        <p:attrNameLst>
                                          <p:attrName>style.visibility</p:attrName>
                                        </p:attrNameLst>
                                      </p:cBhvr>
                                      <p:to>
                                        <p:strVal val="hidden"/>
                                      </p:to>
                                    </p:set>
                                  </p:childTnLst>
                                </p:cTn>
                              </p:par>
                            </p:childTnLst>
                          </p:cTn>
                        </p:par>
                      </p:childTnLst>
                    </p:cTn>
                  </p:par>
                  <p:par>
                    <p:cTn id="343" fill="hold">
                      <p:stCondLst>
                        <p:cond delay="indefinite"/>
                      </p:stCondLst>
                      <p:childTnLst>
                        <p:par>
                          <p:cTn id="344" fill="hold">
                            <p:stCondLst>
                              <p:cond delay="0"/>
                            </p:stCondLst>
                            <p:childTnLst>
                              <p:par>
                                <p:cTn id="345" presetID="53" presetClass="entr" presetSubtype="0" fill="hold" nodeType="clickEffect">
                                  <p:stCondLst>
                                    <p:cond delay="0"/>
                                  </p:stCondLst>
                                  <p:childTnLst>
                                    <p:set>
                                      <p:cBhvr>
                                        <p:cTn id="346" dur="1" fill="hold">
                                          <p:stCondLst>
                                            <p:cond delay="0"/>
                                          </p:stCondLst>
                                        </p:cTn>
                                        <p:tgtEl>
                                          <p:spTgt spid="28"/>
                                        </p:tgtEl>
                                        <p:attrNameLst>
                                          <p:attrName>style.visibility</p:attrName>
                                        </p:attrNameLst>
                                      </p:cBhvr>
                                      <p:to>
                                        <p:strVal val="visible"/>
                                      </p:to>
                                    </p:set>
                                    <p:anim calcmode="lin" valueType="num">
                                      <p:cBhvr>
                                        <p:cTn id="347" dur="500" fill="hold"/>
                                        <p:tgtEl>
                                          <p:spTgt spid="28"/>
                                        </p:tgtEl>
                                        <p:attrNameLst>
                                          <p:attrName>ppt_w</p:attrName>
                                        </p:attrNameLst>
                                      </p:cBhvr>
                                      <p:tavLst>
                                        <p:tav tm="0">
                                          <p:val>
                                            <p:fltVal val="0"/>
                                          </p:val>
                                        </p:tav>
                                        <p:tav tm="100000">
                                          <p:val>
                                            <p:strVal val="#ppt_w"/>
                                          </p:val>
                                        </p:tav>
                                      </p:tavLst>
                                    </p:anim>
                                    <p:anim calcmode="lin" valueType="num">
                                      <p:cBhvr>
                                        <p:cTn id="348" dur="500" fill="hold"/>
                                        <p:tgtEl>
                                          <p:spTgt spid="28"/>
                                        </p:tgtEl>
                                        <p:attrNameLst>
                                          <p:attrName>ppt_h</p:attrName>
                                        </p:attrNameLst>
                                      </p:cBhvr>
                                      <p:tavLst>
                                        <p:tav tm="0">
                                          <p:val>
                                            <p:fltVal val="0"/>
                                          </p:val>
                                        </p:tav>
                                        <p:tav tm="100000">
                                          <p:val>
                                            <p:strVal val="#ppt_h"/>
                                          </p:val>
                                        </p:tav>
                                      </p:tavLst>
                                    </p:anim>
                                    <p:animEffect transition="in" filter="fade">
                                      <p:cBhvr>
                                        <p:cTn id="3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23" grpId="0" animBg="1"/>
      <p:bldP spid="25" grpId="0" animBg="1"/>
      <p:bldP spid="26" grpId="0" animBg="1"/>
      <p:bldP spid="21" grpId="0" animBg="1"/>
      <p:bldP spid="21" grpId="1" animBg="1"/>
      <p:bldP spid="86" grpId="0"/>
      <p:bldP spid="86" grpId="1"/>
      <p:bldP spid="87" grpId="0"/>
      <p:bldP spid="87" grpId="1"/>
      <p:bldP spid="88" grpId="0"/>
      <p:bldP spid="88" grpId="1"/>
      <p:bldP spid="89" grpId="0"/>
      <p:bldP spid="89" grpId="1"/>
      <p:bldP spid="90" grpId="0"/>
      <p:bldP spid="90" grpId="1"/>
      <p:bldP spid="91" grpId="0"/>
      <p:bldP spid="91" grpId="1"/>
      <p:bldP spid="92" grpId="0" animBg="1"/>
      <p:bldP spid="92" grpId="1" animBg="1"/>
      <p:bldP spid="102" grpId="0" animBg="1"/>
      <p:bldP spid="102" grpId="1" animBg="1"/>
      <p:bldP spid="27" grpId="0" animBg="1"/>
      <p:bldP spid="112" grpId="0" animBg="1"/>
      <p:bldP spid="112" grpId="1" animBg="1"/>
      <p:bldP spid="122" grpId="0" animBg="1"/>
      <p:bldP spid="122" grpId="1" animBg="1"/>
      <p:bldP spid="132" grpId="0" animBg="1"/>
      <p:bldP spid="132" grpId="1" animBg="1"/>
      <p:bldP spid="142" grpId="0" animBg="1"/>
      <p:bldP spid="142" grpId="1" animBg="1"/>
      <p:bldP spid="13"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a:spLocks noChangeAspect="1"/>
          </p:cNvSpPr>
          <p:nvPr/>
        </p:nvSpPr>
        <p:spPr>
          <a:xfrm>
            <a:off x="0" y="-24"/>
            <a:ext cx="540000" cy="540000"/>
          </a:xfrm>
          <a:prstGeom prst="ellipse">
            <a:avLst/>
          </a:prstGeom>
          <a:blipFill rotWithShape="0">
            <a:blip r:embed="rId3" cstate="email">
              <a:extLst>
                <a:ext uri="{28A0092B-C50C-407E-A947-70E740481C1C}">
                  <a14:useLocalDpi xmlns:a14="http://schemas.microsoft.com/office/drawing/2010/main"/>
                </a:ext>
              </a:extLst>
            </a:blip>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6">
              <a:tint val="50000"/>
              <a:hueOff val="0"/>
              <a:satOff val="0"/>
              <a:lumOff val="0"/>
              <a:alphaOff val="0"/>
            </a:schemeClr>
          </a:effectRef>
          <a:fontRef idx="minor">
            <a:schemeClr val="lt1">
              <a:hueOff val="0"/>
              <a:satOff val="0"/>
              <a:lumOff val="0"/>
              <a:alphaOff val="0"/>
            </a:schemeClr>
          </a:fontRef>
        </p:style>
      </p:sp>
      <p:sp>
        <p:nvSpPr>
          <p:cNvPr id="4" name="Rectangle 3"/>
          <p:cNvSpPr/>
          <p:nvPr/>
        </p:nvSpPr>
        <p:spPr>
          <a:xfrm>
            <a:off x="0" y="1"/>
            <a:ext cx="9144000" cy="923330"/>
          </a:xfrm>
          <a:prstGeom prst="rect">
            <a:avLst/>
          </a:prstGeom>
        </p:spPr>
        <p:txBody>
          <a:bodyPr wrap="square">
            <a:spAutoFit/>
          </a:bodyPr>
          <a:lstStyle/>
          <a:p>
            <a:pPr lvl="0" algn="ctr"/>
            <a:r>
              <a:rPr lang="fr-FR" sz="3600" b="1" u="sng" dirty="0" smtClean="0">
                <a:ln w="10541" cmpd="sng">
                  <a:solidFill>
                    <a:schemeClr val="tx1"/>
                  </a:solidFill>
                  <a:prstDash val="solid"/>
                </a:ln>
                <a:solidFill>
                  <a:schemeClr val="accent6">
                    <a:lumMod val="50000"/>
                  </a:schemeClr>
                </a:solidFill>
                <a:effectLst>
                  <a:outerShdw blurRad="38100" dist="38100" dir="2700000" algn="tl">
                    <a:srgbClr val="000000">
                      <a:alpha val="43137"/>
                    </a:srgbClr>
                  </a:outerShdw>
                </a:effectLst>
                <a:latin typeface="John Handy LET" pitchFamily="2" charset="0"/>
              </a:rPr>
              <a:t>Acte 1II : Un peintre de génie </a:t>
            </a:r>
          </a:p>
          <a:p>
            <a:pPr lvl="0" algn="ctr"/>
            <a:r>
              <a:rPr lang="fr-FR" b="1" u="sng" dirty="0" smtClean="0">
                <a:solidFill>
                  <a:schemeClr val="accent6">
                    <a:lumMod val="50000"/>
                  </a:schemeClr>
                </a:solidFill>
                <a:effectLst>
                  <a:outerShdw blurRad="38100" dist="38100" dir="2700000" algn="tl">
                    <a:srgbClr val="000000">
                      <a:alpha val="43137"/>
                    </a:srgbClr>
                  </a:outerShdw>
                </a:effectLst>
                <a:latin typeface="John Handy LET" pitchFamily="2" charset="0"/>
              </a:rPr>
              <a:t>(à travers l’étude de la Joconde)</a:t>
            </a:r>
            <a:endParaRPr lang="fr-FR" b="1" u="sng" dirty="0">
              <a:solidFill>
                <a:schemeClr val="accent6">
                  <a:lumMod val="50000"/>
                </a:schemeClr>
              </a:solidFill>
              <a:effectLst>
                <a:outerShdw blurRad="38100" dist="38100" dir="2700000" algn="tl">
                  <a:srgbClr val="000000">
                    <a:alpha val="43137"/>
                  </a:srgbClr>
                </a:outerShdw>
              </a:effectLst>
              <a:latin typeface="John Handy LET" pitchFamily="2" charset="0"/>
            </a:endParaRPr>
          </a:p>
        </p:txBody>
      </p:sp>
      <p:pic>
        <p:nvPicPr>
          <p:cNvPr id="5" name="Picture 4" descr="Mona_Lis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406" y="928670"/>
            <a:ext cx="3780588" cy="5832000"/>
          </a:xfrm>
          <a:prstGeom prst="rect">
            <a:avLst/>
          </a:prstGeom>
          <a:ln>
            <a:noFill/>
          </a:ln>
          <a:effectLst>
            <a:outerShdw blurRad="292100" dist="139700" dir="2700000" algn="tl" rotWithShape="0">
              <a:srgbClr val="333333">
                <a:alpha val="65000"/>
              </a:srgbClr>
            </a:outerShdw>
          </a:effectLst>
        </p:spPr>
      </p:pic>
      <p:sp>
        <p:nvSpPr>
          <p:cNvPr id="7" name="Text Box 5"/>
          <p:cNvSpPr txBox="1">
            <a:spLocks noChangeArrowheads="1"/>
          </p:cNvSpPr>
          <p:nvPr/>
        </p:nvSpPr>
        <p:spPr bwMode="auto">
          <a:xfrm>
            <a:off x="3929058" y="1714488"/>
            <a:ext cx="5072098" cy="5047536"/>
          </a:xfrm>
          <a:prstGeom prst="rect">
            <a:avLst/>
          </a:prstGeom>
          <a:solidFill>
            <a:schemeClr val="bg1">
              <a:alpha val="49000"/>
            </a:schemeClr>
          </a:solidFill>
          <a:ln>
            <a:solidFill>
              <a:srgbClr val="663300"/>
            </a:solidFill>
            <a:headEnd/>
            <a:tailEnd/>
          </a:ln>
          <a:effectLst>
            <a:outerShdw blurRad="40000" dist="23000" dir="5400000" rotWithShape="0">
              <a:srgbClr val="000000">
                <a:alpha val="35000"/>
              </a:srgbClr>
            </a:outerShdw>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400" b="1" i="0" u="sng" strike="noStrike" kern="0" cap="none" spc="0" normalizeH="0" baseline="0" noProof="0" dirty="0">
                <a:ln>
                  <a:noFill/>
                </a:ln>
                <a:effectLst/>
                <a:uLnTx/>
                <a:uFillTx/>
                <a:latin typeface="Tw Cen MT" pitchFamily="34" charset="0"/>
                <a:ea typeface="+mn-ea"/>
                <a:cs typeface="+mn-cs"/>
              </a:rPr>
              <a:t>Bref historique</a:t>
            </a:r>
            <a:r>
              <a:rPr kumimoji="0" lang="fr-FR" sz="1400" b="1" i="0" u="none" strike="noStrike" kern="0" cap="none" spc="0" normalizeH="0" baseline="0" noProof="0" dirty="0">
                <a:ln>
                  <a:noFill/>
                </a:ln>
                <a:effectLst/>
                <a:uLnTx/>
                <a:uFillTx/>
                <a:latin typeface="Tw Cen MT" pitchFamily="34" charset="0"/>
                <a:ea typeface="+mn-ea"/>
                <a:cs typeface="+mn-cs"/>
              </a:rPr>
              <a:t> : La Joconde a été peinte de 1503 à 1506, mais est restée inachevée. Léonard de Vinci ne l'a pas vendue à son commanditaire et il y a à nouveau travaillé par la suite. Il l'a emportée avec lui en France, en 1516, avec deux autres tableaux, au Clos Lucé</a:t>
            </a:r>
            <a:r>
              <a:rPr kumimoji="0" lang="fr-FR" sz="1400" b="1" i="0" u="none" strike="noStrike" kern="0" cap="none" spc="0" normalizeH="0" baseline="0" noProof="0" dirty="0" smtClean="0">
                <a:ln>
                  <a:noFill/>
                </a:ln>
                <a:effectLst/>
                <a:uLnTx/>
                <a:uFillTx/>
                <a:latin typeface="Tw Cen MT" pitchFamily="34" charset="0"/>
                <a:ea typeface="+mn-ea"/>
                <a:cs typeface="+mn-cs"/>
              </a:rPr>
              <a:t>, et </a:t>
            </a:r>
            <a:r>
              <a:rPr kumimoji="0" lang="fr-FR" sz="1400" b="1" i="0" u="none" strike="noStrike" kern="0" cap="none" spc="0" normalizeH="0" baseline="0" noProof="0" dirty="0">
                <a:ln>
                  <a:noFill/>
                </a:ln>
                <a:effectLst/>
                <a:uLnTx/>
                <a:uFillTx/>
                <a:latin typeface="Tw Cen MT" pitchFamily="34" charset="0"/>
                <a:ea typeface="+mn-ea"/>
                <a:cs typeface="+mn-cs"/>
              </a:rPr>
              <a:t>le tableau a été vendu au roi de France François 1</a:t>
            </a:r>
            <a:r>
              <a:rPr kumimoji="0" lang="fr-FR" sz="1400" b="1" i="0" u="none" strike="noStrike" kern="0" cap="none" spc="0" normalizeH="0" baseline="30000" noProof="0" dirty="0">
                <a:ln>
                  <a:noFill/>
                </a:ln>
                <a:effectLst/>
                <a:uLnTx/>
                <a:uFillTx/>
                <a:latin typeface="Tw Cen MT" pitchFamily="34" charset="0"/>
                <a:ea typeface="+mn-ea"/>
                <a:cs typeface="+mn-cs"/>
              </a:rPr>
              <a:t>er</a:t>
            </a:r>
            <a:r>
              <a:rPr kumimoji="0" lang="fr-FR" sz="1400" b="1" i="0" u="none" strike="noStrike" kern="0" cap="none" spc="0" normalizeH="0" baseline="0" noProof="0" dirty="0">
                <a:ln>
                  <a:noFill/>
                </a:ln>
                <a:effectLst/>
                <a:uLnTx/>
                <a:uFillTx/>
                <a:latin typeface="Tw Cen MT" pitchFamily="34" charset="0"/>
                <a:ea typeface="+mn-ea"/>
                <a:cs typeface="+mn-cs"/>
              </a:rPr>
              <a:t> pour 4000 florins (soit 15 kilos d’or).  Le tableau a été placé au Louvre en 1804</a:t>
            </a:r>
            <a:r>
              <a:rPr kumimoji="0" lang="fr-FR" sz="1400" b="1" i="0" u="none" strike="noStrike" kern="0" cap="none" spc="0" normalizeH="0" baseline="0" noProof="0" dirty="0" smtClean="0">
                <a:ln>
                  <a:noFill/>
                </a:ln>
                <a:effectLst/>
                <a:uLnTx/>
                <a:uFillTx/>
                <a:latin typeface="Tw Cen MT" pitchFamily="34" charset="0"/>
                <a:ea typeface="+mn-ea"/>
                <a:cs typeface="+mn-cs"/>
              </a:rPr>
              <a:t>.</a:t>
            </a:r>
          </a:p>
          <a:p>
            <a:pPr algn="just">
              <a:defRPr/>
            </a:pPr>
            <a:r>
              <a:rPr lang="fr-FR" sz="1400" b="1" u="sng" dirty="0" smtClean="0">
                <a:latin typeface="Tw Cen MT" pitchFamily="34" charset="0"/>
              </a:rPr>
              <a:t>Une œuvre d'art de la Renaissance</a:t>
            </a:r>
            <a:r>
              <a:rPr lang="fr-FR" sz="1400" b="1" dirty="0" smtClean="0">
                <a:latin typeface="Tw Cen MT" pitchFamily="34" charset="0"/>
              </a:rPr>
              <a:t> : Ce tableau est une commande privée d'un portrait non religieux. Il s'agit d'une peinture à l'huile sur bois de peuplier, de 53 cm sur 77 cm. Le tableau paraît petit. La présence d'un paysage à l'arrière-plan est inhabituelle, mais encore plus le sourire de cette jeune femme ainsi que son regard qui fait face au spectateur (presque indécents, voire provocateurs à l'époque). Léonard de Vinci utilise des techniques récentes : la peinture à l'huile, la perspective, le sfumato (couches de couleurs transparentes) et les effets d'ombre et de lumière.</a:t>
            </a:r>
          </a:p>
          <a:p>
            <a:pPr algn="just">
              <a:defRPr/>
            </a:pPr>
            <a:r>
              <a:rPr lang="fr-FR" sz="1400" b="1" u="sng" dirty="0" smtClean="0">
                <a:latin typeface="Tw Cen MT" pitchFamily="34" charset="0"/>
              </a:rPr>
              <a:t>Le personnage</a:t>
            </a:r>
            <a:r>
              <a:rPr lang="fr-FR" sz="1400" b="1" dirty="0" smtClean="0">
                <a:latin typeface="Tw Cen MT" pitchFamily="34" charset="0"/>
              </a:rPr>
              <a:t> : L’hypothèse la plus vraisemblable serait Mona Lisa Del </a:t>
            </a:r>
            <a:r>
              <a:rPr lang="fr-FR" sz="1400" b="1" dirty="0" err="1" smtClean="0">
                <a:latin typeface="Tw Cen MT" pitchFamily="34" charset="0"/>
              </a:rPr>
              <a:t>Giocondo</a:t>
            </a:r>
            <a:r>
              <a:rPr lang="fr-FR" sz="1400" b="1" dirty="0" smtClean="0">
                <a:latin typeface="Tw Cen MT" pitchFamily="34" charset="0"/>
              </a:rPr>
              <a:t>, née </a:t>
            </a:r>
            <a:r>
              <a:rPr lang="fr-FR" sz="1400" b="1" dirty="0" err="1" smtClean="0">
                <a:latin typeface="Tw Cen MT" pitchFamily="34" charset="0"/>
              </a:rPr>
              <a:t>Gherardini</a:t>
            </a:r>
            <a:r>
              <a:rPr lang="fr-FR" sz="1400" b="1" dirty="0" smtClean="0">
                <a:latin typeface="Tw Cen MT" pitchFamily="34" charset="0"/>
              </a:rPr>
              <a:t> en 1479 et épouse de Francesco </a:t>
            </a:r>
            <a:r>
              <a:rPr lang="fr-FR" sz="1400" b="1" dirty="0" err="1" smtClean="0">
                <a:latin typeface="Tw Cen MT" pitchFamily="34" charset="0"/>
              </a:rPr>
              <a:t>del</a:t>
            </a:r>
            <a:r>
              <a:rPr lang="fr-FR" sz="1400" b="1" dirty="0" smtClean="0">
                <a:latin typeface="Tw Cen MT" pitchFamily="34" charset="0"/>
              </a:rPr>
              <a:t> </a:t>
            </a:r>
            <a:r>
              <a:rPr lang="fr-FR" sz="1400" b="1" dirty="0" err="1" smtClean="0">
                <a:latin typeface="Tw Cen MT" pitchFamily="34" charset="0"/>
              </a:rPr>
              <a:t>Giocondo</a:t>
            </a:r>
            <a:r>
              <a:rPr lang="fr-FR" sz="1400" b="1" dirty="0" smtClean="0">
                <a:latin typeface="Tw Cen MT" pitchFamily="34" charset="0"/>
              </a:rPr>
              <a:t>, un riche gentilhomme florentin. Après la naissance de deux enfants, le seigneur </a:t>
            </a:r>
            <a:r>
              <a:rPr lang="fr-FR" sz="1400" b="1" dirty="0" err="1" smtClean="0">
                <a:latin typeface="Tw Cen MT" pitchFamily="34" charset="0"/>
              </a:rPr>
              <a:t>del</a:t>
            </a:r>
            <a:r>
              <a:rPr lang="fr-FR" sz="1400" b="1" dirty="0" smtClean="0">
                <a:latin typeface="Tw Cen MT" pitchFamily="34" charset="0"/>
              </a:rPr>
              <a:t> </a:t>
            </a:r>
            <a:r>
              <a:rPr lang="fr-FR" sz="1400" b="1" dirty="0" err="1" smtClean="0">
                <a:latin typeface="Tw Cen MT" pitchFamily="34" charset="0"/>
              </a:rPr>
              <a:t>Giocondo</a:t>
            </a:r>
            <a:r>
              <a:rPr lang="fr-FR" sz="1400" b="1" dirty="0" smtClean="0">
                <a:latin typeface="Tw Cen MT" pitchFamily="34" charset="0"/>
              </a:rPr>
              <a:t> achète à Florence un palais plus grand, et il commande un tableau de son épouse à un très grand peintre. Elle a 22 ou 23 ans en 1503. </a:t>
            </a:r>
          </a:p>
        </p:txBody>
      </p:sp>
      <p:sp>
        <p:nvSpPr>
          <p:cNvPr id="8" name="Text Box 6"/>
          <p:cNvSpPr txBox="1">
            <a:spLocks noChangeArrowheads="1"/>
          </p:cNvSpPr>
          <p:nvPr/>
        </p:nvSpPr>
        <p:spPr bwMode="auto">
          <a:xfrm>
            <a:off x="3929058" y="785794"/>
            <a:ext cx="5072098" cy="400110"/>
          </a:xfrm>
          <a:prstGeom prst="rect">
            <a:avLst/>
          </a:prstGeom>
          <a:noFill/>
          <a:ln w="9525">
            <a:noFill/>
            <a:miter lim="800000"/>
            <a:headEnd/>
            <a:tailEnd/>
          </a:ln>
        </p:spPr>
        <p:txBody>
          <a:bodyPr wrap="square">
            <a:spAutoFit/>
          </a:bodyPr>
          <a:lstStyle/>
          <a:p>
            <a:r>
              <a:rPr lang="fr-FR" sz="2000" b="1" u="sng" dirty="0" smtClean="0">
                <a:solidFill>
                  <a:srgbClr val="990000"/>
                </a:solidFill>
                <a:effectLst>
                  <a:outerShdw blurRad="38100" dist="38100" dir="2700000" algn="tl">
                    <a:srgbClr val="000000">
                      <a:alpha val="43137"/>
                    </a:srgbClr>
                  </a:outerShdw>
                </a:effectLst>
                <a:latin typeface="Bradley Hand ITC" panose="03070402050302030203" pitchFamily="66" charset="0"/>
                <a:cs typeface="Times New Roman" pitchFamily="18" charset="0"/>
              </a:rPr>
              <a:t>● </a:t>
            </a:r>
            <a:r>
              <a:rPr lang="fr-FR" sz="2000" b="1" u="sng" dirty="0" smtClean="0">
                <a:solidFill>
                  <a:srgbClr val="990000"/>
                </a:solidFill>
                <a:effectLst>
                  <a:outerShdw blurRad="38100" dist="38100" dir="2700000" algn="tl">
                    <a:srgbClr val="000000">
                      <a:alpha val="43137"/>
                    </a:srgbClr>
                  </a:outerShdw>
                </a:effectLst>
                <a:latin typeface="Bradley Hand ITC" panose="03070402050302030203" pitchFamily="66" charset="0"/>
              </a:rPr>
              <a:t>Une </a:t>
            </a:r>
            <a:r>
              <a:rPr lang="fr-FR" sz="2000" b="1" u="sng" dirty="0">
                <a:solidFill>
                  <a:srgbClr val="990000"/>
                </a:solidFill>
                <a:effectLst>
                  <a:outerShdw blurRad="38100" dist="38100" dir="2700000" algn="tl">
                    <a:srgbClr val="000000">
                      <a:alpha val="43137"/>
                    </a:srgbClr>
                  </a:outerShdw>
                </a:effectLst>
                <a:latin typeface="Bradley Hand ITC" panose="03070402050302030203" pitchFamily="66" charset="0"/>
              </a:rPr>
              <a:t>œuvre mondialement connue </a:t>
            </a:r>
          </a:p>
        </p:txBody>
      </p:sp>
      <p:sp>
        <p:nvSpPr>
          <p:cNvPr id="9" name="ZoneTexte 8"/>
          <p:cNvSpPr txBox="1"/>
          <p:nvPr/>
        </p:nvSpPr>
        <p:spPr>
          <a:xfrm>
            <a:off x="3938550" y="1119830"/>
            <a:ext cx="50760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1400" b="1" u="sng" dirty="0" smtClean="0">
                <a:solidFill>
                  <a:schemeClr val="bg2"/>
                </a:solidFill>
                <a:effectLst>
                  <a:outerShdw blurRad="38100" dist="38100" dir="2700000" algn="tl">
                    <a:srgbClr val="000000">
                      <a:alpha val="43137"/>
                    </a:srgbClr>
                  </a:outerShdw>
                </a:effectLst>
                <a:latin typeface="Tw Cen MT" pitchFamily="34" charset="0"/>
              </a:rPr>
              <a:t>Travail préparatoire </a:t>
            </a:r>
            <a:r>
              <a:rPr lang="fr-FR" sz="1400" b="1" dirty="0" smtClean="0">
                <a:solidFill>
                  <a:schemeClr val="bg2"/>
                </a:solidFill>
                <a:latin typeface="Tw Cen MT" pitchFamily="34" charset="0"/>
              </a:rPr>
              <a:t>: relevez dans le texte ci-dessous les informations permettant de présenter le tableau.</a:t>
            </a:r>
            <a:endParaRPr lang="fr-FR" sz="1400" dirty="0" smtClean="0">
              <a:latin typeface="Tw Cen MT" pitchFamily="34" charset="0"/>
            </a:endParaRPr>
          </a:p>
        </p:txBody>
      </p:sp>
      <p:sp>
        <p:nvSpPr>
          <p:cNvPr id="10" name="Rectangle 10"/>
          <p:cNvSpPr>
            <a:spLocks noChangeArrowheads="1"/>
          </p:cNvSpPr>
          <p:nvPr/>
        </p:nvSpPr>
        <p:spPr bwMode="auto">
          <a:xfrm>
            <a:off x="5214942" y="1785926"/>
            <a:ext cx="857256" cy="168253"/>
          </a:xfrm>
          <a:prstGeom prst="rect">
            <a:avLst/>
          </a:prstGeom>
          <a:gradFill rotWithShape="1">
            <a:gsLst>
              <a:gs pos="0">
                <a:srgbClr val="FFFF66">
                  <a:alpha val="48000"/>
                </a:srgbClr>
              </a:gs>
              <a:gs pos="100000">
                <a:srgbClr val="FFFF66">
                  <a:gamma/>
                  <a:tint val="81961"/>
                  <a:invGamma/>
                  <a:alpha val="52000"/>
                </a:srgbClr>
              </a:gs>
            </a:gsLst>
            <a:lin ang="5400000" scaled="1"/>
          </a:gradFill>
          <a:ln w="9525">
            <a:solidFill>
              <a:srgbClr val="663300"/>
            </a:solidFill>
            <a:miter lim="800000"/>
            <a:headEnd/>
            <a:tailEnd/>
          </a:ln>
          <a:effectLst>
            <a:outerShdw blurRad="190500" dist="228600" dir="2700000" algn="ctr">
              <a:srgbClr val="000000">
                <a:alpha val="30000"/>
              </a:srgbClr>
            </a:outerShdw>
          </a:effectLst>
        </p:spPr>
        <p:txBody>
          <a:bodyPr wrap="none" anchor="ctr"/>
          <a:lstStyle/>
          <a:p>
            <a:pPr>
              <a:defRPr/>
            </a:pPr>
            <a:endParaRPr lang="fr-FR"/>
          </a:p>
        </p:txBody>
      </p:sp>
      <p:sp>
        <p:nvSpPr>
          <p:cNvPr id="11" name="Rectangle 10"/>
          <p:cNvSpPr>
            <a:spLocks noChangeArrowheads="1"/>
          </p:cNvSpPr>
          <p:nvPr/>
        </p:nvSpPr>
        <p:spPr bwMode="auto">
          <a:xfrm>
            <a:off x="5429256" y="2000240"/>
            <a:ext cx="1404000" cy="168253"/>
          </a:xfrm>
          <a:prstGeom prst="rect">
            <a:avLst/>
          </a:prstGeom>
          <a:gradFill rotWithShape="1">
            <a:gsLst>
              <a:gs pos="0">
                <a:srgbClr val="FFFF66">
                  <a:alpha val="48000"/>
                </a:srgbClr>
              </a:gs>
              <a:gs pos="100000">
                <a:srgbClr val="FFFF66">
                  <a:gamma/>
                  <a:tint val="81961"/>
                  <a:invGamma/>
                  <a:alpha val="52000"/>
                </a:srgbClr>
              </a:gs>
            </a:gsLst>
            <a:lin ang="5400000" scaled="1"/>
          </a:gradFill>
          <a:ln w="9525">
            <a:solidFill>
              <a:srgbClr val="663300"/>
            </a:solidFill>
            <a:miter lim="800000"/>
            <a:headEnd/>
            <a:tailEnd/>
          </a:ln>
          <a:effectLst>
            <a:outerShdw blurRad="190500" dist="228600" dir="2700000" algn="ctr">
              <a:srgbClr val="000000">
                <a:alpha val="30000"/>
              </a:srgbClr>
            </a:outerShdw>
          </a:effectLst>
        </p:spPr>
        <p:txBody>
          <a:bodyPr wrap="none" anchor="ctr"/>
          <a:lstStyle/>
          <a:p>
            <a:pPr>
              <a:defRPr/>
            </a:pPr>
            <a:endParaRPr lang="fr-FR"/>
          </a:p>
        </p:txBody>
      </p:sp>
      <p:sp>
        <p:nvSpPr>
          <p:cNvPr id="12" name="Rectangle 10"/>
          <p:cNvSpPr>
            <a:spLocks noChangeArrowheads="1"/>
          </p:cNvSpPr>
          <p:nvPr/>
        </p:nvSpPr>
        <p:spPr bwMode="auto">
          <a:xfrm>
            <a:off x="7215206" y="1785926"/>
            <a:ext cx="1008000" cy="168253"/>
          </a:xfrm>
          <a:prstGeom prst="rect">
            <a:avLst/>
          </a:prstGeom>
          <a:gradFill rotWithShape="1">
            <a:gsLst>
              <a:gs pos="0">
                <a:srgbClr val="FFFF66">
                  <a:alpha val="48000"/>
                </a:srgbClr>
              </a:gs>
              <a:gs pos="100000">
                <a:srgbClr val="FFFF66">
                  <a:gamma/>
                  <a:tint val="81961"/>
                  <a:invGamma/>
                  <a:alpha val="52000"/>
                </a:srgbClr>
              </a:gs>
            </a:gsLst>
            <a:lin ang="5400000" scaled="1"/>
          </a:gradFill>
          <a:ln w="9525">
            <a:solidFill>
              <a:srgbClr val="663300"/>
            </a:solidFill>
            <a:miter lim="800000"/>
            <a:headEnd/>
            <a:tailEnd/>
          </a:ln>
          <a:effectLst>
            <a:outerShdw blurRad="190500" dist="228600" dir="2700000" algn="ctr">
              <a:srgbClr val="000000">
                <a:alpha val="30000"/>
              </a:srgbClr>
            </a:outerShdw>
          </a:effectLst>
        </p:spPr>
        <p:txBody>
          <a:bodyPr wrap="none" anchor="ctr"/>
          <a:lstStyle/>
          <a:p>
            <a:pPr>
              <a:defRPr/>
            </a:pPr>
            <a:endParaRPr lang="fr-FR"/>
          </a:p>
        </p:txBody>
      </p:sp>
      <p:sp>
        <p:nvSpPr>
          <p:cNvPr id="13" name="Rectangle 10"/>
          <p:cNvSpPr>
            <a:spLocks noChangeArrowheads="1"/>
          </p:cNvSpPr>
          <p:nvPr/>
        </p:nvSpPr>
        <p:spPr bwMode="auto">
          <a:xfrm>
            <a:off x="5688000" y="3708000"/>
            <a:ext cx="1296000" cy="168253"/>
          </a:xfrm>
          <a:prstGeom prst="rect">
            <a:avLst/>
          </a:prstGeom>
          <a:gradFill rotWithShape="1">
            <a:gsLst>
              <a:gs pos="0">
                <a:srgbClr val="FFFF66">
                  <a:alpha val="48000"/>
                </a:srgbClr>
              </a:gs>
              <a:gs pos="100000">
                <a:srgbClr val="FFFF66">
                  <a:gamma/>
                  <a:tint val="81961"/>
                  <a:invGamma/>
                  <a:alpha val="52000"/>
                </a:srgbClr>
              </a:gs>
            </a:gsLst>
            <a:lin ang="5400000" scaled="1"/>
          </a:gradFill>
          <a:ln w="9525">
            <a:solidFill>
              <a:srgbClr val="663300"/>
            </a:solidFill>
            <a:miter lim="800000"/>
            <a:headEnd/>
            <a:tailEnd/>
          </a:ln>
          <a:effectLst>
            <a:outerShdw blurRad="190500" dist="228600" dir="2700000" algn="ctr">
              <a:srgbClr val="000000">
                <a:alpha val="30000"/>
              </a:srgbClr>
            </a:outerShdw>
          </a:effectLst>
        </p:spPr>
        <p:txBody>
          <a:bodyPr wrap="none" anchor="ctr"/>
          <a:lstStyle/>
          <a:p>
            <a:pPr>
              <a:defRPr/>
            </a:pPr>
            <a:endParaRPr lang="fr-FR"/>
          </a:p>
        </p:txBody>
      </p:sp>
      <p:sp>
        <p:nvSpPr>
          <p:cNvPr id="14" name="Rectangle 10"/>
          <p:cNvSpPr>
            <a:spLocks noChangeArrowheads="1"/>
          </p:cNvSpPr>
          <p:nvPr/>
        </p:nvSpPr>
        <p:spPr bwMode="auto">
          <a:xfrm>
            <a:off x="7286644" y="3708000"/>
            <a:ext cx="1368000" cy="168253"/>
          </a:xfrm>
          <a:prstGeom prst="rect">
            <a:avLst/>
          </a:prstGeom>
          <a:gradFill rotWithShape="1">
            <a:gsLst>
              <a:gs pos="0">
                <a:srgbClr val="FFFF66">
                  <a:alpha val="48000"/>
                </a:srgbClr>
              </a:gs>
              <a:gs pos="100000">
                <a:srgbClr val="FFFF66">
                  <a:gamma/>
                  <a:tint val="81961"/>
                  <a:invGamma/>
                  <a:alpha val="52000"/>
                </a:srgbClr>
              </a:gs>
            </a:gsLst>
            <a:lin ang="5400000" scaled="1"/>
          </a:gradFill>
          <a:ln w="9525">
            <a:solidFill>
              <a:srgbClr val="663300"/>
            </a:solidFill>
            <a:miter lim="800000"/>
            <a:headEnd/>
            <a:tailEnd/>
          </a:ln>
          <a:effectLst>
            <a:outerShdw blurRad="190500" dist="228600" dir="2700000" algn="ctr">
              <a:srgbClr val="000000">
                <a:alpha val="30000"/>
              </a:srgbClr>
            </a:outerShdw>
          </a:effectLst>
        </p:spPr>
        <p:txBody>
          <a:bodyPr wrap="none" anchor="ctr"/>
          <a:lstStyle/>
          <a:p>
            <a:pPr>
              <a:defRPr/>
            </a:pPr>
            <a:endParaRPr lang="fr-FR"/>
          </a:p>
        </p:txBody>
      </p:sp>
      <p:sp>
        <p:nvSpPr>
          <p:cNvPr id="15" name="Rectangle 10"/>
          <p:cNvSpPr>
            <a:spLocks noChangeArrowheads="1"/>
          </p:cNvSpPr>
          <p:nvPr/>
        </p:nvSpPr>
        <p:spPr bwMode="auto">
          <a:xfrm>
            <a:off x="6072198" y="3260747"/>
            <a:ext cx="972000" cy="168253"/>
          </a:xfrm>
          <a:prstGeom prst="rect">
            <a:avLst/>
          </a:prstGeom>
          <a:gradFill rotWithShape="1">
            <a:gsLst>
              <a:gs pos="0">
                <a:srgbClr val="FFFF66">
                  <a:alpha val="48000"/>
                </a:srgbClr>
              </a:gs>
              <a:gs pos="100000">
                <a:srgbClr val="FFFF66">
                  <a:gamma/>
                  <a:tint val="81961"/>
                  <a:invGamma/>
                  <a:alpha val="52000"/>
                </a:srgbClr>
              </a:gs>
            </a:gsLst>
            <a:lin ang="5400000" scaled="1"/>
          </a:gradFill>
          <a:ln w="9525">
            <a:solidFill>
              <a:srgbClr val="663300"/>
            </a:solidFill>
            <a:miter lim="800000"/>
            <a:headEnd/>
            <a:tailEnd/>
          </a:ln>
          <a:effectLst>
            <a:outerShdw blurRad="190500" dist="228600" dir="2700000" algn="ctr">
              <a:srgbClr val="000000">
                <a:alpha val="30000"/>
              </a:srgbClr>
            </a:outerShdw>
          </a:effectLst>
        </p:spPr>
        <p:txBody>
          <a:bodyPr wrap="none" anchor="ctr"/>
          <a:lstStyle/>
          <a:p>
            <a:pPr>
              <a:defRPr/>
            </a:pPr>
            <a:endParaRPr lang="fr-FR"/>
          </a:p>
        </p:txBody>
      </p:sp>
      <p:sp>
        <p:nvSpPr>
          <p:cNvPr id="16" name="Rectangle 10"/>
          <p:cNvSpPr>
            <a:spLocks noChangeArrowheads="1"/>
          </p:cNvSpPr>
          <p:nvPr/>
        </p:nvSpPr>
        <p:spPr bwMode="auto">
          <a:xfrm>
            <a:off x="5929322" y="3500438"/>
            <a:ext cx="1764000" cy="168253"/>
          </a:xfrm>
          <a:prstGeom prst="rect">
            <a:avLst/>
          </a:prstGeom>
          <a:gradFill rotWithShape="1">
            <a:gsLst>
              <a:gs pos="0">
                <a:srgbClr val="FFFF66">
                  <a:alpha val="48000"/>
                </a:srgbClr>
              </a:gs>
              <a:gs pos="100000">
                <a:srgbClr val="FFFF66">
                  <a:gamma/>
                  <a:tint val="81961"/>
                  <a:invGamma/>
                  <a:alpha val="52000"/>
                </a:srgbClr>
              </a:gs>
            </a:gsLst>
            <a:lin ang="5400000" scaled="1"/>
          </a:gradFill>
          <a:ln w="9525">
            <a:solidFill>
              <a:srgbClr val="663300"/>
            </a:solidFill>
            <a:miter lim="800000"/>
            <a:headEnd/>
            <a:tailEnd/>
          </a:ln>
          <a:effectLst>
            <a:outerShdw blurRad="190500" dist="228600" dir="2700000" algn="ctr">
              <a:srgbClr val="000000">
                <a:alpha val="30000"/>
              </a:srgbClr>
            </a:outerShdw>
          </a:effectLst>
        </p:spPr>
        <p:txBody>
          <a:bodyPr wrap="none" anchor="ctr"/>
          <a:lstStyle/>
          <a:p>
            <a:pPr>
              <a:defRPr/>
            </a:pPr>
            <a:endParaRPr lang="fr-FR"/>
          </a:p>
        </p:txBody>
      </p:sp>
      <p:sp>
        <p:nvSpPr>
          <p:cNvPr id="17" name="Rectangle 10"/>
          <p:cNvSpPr>
            <a:spLocks noChangeArrowheads="1"/>
          </p:cNvSpPr>
          <p:nvPr/>
        </p:nvSpPr>
        <p:spPr bwMode="auto">
          <a:xfrm>
            <a:off x="5929322" y="4788000"/>
            <a:ext cx="3006000" cy="168253"/>
          </a:xfrm>
          <a:prstGeom prst="rect">
            <a:avLst/>
          </a:prstGeom>
          <a:gradFill rotWithShape="1">
            <a:gsLst>
              <a:gs pos="0">
                <a:srgbClr val="FFFF66">
                  <a:alpha val="48000"/>
                </a:srgbClr>
              </a:gs>
              <a:gs pos="100000">
                <a:srgbClr val="FFFF66">
                  <a:gamma/>
                  <a:tint val="81961"/>
                  <a:invGamma/>
                  <a:alpha val="52000"/>
                </a:srgbClr>
              </a:gs>
            </a:gsLst>
            <a:lin ang="5400000" scaled="1"/>
          </a:gradFill>
          <a:ln w="9525">
            <a:solidFill>
              <a:srgbClr val="663300"/>
            </a:solidFill>
            <a:miter lim="800000"/>
            <a:headEnd/>
            <a:tailEnd/>
          </a:ln>
          <a:effectLst>
            <a:outerShdw blurRad="190500" dist="228600" dir="2700000" algn="ctr">
              <a:srgbClr val="000000">
                <a:alpha val="30000"/>
              </a:srgbClr>
            </a:outerShdw>
          </a:effectLst>
        </p:spPr>
        <p:txBody>
          <a:bodyPr wrap="none" anchor="ctr"/>
          <a:lstStyle/>
          <a:p>
            <a:pPr>
              <a:defRPr/>
            </a:pPr>
            <a:endParaRPr lang="fr-FR"/>
          </a:p>
        </p:txBody>
      </p:sp>
      <p:sp>
        <p:nvSpPr>
          <p:cNvPr id="18" name="Rectangle 10"/>
          <p:cNvSpPr>
            <a:spLocks noChangeArrowheads="1"/>
          </p:cNvSpPr>
          <p:nvPr/>
        </p:nvSpPr>
        <p:spPr bwMode="auto">
          <a:xfrm>
            <a:off x="4000496" y="5000636"/>
            <a:ext cx="4932000" cy="168253"/>
          </a:xfrm>
          <a:prstGeom prst="rect">
            <a:avLst/>
          </a:prstGeom>
          <a:gradFill rotWithShape="1">
            <a:gsLst>
              <a:gs pos="0">
                <a:srgbClr val="FFFF66">
                  <a:alpha val="48000"/>
                </a:srgbClr>
              </a:gs>
              <a:gs pos="100000">
                <a:srgbClr val="FFFF66">
                  <a:gamma/>
                  <a:tint val="81961"/>
                  <a:invGamma/>
                  <a:alpha val="52000"/>
                </a:srgbClr>
              </a:gs>
            </a:gsLst>
            <a:lin ang="5400000" scaled="1"/>
          </a:gradFill>
          <a:ln w="9525">
            <a:solidFill>
              <a:srgbClr val="663300"/>
            </a:solidFill>
            <a:miter lim="800000"/>
            <a:headEnd/>
            <a:tailEnd/>
          </a:ln>
          <a:effectLst>
            <a:outerShdw blurRad="190500" dist="228600" dir="2700000" algn="ctr">
              <a:srgbClr val="000000">
                <a:alpha val="30000"/>
              </a:srgbClr>
            </a:outerShdw>
          </a:effectLst>
        </p:spPr>
        <p:txBody>
          <a:bodyPr wrap="none" anchor="ctr"/>
          <a:lstStyle/>
          <a:p>
            <a:pPr>
              <a:defRPr/>
            </a:pPr>
            <a:endParaRPr lang="fr-FR"/>
          </a:p>
        </p:txBody>
      </p:sp>
      <p:sp>
        <p:nvSpPr>
          <p:cNvPr id="19" name="Rectangle 10"/>
          <p:cNvSpPr>
            <a:spLocks noChangeArrowheads="1"/>
          </p:cNvSpPr>
          <p:nvPr/>
        </p:nvSpPr>
        <p:spPr bwMode="auto">
          <a:xfrm>
            <a:off x="4000496" y="5214950"/>
            <a:ext cx="1008000" cy="168253"/>
          </a:xfrm>
          <a:prstGeom prst="rect">
            <a:avLst/>
          </a:prstGeom>
          <a:gradFill rotWithShape="1">
            <a:gsLst>
              <a:gs pos="0">
                <a:srgbClr val="FFFF66">
                  <a:alpha val="48000"/>
                </a:srgbClr>
              </a:gs>
              <a:gs pos="100000">
                <a:srgbClr val="FFFF66">
                  <a:gamma/>
                  <a:tint val="81961"/>
                  <a:invGamma/>
                  <a:alpha val="52000"/>
                </a:srgbClr>
              </a:gs>
            </a:gsLst>
            <a:lin ang="5400000" scaled="1"/>
          </a:gradFill>
          <a:ln w="9525">
            <a:solidFill>
              <a:srgbClr val="663300"/>
            </a:solidFill>
            <a:miter lim="800000"/>
            <a:headEnd/>
            <a:tailEnd/>
          </a:ln>
          <a:effectLst>
            <a:outerShdw blurRad="190500" dist="228600" dir="2700000" algn="ctr">
              <a:srgbClr val="000000">
                <a:alpha val="30000"/>
              </a:srgbClr>
            </a:outerShdw>
          </a:effectLst>
        </p:spPr>
        <p:txBody>
          <a:bodyPr wrap="none" anchor="ctr"/>
          <a:lstStyle/>
          <a:p>
            <a:pPr>
              <a:defRPr/>
            </a:pPr>
            <a:endParaRPr lang="fr-FR"/>
          </a:p>
        </p:txBody>
      </p:sp>
      <p:sp>
        <p:nvSpPr>
          <p:cNvPr id="20" name="Rectangle 10"/>
          <p:cNvSpPr>
            <a:spLocks noChangeArrowheads="1"/>
          </p:cNvSpPr>
          <p:nvPr/>
        </p:nvSpPr>
        <p:spPr bwMode="auto">
          <a:xfrm>
            <a:off x="4000496" y="3071810"/>
            <a:ext cx="540000" cy="168253"/>
          </a:xfrm>
          <a:prstGeom prst="rect">
            <a:avLst/>
          </a:prstGeom>
          <a:gradFill rotWithShape="1">
            <a:gsLst>
              <a:gs pos="0">
                <a:srgbClr val="FFFF66">
                  <a:alpha val="48000"/>
                </a:srgbClr>
              </a:gs>
              <a:gs pos="100000">
                <a:srgbClr val="FFFF66">
                  <a:gamma/>
                  <a:tint val="81961"/>
                  <a:invGamma/>
                  <a:alpha val="52000"/>
                </a:srgbClr>
              </a:gs>
            </a:gsLst>
            <a:lin ang="5400000" scaled="1"/>
          </a:gradFill>
          <a:ln w="9525">
            <a:solidFill>
              <a:srgbClr val="663300"/>
            </a:solidFill>
            <a:miter lim="800000"/>
            <a:headEnd/>
            <a:tailEnd/>
          </a:ln>
          <a:effectLst>
            <a:outerShdw blurRad="190500" dist="228600" dir="2700000" algn="ctr">
              <a:srgbClr val="000000">
                <a:alpha val="30000"/>
              </a:srgbClr>
            </a:outerShdw>
          </a:effectLst>
        </p:spPr>
        <p:txBody>
          <a:bodyPr wrap="none" anchor="ctr"/>
          <a:lstStyle/>
          <a:p>
            <a:pPr>
              <a:defRPr/>
            </a:pPr>
            <a:endParaRPr lang="fr-FR"/>
          </a:p>
        </p:txBody>
      </p:sp>
      <p:sp>
        <p:nvSpPr>
          <p:cNvPr id="21" name="Rectangle 10"/>
          <p:cNvSpPr>
            <a:spLocks noChangeArrowheads="1"/>
          </p:cNvSpPr>
          <p:nvPr/>
        </p:nvSpPr>
        <p:spPr bwMode="auto">
          <a:xfrm>
            <a:off x="4000496" y="5832515"/>
            <a:ext cx="4212000" cy="168253"/>
          </a:xfrm>
          <a:prstGeom prst="rect">
            <a:avLst/>
          </a:prstGeom>
          <a:gradFill rotWithShape="1">
            <a:gsLst>
              <a:gs pos="0">
                <a:srgbClr val="FFFF66">
                  <a:alpha val="48000"/>
                </a:srgbClr>
              </a:gs>
              <a:gs pos="100000">
                <a:srgbClr val="FFFF66">
                  <a:gamma/>
                  <a:tint val="81961"/>
                  <a:invGamma/>
                  <a:alpha val="52000"/>
                </a:srgbClr>
              </a:gs>
            </a:gsLst>
            <a:lin ang="5400000" scaled="1"/>
          </a:gradFill>
          <a:ln w="9525">
            <a:solidFill>
              <a:srgbClr val="663300"/>
            </a:solidFill>
            <a:miter lim="800000"/>
            <a:headEnd/>
            <a:tailEnd/>
          </a:ln>
          <a:effectLst>
            <a:outerShdw blurRad="190500" dist="228600" dir="2700000" algn="ctr">
              <a:srgbClr val="000000">
                <a:alpha val="30000"/>
              </a:srgbClr>
            </a:outerShdw>
          </a:effectLst>
        </p:spPr>
        <p:txBody>
          <a:bodyPr wrap="none" anchor="ctr"/>
          <a:lstStyle/>
          <a:p>
            <a:pPr>
              <a:defRPr/>
            </a:pPr>
            <a:endParaRPr lang="fr-FR"/>
          </a:p>
        </p:txBody>
      </p:sp>
      <p:sp>
        <p:nvSpPr>
          <p:cNvPr id="22" name="Rectangle 10"/>
          <p:cNvSpPr>
            <a:spLocks noChangeArrowheads="1"/>
          </p:cNvSpPr>
          <p:nvPr/>
        </p:nvSpPr>
        <p:spPr bwMode="auto">
          <a:xfrm>
            <a:off x="4000496" y="5618201"/>
            <a:ext cx="1584000" cy="168253"/>
          </a:xfrm>
          <a:prstGeom prst="rect">
            <a:avLst/>
          </a:prstGeom>
          <a:gradFill rotWithShape="1">
            <a:gsLst>
              <a:gs pos="0">
                <a:srgbClr val="FFFF66">
                  <a:alpha val="48000"/>
                </a:srgbClr>
              </a:gs>
              <a:gs pos="100000">
                <a:srgbClr val="FFFF66">
                  <a:gamma/>
                  <a:tint val="81961"/>
                  <a:invGamma/>
                  <a:alpha val="52000"/>
                </a:srgbClr>
              </a:gs>
            </a:gsLst>
            <a:lin ang="5400000" scaled="1"/>
          </a:gradFill>
          <a:ln w="9525">
            <a:solidFill>
              <a:srgbClr val="663300"/>
            </a:solidFill>
            <a:miter lim="800000"/>
            <a:headEnd/>
            <a:tailEnd/>
          </a:ln>
          <a:effectLst>
            <a:outerShdw blurRad="190500" dist="228600" dir="2700000" algn="ctr">
              <a:srgbClr val="000000">
                <a:alpha val="30000"/>
              </a:srgbClr>
            </a:outerShdw>
          </a:effectLst>
        </p:spPr>
        <p:txBody>
          <a:bodyPr wrap="none" anchor="ctr"/>
          <a:lstStyle/>
          <a:p>
            <a:pPr>
              <a:defRPr/>
            </a:pPr>
            <a:endParaRPr lang="fr-FR"/>
          </a:p>
        </p:txBody>
      </p:sp>
      <p:sp>
        <p:nvSpPr>
          <p:cNvPr id="23" name="Rectangle 10"/>
          <p:cNvSpPr>
            <a:spLocks noChangeArrowheads="1"/>
          </p:cNvSpPr>
          <p:nvPr/>
        </p:nvSpPr>
        <p:spPr bwMode="auto">
          <a:xfrm>
            <a:off x="7215206" y="2643182"/>
            <a:ext cx="1728000" cy="168253"/>
          </a:xfrm>
          <a:prstGeom prst="rect">
            <a:avLst/>
          </a:prstGeom>
          <a:gradFill rotWithShape="1">
            <a:gsLst>
              <a:gs pos="0">
                <a:srgbClr val="FFFF66">
                  <a:alpha val="48000"/>
                </a:srgbClr>
              </a:gs>
              <a:gs pos="100000">
                <a:srgbClr val="FFFF66">
                  <a:gamma/>
                  <a:tint val="81961"/>
                  <a:invGamma/>
                  <a:alpha val="52000"/>
                </a:srgbClr>
              </a:gs>
            </a:gsLst>
            <a:lin ang="5400000" scaled="1"/>
          </a:gradFill>
          <a:ln w="9525">
            <a:solidFill>
              <a:srgbClr val="663300"/>
            </a:solidFill>
            <a:miter lim="800000"/>
            <a:headEnd/>
            <a:tailEnd/>
          </a:ln>
          <a:effectLst>
            <a:outerShdw blurRad="190500" dist="228600" dir="2700000" algn="ctr">
              <a:srgbClr val="000000">
                <a:alpha val="30000"/>
              </a:srgbClr>
            </a:outerShdw>
          </a:effectLst>
        </p:spPr>
        <p:txBody>
          <a:bodyPr wrap="none" anchor="ctr"/>
          <a:lstStyle/>
          <a:p>
            <a:pPr>
              <a:defRPr/>
            </a:pPr>
            <a:endParaRPr lang="fr-FR"/>
          </a:p>
        </p:txBody>
      </p:sp>
      <p:sp>
        <p:nvSpPr>
          <p:cNvPr id="24" name="Rectangle 10"/>
          <p:cNvSpPr>
            <a:spLocks noChangeArrowheads="1"/>
          </p:cNvSpPr>
          <p:nvPr/>
        </p:nvSpPr>
        <p:spPr bwMode="auto">
          <a:xfrm>
            <a:off x="4000496" y="2857496"/>
            <a:ext cx="216000" cy="168253"/>
          </a:xfrm>
          <a:prstGeom prst="rect">
            <a:avLst/>
          </a:prstGeom>
          <a:gradFill rotWithShape="1">
            <a:gsLst>
              <a:gs pos="0">
                <a:srgbClr val="FFFF66">
                  <a:alpha val="48000"/>
                </a:srgbClr>
              </a:gs>
              <a:gs pos="100000">
                <a:srgbClr val="FFFF66">
                  <a:gamma/>
                  <a:tint val="81961"/>
                  <a:invGamma/>
                  <a:alpha val="52000"/>
                </a:srgbClr>
              </a:gs>
            </a:gsLst>
            <a:lin ang="5400000" scaled="1"/>
          </a:gradFill>
          <a:ln w="9525">
            <a:solidFill>
              <a:srgbClr val="663300"/>
            </a:solidFill>
            <a:miter lim="800000"/>
            <a:headEnd/>
            <a:tailEnd/>
          </a:ln>
          <a:effectLst>
            <a:outerShdw blurRad="190500" dist="228600" dir="2700000" algn="ctr">
              <a:srgbClr val="000000">
                <a:alpha val="30000"/>
              </a:srgbClr>
            </a:outerShdw>
          </a:effectLst>
        </p:spPr>
        <p:txBody>
          <a:bodyPr wrap="none" anchor="ctr"/>
          <a:lstStyle/>
          <a:p>
            <a:pPr>
              <a:defRPr/>
            </a:pPr>
            <a:endParaRPr lang="fr-FR"/>
          </a:p>
        </p:txBody>
      </p:sp>
      <p:sp>
        <p:nvSpPr>
          <p:cNvPr id="25" name="Rectangle 10"/>
          <p:cNvSpPr>
            <a:spLocks noChangeArrowheads="1"/>
          </p:cNvSpPr>
          <p:nvPr/>
        </p:nvSpPr>
        <p:spPr bwMode="auto">
          <a:xfrm>
            <a:off x="4572000" y="2844000"/>
            <a:ext cx="2340000" cy="168253"/>
          </a:xfrm>
          <a:prstGeom prst="rect">
            <a:avLst/>
          </a:prstGeom>
          <a:gradFill rotWithShape="1">
            <a:gsLst>
              <a:gs pos="0">
                <a:srgbClr val="FFFF66">
                  <a:alpha val="48000"/>
                </a:srgbClr>
              </a:gs>
              <a:gs pos="100000">
                <a:srgbClr val="FFFF66">
                  <a:gamma/>
                  <a:tint val="81961"/>
                  <a:invGamma/>
                  <a:alpha val="52000"/>
                </a:srgbClr>
              </a:gs>
            </a:gsLst>
            <a:lin ang="5400000" scaled="1"/>
          </a:gradFill>
          <a:ln w="9525">
            <a:solidFill>
              <a:srgbClr val="663300"/>
            </a:solidFill>
            <a:miter lim="800000"/>
            <a:headEnd/>
            <a:tailEnd/>
          </a:ln>
          <a:effectLst>
            <a:outerShdw blurRad="190500" dist="228600" dir="2700000" algn="ctr">
              <a:srgbClr val="000000">
                <a:alpha val="30000"/>
              </a:srgbClr>
            </a:outerShdw>
          </a:effectLst>
        </p:spPr>
        <p:txBody>
          <a:bodyPr wrap="none" anchor="ctr"/>
          <a:lstStyle/>
          <a:p>
            <a:pPr>
              <a:defRPr/>
            </a:pPr>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ppt_x</p:attrName>
                                        </p:attrNameLst>
                                      </p:cBhvr>
                                      <p:tavLst>
                                        <p:tav tm="0">
                                          <p:val>
                                            <p:strVal val="#ppt_x-.2"/>
                                          </p:val>
                                        </p:tav>
                                        <p:tav tm="100000">
                                          <p:val>
                                            <p:strVal val="#ppt_x"/>
                                          </p:val>
                                        </p:tav>
                                      </p:tavLst>
                                    </p:anim>
                                    <p:anim calcmode="lin" valueType="num">
                                      <p:cBhvr>
                                        <p:cTn id="1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360"/>
                                          </p:val>
                                        </p:tav>
                                        <p:tav tm="100000">
                                          <p:val>
                                            <p:fltVal val="0"/>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lide(fromLeft)">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plus(i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plus(i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3" presetClass="entr" presetSubtype="16"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plus(i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3" presetClass="entr" presetSubtype="16"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plus(i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3" presetClass="entr" presetSubtype="16"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plus(in)">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3" presetClass="entr" presetSubtype="16"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plus(in)">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3" presetClass="entr" presetSubtype="16"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plus(in)">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3" presetClass="entr" presetSubtype="16"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plus(in)">
                                      <p:cBhvr>
                                        <p:cTn id="77" dur="500"/>
                                        <p:tgtEl>
                                          <p:spTgt spid="17"/>
                                        </p:tgtEl>
                                      </p:cBhvr>
                                    </p:animEffect>
                                  </p:childTnLst>
                                </p:cTn>
                              </p:par>
                            </p:childTnLst>
                          </p:cTn>
                        </p:par>
                        <p:par>
                          <p:cTn id="78" fill="hold">
                            <p:stCondLst>
                              <p:cond delay="500"/>
                            </p:stCondLst>
                            <p:childTnLst>
                              <p:par>
                                <p:cTn id="79" presetID="13" presetClass="entr" presetSubtype="16" fill="hold"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plus(in)">
                                      <p:cBhvr>
                                        <p:cTn id="81" dur="500"/>
                                        <p:tgtEl>
                                          <p:spTgt spid="18"/>
                                        </p:tgtEl>
                                      </p:cBhvr>
                                    </p:animEffect>
                                  </p:childTnLst>
                                </p:cTn>
                              </p:par>
                            </p:childTnLst>
                          </p:cTn>
                        </p:par>
                        <p:par>
                          <p:cTn id="82" fill="hold">
                            <p:stCondLst>
                              <p:cond delay="1000"/>
                            </p:stCondLst>
                            <p:childTnLst>
                              <p:par>
                                <p:cTn id="83" presetID="13" presetClass="entr" presetSubtype="16" fill="hold"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plus(in)">
                                      <p:cBhvr>
                                        <p:cTn id="85" dur="500"/>
                                        <p:tgtEl>
                                          <p:spTgt spid="19"/>
                                        </p:tgtEl>
                                      </p:cBhvr>
                                    </p:animEffect>
                                  </p:childTnLst>
                                </p:cTn>
                              </p:par>
                            </p:childTnLst>
                          </p:cTn>
                        </p:par>
                      </p:childTnLst>
                    </p:cTn>
                  </p:par>
                  <p:par>
                    <p:cTn id="86" fill="hold">
                      <p:stCondLst>
                        <p:cond delay="indefinite"/>
                      </p:stCondLst>
                      <p:childTnLst>
                        <p:par>
                          <p:cTn id="87" fill="hold">
                            <p:stCondLst>
                              <p:cond delay="0"/>
                            </p:stCondLst>
                            <p:childTnLst>
                              <p:par>
                                <p:cTn id="88" presetID="13" presetClass="entr" presetSubtype="16" fill="hold" nodeType="click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plus(in)">
                                      <p:cBhvr>
                                        <p:cTn id="90" dur="500"/>
                                        <p:tgtEl>
                                          <p:spTgt spid="20"/>
                                        </p:tgtEl>
                                      </p:cBhvr>
                                    </p:animEffect>
                                  </p:childTnLst>
                                </p:cTn>
                              </p:par>
                            </p:childTnLst>
                          </p:cTn>
                        </p:par>
                      </p:childTnLst>
                    </p:cTn>
                  </p:par>
                  <p:par>
                    <p:cTn id="91" fill="hold">
                      <p:stCondLst>
                        <p:cond delay="indefinite"/>
                      </p:stCondLst>
                      <p:childTnLst>
                        <p:par>
                          <p:cTn id="92" fill="hold">
                            <p:stCondLst>
                              <p:cond delay="0"/>
                            </p:stCondLst>
                            <p:childTnLst>
                              <p:par>
                                <p:cTn id="93" presetID="13" presetClass="entr" presetSubtype="16" fill="hold" nodeType="click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plus(in)">
                                      <p:cBhvr>
                                        <p:cTn id="95" dur="50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13" presetClass="entr" presetSubtype="16" fill="hold" nodeType="click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plus(in)">
                                      <p:cBhvr>
                                        <p:cTn id="100" dur="500"/>
                                        <p:tgtEl>
                                          <p:spTgt spid="22"/>
                                        </p:tgtEl>
                                      </p:cBhvr>
                                    </p:animEffect>
                                  </p:childTnLst>
                                </p:cTn>
                              </p:par>
                            </p:childTnLst>
                          </p:cTn>
                        </p:par>
                      </p:childTnLst>
                    </p:cTn>
                  </p:par>
                  <p:par>
                    <p:cTn id="101" fill="hold">
                      <p:stCondLst>
                        <p:cond delay="indefinite"/>
                      </p:stCondLst>
                      <p:childTnLst>
                        <p:par>
                          <p:cTn id="102" fill="hold">
                            <p:stCondLst>
                              <p:cond delay="0"/>
                            </p:stCondLst>
                            <p:childTnLst>
                              <p:par>
                                <p:cTn id="103" presetID="13" presetClass="entr" presetSubtype="16" fill="hold"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plus(in)">
                                      <p:cBhvr>
                                        <p:cTn id="105" dur="500"/>
                                        <p:tgtEl>
                                          <p:spTgt spid="23"/>
                                        </p:tgtEl>
                                      </p:cBhvr>
                                    </p:animEffect>
                                  </p:childTnLst>
                                </p:cTn>
                              </p:par>
                            </p:childTnLst>
                          </p:cTn>
                        </p:par>
                        <p:par>
                          <p:cTn id="106" fill="hold">
                            <p:stCondLst>
                              <p:cond delay="500"/>
                            </p:stCondLst>
                            <p:childTnLst>
                              <p:par>
                                <p:cTn id="107" presetID="13" presetClass="entr" presetSubtype="16" fill="hold" nodeType="after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plus(in)">
                                      <p:cBhvr>
                                        <p:cTn id="109" dur="500"/>
                                        <p:tgtEl>
                                          <p:spTgt spid="24"/>
                                        </p:tgtEl>
                                      </p:cBhvr>
                                    </p:animEffect>
                                  </p:childTnLst>
                                </p:cTn>
                              </p:par>
                            </p:childTnLst>
                          </p:cTn>
                        </p:par>
                      </p:childTnLst>
                    </p:cTn>
                  </p:par>
                  <p:par>
                    <p:cTn id="110" fill="hold">
                      <p:stCondLst>
                        <p:cond delay="indefinite"/>
                      </p:stCondLst>
                      <p:childTnLst>
                        <p:par>
                          <p:cTn id="111" fill="hold">
                            <p:stCondLst>
                              <p:cond delay="0"/>
                            </p:stCondLst>
                            <p:childTnLst>
                              <p:par>
                                <p:cTn id="112" presetID="13" presetClass="entr" presetSubtype="16" fill="hold" nodeType="click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plus(in)">
                                      <p:cBhvr>
                                        <p:cTn id="1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1"/>
          <p:cNvSpPr>
            <a:spLocks noChangeArrowheads="1"/>
          </p:cNvSpPr>
          <p:nvPr/>
        </p:nvSpPr>
        <p:spPr bwMode="auto">
          <a:xfrm>
            <a:off x="6643703" y="38093"/>
            <a:ext cx="2357454" cy="2462213"/>
          </a:xfrm>
          <a:prstGeom prst="rect">
            <a:avLst/>
          </a:prstGeom>
          <a:solidFill>
            <a:schemeClr val="bg2">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fr-FR" sz="1350" b="1" dirty="0">
                <a:solidFill>
                  <a:schemeClr val="tx1"/>
                </a:solidFill>
                <a:latin typeface="Tw Cen MT" pitchFamily="34" charset="0"/>
              </a:rPr>
              <a:t>A l'arrière-plan, un paysage montagneux et aquatique, éloigné, indistinct, abrupt, tourmenté, </a:t>
            </a:r>
            <a:r>
              <a:rPr lang="fr-FR" sz="1350" b="1" dirty="0" smtClean="0">
                <a:solidFill>
                  <a:schemeClr val="tx1"/>
                </a:solidFill>
                <a:latin typeface="Tw Cen MT" pitchFamily="34" charset="0"/>
              </a:rPr>
              <a:t>chaotique et  mystérieux. La technique du</a:t>
            </a:r>
          </a:p>
          <a:p>
            <a:pPr algn="ctr">
              <a:defRPr/>
            </a:pPr>
            <a:r>
              <a:rPr lang="fr-FR" sz="1350" b="1" dirty="0" smtClean="0">
                <a:solidFill>
                  <a:schemeClr val="tx1"/>
                </a:solidFill>
                <a:latin typeface="Tw Cen MT" pitchFamily="34" charset="0"/>
              </a:rPr>
              <a:t> sfumato crée un effet de transparence et de brume. C’est aussi un paysage incohérent  : la ligne d’horizon est plus élevée à droite qu’à gauche</a:t>
            </a:r>
          </a:p>
        </p:txBody>
      </p:sp>
      <p:sp>
        <p:nvSpPr>
          <p:cNvPr id="15" name="Text Box 56"/>
          <p:cNvSpPr txBox="1">
            <a:spLocks noChangeArrowheads="1"/>
          </p:cNvSpPr>
          <p:nvPr/>
        </p:nvSpPr>
        <p:spPr bwMode="auto">
          <a:xfrm>
            <a:off x="6643702" y="2547460"/>
            <a:ext cx="2376488" cy="738664"/>
          </a:xfrm>
          <a:prstGeom prst="rect">
            <a:avLst/>
          </a:prstGeom>
          <a:solidFill>
            <a:schemeClr val="bg2">
              <a:lumMod val="75000"/>
            </a:schemeClr>
          </a:solidFill>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fr-FR" sz="1400" b="1" dirty="0">
                <a:solidFill>
                  <a:schemeClr val="tx1"/>
                </a:solidFill>
                <a:latin typeface="Tw Cen MT" pitchFamily="34" charset="0"/>
              </a:rPr>
              <a:t>Sourire énigmatique : c’est </a:t>
            </a:r>
            <a:r>
              <a:rPr lang="fr-FR" sz="1400" b="1" dirty="0" smtClean="0">
                <a:solidFill>
                  <a:schemeClr val="tx1"/>
                </a:solidFill>
                <a:latin typeface="Tw Cen MT" pitchFamily="34" charset="0"/>
              </a:rPr>
              <a:t>à l’époque inconvenant de sourire pour un modèle</a:t>
            </a:r>
            <a:endParaRPr lang="fr-FR" sz="1400" b="1" dirty="0">
              <a:solidFill>
                <a:schemeClr val="tx1"/>
              </a:solidFill>
              <a:latin typeface="Tw Cen MT" pitchFamily="34" charset="0"/>
            </a:endParaRPr>
          </a:p>
        </p:txBody>
      </p:sp>
      <p:sp>
        <p:nvSpPr>
          <p:cNvPr id="3" name="Ellipse 2"/>
          <p:cNvSpPr>
            <a:spLocks noChangeAspect="1"/>
          </p:cNvSpPr>
          <p:nvPr/>
        </p:nvSpPr>
        <p:spPr>
          <a:xfrm>
            <a:off x="0" y="-24"/>
            <a:ext cx="540000" cy="540000"/>
          </a:xfrm>
          <a:prstGeom prst="ellipse">
            <a:avLst/>
          </a:prstGeom>
          <a:blipFill rotWithShape="0">
            <a:blip r:embed="rId3" cstate="email">
              <a:extLst>
                <a:ext uri="{28A0092B-C50C-407E-A947-70E740481C1C}">
                  <a14:useLocalDpi xmlns:a14="http://schemas.microsoft.com/office/drawing/2010/main"/>
                </a:ext>
              </a:extLst>
            </a:blip>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6">
              <a:tint val="50000"/>
              <a:hueOff val="0"/>
              <a:satOff val="0"/>
              <a:lumOff val="0"/>
              <a:alphaOff val="0"/>
            </a:schemeClr>
          </a:effectRef>
          <a:fontRef idx="minor">
            <a:schemeClr val="lt1">
              <a:hueOff val="0"/>
              <a:satOff val="0"/>
              <a:lumOff val="0"/>
              <a:alphaOff val="0"/>
            </a:schemeClr>
          </a:fontRef>
        </p:style>
      </p:sp>
      <p:sp>
        <p:nvSpPr>
          <p:cNvPr id="4" name="Rectangle 3"/>
          <p:cNvSpPr/>
          <p:nvPr/>
        </p:nvSpPr>
        <p:spPr>
          <a:xfrm>
            <a:off x="-539552" y="1"/>
            <a:ext cx="9144000" cy="584775"/>
          </a:xfrm>
          <a:prstGeom prst="rect">
            <a:avLst/>
          </a:prstGeom>
        </p:spPr>
        <p:txBody>
          <a:bodyPr wrap="square">
            <a:spAutoFit/>
          </a:bodyPr>
          <a:lstStyle/>
          <a:p>
            <a:pPr lvl="0" algn="ctr"/>
            <a:r>
              <a:rPr lang="fr-FR" sz="3200" b="1" u="sng" dirty="0" smtClean="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John Handy LET" pitchFamily="2" charset="0"/>
              </a:rPr>
              <a:t>Acte 1II : Un peintre de génie </a:t>
            </a:r>
          </a:p>
        </p:txBody>
      </p:sp>
      <p:pic>
        <p:nvPicPr>
          <p:cNvPr id="5" name="Picture 4" descr="Mona_Lis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86050" y="740272"/>
            <a:ext cx="3780588" cy="5832000"/>
          </a:xfrm>
          <a:prstGeom prst="rect">
            <a:avLst/>
          </a:prstGeom>
          <a:ln>
            <a:noFill/>
          </a:ln>
          <a:effectLst>
            <a:outerShdw blurRad="292100" dist="139700" dir="2700000" algn="tl" rotWithShape="0">
              <a:srgbClr val="333333">
                <a:alpha val="65000"/>
              </a:srgbClr>
            </a:outerShdw>
          </a:effectLst>
        </p:spPr>
      </p:pic>
      <p:sp>
        <p:nvSpPr>
          <p:cNvPr id="6" name="Text Box 6"/>
          <p:cNvSpPr txBox="1">
            <a:spLocks noChangeArrowheads="1"/>
          </p:cNvSpPr>
          <p:nvPr/>
        </p:nvSpPr>
        <p:spPr bwMode="auto">
          <a:xfrm>
            <a:off x="363998" y="404664"/>
            <a:ext cx="5072098" cy="400110"/>
          </a:xfrm>
          <a:prstGeom prst="rect">
            <a:avLst/>
          </a:prstGeom>
          <a:noFill/>
          <a:ln w="9525">
            <a:noFill/>
            <a:miter lim="800000"/>
            <a:headEnd/>
            <a:tailEnd/>
          </a:ln>
        </p:spPr>
        <p:txBody>
          <a:bodyPr wrap="square">
            <a:spAutoFit/>
          </a:bodyPr>
          <a:lstStyle/>
          <a:p>
            <a:r>
              <a:rPr lang="fr-FR" sz="2000" b="1" u="sng" dirty="0" smtClean="0">
                <a:solidFill>
                  <a:srgbClr val="990000"/>
                </a:solidFill>
                <a:effectLst>
                  <a:outerShdw blurRad="38100" dist="38100" dir="2700000" algn="tl">
                    <a:srgbClr val="000000">
                      <a:alpha val="43137"/>
                    </a:srgbClr>
                  </a:outerShdw>
                </a:effectLst>
                <a:latin typeface="Bradley Hand ITC" panose="03070402050302030203" pitchFamily="66" charset="0"/>
                <a:cs typeface="Times New Roman" pitchFamily="18" charset="0"/>
              </a:rPr>
              <a:t>● </a:t>
            </a:r>
            <a:r>
              <a:rPr lang="fr-FR" sz="2000" b="1" u="sng" dirty="0" smtClean="0">
                <a:solidFill>
                  <a:srgbClr val="990000"/>
                </a:solidFill>
                <a:effectLst>
                  <a:outerShdw blurRad="38100" dist="38100" dir="2700000" algn="tl">
                    <a:srgbClr val="000000">
                      <a:alpha val="43137"/>
                    </a:srgbClr>
                  </a:outerShdw>
                </a:effectLst>
                <a:latin typeface="Bradley Hand ITC" panose="03070402050302030203" pitchFamily="66" charset="0"/>
              </a:rPr>
              <a:t>Une </a:t>
            </a:r>
            <a:r>
              <a:rPr lang="fr-FR" sz="2000" b="1" u="sng" dirty="0">
                <a:solidFill>
                  <a:srgbClr val="990000"/>
                </a:solidFill>
                <a:effectLst>
                  <a:outerShdw blurRad="38100" dist="38100" dir="2700000" algn="tl">
                    <a:srgbClr val="000000">
                      <a:alpha val="43137"/>
                    </a:srgbClr>
                  </a:outerShdw>
                </a:effectLst>
                <a:latin typeface="Bradley Hand ITC" panose="03070402050302030203" pitchFamily="66" charset="0"/>
              </a:rPr>
              <a:t>œuvre </a:t>
            </a:r>
            <a:r>
              <a:rPr lang="fr-FR" sz="2000" b="1" u="sng" dirty="0" smtClean="0">
                <a:solidFill>
                  <a:srgbClr val="990000"/>
                </a:solidFill>
                <a:effectLst>
                  <a:outerShdw blurRad="38100" dist="38100" dir="2700000" algn="tl">
                    <a:srgbClr val="000000">
                      <a:alpha val="43137"/>
                    </a:srgbClr>
                  </a:outerShdw>
                </a:effectLst>
                <a:latin typeface="Bradley Hand ITC" panose="03070402050302030203" pitchFamily="66" charset="0"/>
              </a:rPr>
              <a:t>révolutionnaire…. </a:t>
            </a:r>
            <a:endParaRPr lang="fr-FR" sz="2000" b="1" dirty="0">
              <a:solidFill>
                <a:srgbClr val="990000"/>
              </a:solidFill>
              <a:effectLst>
                <a:outerShdw blurRad="38100" dist="38100" dir="2700000" algn="tl">
                  <a:srgbClr val="000000">
                    <a:alpha val="43137"/>
                  </a:srgbClr>
                </a:outerShdw>
              </a:effectLst>
              <a:latin typeface="Bradley Hand ITC" panose="03070402050302030203" pitchFamily="66" charset="0"/>
            </a:endParaRPr>
          </a:p>
        </p:txBody>
      </p:sp>
      <p:sp>
        <p:nvSpPr>
          <p:cNvPr id="7" name="ZoneTexte 6"/>
          <p:cNvSpPr txBox="1"/>
          <p:nvPr/>
        </p:nvSpPr>
        <p:spPr>
          <a:xfrm>
            <a:off x="428596" y="785794"/>
            <a:ext cx="2214578" cy="1169551"/>
          </a:xfrm>
          <a:prstGeom prst="rect">
            <a:avLst/>
          </a:prstGeom>
          <a:solidFill>
            <a:schemeClr val="bg2">
              <a:lumMod val="25000"/>
              <a:alpha val="49000"/>
            </a:schemeClr>
          </a:solidFill>
          <a:ln>
            <a:solidFill>
              <a:srgbClr val="663300"/>
            </a:solidFill>
          </a:ln>
        </p:spPr>
        <p:txBody>
          <a:bodyPr wrap="square" rtlCol="0">
            <a:spAutoFit/>
          </a:bodyPr>
          <a:lstStyle/>
          <a:p>
            <a:pPr algn="ctr"/>
            <a:r>
              <a:rPr lang="fr-FR" sz="1400" b="1" u="sng" dirty="0" smtClean="0">
                <a:solidFill>
                  <a:schemeClr val="bg2"/>
                </a:solidFill>
                <a:latin typeface="Tw Cen MT" pitchFamily="34" charset="0"/>
              </a:rPr>
              <a:t>… dans la composition </a:t>
            </a:r>
            <a:r>
              <a:rPr lang="fr-FR" sz="1400" b="1" dirty="0" smtClean="0">
                <a:solidFill>
                  <a:schemeClr val="bg2"/>
                </a:solidFill>
                <a:latin typeface="Tw Cen MT" pitchFamily="34" charset="0"/>
              </a:rPr>
              <a:t>:</a:t>
            </a:r>
          </a:p>
          <a:p>
            <a:pPr algn="ctr"/>
            <a:r>
              <a:rPr lang="fr-FR" sz="1400" b="1" dirty="0" smtClean="0">
                <a:solidFill>
                  <a:schemeClr val="bg2"/>
                </a:solidFill>
                <a:latin typeface="Tw Cen MT" pitchFamily="34" charset="0"/>
              </a:rPr>
              <a:t>composition pyramidale (normalement réservée aux représentations de la Vierge)</a:t>
            </a:r>
            <a:endParaRPr lang="fr-FR" sz="1400" b="1" dirty="0">
              <a:solidFill>
                <a:schemeClr val="bg2"/>
              </a:solidFill>
              <a:latin typeface="Tw Cen MT" pitchFamily="34" charset="0"/>
            </a:endParaRPr>
          </a:p>
        </p:txBody>
      </p:sp>
      <p:sp>
        <p:nvSpPr>
          <p:cNvPr id="8" name="Freeform 6"/>
          <p:cNvSpPr>
            <a:spLocks/>
          </p:cNvSpPr>
          <p:nvPr/>
        </p:nvSpPr>
        <p:spPr bwMode="auto">
          <a:xfrm>
            <a:off x="2786050" y="1285860"/>
            <a:ext cx="3527425" cy="4535487"/>
          </a:xfrm>
          <a:custGeom>
            <a:avLst/>
            <a:gdLst>
              <a:gd name="T0" fmla="*/ 0 w 2222"/>
              <a:gd name="T1" fmla="*/ 3671887 h 2857"/>
              <a:gd name="T2" fmla="*/ 3527425 w 2222"/>
              <a:gd name="T3" fmla="*/ 4535487 h 2857"/>
              <a:gd name="T4" fmla="*/ 1727200 w 2222"/>
              <a:gd name="T5" fmla="*/ 0 h 2857"/>
              <a:gd name="T6" fmla="*/ 0 w 2222"/>
              <a:gd name="T7" fmla="*/ 3671887 h 2857"/>
              <a:gd name="T8" fmla="*/ 0 60000 65536"/>
              <a:gd name="T9" fmla="*/ 0 60000 65536"/>
              <a:gd name="T10" fmla="*/ 0 60000 65536"/>
              <a:gd name="T11" fmla="*/ 0 60000 65536"/>
              <a:gd name="T12" fmla="*/ 0 w 2222"/>
              <a:gd name="T13" fmla="*/ 0 h 2857"/>
              <a:gd name="T14" fmla="*/ 2222 w 2222"/>
              <a:gd name="T15" fmla="*/ 2857 h 2857"/>
            </a:gdLst>
            <a:ahLst/>
            <a:cxnLst>
              <a:cxn ang="T8">
                <a:pos x="T0" y="T1"/>
              </a:cxn>
              <a:cxn ang="T9">
                <a:pos x="T2" y="T3"/>
              </a:cxn>
              <a:cxn ang="T10">
                <a:pos x="T4" y="T5"/>
              </a:cxn>
              <a:cxn ang="T11">
                <a:pos x="T6" y="T7"/>
              </a:cxn>
            </a:cxnLst>
            <a:rect l="T12" t="T13" r="T14" b="T15"/>
            <a:pathLst>
              <a:path w="2222" h="2857">
                <a:moveTo>
                  <a:pt x="0" y="2313"/>
                </a:moveTo>
                <a:lnTo>
                  <a:pt x="2222" y="2857"/>
                </a:lnTo>
                <a:lnTo>
                  <a:pt x="1088" y="0"/>
                </a:lnTo>
                <a:lnTo>
                  <a:pt x="0" y="2313"/>
                </a:lnTo>
                <a:close/>
              </a:path>
            </a:pathLst>
          </a:custGeom>
          <a:noFill/>
          <a:ln w="38100">
            <a:solidFill>
              <a:schemeClr val="bg2">
                <a:lumMod val="90000"/>
              </a:schemeClr>
            </a:solidFill>
            <a:prstDash val="dash"/>
            <a:round/>
            <a:headEnd/>
            <a:tailEnd/>
          </a:ln>
        </p:spPr>
        <p:txBody>
          <a:bodyPr/>
          <a:lstStyle/>
          <a:p>
            <a:endParaRPr lang="fr-FR"/>
          </a:p>
        </p:txBody>
      </p:sp>
      <p:sp>
        <p:nvSpPr>
          <p:cNvPr id="9" name="ZoneTexte 8"/>
          <p:cNvSpPr txBox="1"/>
          <p:nvPr/>
        </p:nvSpPr>
        <p:spPr>
          <a:xfrm>
            <a:off x="428596" y="2071678"/>
            <a:ext cx="2214578" cy="523220"/>
          </a:xfrm>
          <a:prstGeom prst="rect">
            <a:avLst/>
          </a:prstGeom>
          <a:solidFill>
            <a:schemeClr val="bg2">
              <a:lumMod val="25000"/>
              <a:alpha val="49000"/>
            </a:schemeClr>
          </a:solidFill>
          <a:ln>
            <a:solidFill>
              <a:srgbClr val="663300"/>
            </a:solidFill>
          </a:ln>
        </p:spPr>
        <p:txBody>
          <a:bodyPr wrap="square" rtlCol="0">
            <a:spAutoFit/>
          </a:bodyPr>
          <a:lstStyle/>
          <a:p>
            <a:pPr algn="ctr"/>
            <a:r>
              <a:rPr lang="fr-FR" sz="1400" b="1" u="sng" dirty="0" smtClean="0">
                <a:solidFill>
                  <a:schemeClr val="bg2"/>
                </a:solidFill>
                <a:latin typeface="Tw Cen MT" pitchFamily="34" charset="0"/>
              </a:rPr>
              <a:t>… dans la représentation du personnage</a:t>
            </a:r>
            <a:endParaRPr lang="fr-FR" sz="1400" b="1" dirty="0">
              <a:solidFill>
                <a:schemeClr val="bg2"/>
              </a:solidFill>
              <a:latin typeface="Tw Cen MT" pitchFamily="34" charset="0"/>
            </a:endParaRPr>
          </a:p>
        </p:txBody>
      </p:sp>
      <p:sp>
        <p:nvSpPr>
          <p:cNvPr id="11" name="Text Box 9"/>
          <p:cNvSpPr txBox="1">
            <a:spLocks noChangeArrowheads="1"/>
          </p:cNvSpPr>
          <p:nvPr/>
        </p:nvSpPr>
        <p:spPr bwMode="auto">
          <a:xfrm>
            <a:off x="6643702" y="1196975"/>
            <a:ext cx="2376488" cy="738664"/>
          </a:xfrm>
          <a:prstGeom prst="rect">
            <a:avLst/>
          </a:prstGeom>
          <a:solidFill>
            <a:schemeClr val="bg2">
              <a:lumMod val="75000"/>
            </a:schemeClr>
          </a:solidFill>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fr-FR" sz="1400" b="1" dirty="0">
                <a:solidFill>
                  <a:schemeClr val="tx1"/>
                </a:solidFill>
                <a:latin typeface="Tw Cen MT" pitchFamily="34" charset="0"/>
              </a:rPr>
              <a:t>Cheveux libres recouverts d’un voile léger et transparent</a:t>
            </a:r>
          </a:p>
        </p:txBody>
      </p:sp>
      <p:sp>
        <p:nvSpPr>
          <p:cNvPr id="12" name="Rectangle 5"/>
          <p:cNvSpPr>
            <a:spLocks noChangeArrowheads="1"/>
          </p:cNvSpPr>
          <p:nvPr/>
        </p:nvSpPr>
        <p:spPr bwMode="auto">
          <a:xfrm>
            <a:off x="4071934" y="1928802"/>
            <a:ext cx="863600" cy="288925"/>
          </a:xfrm>
          <a:prstGeom prst="rect">
            <a:avLst/>
          </a:prstGeom>
          <a:no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lstStyle/>
          <a:p>
            <a:pPr>
              <a:defRPr/>
            </a:pPr>
            <a:endParaRPr lang="fr-FR"/>
          </a:p>
        </p:txBody>
      </p:sp>
      <p:sp>
        <p:nvSpPr>
          <p:cNvPr id="13" name="Text Box 6"/>
          <p:cNvSpPr txBox="1">
            <a:spLocks noChangeArrowheads="1"/>
          </p:cNvSpPr>
          <p:nvPr/>
        </p:nvSpPr>
        <p:spPr bwMode="auto">
          <a:xfrm>
            <a:off x="6643702" y="1977086"/>
            <a:ext cx="2376000" cy="523220"/>
          </a:xfrm>
          <a:prstGeom prst="rect">
            <a:avLst/>
          </a:prstGeom>
          <a:solidFill>
            <a:schemeClr val="bg2">
              <a:lumMod val="75000"/>
            </a:schemeClr>
          </a:solidFill>
          <a:ln>
            <a:headEnd/>
            <a:tailEnd/>
          </a:ln>
        </p:spPr>
        <p:style>
          <a:lnRef idx="0">
            <a:schemeClr val="dk1"/>
          </a:lnRef>
          <a:fillRef idx="3">
            <a:schemeClr val="dk1"/>
          </a:fillRef>
          <a:effectRef idx="3">
            <a:schemeClr val="dk1"/>
          </a:effectRef>
          <a:fontRef idx="minor">
            <a:schemeClr val="lt1"/>
          </a:fontRef>
        </p:style>
        <p:txBody>
          <a:bodyPr wrap="none">
            <a:spAutoFit/>
          </a:bodyPr>
          <a:lstStyle/>
          <a:p>
            <a:pPr>
              <a:defRPr/>
            </a:pPr>
            <a:r>
              <a:rPr lang="fr-FR" sz="1400" b="1" dirty="0">
                <a:solidFill>
                  <a:schemeClr val="tx1"/>
                </a:solidFill>
                <a:latin typeface="Tw Cen MT" pitchFamily="34" charset="0"/>
              </a:rPr>
              <a:t>Le regard bienveillant, assuré,</a:t>
            </a:r>
          </a:p>
          <a:p>
            <a:pPr>
              <a:defRPr/>
            </a:pPr>
            <a:r>
              <a:rPr lang="fr-FR" sz="1400" b="1" dirty="0">
                <a:solidFill>
                  <a:schemeClr val="tx1"/>
                </a:solidFill>
                <a:latin typeface="Tw Cen MT" pitchFamily="34" charset="0"/>
              </a:rPr>
              <a:t>tourné vers celui du spectateur</a:t>
            </a:r>
          </a:p>
        </p:txBody>
      </p:sp>
      <p:sp>
        <p:nvSpPr>
          <p:cNvPr id="14" name="Rectangle 55"/>
          <p:cNvSpPr>
            <a:spLocks noChangeArrowheads="1"/>
          </p:cNvSpPr>
          <p:nvPr/>
        </p:nvSpPr>
        <p:spPr bwMode="auto">
          <a:xfrm>
            <a:off x="4246876" y="2462620"/>
            <a:ext cx="468000" cy="216000"/>
          </a:xfrm>
          <a:prstGeom prst="ellipse">
            <a:avLst/>
          </a:prstGeom>
          <a:no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lstStyle/>
          <a:p>
            <a:pPr>
              <a:defRPr/>
            </a:pPr>
            <a:endParaRPr lang="fr-FR"/>
          </a:p>
        </p:txBody>
      </p:sp>
      <p:sp>
        <p:nvSpPr>
          <p:cNvPr id="16" name="Line 10"/>
          <p:cNvSpPr>
            <a:spLocks noChangeShapeType="1"/>
          </p:cNvSpPr>
          <p:nvPr/>
        </p:nvSpPr>
        <p:spPr bwMode="auto">
          <a:xfrm flipV="1">
            <a:off x="4286248" y="3286124"/>
            <a:ext cx="288924" cy="500066"/>
          </a:xfrm>
          <a:prstGeom prst="line">
            <a:avLst/>
          </a:prstGeom>
          <a:ln>
            <a:solidFill>
              <a:schemeClr val="bg2">
                <a:lumMod val="10000"/>
              </a:schemeClr>
            </a:solidFill>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a:defRPr/>
            </a:pPr>
            <a:endParaRPr lang="fr-FR"/>
          </a:p>
        </p:txBody>
      </p:sp>
      <p:sp>
        <p:nvSpPr>
          <p:cNvPr id="17" name="Text Box 11"/>
          <p:cNvSpPr txBox="1">
            <a:spLocks noChangeArrowheads="1"/>
          </p:cNvSpPr>
          <p:nvPr/>
        </p:nvSpPr>
        <p:spPr bwMode="auto">
          <a:xfrm>
            <a:off x="6643702" y="3357563"/>
            <a:ext cx="2376488" cy="523220"/>
          </a:xfrm>
          <a:prstGeom prst="rect">
            <a:avLst/>
          </a:prstGeom>
          <a:solidFill>
            <a:schemeClr val="bg2">
              <a:lumMod val="75000"/>
            </a:schemeClr>
          </a:solidFill>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fr-FR" sz="1400" b="1" dirty="0">
                <a:solidFill>
                  <a:schemeClr val="tx1"/>
                </a:solidFill>
                <a:latin typeface="Tw Cen MT" pitchFamily="34" charset="0"/>
              </a:rPr>
              <a:t>Cou sans collier ni </a:t>
            </a:r>
            <a:r>
              <a:rPr lang="fr-FR" sz="1400" b="1" dirty="0" smtClean="0">
                <a:solidFill>
                  <a:schemeClr val="tx1"/>
                </a:solidFill>
                <a:latin typeface="Tw Cen MT" pitchFamily="34" charset="0"/>
              </a:rPr>
              <a:t>parure (pareil pour les mains)</a:t>
            </a:r>
            <a:endParaRPr lang="fr-FR" sz="1400" b="1" dirty="0">
              <a:solidFill>
                <a:schemeClr val="tx1"/>
              </a:solidFill>
              <a:latin typeface="Tw Cen MT" pitchFamily="34" charset="0"/>
            </a:endParaRPr>
          </a:p>
        </p:txBody>
      </p:sp>
      <p:sp>
        <p:nvSpPr>
          <p:cNvPr id="18" name="Line 10"/>
          <p:cNvSpPr>
            <a:spLocks noChangeShapeType="1"/>
          </p:cNvSpPr>
          <p:nvPr/>
        </p:nvSpPr>
        <p:spPr bwMode="auto">
          <a:xfrm>
            <a:off x="4286248" y="3786190"/>
            <a:ext cx="285752" cy="1571636"/>
          </a:xfrm>
          <a:prstGeom prst="line">
            <a:avLst/>
          </a:prstGeom>
          <a:ln>
            <a:solidFill>
              <a:schemeClr val="bg2">
                <a:lumMod val="90000"/>
              </a:schemeClr>
            </a:solidFill>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a:defRPr/>
            </a:pPr>
            <a:endParaRPr lang="fr-FR"/>
          </a:p>
        </p:txBody>
      </p:sp>
      <p:sp>
        <p:nvSpPr>
          <p:cNvPr id="19" name="Freeform 13"/>
          <p:cNvSpPr>
            <a:spLocks/>
          </p:cNvSpPr>
          <p:nvPr/>
        </p:nvSpPr>
        <p:spPr bwMode="auto">
          <a:xfrm>
            <a:off x="2803539" y="3286144"/>
            <a:ext cx="3697287" cy="2857500"/>
          </a:xfrm>
          <a:custGeom>
            <a:avLst/>
            <a:gdLst/>
            <a:ahLst/>
            <a:cxnLst>
              <a:cxn ang="0">
                <a:pos x="711" y="45"/>
              </a:cxn>
              <a:cxn ang="0">
                <a:pos x="801" y="272"/>
              </a:cxn>
              <a:cxn ang="0">
                <a:pos x="1255" y="363"/>
              </a:cxn>
              <a:cxn ang="0">
                <a:pos x="1527" y="227"/>
              </a:cxn>
              <a:cxn ang="0">
                <a:pos x="1845" y="0"/>
              </a:cxn>
              <a:cxn ang="0">
                <a:pos x="2162" y="227"/>
              </a:cxn>
              <a:cxn ang="0">
                <a:pos x="2389" y="952"/>
              </a:cxn>
              <a:cxn ang="0">
                <a:pos x="2344" y="1451"/>
              </a:cxn>
              <a:cxn ang="0">
                <a:pos x="2026" y="1724"/>
              </a:cxn>
              <a:cxn ang="0">
                <a:pos x="1709" y="1724"/>
              </a:cxn>
              <a:cxn ang="0">
                <a:pos x="1436" y="1270"/>
              </a:cxn>
              <a:cxn ang="0">
                <a:pos x="892" y="1089"/>
              </a:cxn>
              <a:cxn ang="0">
                <a:pos x="620" y="1134"/>
              </a:cxn>
              <a:cxn ang="0">
                <a:pos x="620" y="1406"/>
              </a:cxn>
              <a:cxn ang="0">
                <a:pos x="257" y="1406"/>
              </a:cxn>
              <a:cxn ang="0">
                <a:pos x="30" y="1225"/>
              </a:cxn>
              <a:cxn ang="0">
                <a:pos x="76" y="907"/>
              </a:cxn>
              <a:cxn ang="0">
                <a:pos x="257" y="726"/>
              </a:cxn>
              <a:cxn ang="0">
                <a:pos x="393" y="499"/>
              </a:cxn>
              <a:cxn ang="0">
                <a:pos x="439" y="317"/>
              </a:cxn>
              <a:cxn ang="0">
                <a:pos x="620" y="91"/>
              </a:cxn>
              <a:cxn ang="0">
                <a:pos x="711" y="45"/>
              </a:cxn>
            </a:cxnLst>
            <a:rect l="0" t="0" r="r" b="b"/>
            <a:pathLst>
              <a:path w="2419" h="1800">
                <a:moveTo>
                  <a:pt x="711" y="45"/>
                </a:moveTo>
                <a:cubicBezTo>
                  <a:pt x="741" y="75"/>
                  <a:pt x="710" y="219"/>
                  <a:pt x="801" y="272"/>
                </a:cubicBezTo>
                <a:cubicBezTo>
                  <a:pt x="892" y="325"/>
                  <a:pt x="1134" y="370"/>
                  <a:pt x="1255" y="363"/>
                </a:cubicBezTo>
                <a:cubicBezTo>
                  <a:pt x="1376" y="356"/>
                  <a:pt x="1429" y="287"/>
                  <a:pt x="1527" y="227"/>
                </a:cubicBezTo>
                <a:cubicBezTo>
                  <a:pt x="1625" y="167"/>
                  <a:pt x="1739" y="0"/>
                  <a:pt x="1845" y="0"/>
                </a:cubicBezTo>
                <a:cubicBezTo>
                  <a:pt x="1951" y="0"/>
                  <a:pt x="2071" y="68"/>
                  <a:pt x="2162" y="227"/>
                </a:cubicBezTo>
                <a:cubicBezTo>
                  <a:pt x="2253" y="386"/>
                  <a:pt x="2359" y="748"/>
                  <a:pt x="2389" y="952"/>
                </a:cubicBezTo>
                <a:cubicBezTo>
                  <a:pt x="2419" y="1156"/>
                  <a:pt x="2404" y="1322"/>
                  <a:pt x="2344" y="1451"/>
                </a:cubicBezTo>
                <a:cubicBezTo>
                  <a:pt x="2284" y="1580"/>
                  <a:pt x="2132" y="1678"/>
                  <a:pt x="2026" y="1724"/>
                </a:cubicBezTo>
                <a:cubicBezTo>
                  <a:pt x="1920" y="1770"/>
                  <a:pt x="1807" y="1800"/>
                  <a:pt x="1709" y="1724"/>
                </a:cubicBezTo>
                <a:cubicBezTo>
                  <a:pt x="1611" y="1648"/>
                  <a:pt x="1572" y="1376"/>
                  <a:pt x="1436" y="1270"/>
                </a:cubicBezTo>
                <a:cubicBezTo>
                  <a:pt x="1300" y="1164"/>
                  <a:pt x="1028" y="1112"/>
                  <a:pt x="892" y="1089"/>
                </a:cubicBezTo>
                <a:cubicBezTo>
                  <a:pt x="756" y="1066"/>
                  <a:pt x="665" y="1081"/>
                  <a:pt x="620" y="1134"/>
                </a:cubicBezTo>
                <a:cubicBezTo>
                  <a:pt x="575" y="1187"/>
                  <a:pt x="680" y="1361"/>
                  <a:pt x="620" y="1406"/>
                </a:cubicBezTo>
                <a:cubicBezTo>
                  <a:pt x="560" y="1451"/>
                  <a:pt x="355" y="1436"/>
                  <a:pt x="257" y="1406"/>
                </a:cubicBezTo>
                <a:cubicBezTo>
                  <a:pt x="159" y="1376"/>
                  <a:pt x="60" y="1308"/>
                  <a:pt x="30" y="1225"/>
                </a:cubicBezTo>
                <a:cubicBezTo>
                  <a:pt x="0" y="1142"/>
                  <a:pt x="38" y="990"/>
                  <a:pt x="76" y="907"/>
                </a:cubicBezTo>
                <a:cubicBezTo>
                  <a:pt x="114" y="824"/>
                  <a:pt x="204" y="794"/>
                  <a:pt x="257" y="726"/>
                </a:cubicBezTo>
                <a:cubicBezTo>
                  <a:pt x="310" y="658"/>
                  <a:pt x="363" y="567"/>
                  <a:pt x="393" y="499"/>
                </a:cubicBezTo>
                <a:cubicBezTo>
                  <a:pt x="423" y="431"/>
                  <a:pt x="401" y="385"/>
                  <a:pt x="439" y="317"/>
                </a:cubicBezTo>
                <a:cubicBezTo>
                  <a:pt x="477" y="249"/>
                  <a:pt x="575" y="136"/>
                  <a:pt x="620" y="91"/>
                </a:cubicBezTo>
                <a:cubicBezTo>
                  <a:pt x="665" y="46"/>
                  <a:pt x="681" y="15"/>
                  <a:pt x="711" y="45"/>
                </a:cubicBezTo>
                <a:close/>
              </a:path>
            </a:pathLst>
          </a:custGeom>
          <a:gradFill rotWithShape="1">
            <a:gsLst>
              <a:gs pos="0">
                <a:srgbClr val="CC9900">
                  <a:alpha val="50000"/>
                </a:srgbClr>
              </a:gs>
              <a:gs pos="100000">
                <a:srgbClr val="CC9900">
                  <a:gamma/>
                  <a:tint val="63529"/>
                  <a:invGamma/>
                  <a:alpha val="45000"/>
                </a:srgbClr>
              </a:gs>
            </a:gsLst>
            <a:lin ang="5400000" scaled="1"/>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defRPr/>
            </a:pPr>
            <a:endParaRPr lang="fr-FR"/>
          </a:p>
        </p:txBody>
      </p:sp>
      <p:sp>
        <p:nvSpPr>
          <p:cNvPr id="20" name="Text Box 12"/>
          <p:cNvSpPr txBox="1">
            <a:spLocks noChangeArrowheads="1"/>
          </p:cNvSpPr>
          <p:nvPr/>
        </p:nvSpPr>
        <p:spPr bwMode="auto">
          <a:xfrm>
            <a:off x="6643702" y="3929066"/>
            <a:ext cx="2376488" cy="738664"/>
          </a:xfrm>
          <a:prstGeom prst="rect">
            <a:avLst/>
          </a:prstGeom>
          <a:solidFill>
            <a:schemeClr val="bg2">
              <a:lumMod val="75000"/>
            </a:schemeClr>
          </a:solidFill>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fr-FR" sz="1400" b="1" dirty="0">
                <a:solidFill>
                  <a:schemeClr val="tx1"/>
                </a:solidFill>
                <a:latin typeface="Tw Cen MT" pitchFamily="34" charset="0"/>
              </a:rPr>
              <a:t>Vêtement luxueux d’une </a:t>
            </a:r>
            <a:r>
              <a:rPr lang="fr-FR" sz="1400" b="1" dirty="0" smtClean="0">
                <a:solidFill>
                  <a:schemeClr val="tx1"/>
                </a:solidFill>
                <a:latin typeface="Tw Cen MT" pitchFamily="34" charset="0"/>
              </a:rPr>
              <a:t>riche florentine </a:t>
            </a:r>
            <a:r>
              <a:rPr lang="fr-FR" sz="1400" b="1" dirty="0">
                <a:solidFill>
                  <a:schemeClr val="tx1"/>
                </a:solidFill>
                <a:latin typeface="Tw Cen MT" pitchFamily="34" charset="0"/>
              </a:rPr>
              <a:t>mais non mis en </a:t>
            </a:r>
            <a:r>
              <a:rPr lang="fr-FR" sz="1400" b="1" dirty="0" smtClean="0">
                <a:solidFill>
                  <a:schemeClr val="tx1"/>
                </a:solidFill>
                <a:latin typeface="Tw Cen MT" pitchFamily="34" charset="0"/>
              </a:rPr>
              <a:t>valeur </a:t>
            </a:r>
            <a:r>
              <a:rPr lang="fr-FR" sz="1400" b="1" dirty="0">
                <a:solidFill>
                  <a:schemeClr val="tx1"/>
                </a:solidFill>
                <a:latin typeface="Tw Cen MT" pitchFamily="34" charset="0"/>
              </a:rPr>
              <a:t>par la lumière</a:t>
            </a:r>
          </a:p>
        </p:txBody>
      </p:sp>
      <p:sp>
        <p:nvSpPr>
          <p:cNvPr id="21" name="Oval 14"/>
          <p:cNvSpPr>
            <a:spLocks noChangeArrowheads="1"/>
          </p:cNvSpPr>
          <p:nvPr/>
        </p:nvSpPr>
        <p:spPr bwMode="auto">
          <a:xfrm rot="20707545">
            <a:off x="3450028" y="5268898"/>
            <a:ext cx="1655763" cy="936625"/>
          </a:xfrm>
          <a:prstGeom prst="ellipse">
            <a:avLst/>
          </a:prstGeom>
          <a:solidFill>
            <a:srgbClr val="FFC000">
              <a:alpha val="40000"/>
            </a:srgb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p>
        </p:txBody>
      </p:sp>
      <p:sp>
        <p:nvSpPr>
          <p:cNvPr id="22" name="Text Box 15"/>
          <p:cNvSpPr txBox="1">
            <a:spLocks noChangeArrowheads="1"/>
          </p:cNvSpPr>
          <p:nvPr/>
        </p:nvSpPr>
        <p:spPr bwMode="auto">
          <a:xfrm>
            <a:off x="6643702" y="4714884"/>
            <a:ext cx="2376488" cy="739775"/>
          </a:xfrm>
          <a:prstGeom prst="rect">
            <a:avLst/>
          </a:prstGeom>
          <a:solidFill>
            <a:schemeClr val="bg2">
              <a:lumMod val="75000"/>
            </a:schemeClr>
          </a:solidFill>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fr-FR" sz="1400" b="1">
                <a:solidFill>
                  <a:schemeClr val="tx1"/>
                </a:solidFill>
                <a:latin typeface="Tw Cen MT" pitchFamily="34" charset="0"/>
              </a:rPr>
              <a:t>Mains, sans bijoux, croisées </a:t>
            </a:r>
          </a:p>
          <a:p>
            <a:pPr algn="ctr">
              <a:defRPr/>
            </a:pPr>
            <a:r>
              <a:rPr lang="fr-FR" sz="1400" b="1">
                <a:solidFill>
                  <a:schemeClr val="tx1"/>
                </a:solidFill>
                <a:latin typeface="Tw Cen MT" pitchFamily="34" charset="0"/>
              </a:rPr>
              <a:t>avec grâce, relâchement, </a:t>
            </a:r>
          </a:p>
          <a:p>
            <a:pPr algn="ctr">
              <a:defRPr/>
            </a:pPr>
            <a:r>
              <a:rPr lang="fr-FR" sz="1400" b="1">
                <a:solidFill>
                  <a:schemeClr val="tx1"/>
                </a:solidFill>
                <a:latin typeface="Tw Cen MT" pitchFamily="34" charset="0"/>
              </a:rPr>
              <a:t>tranquillité</a:t>
            </a:r>
          </a:p>
        </p:txBody>
      </p:sp>
      <p:sp>
        <p:nvSpPr>
          <p:cNvPr id="24" name="ZoneTexte 23"/>
          <p:cNvSpPr txBox="1"/>
          <p:nvPr/>
        </p:nvSpPr>
        <p:spPr>
          <a:xfrm>
            <a:off x="428596" y="2714620"/>
            <a:ext cx="2214578" cy="523220"/>
          </a:xfrm>
          <a:prstGeom prst="rect">
            <a:avLst/>
          </a:prstGeom>
          <a:solidFill>
            <a:schemeClr val="bg2">
              <a:lumMod val="25000"/>
              <a:alpha val="49000"/>
            </a:schemeClr>
          </a:solidFill>
          <a:ln>
            <a:solidFill>
              <a:srgbClr val="663300"/>
            </a:solidFill>
          </a:ln>
        </p:spPr>
        <p:txBody>
          <a:bodyPr wrap="square" rtlCol="0">
            <a:spAutoFit/>
          </a:bodyPr>
          <a:lstStyle/>
          <a:p>
            <a:pPr algn="ctr"/>
            <a:r>
              <a:rPr lang="fr-FR" sz="1400" b="1" u="sng" dirty="0" smtClean="0">
                <a:solidFill>
                  <a:schemeClr val="bg2"/>
                </a:solidFill>
                <a:latin typeface="Tw Cen MT" pitchFamily="34" charset="0"/>
              </a:rPr>
              <a:t>… dans la mise en place du décor naturel</a:t>
            </a:r>
            <a:endParaRPr lang="fr-FR" sz="1400" b="1" dirty="0">
              <a:solidFill>
                <a:schemeClr val="bg2"/>
              </a:solidFill>
              <a:latin typeface="Tw Cen MT" pitchFamily="34" charset="0"/>
            </a:endParaRPr>
          </a:p>
        </p:txBody>
      </p:sp>
      <p:sp>
        <p:nvSpPr>
          <p:cNvPr id="25" name="Freeform 28"/>
          <p:cNvSpPr>
            <a:spLocks/>
          </p:cNvSpPr>
          <p:nvPr/>
        </p:nvSpPr>
        <p:spPr bwMode="auto">
          <a:xfrm>
            <a:off x="2786051" y="760416"/>
            <a:ext cx="3786214" cy="3168650"/>
          </a:xfrm>
          <a:custGeom>
            <a:avLst/>
            <a:gdLst/>
            <a:ahLst/>
            <a:cxnLst>
              <a:cxn ang="0">
                <a:pos x="0" y="1497"/>
              </a:cxn>
              <a:cxn ang="0">
                <a:pos x="0" y="0"/>
              </a:cxn>
              <a:cxn ang="0">
                <a:pos x="2495" y="0"/>
              </a:cxn>
              <a:cxn ang="0">
                <a:pos x="2495" y="1996"/>
              </a:cxn>
              <a:cxn ang="0">
                <a:pos x="2268" y="1860"/>
              </a:cxn>
              <a:cxn ang="0">
                <a:pos x="2086" y="1769"/>
              </a:cxn>
              <a:cxn ang="0">
                <a:pos x="1950" y="1679"/>
              </a:cxn>
              <a:cxn ang="0">
                <a:pos x="1814" y="1497"/>
              </a:cxn>
              <a:cxn ang="0">
                <a:pos x="1769" y="1089"/>
              </a:cxn>
              <a:cxn ang="0">
                <a:pos x="1678" y="681"/>
              </a:cxn>
              <a:cxn ang="0">
                <a:pos x="1678" y="590"/>
              </a:cxn>
              <a:cxn ang="0">
                <a:pos x="1406" y="363"/>
              </a:cxn>
              <a:cxn ang="0">
                <a:pos x="1225" y="318"/>
              </a:cxn>
              <a:cxn ang="0">
                <a:pos x="998" y="363"/>
              </a:cxn>
              <a:cxn ang="0">
                <a:pos x="862" y="590"/>
              </a:cxn>
              <a:cxn ang="0">
                <a:pos x="726" y="771"/>
              </a:cxn>
              <a:cxn ang="0">
                <a:pos x="726" y="953"/>
              </a:cxn>
              <a:cxn ang="0">
                <a:pos x="726" y="1134"/>
              </a:cxn>
              <a:cxn ang="0">
                <a:pos x="590" y="1225"/>
              </a:cxn>
              <a:cxn ang="0">
                <a:pos x="363" y="1361"/>
              </a:cxn>
              <a:cxn ang="0">
                <a:pos x="91" y="1452"/>
              </a:cxn>
              <a:cxn ang="0">
                <a:pos x="0" y="1497"/>
              </a:cxn>
            </a:cxnLst>
            <a:rect l="0" t="0" r="r" b="b"/>
            <a:pathLst>
              <a:path w="2495" h="1996">
                <a:moveTo>
                  <a:pt x="0" y="1497"/>
                </a:moveTo>
                <a:lnTo>
                  <a:pt x="0" y="0"/>
                </a:lnTo>
                <a:lnTo>
                  <a:pt x="2495" y="0"/>
                </a:lnTo>
                <a:lnTo>
                  <a:pt x="2495" y="1996"/>
                </a:lnTo>
                <a:lnTo>
                  <a:pt x="2268" y="1860"/>
                </a:lnTo>
                <a:lnTo>
                  <a:pt x="2086" y="1769"/>
                </a:lnTo>
                <a:lnTo>
                  <a:pt x="1950" y="1679"/>
                </a:lnTo>
                <a:lnTo>
                  <a:pt x="1814" y="1497"/>
                </a:lnTo>
                <a:lnTo>
                  <a:pt x="1769" y="1089"/>
                </a:lnTo>
                <a:lnTo>
                  <a:pt x="1678" y="681"/>
                </a:lnTo>
                <a:lnTo>
                  <a:pt x="1678" y="590"/>
                </a:lnTo>
                <a:lnTo>
                  <a:pt x="1406" y="363"/>
                </a:lnTo>
                <a:lnTo>
                  <a:pt x="1225" y="318"/>
                </a:lnTo>
                <a:lnTo>
                  <a:pt x="998" y="363"/>
                </a:lnTo>
                <a:lnTo>
                  <a:pt x="862" y="590"/>
                </a:lnTo>
                <a:lnTo>
                  <a:pt x="726" y="771"/>
                </a:lnTo>
                <a:lnTo>
                  <a:pt x="726" y="953"/>
                </a:lnTo>
                <a:lnTo>
                  <a:pt x="726" y="1134"/>
                </a:lnTo>
                <a:lnTo>
                  <a:pt x="590" y="1225"/>
                </a:lnTo>
                <a:lnTo>
                  <a:pt x="363" y="1361"/>
                </a:lnTo>
                <a:lnTo>
                  <a:pt x="91" y="1452"/>
                </a:lnTo>
                <a:lnTo>
                  <a:pt x="0" y="1497"/>
                </a:lnTo>
                <a:close/>
              </a:path>
            </a:pathLst>
          </a:custGeom>
          <a:gradFill rotWithShape="1">
            <a:gsLst>
              <a:gs pos="0">
                <a:schemeClr val="folHlink">
                  <a:alpha val="33000"/>
                </a:schemeClr>
              </a:gs>
              <a:gs pos="100000">
                <a:schemeClr val="folHlink">
                  <a:gamma/>
                  <a:tint val="54510"/>
                  <a:invGamma/>
                  <a:alpha val="47000"/>
                </a:schemeClr>
              </a:gs>
            </a:gsLst>
            <a:lin ang="54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a:defRPr/>
            </a:pPr>
            <a:endParaRPr lang="fr-FR"/>
          </a:p>
        </p:txBody>
      </p:sp>
      <p:sp>
        <p:nvSpPr>
          <p:cNvPr id="27" name="Freeform 21"/>
          <p:cNvSpPr>
            <a:spLocks/>
          </p:cNvSpPr>
          <p:nvPr/>
        </p:nvSpPr>
        <p:spPr bwMode="auto">
          <a:xfrm rot="21337122">
            <a:off x="2786050" y="2714619"/>
            <a:ext cx="1187450" cy="642943"/>
          </a:xfrm>
          <a:custGeom>
            <a:avLst/>
            <a:gdLst/>
            <a:ahLst/>
            <a:cxnLst>
              <a:cxn ang="0">
                <a:pos x="642" y="8"/>
              </a:cxn>
              <a:cxn ang="0">
                <a:pos x="325" y="189"/>
              </a:cxn>
              <a:cxn ang="0">
                <a:pos x="53" y="280"/>
              </a:cxn>
              <a:cxn ang="0">
                <a:pos x="7" y="416"/>
              </a:cxn>
              <a:cxn ang="0">
                <a:pos x="98" y="507"/>
              </a:cxn>
              <a:cxn ang="0">
                <a:pos x="279" y="370"/>
              </a:cxn>
              <a:cxn ang="0">
                <a:pos x="416" y="370"/>
              </a:cxn>
              <a:cxn ang="0">
                <a:pos x="642" y="370"/>
              </a:cxn>
              <a:cxn ang="0">
                <a:pos x="733" y="325"/>
              </a:cxn>
              <a:cxn ang="0">
                <a:pos x="733" y="144"/>
              </a:cxn>
              <a:cxn ang="0">
                <a:pos x="642" y="8"/>
              </a:cxn>
            </a:cxnLst>
            <a:rect l="0" t="0" r="r" b="b"/>
            <a:pathLst>
              <a:path w="748" h="515">
                <a:moveTo>
                  <a:pt x="642" y="8"/>
                </a:moveTo>
                <a:cubicBezTo>
                  <a:pt x="574" y="16"/>
                  <a:pt x="423" y="144"/>
                  <a:pt x="325" y="189"/>
                </a:cubicBezTo>
                <a:cubicBezTo>
                  <a:pt x="227" y="234"/>
                  <a:pt x="106" y="242"/>
                  <a:pt x="53" y="280"/>
                </a:cubicBezTo>
                <a:cubicBezTo>
                  <a:pt x="0" y="318"/>
                  <a:pt x="0" y="378"/>
                  <a:pt x="7" y="416"/>
                </a:cubicBezTo>
                <a:cubicBezTo>
                  <a:pt x="14" y="454"/>
                  <a:pt x="53" y="515"/>
                  <a:pt x="98" y="507"/>
                </a:cubicBezTo>
                <a:cubicBezTo>
                  <a:pt x="143" y="499"/>
                  <a:pt x="226" y="393"/>
                  <a:pt x="279" y="370"/>
                </a:cubicBezTo>
                <a:cubicBezTo>
                  <a:pt x="332" y="347"/>
                  <a:pt x="356" y="370"/>
                  <a:pt x="416" y="370"/>
                </a:cubicBezTo>
                <a:cubicBezTo>
                  <a:pt x="476" y="370"/>
                  <a:pt x="589" y="377"/>
                  <a:pt x="642" y="370"/>
                </a:cubicBezTo>
                <a:cubicBezTo>
                  <a:pt x="695" y="363"/>
                  <a:pt x="718" y="363"/>
                  <a:pt x="733" y="325"/>
                </a:cubicBezTo>
                <a:cubicBezTo>
                  <a:pt x="748" y="287"/>
                  <a:pt x="748" y="197"/>
                  <a:pt x="733" y="144"/>
                </a:cubicBezTo>
                <a:cubicBezTo>
                  <a:pt x="718" y="91"/>
                  <a:pt x="710" y="0"/>
                  <a:pt x="642" y="8"/>
                </a:cubicBezTo>
                <a:close/>
              </a:path>
            </a:pathLst>
          </a:custGeom>
          <a:gradFill rotWithShape="1">
            <a:gsLst>
              <a:gs pos="0">
                <a:schemeClr val="accent1">
                  <a:alpha val="64000"/>
                </a:schemeClr>
              </a:gs>
              <a:gs pos="100000">
                <a:schemeClr val="accent1">
                  <a:gamma/>
                  <a:shade val="33333"/>
                  <a:invGamma/>
                  <a:alpha val="56000"/>
                </a:schemeClr>
              </a:gs>
            </a:gsLst>
            <a:lin ang="5400000" scaled="1"/>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defRPr/>
            </a:pPr>
            <a:endParaRPr lang="fr-FR"/>
          </a:p>
        </p:txBody>
      </p:sp>
      <p:sp>
        <p:nvSpPr>
          <p:cNvPr id="28" name="Freeform 58"/>
          <p:cNvSpPr>
            <a:spLocks/>
          </p:cNvSpPr>
          <p:nvPr/>
        </p:nvSpPr>
        <p:spPr bwMode="auto">
          <a:xfrm>
            <a:off x="5357818" y="2214554"/>
            <a:ext cx="1214446" cy="171449"/>
          </a:xfrm>
          <a:custGeom>
            <a:avLst/>
            <a:gdLst/>
            <a:ahLst/>
            <a:cxnLst>
              <a:cxn ang="0">
                <a:pos x="370" y="8"/>
              </a:cxn>
              <a:cxn ang="0">
                <a:pos x="143" y="54"/>
              </a:cxn>
              <a:cxn ang="0">
                <a:pos x="7" y="144"/>
              </a:cxn>
              <a:cxn ang="0">
                <a:pos x="188" y="235"/>
              </a:cxn>
              <a:cxn ang="0">
                <a:pos x="506" y="190"/>
              </a:cxn>
              <a:cxn ang="0">
                <a:pos x="597" y="99"/>
              </a:cxn>
              <a:cxn ang="0">
                <a:pos x="370" y="8"/>
              </a:cxn>
            </a:cxnLst>
            <a:rect l="0" t="0" r="r" b="b"/>
            <a:pathLst>
              <a:path w="620" h="243">
                <a:moveTo>
                  <a:pt x="370" y="8"/>
                </a:moveTo>
                <a:cubicBezTo>
                  <a:pt x="294" y="0"/>
                  <a:pt x="204" y="31"/>
                  <a:pt x="143" y="54"/>
                </a:cubicBezTo>
                <a:cubicBezTo>
                  <a:pt x="82" y="77"/>
                  <a:pt x="0" y="114"/>
                  <a:pt x="7" y="144"/>
                </a:cubicBezTo>
                <a:cubicBezTo>
                  <a:pt x="14" y="174"/>
                  <a:pt x="105" y="227"/>
                  <a:pt x="188" y="235"/>
                </a:cubicBezTo>
                <a:cubicBezTo>
                  <a:pt x="271" y="243"/>
                  <a:pt x="438" y="213"/>
                  <a:pt x="506" y="190"/>
                </a:cubicBezTo>
                <a:cubicBezTo>
                  <a:pt x="574" y="167"/>
                  <a:pt x="620" y="129"/>
                  <a:pt x="597" y="99"/>
                </a:cubicBezTo>
                <a:cubicBezTo>
                  <a:pt x="574" y="69"/>
                  <a:pt x="446" y="16"/>
                  <a:pt x="370" y="8"/>
                </a:cubicBezTo>
                <a:close/>
              </a:path>
            </a:pathLst>
          </a:custGeom>
          <a:gradFill rotWithShape="1">
            <a:gsLst>
              <a:gs pos="0">
                <a:schemeClr val="accent1">
                  <a:alpha val="59000"/>
                </a:schemeClr>
              </a:gs>
              <a:gs pos="100000">
                <a:schemeClr val="accent1">
                  <a:gamma/>
                  <a:shade val="46275"/>
                  <a:invGamma/>
                  <a:alpha val="48000"/>
                </a:schemeClr>
              </a:gs>
            </a:gsLst>
            <a:lin ang="5400000" scaled="1"/>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defRPr/>
            </a:pPr>
            <a:endParaRPr lang="fr-FR"/>
          </a:p>
        </p:txBody>
      </p:sp>
      <p:sp>
        <p:nvSpPr>
          <p:cNvPr id="29" name="Text Box 22"/>
          <p:cNvSpPr txBox="1">
            <a:spLocks noChangeArrowheads="1"/>
          </p:cNvSpPr>
          <p:nvPr/>
        </p:nvSpPr>
        <p:spPr bwMode="auto">
          <a:xfrm>
            <a:off x="6643702" y="2621157"/>
            <a:ext cx="2376000" cy="307777"/>
          </a:xfrm>
          <a:prstGeom prst="rect">
            <a:avLst/>
          </a:prstGeom>
          <a:solidFill>
            <a:schemeClr val="bg2">
              <a:lumMod val="75000"/>
            </a:schemeClr>
          </a:solidFill>
          <a:ln>
            <a:headEnd/>
            <a:tailEnd/>
          </a:ln>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fr-FR" sz="1400" b="1" dirty="0">
                <a:solidFill>
                  <a:schemeClr val="tx1"/>
                </a:solidFill>
                <a:latin typeface="Tw Cen MT" pitchFamily="34" charset="0"/>
              </a:rPr>
              <a:t>Lacs de montagne</a:t>
            </a:r>
          </a:p>
        </p:txBody>
      </p:sp>
      <p:sp>
        <p:nvSpPr>
          <p:cNvPr id="30" name="Text Box 31"/>
          <p:cNvSpPr txBox="1">
            <a:spLocks noChangeArrowheads="1"/>
          </p:cNvSpPr>
          <p:nvPr/>
        </p:nvSpPr>
        <p:spPr bwMode="auto">
          <a:xfrm>
            <a:off x="2857488" y="785794"/>
            <a:ext cx="2327497" cy="338554"/>
          </a:xfrm>
          <a:prstGeom prst="rect">
            <a:avLst/>
          </a:prstGeom>
          <a:noFill/>
          <a:ln w="9525">
            <a:noFill/>
            <a:miter lim="800000"/>
            <a:headEnd/>
            <a:tailEnd/>
          </a:ln>
        </p:spPr>
        <p:txBody>
          <a:bodyPr wrap="none">
            <a:spAutoFit/>
          </a:bodyPr>
          <a:lstStyle/>
          <a:p>
            <a:r>
              <a:rPr lang="fr-FR" sz="1600" b="1" dirty="0">
                <a:solidFill>
                  <a:schemeClr val="bg1"/>
                </a:solidFill>
                <a:latin typeface="Tw Cen MT" pitchFamily="34" charset="0"/>
              </a:rPr>
              <a:t>Brume, chaos, désolation</a:t>
            </a:r>
          </a:p>
        </p:txBody>
      </p:sp>
      <p:sp>
        <p:nvSpPr>
          <p:cNvPr id="31" name="Text Box 29"/>
          <p:cNvSpPr txBox="1">
            <a:spLocks noChangeArrowheads="1"/>
          </p:cNvSpPr>
          <p:nvPr/>
        </p:nvSpPr>
        <p:spPr bwMode="auto">
          <a:xfrm>
            <a:off x="4286248" y="4733520"/>
            <a:ext cx="2134815" cy="338554"/>
          </a:xfrm>
          <a:prstGeom prst="rect">
            <a:avLst/>
          </a:prstGeom>
          <a:noFill/>
          <a:ln w="9525">
            <a:noFill/>
            <a:miter lim="800000"/>
            <a:headEnd/>
            <a:tailEnd/>
          </a:ln>
        </p:spPr>
        <p:txBody>
          <a:bodyPr wrap="none">
            <a:spAutoFit/>
          </a:bodyPr>
          <a:lstStyle/>
          <a:p>
            <a:r>
              <a:rPr lang="fr-FR" sz="1600" b="1" dirty="0">
                <a:solidFill>
                  <a:schemeClr val="bg2"/>
                </a:solidFill>
                <a:latin typeface="Tw Cen MT" pitchFamily="34" charset="0"/>
              </a:rPr>
              <a:t>Clarté, douceur, amour</a:t>
            </a:r>
          </a:p>
        </p:txBody>
      </p:sp>
      <p:sp>
        <p:nvSpPr>
          <p:cNvPr id="32" name="ZoneTexte 31"/>
          <p:cNvSpPr txBox="1"/>
          <p:nvPr/>
        </p:nvSpPr>
        <p:spPr>
          <a:xfrm>
            <a:off x="428596" y="3334408"/>
            <a:ext cx="2214578" cy="954107"/>
          </a:xfrm>
          <a:prstGeom prst="rect">
            <a:avLst/>
          </a:prstGeom>
          <a:solidFill>
            <a:schemeClr val="bg2">
              <a:lumMod val="25000"/>
              <a:alpha val="49000"/>
            </a:schemeClr>
          </a:solidFill>
          <a:ln>
            <a:solidFill>
              <a:srgbClr val="663300"/>
            </a:solidFill>
          </a:ln>
        </p:spPr>
        <p:txBody>
          <a:bodyPr wrap="square" rtlCol="0">
            <a:spAutoFit/>
          </a:bodyPr>
          <a:lstStyle/>
          <a:p>
            <a:pPr algn="ctr"/>
            <a:r>
              <a:rPr lang="fr-FR" sz="1400" b="1" u="sng" dirty="0" smtClean="0">
                <a:solidFill>
                  <a:schemeClr val="bg2"/>
                </a:solidFill>
                <a:latin typeface="Tw Cen MT" pitchFamily="34" charset="0"/>
              </a:rPr>
              <a:t>… dans l’opposition entre le personnage et le décor reliés par deux constructions humaines.</a:t>
            </a:r>
            <a:endParaRPr lang="fr-FR" sz="1400" b="1" dirty="0">
              <a:solidFill>
                <a:schemeClr val="bg2"/>
              </a:solidFill>
              <a:latin typeface="Tw Cen MT" pitchFamily="34" charset="0"/>
            </a:endParaRPr>
          </a:p>
        </p:txBody>
      </p:sp>
      <p:sp>
        <p:nvSpPr>
          <p:cNvPr id="33" name="Freeform 34"/>
          <p:cNvSpPr>
            <a:spLocks/>
          </p:cNvSpPr>
          <p:nvPr/>
        </p:nvSpPr>
        <p:spPr bwMode="auto">
          <a:xfrm>
            <a:off x="3000364" y="3214686"/>
            <a:ext cx="576263" cy="792162"/>
          </a:xfrm>
          <a:custGeom>
            <a:avLst/>
            <a:gdLst>
              <a:gd name="T0" fmla="*/ 433388 w 363"/>
              <a:gd name="T1" fmla="*/ 792162 h 499"/>
              <a:gd name="T2" fmla="*/ 73025 w 363"/>
              <a:gd name="T3" fmla="*/ 720725 h 499"/>
              <a:gd name="T4" fmla="*/ 0 w 363"/>
              <a:gd name="T5" fmla="*/ 647700 h 499"/>
              <a:gd name="T6" fmla="*/ 73025 w 363"/>
              <a:gd name="T7" fmla="*/ 576262 h 499"/>
              <a:gd name="T8" fmla="*/ 433388 w 363"/>
              <a:gd name="T9" fmla="*/ 576262 h 499"/>
              <a:gd name="T10" fmla="*/ 576263 w 363"/>
              <a:gd name="T11" fmla="*/ 504825 h 499"/>
              <a:gd name="T12" fmla="*/ 433388 w 363"/>
              <a:gd name="T13" fmla="*/ 360362 h 499"/>
              <a:gd name="T14" fmla="*/ 215900 w 363"/>
              <a:gd name="T15" fmla="*/ 288925 h 499"/>
              <a:gd name="T16" fmla="*/ 144463 w 363"/>
              <a:gd name="T17" fmla="*/ 144462 h 499"/>
              <a:gd name="T18" fmla="*/ 144463 w 363"/>
              <a:gd name="T19" fmla="*/ 0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3"/>
              <a:gd name="T31" fmla="*/ 0 h 499"/>
              <a:gd name="T32" fmla="*/ 363 w 363"/>
              <a:gd name="T33" fmla="*/ 499 h 4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3" h="499">
                <a:moveTo>
                  <a:pt x="273" y="499"/>
                </a:moveTo>
                <a:cubicBezTo>
                  <a:pt x="182" y="484"/>
                  <a:pt x="91" y="469"/>
                  <a:pt x="46" y="454"/>
                </a:cubicBezTo>
                <a:cubicBezTo>
                  <a:pt x="1" y="439"/>
                  <a:pt x="0" y="423"/>
                  <a:pt x="0" y="408"/>
                </a:cubicBezTo>
                <a:cubicBezTo>
                  <a:pt x="0" y="393"/>
                  <a:pt x="1" y="370"/>
                  <a:pt x="46" y="363"/>
                </a:cubicBezTo>
                <a:cubicBezTo>
                  <a:pt x="91" y="356"/>
                  <a:pt x="220" y="370"/>
                  <a:pt x="273" y="363"/>
                </a:cubicBezTo>
                <a:cubicBezTo>
                  <a:pt x="326" y="356"/>
                  <a:pt x="363" y="341"/>
                  <a:pt x="363" y="318"/>
                </a:cubicBezTo>
                <a:cubicBezTo>
                  <a:pt x="363" y="295"/>
                  <a:pt x="311" y="250"/>
                  <a:pt x="273" y="227"/>
                </a:cubicBezTo>
                <a:cubicBezTo>
                  <a:pt x="235" y="204"/>
                  <a:pt x="166" y="205"/>
                  <a:pt x="136" y="182"/>
                </a:cubicBezTo>
                <a:cubicBezTo>
                  <a:pt x="106" y="159"/>
                  <a:pt x="98" y="121"/>
                  <a:pt x="91" y="91"/>
                </a:cubicBezTo>
                <a:cubicBezTo>
                  <a:pt x="84" y="61"/>
                  <a:pt x="91" y="15"/>
                  <a:pt x="91" y="0"/>
                </a:cubicBezTo>
              </a:path>
            </a:pathLst>
          </a:custGeom>
          <a:noFill/>
          <a:ln w="28575">
            <a:solidFill>
              <a:srgbClr val="FFFF99"/>
            </a:solidFill>
            <a:round/>
            <a:headEnd type="none" w="med" len="med"/>
            <a:tailEnd type="triangle" w="med" len="med"/>
          </a:ln>
        </p:spPr>
        <p:txBody>
          <a:bodyPr/>
          <a:lstStyle/>
          <a:p>
            <a:endParaRPr lang="fr-FR"/>
          </a:p>
        </p:txBody>
      </p:sp>
      <p:sp>
        <p:nvSpPr>
          <p:cNvPr id="34" name="Text Box 19"/>
          <p:cNvSpPr txBox="1">
            <a:spLocks noChangeArrowheads="1"/>
          </p:cNvSpPr>
          <p:nvPr/>
        </p:nvSpPr>
        <p:spPr bwMode="auto">
          <a:xfrm>
            <a:off x="6643702" y="3048656"/>
            <a:ext cx="2376000" cy="523220"/>
          </a:xfrm>
          <a:prstGeom prst="rect">
            <a:avLst/>
          </a:prstGeom>
          <a:solidFill>
            <a:schemeClr val="bg2">
              <a:lumMod val="75000"/>
            </a:schemeClr>
          </a:solidFill>
          <a:ln>
            <a:headEnd/>
            <a:tailEnd/>
          </a:ln>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fr-FR" sz="1400" b="1" dirty="0">
                <a:solidFill>
                  <a:schemeClr val="tx1"/>
                </a:solidFill>
                <a:latin typeface="Tw Cen MT" pitchFamily="34" charset="0"/>
              </a:rPr>
              <a:t>Chemin </a:t>
            </a:r>
            <a:r>
              <a:rPr lang="fr-FR" sz="1400" b="1" dirty="0" smtClean="0">
                <a:solidFill>
                  <a:schemeClr val="tx1"/>
                </a:solidFill>
                <a:latin typeface="Tw Cen MT" pitchFamily="34" charset="0"/>
              </a:rPr>
              <a:t>reliant le personnage au lac </a:t>
            </a:r>
            <a:r>
              <a:rPr lang="fr-FR" sz="1400" b="1" dirty="0">
                <a:solidFill>
                  <a:schemeClr val="tx1"/>
                </a:solidFill>
                <a:latin typeface="Tw Cen MT" pitchFamily="34" charset="0"/>
              </a:rPr>
              <a:t>de montagne</a:t>
            </a:r>
          </a:p>
        </p:txBody>
      </p:sp>
      <p:pic>
        <p:nvPicPr>
          <p:cNvPr id="35" name="Picture 14" descr="Image5"/>
          <p:cNvPicPr>
            <a:picLocks noChangeAspect="1" noChangeArrowheads="1"/>
          </p:cNvPicPr>
          <p:nvPr/>
        </p:nvPicPr>
        <p:blipFill>
          <a:blip r:embed="rId5" cstate="email">
            <a:extLst>
              <a:ext uri="{28A0092B-C50C-407E-A947-70E740481C1C}">
                <a14:useLocalDpi xmlns:a14="http://schemas.microsoft.com/office/drawing/2010/main"/>
              </a:ext>
            </a:extLst>
          </a:blip>
          <a:srcRect l="4727"/>
          <a:stretch>
            <a:fillRect/>
          </a:stretch>
        </p:blipFill>
        <p:spPr bwMode="auto">
          <a:xfrm>
            <a:off x="928663" y="4338024"/>
            <a:ext cx="1383899" cy="2484000"/>
          </a:xfrm>
          <a:prstGeom prst="rect">
            <a:avLst/>
          </a:prstGeom>
          <a:noFill/>
          <a:ln w="9525">
            <a:solidFill>
              <a:schemeClr val="bg2">
                <a:lumMod val="50000"/>
              </a:schemeClr>
            </a:solidFill>
            <a:miter lim="800000"/>
            <a:headEnd/>
            <a:tailEnd/>
          </a:ln>
        </p:spPr>
      </p:pic>
      <p:sp>
        <p:nvSpPr>
          <p:cNvPr id="36" name="Line 33"/>
          <p:cNvSpPr>
            <a:spLocks noChangeShapeType="1"/>
          </p:cNvSpPr>
          <p:nvPr/>
        </p:nvSpPr>
        <p:spPr bwMode="auto">
          <a:xfrm flipH="1">
            <a:off x="5857884" y="3357562"/>
            <a:ext cx="576262" cy="71438"/>
          </a:xfrm>
          <a:prstGeom prst="line">
            <a:avLst/>
          </a:prstGeom>
          <a:ln w="28575">
            <a:solidFill>
              <a:srgbClr val="FFFF99"/>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a:lstStyle/>
          <a:p>
            <a:pPr>
              <a:defRPr/>
            </a:pPr>
            <a:endParaRPr lang="fr-FR"/>
          </a:p>
        </p:txBody>
      </p:sp>
      <p:sp>
        <p:nvSpPr>
          <p:cNvPr id="37" name="Text Box 31"/>
          <p:cNvSpPr txBox="1">
            <a:spLocks noChangeArrowheads="1"/>
          </p:cNvSpPr>
          <p:nvPr/>
        </p:nvSpPr>
        <p:spPr bwMode="auto">
          <a:xfrm>
            <a:off x="6643702" y="3690468"/>
            <a:ext cx="2376000" cy="738664"/>
          </a:xfrm>
          <a:prstGeom prst="rect">
            <a:avLst/>
          </a:prstGeom>
          <a:solidFill>
            <a:schemeClr val="bg2">
              <a:lumMod val="75000"/>
            </a:schemeClr>
          </a:solidFill>
          <a:ln>
            <a:headEnd/>
            <a:tailEnd/>
          </a:ln>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fr-FR" sz="1400" b="1" dirty="0">
                <a:solidFill>
                  <a:schemeClr val="tx1"/>
                </a:solidFill>
                <a:latin typeface="Tw Cen MT" pitchFamily="34" charset="0"/>
              </a:rPr>
              <a:t>Pont, au dessus d’un cours d’eau qui descend d’un lac de montagne</a:t>
            </a:r>
          </a:p>
        </p:txBody>
      </p:sp>
      <p:pic>
        <p:nvPicPr>
          <p:cNvPr id="38" name="Picture 13" descr="Image4"/>
          <p:cNvPicPr>
            <a:picLocks noChangeAspect="1" noChangeArrowheads="1"/>
          </p:cNvPicPr>
          <p:nvPr/>
        </p:nvPicPr>
        <p:blipFill>
          <a:blip r:embed="rId6" cstate="email">
            <a:extLst>
              <a:ext uri="{28A0092B-C50C-407E-A947-70E740481C1C}">
                <a14:useLocalDpi xmlns:a14="http://schemas.microsoft.com/office/drawing/2010/main"/>
              </a:ext>
            </a:extLst>
          </a:blip>
          <a:srcRect r="6444"/>
          <a:stretch>
            <a:fillRect/>
          </a:stretch>
        </p:blipFill>
        <p:spPr bwMode="auto">
          <a:xfrm>
            <a:off x="7143768" y="4572008"/>
            <a:ext cx="1377707" cy="2214578"/>
          </a:xfrm>
          <a:prstGeom prst="rect">
            <a:avLst/>
          </a:prstGeom>
          <a:noFill/>
          <a:ln w="9525">
            <a:solidFill>
              <a:schemeClr val="bg2">
                <a:lumMod val="50000"/>
              </a:schemeClr>
            </a:solidFill>
            <a:miter lim="800000"/>
            <a:headEnd/>
            <a:tailEnd/>
          </a:ln>
        </p:spPr>
      </p:pic>
      <p:sp>
        <p:nvSpPr>
          <p:cNvPr id="39" name="Text Box 38"/>
          <p:cNvSpPr txBox="1">
            <a:spLocks noChangeArrowheads="1"/>
          </p:cNvSpPr>
          <p:nvPr/>
        </p:nvSpPr>
        <p:spPr bwMode="auto">
          <a:xfrm>
            <a:off x="3630623" y="3619506"/>
            <a:ext cx="2441575" cy="738188"/>
          </a:xfrm>
          <a:prstGeom prst="rect">
            <a:avLst/>
          </a:prstGeom>
          <a:solidFill>
            <a:schemeClr val="bg1">
              <a:alpha val="67000"/>
            </a:schemeClr>
          </a:solidFill>
          <a:ln w="9525">
            <a:solidFill>
              <a:schemeClr val="bg2">
                <a:lumMod val="50000"/>
              </a:schemeClr>
            </a:solidFill>
            <a:miter lim="800000"/>
            <a:headEnd/>
            <a:tailEnd/>
          </a:ln>
        </p:spPr>
        <p:txBody>
          <a:bodyPr wrap="none">
            <a:spAutoFit/>
          </a:bodyPr>
          <a:lstStyle/>
          <a:p>
            <a:pPr algn="ctr"/>
            <a:r>
              <a:rPr lang="fr-FR" sz="1400" b="1" dirty="0">
                <a:solidFill>
                  <a:srgbClr val="990000"/>
                </a:solidFill>
                <a:latin typeface="Tw Cen MT" pitchFamily="34" charset="0"/>
              </a:rPr>
              <a:t>Empreintes de l’homme sur le </a:t>
            </a:r>
          </a:p>
          <a:p>
            <a:pPr algn="ctr"/>
            <a:r>
              <a:rPr lang="fr-FR" sz="1400" b="1" dirty="0">
                <a:solidFill>
                  <a:srgbClr val="990000"/>
                </a:solidFill>
                <a:latin typeface="Tw Cen MT" pitchFamily="34" charset="0"/>
              </a:rPr>
              <a:t>paysage : liens entre Mona</a:t>
            </a:r>
          </a:p>
          <a:p>
            <a:pPr algn="ctr"/>
            <a:r>
              <a:rPr lang="fr-FR" sz="1400" b="1" dirty="0">
                <a:solidFill>
                  <a:srgbClr val="990000"/>
                </a:solidFill>
                <a:latin typeface="Tw Cen MT" pitchFamily="34" charset="0"/>
              </a:rPr>
              <a:t>Lisa et l’arrière plan</a:t>
            </a:r>
          </a:p>
        </p:txBody>
      </p:sp>
      <p:sp>
        <p:nvSpPr>
          <p:cNvPr id="40" name="ZoneTexte 39"/>
          <p:cNvSpPr txBox="1"/>
          <p:nvPr/>
        </p:nvSpPr>
        <p:spPr>
          <a:xfrm>
            <a:off x="3428992" y="5545597"/>
            <a:ext cx="2370848" cy="95410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1400" b="1" u="sng" dirty="0" smtClean="0">
                <a:solidFill>
                  <a:schemeClr val="bg2"/>
                </a:solidFill>
                <a:effectLst>
                  <a:outerShdw blurRad="38100" dist="38100" dir="2700000" algn="tl">
                    <a:srgbClr val="000000">
                      <a:alpha val="43137"/>
                    </a:srgbClr>
                  </a:outerShdw>
                </a:effectLst>
                <a:latin typeface="Tw Cen MT" pitchFamily="34" charset="0"/>
              </a:rPr>
              <a:t>Question de synthèse</a:t>
            </a:r>
            <a:r>
              <a:rPr lang="fr-FR" sz="1400" b="1" dirty="0" smtClean="0">
                <a:solidFill>
                  <a:schemeClr val="bg2"/>
                </a:solidFill>
                <a:effectLst>
                  <a:outerShdw blurRad="38100" dist="38100" dir="2700000" algn="tl">
                    <a:srgbClr val="000000">
                      <a:alpha val="43137"/>
                    </a:srgbClr>
                  </a:outerShdw>
                </a:effectLst>
                <a:latin typeface="Tw Cen MT" pitchFamily="34" charset="0"/>
              </a:rPr>
              <a:t> </a:t>
            </a:r>
            <a:r>
              <a:rPr lang="fr-FR" sz="1400" b="1" dirty="0" smtClean="0">
                <a:solidFill>
                  <a:schemeClr val="bg2"/>
                </a:solidFill>
                <a:latin typeface="Tw Cen MT" pitchFamily="34" charset="0"/>
              </a:rPr>
              <a:t>: expliquez en quoi ce tableau de Léonard de Vinci peut être qualifié de révolutionnaire.</a:t>
            </a:r>
            <a:endParaRPr lang="fr-FR" sz="1400" b="1" dirty="0" smtClean="0">
              <a:latin typeface="Tw Cen MT" pitchFamily="34" charset="0"/>
            </a:endParaRPr>
          </a:p>
        </p:txBody>
      </p:sp>
      <p:sp>
        <p:nvSpPr>
          <p:cNvPr id="10" name="Freeform 8"/>
          <p:cNvSpPr>
            <a:spLocks/>
          </p:cNvSpPr>
          <p:nvPr/>
        </p:nvSpPr>
        <p:spPr bwMode="auto">
          <a:xfrm>
            <a:off x="3929058" y="1214422"/>
            <a:ext cx="1643074" cy="2652713"/>
          </a:xfrm>
          <a:custGeom>
            <a:avLst/>
            <a:gdLst/>
            <a:ahLst/>
            <a:cxnLst>
              <a:cxn ang="0">
                <a:pos x="415" y="181"/>
              </a:cxn>
              <a:cxn ang="0">
                <a:pos x="551" y="181"/>
              </a:cxn>
              <a:cxn ang="0">
                <a:pos x="778" y="453"/>
              </a:cxn>
              <a:cxn ang="0">
                <a:pos x="732" y="907"/>
              </a:cxn>
              <a:cxn ang="0">
                <a:pos x="778" y="1179"/>
              </a:cxn>
              <a:cxn ang="0">
                <a:pos x="732" y="1633"/>
              </a:cxn>
              <a:cxn ang="0">
                <a:pos x="1050" y="1406"/>
              </a:cxn>
              <a:cxn ang="0">
                <a:pos x="1050" y="907"/>
              </a:cxn>
              <a:cxn ang="0">
                <a:pos x="1005" y="544"/>
              </a:cxn>
              <a:cxn ang="0">
                <a:pos x="959" y="317"/>
              </a:cxn>
              <a:cxn ang="0">
                <a:pos x="869" y="181"/>
              </a:cxn>
              <a:cxn ang="0">
                <a:pos x="778" y="91"/>
              </a:cxn>
              <a:cxn ang="0">
                <a:pos x="551" y="0"/>
              </a:cxn>
              <a:cxn ang="0">
                <a:pos x="279" y="91"/>
              </a:cxn>
              <a:cxn ang="0">
                <a:pos x="97" y="317"/>
              </a:cxn>
              <a:cxn ang="0">
                <a:pos x="7" y="635"/>
              </a:cxn>
              <a:cxn ang="0">
                <a:pos x="52" y="1134"/>
              </a:cxn>
              <a:cxn ang="0">
                <a:pos x="7" y="1406"/>
              </a:cxn>
              <a:cxn ang="0">
                <a:pos x="52" y="1542"/>
              </a:cxn>
              <a:cxn ang="0">
                <a:pos x="97" y="1587"/>
              </a:cxn>
              <a:cxn ang="0">
                <a:pos x="233" y="1451"/>
              </a:cxn>
              <a:cxn ang="0">
                <a:pos x="233" y="1315"/>
              </a:cxn>
              <a:cxn ang="0">
                <a:pos x="415" y="1224"/>
              </a:cxn>
              <a:cxn ang="0">
                <a:pos x="370" y="1088"/>
              </a:cxn>
              <a:cxn ang="0">
                <a:pos x="188" y="907"/>
              </a:cxn>
              <a:cxn ang="0">
                <a:pos x="143" y="635"/>
              </a:cxn>
              <a:cxn ang="0">
                <a:pos x="143" y="408"/>
              </a:cxn>
              <a:cxn ang="0">
                <a:pos x="188" y="272"/>
              </a:cxn>
              <a:cxn ang="0">
                <a:pos x="324" y="181"/>
              </a:cxn>
              <a:cxn ang="0">
                <a:pos x="415" y="181"/>
              </a:cxn>
            </a:cxnLst>
            <a:rect l="0" t="0" r="r" b="b"/>
            <a:pathLst>
              <a:path w="1103" h="1671">
                <a:moveTo>
                  <a:pt x="415" y="181"/>
                </a:moveTo>
                <a:cubicBezTo>
                  <a:pt x="453" y="181"/>
                  <a:pt x="491" y="136"/>
                  <a:pt x="551" y="181"/>
                </a:cubicBezTo>
                <a:cubicBezTo>
                  <a:pt x="611" y="226"/>
                  <a:pt x="748" y="332"/>
                  <a:pt x="778" y="453"/>
                </a:cubicBezTo>
                <a:cubicBezTo>
                  <a:pt x="808" y="574"/>
                  <a:pt x="732" y="786"/>
                  <a:pt x="732" y="907"/>
                </a:cubicBezTo>
                <a:cubicBezTo>
                  <a:pt x="732" y="1028"/>
                  <a:pt x="778" y="1058"/>
                  <a:pt x="778" y="1179"/>
                </a:cubicBezTo>
                <a:cubicBezTo>
                  <a:pt x="778" y="1300"/>
                  <a:pt x="687" y="1595"/>
                  <a:pt x="732" y="1633"/>
                </a:cubicBezTo>
                <a:cubicBezTo>
                  <a:pt x="777" y="1671"/>
                  <a:pt x="997" y="1527"/>
                  <a:pt x="1050" y="1406"/>
                </a:cubicBezTo>
                <a:cubicBezTo>
                  <a:pt x="1103" y="1285"/>
                  <a:pt x="1057" y="1051"/>
                  <a:pt x="1050" y="907"/>
                </a:cubicBezTo>
                <a:cubicBezTo>
                  <a:pt x="1043" y="763"/>
                  <a:pt x="1020" y="642"/>
                  <a:pt x="1005" y="544"/>
                </a:cubicBezTo>
                <a:cubicBezTo>
                  <a:pt x="990" y="446"/>
                  <a:pt x="982" y="378"/>
                  <a:pt x="959" y="317"/>
                </a:cubicBezTo>
                <a:cubicBezTo>
                  <a:pt x="936" y="256"/>
                  <a:pt x="899" y="219"/>
                  <a:pt x="869" y="181"/>
                </a:cubicBezTo>
                <a:cubicBezTo>
                  <a:pt x="839" y="143"/>
                  <a:pt x="831" y="121"/>
                  <a:pt x="778" y="91"/>
                </a:cubicBezTo>
                <a:cubicBezTo>
                  <a:pt x="725" y="61"/>
                  <a:pt x="634" y="0"/>
                  <a:pt x="551" y="0"/>
                </a:cubicBezTo>
                <a:cubicBezTo>
                  <a:pt x="468" y="0"/>
                  <a:pt x="355" y="38"/>
                  <a:pt x="279" y="91"/>
                </a:cubicBezTo>
                <a:cubicBezTo>
                  <a:pt x="203" y="144"/>
                  <a:pt x="142" y="226"/>
                  <a:pt x="97" y="317"/>
                </a:cubicBezTo>
                <a:cubicBezTo>
                  <a:pt x="52" y="408"/>
                  <a:pt x="14" y="499"/>
                  <a:pt x="7" y="635"/>
                </a:cubicBezTo>
                <a:cubicBezTo>
                  <a:pt x="0" y="771"/>
                  <a:pt x="52" y="1006"/>
                  <a:pt x="52" y="1134"/>
                </a:cubicBezTo>
                <a:cubicBezTo>
                  <a:pt x="52" y="1262"/>
                  <a:pt x="7" y="1338"/>
                  <a:pt x="7" y="1406"/>
                </a:cubicBezTo>
                <a:cubicBezTo>
                  <a:pt x="7" y="1474"/>
                  <a:pt x="37" y="1512"/>
                  <a:pt x="52" y="1542"/>
                </a:cubicBezTo>
                <a:cubicBezTo>
                  <a:pt x="67" y="1572"/>
                  <a:pt x="67" y="1602"/>
                  <a:pt x="97" y="1587"/>
                </a:cubicBezTo>
                <a:cubicBezTo>
                  <a:pt x="127" y="1572"/>
                  <a:pt x="210" y="1496"/>
                  <a:pt x="233" y="1451"/>
                </a:cubicBezTo>
                <a:cubicBezTo>
                  <a:pt x="256" y="1406"/>
                  <a:pt x="203" y="1353"/>
                  <a:pt x="233" y="1315"/>
                </a:cubicBezTo>
                <a:cubicBezTo>
                  <a:pt x="263" y="1277"/>
                  <a:pt x="392" y="1262"/>
                  <a:pt x="415" y="1224"/>
                </a:cubicBezTo>
                <a:cubicBezTo>
                  <a:pt x="438" y="1186"/>
                  <a:pt x="408" y="1141"/>
                  <a:pt x="370" y="1088"/>
                </a:cubicBezTo>
                <a:cubicBezTo>
                  <a:pt x="332" y="1035"/>
                  <a:pt x="226" y="982"/>
                  <a:pt x="188" y="907"/>
                </a:cubicBezTo>
                <a:cubicBezTo>
                  <a:pt x="150" y="832"/>
                  <a:pt x="150" y="718"/>
                  <a:pt x="143" y="635"/>
                </a:cubicBezTo>
                <a:cubicBezTo>
                  <a:pt x="136" y="552"/>
                  <a:pt x="135" y="468"/>
                  <a:pt x="143" y="408"/>
                </a:cubicBezTo>
                <a:cubicBezTo>
                  <a:pt x="151" y="348"/>
                  <a:pt x="158" y="310"/>
                  <a:pt x="188" y="272"/>
                </a:cubicBezTo>
                <a:cubicBezTo>
                  <a:pt x="218" y="234"/>
                  <a:pt x="286" y="196"/>
                  <a:pt x="324" y="181"/>
                </a:cubicBezTo>
                <a:cubicBezTo>
                  <a:pt x="362" y="166"/>
                  <a:pt x="377" y="181"/>
                  <a:pt x="415" y="181"/>
                </a:cubicBezTo>
                <a:close/>
              </a:path>
            </a:pathLst>
          </a:custGeom>
          <a:solidFill>
            <a:srgbClr val="FF0000"/>
          </a:solidFill>
          <a:ln w="9525">
            <a:noFill/>
            <a:round/>
            <a:headEnd/>
            <a:tailEnd/>
          </a:ln>
          <a:effectLst/>
          <a:scene3d>
            <a:camera prst="orthographicFront">
              <a:rot lat="0" lon="0" rev="0"/>
            </a:camera>
            <a:lightRig rig="chilly" dir="t">
              <a:rot lat="0" lon="0" rev="18480000"/>
            </a:lightRig>
          </a:scene3d>
          <a:sp3d prstMaterial="clear">
            <a:bevelT h="63500"/>
          </a:sp3d>
        </p:spPr>
        <p:txBody>
          <a:bodyPr/>
          <a:lstStyle/>
          <a:p>
            <a:pPr>
              <a:defRPr/>
            </a:pPr>
            <a:endParaRPr lang="fr-FR"/>
          </a:p>
        </p:txBody>
      </p:sp>
      <p:cxnSp>
        <p:nvCxnSpPr>
          <p:cNvPr id="42" name="Connecteur droit 41"/>
          <p:cNvCxnSpPr/>
          <p:nvPr/>
        </p:nvCxnSpPr>
        <p:spPr>
          <a:xfrm>
            <a:off x="5500694" y="2285992"/>
            <a:ext cx="1116000" cy="1588"/>
          </a:xfrm>
          <a:prstGeom prst="line">
            <a:avLst/>
          </a:prstGeom>
          <a:ln>
            <a:solidFill>
              <a:schemeClr val="bg2"/>
            </a:solidFill>
          </a:ln>
        </p:spPr>
        <p:style>
          <a:lnRef idx="3">
            <a:schemeClr val="accent2"/>
          </a:lnRef>
          <a:fillRef idx="0">
            <a:schemeClr val="accent2"/>
          </a:fillRef>
          <a:effectRef idx="2">
            <a:schemeClr val="accent2"/>
          </a:effectRef>
          <a:fontRef idx="minor">
            <a:schemeClr val="tx1"/>
          </a:fontRef>
        </p:style>
      </p:cxnSp>
      <p:cxnSp>
        <p:nvCxnSpPr>
          <p:cNvPr id="44" name="Connecteur droit 43"/>
          <p:cNvCxnSpPr/>
          <p:nvPr/>
        </p:nvCxnSpPr>
        <p:spPr>
          <a:xfrm>
            <a:off x="2786050" y="3000372"/>
            <a:ext cx="1116000" cy="1588"/>
          </a:xfrm>
          <a:prstGeom prst="line">
            <a:avLst/>
          </a:prstGeom>
          <a:ln>
            <a:solidFill>
              <a:schemeClr val="bg2"/>
            </a:solidFill>
          </a:ln>
        </p:spPr>
        <p:style>
          <a:lnRef idx="3">
            <a:schemeClr val="accent2"/>
          </a:lnRef>
          <a:fillRef idx="0">
            <a:schemeClr val="accent2"/>
          </a:fillRef>
          <a:effectRef idx="2">
            <a:schemeClr val="accent2"/>
          </a:effectRef>
          <a:fontRef idx="minor">
            <a:schemeClr val="tx1"/>
          </a:fontRef>
        </p:style>
      </p:cxnSp>
      <p:sp>
        <p:nvSpPr>
          <p:cNvPr id="23" name="Text Box 59"/>
          <p:cNvSpPr txBox="1">
            <a:spLocks noChangeArrowheads="1"/>
          </p:cNvSpPr>
          <p:nvPr/>
        </p:nvSpPr>
        <p:spPr bwMode="auto">
          <a:xfrm>
            <a:off x="428596" y="2643182"/>
            <a:ext cx="2214000" cy="4154984"/>
          </a:xfrm>
          <a:prstGeom prst="rect">
            <a:avLst/>
          </a:prstGeom>
          <a:solidFill>
            <a:schemeClr val="accent2">
              <a:lumMod val="50000"/>
            </a:schemeClr>
          </a:solidFill>
          <a:ln w="12700">
            <a:solidFill>
              <a:schemeClr val="bg1"/>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fr-FR" sz="1400" b="1" dirty="0">
                <a:solidFill>
                  <a:schemeClr val="bg1"/>
                </a:solidFill>
                <a:latin typeface="Tw Cen MT" pitchFamily="34" charset="0"/>
              </a:rPr>
              <a:t>Léonard de Vinci représente la beauté de la</a:t>
            </a:r>
          </a:p>
          <a:p>
            <a:pPr algn="ctr">
              <a:defRPr/>
            </a:pPr>
            <a:r>
              <a:rPr lang="fr-FR" sz="1400" b="1" dirty="0">
                <a:solidFill>
                  <a:schemeClr val="bg1"/>
                </a:solidFill>
                <a:latin typeface="Tw Cen MT" pitchFamily="34" charset="0"/>
              </a:rPr>
              <a:t>femme qu’il magnifie avant de représenter la</a:t>
            </a:r>
          </a:p>
          <a:p>
            <a:pPr algn="ctr">
              <a:defRPr/>
            </a:pPr>
            <a:r>
              <a:rPr lang="fr-FR" sz="1400" b="1" dirty="0">
                <a:solidFill>
                  <a:schemeClr val="bg1"/>
                </a:solidFill>
                <a:latin typeface="Tw Cen MT" pitchFamily="34" charset="0"/>
              </a:rPr>
              <a:t>condition sociale.</a:t>
            </a:r>
          </a:p>
          <a:p>
            <a:pPr algn="ctr">
              <a:defRPr/>
            </a:pPr>
            <a:endParaRPr lang="fr-FR" sz="1400" b="1" dirty="0">
              <a:solidFill>
                <a:schemeClr val="bg1"/>
              </a:solidFill>
              <a:latin typeface="Tw Cen MT" pitchFamily="34" charset="0"/>
            </a:endParaRPr>
          </a:p>
          <a:p>
            <a:pPr algn="ctr">
              <a:defRPr/>
            </a:pPr>
            <a:r>
              <a:rPr lang="fr-FR" sz="2000" b="1" dirty="0">
                <a:solidFill>
                  <a:schemeClr val="bg1"/>
                </a:solidFill>
                <a:latin typeface="John Handy LET" pitchFamily="2" charset="0"/>
              </a:rPr>
              <a:t>« Ne vois-tu pas que parmi les beautés humaines, c'est le beau visage qui arrête les passants, et non les ornements riches... »</a:t>
            </a:r>
          </a:p>
          <a:p>
            <a:pPr algn="ctr">
              <a:defRPr/>
            </a:pPr>
            <a:r>
              <a:rPr lang="fr-FR" sz="2000" b="1" i="1" u="sng" dirty="0">
                <a:solidFill>
                  <a:schemeClr val="bg1"/>
                </a:solidFill>
                <a:effectLst>
                  <a:outerShdw blurRad="38100" dist="38100" dir="2700000" algn="tl">
                    <a:srgbClr val="000000">
                      <a:alpha val="43137"/>
                    </a:srgbClr>
                  </a:outerShdw>
                </a:effectLst>
                <a:latin typeface="John Handy LET" pitchFamily="2" charset="0"/>
              </a:rPr>
              <a:t>Léonard de Vinci</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36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1000"/>
                                        <p:tgtEl>
                                          <p:spTgt spid="9"/>
                                        </p:tgtEl>
                                      </p:cBhvr>
                                    </p:animEffect>
                                  </p:childTnLst>
                                </p:cTn>
                              </p:par>
                              <p:par>
                                <p:cTn id="31" presetID="55" presetClass="exit" presetSubtype="0" fill="hold" grpId="1" nodeType="withEffect">
                                  <p:stCondLst>
                                    <p:cond delay="0"/>
                                  </p:stCondLst>
                                  <p:childTnLst>
                                    <p:anim calcmode="lin" valueType="num">
                                      <p:cBhvr>
                                        <p:cTn id="32" dur="1000"/>
                                        <p:tgtEl>
                                          <p:spTgt spid="8"/>
                                        </p:tgtEl>
                                        <p:attrNameLst>
                                          <p:attrName>ppt_w</p:attrName>
                                        </p:attrNameLst>
                                      </p:cBhvr>
                                      <p:tavLst>
                                        <p:tav tm="0">
                                          <p:val>
                                            <p:strVal val="ppt_w"/>
                                          </p:val>
                                        </p:tav>
                                        <p:tav tm="100000">
                                          <p:val>
                                            <p:strVal val="ppt_w*0.70"/>
                                          </p:val>
                                        </p:tav>
                                      </p:tavLst>
                                    </p:anim>
                                    <p:anim calcmode="lin" valueType="num">
                                      <p:cBhvr>
                                        <p:cTn id="33" dur="1000"/>
                                        <p:tgtEl>
                                          <p:spTgt spid="8"/>
                                        </p:tgtEl>
                                        <p:attrNameLst>
                                          <p:attrName>ppt_h</p:attrName>
                                        </p:attrNameLst>
                                      </p:cBhvr>
                                      <p:tavLst>
                                        <p:tav tm="0">
                                          <p:val>
                                            <p:strVal val="ppt_h"/>
                                          </p:val>
                                        </p:tav>
                                        <p:tav tm="100000">
                                          <p:val>
                                            <p:strVal val="ppt_h"/>
                                          </p:val>
                                        </p:tav>
                                      </p:tavLst>
                                    </p:anim>
                                    <p:animEffect transition="out" filter="fade">
                                      <p:cBhvr>
                                        <p:cTn id="34" dur="1000"/>
                                        <p:tgtEl>
                                          <p:spTgt spid="8"/>
                                        </p:tgtEl>
                                      </p:cBhvr>
                                    </p:animEffect>
                                    <p:set>
                                      <p:cBhvr>
                                        <p:cTn id="35" dur="1" fill="hold">
                                          <p:stCondLst>
                                            <p:cond delay="9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childTnLst>
                                </p:cTn>
                              </p:par>
                              <p:par>
                                <p:cTn id="42" presetID="12" presetClass="entr" presetSubtype="4"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slide(fromBottom)">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3" presetClass="entr" presetSubtype="16"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plus(in)">
                                      <p:cBhvr>
                                        <p:cTn id="49" dur="500"/>
                                        <p:tgtEl>
                                          <p:spTgt spid="12"/>
                                        </p:tgtEl>
                                      </p:cBhvr>
                                    </p:animEffect>
                                  </p:childTnLst>
                                </p:cTn>
                              </p:par>
                              <p:par>
                                <p:cTn id="50" presetID="12" presetClass="entr" presetSubtype="4"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slide(fromBottom)">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3" presetClass="entr" presetSubtype="16"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plus(in)">
                                      <p:cBhvr>
                                        <p:cTn id="57" dur="500"/>
                                        <p:tgtEl>
                                          <p:spTgt spid="14"/>
                                        </p:tgtEl>
                                      </p:cBhvr>
                                    </p:animEffect>
                                  </p:childTnLst>
                                </p:cTn>
                              </p:par>
                              <p:par>
                                <p:cTn id="58" presetID="12" presetClass="entr" presetSubtype="4"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slide(fromBottom)">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3" presetClass="entr" presetSubtype="16"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plus(in)">
                                      <p:cBhvr>
                                        <p:cTn id="65" dur="1000"/>
                                        <p:tgtEl>
                                          <p:spTgt spid="16"/>
                                        </p:tgtEl>
                                      </p:cBhvr>
                                    </p:animEffect>
                                  </p:childTnLst>
                                </p:cTn>
                              </p:par>
                              <p:par>
                                <p:cTn id="66" presetID="13" presetClass="entr" presetSubtype="16"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plus(in)">
                                      <p:cBhvr>
                                        <p:cTn id="68" dur="1000"/>
                                        <p:tgtEl>
                                          <p:spTgt spid="18"/>
                                        </p:tgtEl>
                                      </p:cBhvr>
                                    </p:animEffect>
                                  </p:childTnLst>
                                </p:cTn>
                              </p:par>
                              <p:par>
                                <p:cTn id="69" presetID="12" presetClass="entr" presetSubtype="4"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slide(fromBottom)">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nodeType="click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ppt_w</p:attrName>
                                        </p:attrNameLst>
                                      </p:cBhvr>
                                      <p:tavLst>
                                        <p:tav tm="0">
                                          <p:val>
                                            <p:fltVal val="0"/>
                                          </p:val>
                                        </p:tav>
                                        <p:tav tm="100000">
                                          <p:val>
                                            <p:strVal val="#ppt_w"/>
                                          </p:val>
                                        </p:tav>
                                      </p:tavLst>
                                    </p:anim>
                                    <p:anim calcmode="lin" valueType="num">
                                      <p:cBhvr>
                                        <p:cTn id="77" dur="500" fill="hold"/>
                                        <p:tgtEl>
                                          <p:spTgt spid="19"/>
                                        </p:tgtEl>
                                        <p:attrNameLst>
                                          <p:attrName>ppt_h</p:attrName>
                                        </p:attrNameLst>
                                      </p:cBhvr>
                                      <p:tavLst>
                                        <p:tav tm="0">
                                          <p:val>
                                            <p:fltVal val="0"/>
                                          </p:val>
                                        </p:tav>
                                        <p:tav tm="100000">
                                          <p:val>
                                            <p:strVal val="#ppt_h"/>
                                          </p:val>
                                        </p:tav>
                                      </p:tavLst>
                                    </p:anim>
                                    <p:animEffect transition="in" filter="fade">
                                      <p:cBhvr>
                                        <p:cTn id="78" dur="500"/>
                                        <p:tgtEl>
                                          <p:spTgt spid="19"/>
                                        </p:tgtEl>
                                      </p:cBhvr>
                                    </p:animEffect>
                                  </p:childTnLst>
                                </p:cTn>
                              </p:par>
                              <p:par>
                                <p:cTn id="79" presetID="12" presetClass="entr" presetSubtype="4" fill="hold"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slide(fromBottom)">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23" presetClass="entr" presetSubtype="16"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childTnLst>
                                </p:cTn>
                              </p:par>
                              <p:par>
                                <p:cTn id="88" presetID="12" presetClass="entr" presetSubtype="4" fill="hold"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slide(fromBottom)">
                                      <p:cBhvr>
                                        <p:cTn id="90" dur="500"/>
                                        <p:tgtEl>
                                          <p:spTgt spid="22"/>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dissolve">
                                      <p:cBhvr>
                                        <p:cTn id="95" dur="5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xit" presetSubtype="0" fill="hold" nodeType="clickEffect">
                                  <p:stCondLst>
                                    <p:cond delay="0"/>
                                  </p:stCondLst>
                                  <p:childTnLst>
                                    <p:anim calcmode="lin" valueType="num">
                                      <p:cBhvr>
                                        <p:cTn id="99" dur="500"/>
                                        <p:tgtEl>
                                          <p:spTgt spid="10"/>
                                        </p:tgtEl>
                                        <p:attrNameLst>
                                          <p:attrName>ppt_w</p:attrName>
                                        </p:attrNameLst>
                                      </p:cBhvr>
                                      <p:tavLst>
                                        <p:tav tm="0">
                                          <p:val>
                                            <p:strVal val="ppt_w"/>
                                          </p:val>
                                        </p:tav>
                                        <p:tav tm="100000">
                                          <p:val>
                                            <p:fltVal val="0"/>
                                          </p:val>
                                        </p:tav>
                                      </p:tavLst>
                                    </p:anim>
                                    <p:anim calcmode="lin" valueType="num">
                                      <p:cBhvr>
                                        <p:cTn id="100" dur="500"/>
                                        <p:tgtEl>
                                          <p:spTgt spid="10"/>
                                        </p:tgtEl>
                                        <p:attrNameLst>
                                          <p:attrName>ppt_h</p:attrName>
                                        </p:attrNameLst>
                                      </p:cBhvr>
                                      <p:tavLst>
                                        <p:tav tm="0">
                                          <p:val>
                                            <p:strVal val="ppt_h"/>
                                          </p:val>
                                        </p:tav>
                                        <p:tav tm="100000">
                                          <p:val>
                                            <p:fltVal val="0"/>
                                          </p:val>
                                        </p:tav>
                                      </p:tavLst>
                                    </p:anim>
                                    <p:animEffect transition="out" filter="fade">
                                      <p:cBhvr>
                                        <p:cTn id="101" dur="500"/>
                                        <p:tgtEl>
                                          <p:spTgt spid="10"/>
                                        </p:tgtEl>
                                      </p:cBhvr>
                                    </p:animEffect>
                                    <p:set>
                                      <p:cBhvr>
                                        <p:cTn id="102" dur="1" fill="hold">
                                          <p:stCondLst>
                                            <p:cond delay="499"/>
                                          </p:stCondLst>
                                        </p:cTn>
                                        <p:tgtEl>
                                          <p:spTgt spid="10"/>
                                        </p:tgtEl>
                                        <p:attrNameLst>
                                          <p:attrName>style.visibility</p:attrName>
                                        </p:attrNameLst>
                                      </p:cBhvr>
                                      <p:to>
                                        <p:strVal val="hidden"/>
                                      </p:to>
                                    </p:set>
                                  </p:childTnLst>
                                </p:cTn>
                              </p:par>
                              <p:par>
                                <p:cTn id="103" presetID="53" presetClass="exit" presetSubtype="0" fill="hold" nodeType="withEffect">
                                  <p:stCondLst>
                                    <p:cond delay="0"/>
                                  </p:stCondLst>
                                  <p:childTnLst>
                                    <p:anim calcmode="lin" valueType="num">
                                      <p:cBhvr>
                                        <p:cTn id="104" dur="500"/>
                                        <p:tgtEl>
                                          <p:spTgt spid="11"/>
                                        </p:tgtEl>
                                        <p:attrNameLst>
                                          <p:attrName>ppt_w</p:attrName>
                                        </p:attrNameLst>
                                      </p:cBhvr>
                                      <p:tavLst>
                                        <p:tav tm="0">
                                          <p:val>
                                            <p:strVal val="ppt_w"/>
                                          </p:val>
                                        </p:tav>
                                        <p:tav tm="100000">
                                          <p:val>
                                            <p:fltVal val="0"/>
                                          </p:val>
                                        </p:tav>
                                      </p:tavLst>
                                    </p:anim>
                                    <p:anim calcmode="lin" valueType="num">
                                      <p:cBhvr>
                                        <p:cTn id="105" dur="500"/>
                                        <p:tgtEl>
                                          <p:spTgt spid="11"/>
                                        </p:tgtEl>
                                        <p:attrNameLst>
                                          <p:attrName>ppt_h</p:attrName>
                                        </p:attrNameLst>
                                      </p:cBhvr>
                                      <p:tavLst>
                                        <p:tav tm="0">
                                          <p:val>
                                            <p:strVal val="ppt_h"/>
                                          </p:val>
                                        </p:tav>
                                        <p:tav tm="100000">
                                          <p:val>
                                            <p:fltVal val="0"/>
                                          </p:val>
                                        </p:tav>
                                      </p:tavLst>
                                    </p:anim>
                                    <p:animEffect transition="out" filter="fade">
                                      <p:cBhvr>
                                        <p:cTn id="106" dur="500"/>
                                        <p:tgtEl>
                                          <p:spTgt spid="11"/>
                                        </p:tgtEl>
                                      </p:cBhvr>
                                    </p:animEffect>
                                    <p:set>
                                      <p:cBhvr>
                                        <p:cTn id="107" dur="1" fill="hold">
                                          <p:stCondLst>
                                            <p:cond delay="499"/>
                                          </p:stCondLst>
                                        </p:cTn>
                                        <p:tgtEl>
                                          <p:spTgt spid="11"/>
                                        </p:tgtEl>
                                        <p:attrNameLst>
                                          <p:attrName>style.visibility</p:attrName>
                                        </p:attrNameLst>
                                      </p:cBhvr>
                                      <p:to>
                                        <p:strVal val="hidden"/>
                                      </p:to>
                                    </p:set>
                                  </p:childTnLst>
                                </p:cTn>
                              </p:par>
                              <p:par>
                                <p:cTn id="108" presetID="53" presetClass="exit" presetSubtype="0" fill="hold" nodeType="withEffect">
                                  <p:stCondLst>
                                    <p:cond delay="0"/>
                                  </p:stCondLst>
                                  <p:childTnLst>
                                    <p:anim calcmode="lin" valueType="num">
                                      <p:cBhvr>
                                        <p:cTn id="109" dur="500"/>
                                        <p:tgtEl>
                                          <p:spTgt spid="12"/>
                                        </p:tgtEl>
                                        <p:attrNameLst>
                                          <p:attrName>ppt_w</p:attrName>
                                        </p:attrNameLst>
                                      </p:cBhvr>
                                      <p:tavLst>
                                        <p:tav tm="0">
                                          <p:val>
                                            <p:strVal val="ppt_w"/>
                                          </p:val>
                                        </p:tav>
                                        <p:tav tm="100000">
                                          <p:val>
                                            <p:fltVal val="0"/>
                                          </p:val>
                                        </p:tav>
                                      </p:tavLst>
                                    </p:anim>
                                    <p:anim calcmode="lin" valueType="num">
                                      <p:cBhvr>
                                        <p:cTn id="110" dur="500"/>
                                        <p:tgtEl>
                                          <p:spTgt spid="12"/>
                                        </p:tgtEl>
                                        <p:attrNameLst>
                                          <p:attrName>ppt_h</p:attrName>
                                        </p:attrNameLst>
                                      </p:cBhvr>
                                      <p:tavLst>
                                        <p:tav tm="0">
                                          <p:val>
                                            <p:strVal val="ppt_h"/>
                                          </p:val>
                                        </p:tav>
                                        <p:tav tm="100000">
                                          <p:val>
                                            <p:fltVal val="0"/>
                                          </p:val>
                                        </p:tav>
                                      </p:tavLst>
                                    </p:anim>
                                    <p:animEffect transition="out" filter="fade">
                                      <p:cBhvr>
                                        <p:cTn id="111" dur="500"/>
                                        <p:tgtEl>
                                          <p:spTgt spid="12"/>
                                        </p:tgtEl>
                                      </p:cBhvr>
                                    </p:animEffect>
                                    <p:set>
                                      <p:cBhvr>
                                        <p:cTn id="112" dur="1" fill="hold">
                                          <p:stCondLst>
                                            <p:cond delay="499"/>
                                          </p:stCondLst>
                                        </p:cTn>
                                        <p:tgtEl>
                                          <p:spTgt spid="12"/>
                                        </p:tgtEl>
                                        <p:attrNameLst>
                                          <p:attrName>style.visibility</p:attrName>
                                        </p:attrNameLst>
                                      </p:cBhvr>
                                      <p:to>
                                        <p:strVal val="hidden"/>
                                      </p:to>
                                    </p:set>
                                  </p:childTnLst>
                                </p:cTn>
                              </p:par>
                              <p:par>
                                <p:cTn id="113" presetID="53" presetClass="exit" presetSubtype="0" fill="hold" nodeType="withEffect">
                                  <p:stCondLst>
                                    <p:cond delay="0"/>
                                  </p:stCondLst>
                                  <p:childTnLst>
                                    <p:anim calcmode="lin" valueType="num">
                                      <p:cBhvr>
                                        <p:cTn id="114" dur="500"/>
                                        <p:tgtEl>
                                          <p:spTgt spid="13"/>
                                        </p:tgtEl>
                                        <p:attrNameLst>
                                          <p:attrName>ppt_w</p:attrName>
                                        </p:attrNameLst>
                                      </p:cBhvr>
                                      <p:tavLst>
                                        <p:tav tm="0">
                                          <p:val>
                                            <p:strVal val="ppt_w"/>
                                          </p:val>
                                        </p:tav>
                                        <p:tav tm="100000">
                                          <p:val>
                                            <p:fltVal val="0"/>
                                          </p:val>
                                        </p:tav>
                                      </p:tavLst>
                                    </p:anim>
                                    <p:anim calcmode="lin" valueType="num">
                                      <p:cBhvr>
                                        <p:cTn id="115" dur="500"/>
                                        <p:tgtEl>
                                          <p:spTgt spid="13"/>
                                        </p:tgtEl>
                                        <p:attrNameLst>
                                          <p:attrName>ppt_h</p:attrName>
                                        </p:attrNameLst>
                                      </p:cBhvr>
                                      <p:tavLst>
                                        <p:tav tm="0">
                                          <p:val>
                                            <p:strVal val="ppt_h"/>
                                          </p:val>
                                        </p:tav>
                                        <p:tav tm="100000">
                                          <p:val>
                                            <p:fltVal val="0"/>
                                          </p:val>
                                        </p:tav>
                                      </p:tavLst>
                                    </p:anim>
                                    <p:animEffect transition="out" filter="fade">
                                      <p:cBhvr>
                                        <p:cTn id="116" dur="500"/>
                                        <p:tgtEl>
                                          <p:spTgt spid="13"/>
                                        </p:tgtEl>
                                      </p:cBhvr>
                                    </p:animEffect>
                                    <p:set>
                                      <p:cBhvr>
                                        <p:cTn id="117" dur="1" fill="hold">
                                          <p:stCondLst>
                                            <p:cond delay="499"/>
                                          </p:stCondLst>
                                        </p:cTn>
                                        <p:tgtEl>
                                          <p:spTgt spid="13"/>
                                        </p:tgtEl>
                                        <p:attrNameLst>
                                          <p:attrName>style.visibility</p:attrName>
                                        </p:attrNameLst>
                                      </p:cBhvr>
                                      <p:to>
                                        <p:strVal val="hidden"/>
                                      </p:to>
                                    </p:set>
                                  </p:childTnLst>
                                </p:cTn>
                              </p:par>
                              <p:par>
                                <p:cTn id="118" presetID="53" presetClass="exit" presetSubtype="0" fill="hold" nodeType="withEffect">
                                  <p:stCondLst>
                                    <p:cond delay="0"/>
                                  </p:stCondLst>
                                  <p:childTnLst>
                                    <p:anim calcmode="lin" valueType="num">
                                      <p:cBhvr>
                                        <p:cTn id="119" dur="500"/>
                                        <p:tgtEl>
                                          <p:spTgt spid="14"/>
                                        </p:tgtEl>
                                        <p:attrNameLst>
                                          <p:attrName>ppt_w</p:attrName>
                                        </p:attrNameLst>
                                      </p:cBhvr>
                                      <p:tavLst>
                                        <p:tav tm="0">
                                          <p:val>
                                            <p:strVal val="ppt_w"/>
                                          </p:val>
                                        </p:tav>
                                        <p:tav tm="100000">
                                          <p:val>
                                            <p:fltVal val="0"/>
                                          </p:val>
                                        </p:tav>
                                      </p:tavLst>
                                    </p:anim>
                                    <p:anim calcmode="lin" valueType="num">
                                      <p:cBhvr>
                                        <p:cTn id="120" dur="500"/>
                                        <p:tgtEl>
                                          <p:spTgt spid="14"/>
                                        </p:tgtEl>
                                        <p:attrNameLst>
                                          <p:attrName>ppt_h</p:attrName>
                                        </p:attrNameLst>
                                      </p:cBhvr>
                                      <p:tavLst>
                                        <p:tav tm="0">
                                          <p:val>
                                            <p:strVal val="ppt_h"/>
                                          </p:val>
                                        </p:tav>
                                        <p:tav tm="100000">
                                          <p:val>
                                            <p:fltVal val="0"/>
                                          </p:val>
                                        </p:tav>
                                      </p:tavLst>
                                    </p:anim>
                                    <p:animEffect transition="out" filter="fade">
                                      <p:cBhvr>
                                        <p:cTn id="121" dur="500"/>
                                        <p:tgtEl>
                                          <p:spTgt spid="14"/>
                                        </p:tgtEl>
                                      </p:cBhvr>
                                    </p:animEffect>
                                    <p:set>
                                      <p:cBhvr>
                                        <p:cTn id="122" dur="1" fill="hold">
                                          <p:stCondLst>
                                            <p:cond delay="499"/>
                                          </p:stCondLst>
                                        </p:cTn>
                                        <p:tgtEl>
                                          <p:spTgt spid="14"/>
                                        </p:tgtEl>
                                        <p:attrNameLst>
                                          <p:attrName>style.visibility</p:attrName>
                                        </p:attrNameLst>
                                      </p:cBhvr>
                                      <p:to>
                                        <p:strVal val="hidden"/>
                                      </p:to>
                                    </p:set>
                                  </p:childTnLst>
                                </p:cTn>
                              </p:par>
                              <p:par>
                                <p:cTn id="123" presetID="53" presetClass="exit" presetSubtype="0" fill="hold" nodeType="withEffect">
                                  <p:stCondLst>
                                    <p:cond delay="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0" fill="hold" nodeType="withEffect">
                                  <p:stCondLst>
                                    <p:cond delay="0"/>
                                  </p:stCondLst>
                                  <p:childTnLst>
                                    <p:anim calcmode="lin" valueType="num">
                                      <p:cBhvr>
                                        <p:cTn id="129" dur="500"/>
                                        <p:tgtEl>
                                          <p:spTgt spid="15"/>
                                        </p:tgtEl>
                                        <p:attrNameLst>
                                          <p:attrName>ppt_w</p:attrName>
                                        </p:attrNameLst>
                                      </p:cBhvr>
                                      <p:tavLst>
                                        <p:tav tm="0">
                                          <p:val>
                                            <p:strVal val="ppt_w"/>
                                          </p:val>
                                        </p:tav>
                                        <p:tav tm="100000">
                                          <p:val>
                                            <p:fltVal val="0"/>
                                          </p:val>
                                        </p:tav>
                                      </p:tavLst>
                                    </p:anim>
                                    <p:anim calcmode="lin" valueType="num">
                                      <p:cBhvr>
                                        <p:cTn id="130" dur="500"/>
                                        <p:tgtEl>
                                          <p:spTgt spid="15"/>
                                        </p:tgtEl>
                                        <p:attrNameLst>
                                          <p:attrName>ppt_h</p:attrName>
                                        </p:attrNameLst>
                                      </p:cBhvr>
                                      <p:tavLst>
                                        <p:tav tm="0">
                                          <p:val>
                                            <p:strVal val="ppt_h"/>
                                          </p:val>
                                        </p:tav>
                                        <p:tav tm="100000">
                                          <p:val>
                                            <p:fltVal val="0"/>
                                          </p:val>
                                        </p:tav>
                                      </p:tavLst>
                                    </p:anim>
                                    <p:animEffect transition="out" filter="fade">
                                      <p:cBhvr>
                                        <p:cTn id="131" dur="500"/>
                                        <p:tgtEl>
                                          <p:spTgt spid="15"/>
                                        </p:tgtEl>
                                      </p:cBhvr>
                                    </p:animEffect>
                                    <p:set>
                                      <p:cBhvr>
                                        <p:cTn id="132" dur="1" fill="hold">
                                          <p:stCondLst>
                                            <p:cond delay="499"/>
                                          </p:stCondLst>
                                        </p:cTn>
                                        <p:tgtEl>
                                          <p:spTgt spid="15"/>
                                        </p:tgtEl>
                                        <p:attrNameLst>
                                          <p:attrName>style.visibility</p:attrName>
                                        </p:attrNameLst>
                                      </p:cBhvr>
                                      <p:to>
                                        <p:strVal val="hidden"/>
                                      </p:to>
                                    </p:set>
                                  </p:childTnLst>
                                </p:cTn>
                              </p:par>
                              <p:par>
                                <p:cTn id="133" presetID="53" presetClass="exit" presetSubtype="0" fill="hold" nodeType="withEffect">
                                  <p:stCondLst>
                                    <p:cond delay="0"/>
                                  </p:stCondLst>
                                  <p:childTnLst>
                                    <p:anim calcmode="lin" valueType="num">
                                      <p:cBhvr>
                                        <p:cTn id="134" dur="500"/>
                                        <p:tgtEl>
                                          <p:spTgt spid="16"/>
                                        </p:tgtEl>
                                        <p:attrNameLst>
                                          <p:attrName>ppt_w</p:attrName>
                                        </p:attrNameLst>
                                      </p:cBhvr>
                                      <p:tavLst>
                                        <p:tav tm="0">
                                          <p:val>
                                            <p:strVal val="ppt_w"/>
                                          </p:val>
                                        </p:tav>
                                        <p:tav tm="100000">
                                          <p:val>
                                            <p:fltVal val="0"/>
                                          </p:val>
                                        </p:tav>
                                      </p:tavLst>
                                    </p:anim>
                                    <p:anim calcmode="lin" valueType="num">
                                      <p:cBhvr>
                                        <p:cTn id="135" dur="500"/>
                                        <p:tgtEl>
                                          <p:spTgt spid="16"/>
                                        </p:tgtEl>
                                        <p:attrNameLst>
                                          <p:attrName>ppt_h</p:attrName>
                                        </p:attrNameLst>
                                      </p:cBhvr>
                                      <p:tavLst>
                                        <p:tav tm="0">
                                          <p:val>
                                            <p:strVal val="ppt_h"/>
                                          </p:val>
                                        </p:tav>
                                        <p:tav tm="100000">
                                          <p:val>
                                            <p:fltVal val="0"/>
                                          </p:val>
                                        </p:tav>
                                      </p:tavLst>
                                    </p:anim>
                                    <p:animEffect transition="out" filter="fade">
                                      <p:cBhvr>
                                        <p:cTn id="136" dur="500"/>
                                        <p:tgtEl>
                                          <p:spTgt spid="16"/>
                                        </p:tgtEl>
                                      </p:cBhvr>
                                    </p:animEffect>
                                    <p:set>
                                      <p:cBhvr>
                                        <p:cTn id="137" dur="1" fill="hold">
                                          <p:stCondLst>
                                            <p:cond delay="499"/>
                                          </p:stCondLst>
                                        </p:cTn>
                                        <p:tgtEl>
                                          <p:spTgt spid="16"/>
                                        </p:tgtEl>
                                        <p:attrNameLst>
                                          <p:attrName>style.visibility</p:attrName>
                                        </p:attrNameLst>
                                      </p:cBhvr>
                                      <p:to>
                                        <p:strVal val="hidden"/>
                                      </p:to>
                                    </p:set>
                                  </p:childTnLst>
                                </p:cTn>
                              </p:par>
                              <p:par>
                                <p:cTn id="138" presetID="53" presetClass="exit" presetSubtype="0" fill="hold" nodeType="withEffect">
                                  <p:stCondLst>
                                    <p:cond delay="0"/>
                                  </p:stCondLst>
                                  <p:childTnLst>
                                    <p:anim calcmode="lin" valueType="num">
                                      <p:cBhvr>
                                        <p:cTn id="139" dur="500"/>
                                        <p:tgtEl>
                                          <p:spTgt spid="17"/>
                                        </p:tgtEl>
                                        <p:attrNameLst>
                                          <p:attrName>ppt_w</p:attrName>
                                        </p:attrNameLst>
                                      </p:cBhvr>
                                      <p:tavLst>
                                        <p:tav tm="0">
                                          <p:val>
                                            <p:strVal val="ppt_w"/>
                                          </p:val>
                                        </p:tav>
                                        <p:tav tm="100000">
                                          <p:val>
                                            <p:fltVal val="0"/>
                                          </p:val>
                                        </p:tav>
                                      </p:tavLst>
                                    </p:anim>
                                    <p:anim calcmode="lin" valueType="num">
                                      <p:cBhvr>
                                        <p:cTn id="140" dur="500"/>
                                        <p:tgtEl>
                                          <p:spTgt spid="17"/>
                                        </p:tgtEl>
                                        <p:attrNameLst>
                                          <p:attrName>ppt_h</p:attrName>
                                        </p:attrNameLst>
                                      </p:cBhvr>
                                      <p:tavLst>
                                        <p:tav tm="0">
                                          <p:val>
                                            <p:strVal val="ppt_h"/>
                                          </p:val>
                                        </p:tav>
                                        <p:tav tm="100000">
                                          <p:val>
                                            <p:fltVal val="0"/>
                                          </p:val>
                                        </p:tav>
                                      </p:tavLst>
                                    </p:anim>
                                    <p:animEffect transition="out" filter="fade">
                                      <p:cBhvr>
                                        <p:cTn id="141" dur="500"/>
                                        <p:tgtEl>
                                          <p:spTgt spid="17"/>
                                        </p:tgtEl>
                                      </p:cBhvr>
                                    </p:animEffect>
                                    <p:set>
                                      <p:cBhvr>
                                        <p:cTn id="142" dur="1" fill="hold">
                                          <p:stCondLst>
                                            <p:cond delay="499"/>
                                          </p:stCondLst>
                                        </p:cTn>
                                        <p:tgtEl>
                                          <p:spTgt spid="17"/>
                                        </p:tgtEl>
                                        <p:attrNameLst>
                                          <p:attrName>style.visibility</p:attrName>
                                        </p:attrNameLst>
                                      </p:cBhvr>
                                      <p:to>
                                        <p:strVal val="hidden"/>
                                      </p:to>
                                    </p:set>
                                  </p:childTnLst>
                                </p:cTn>
                              </p:par>
                              <p:par>
                                <p:cTn id="143" presetID="53" presetClass="exit" presetSubtype="0" fill="hold" nodeType="withEffect">
                                  <p:stCondLst>
                                    <p:cond delay="0"/>
                                  </p:stCondLst>
                                  <p:childTnLst>
                                    <p:anim calcmode="lin" valueType="num">
                                      <p:cBhvr>
                                        <p:cTn id="144" dur="500"/>
                                        <p:tgtEl>
                                          <p:spTgt spid="19"/>
                                        </p:tgtEl>
                                        <p:attrNameLst>
                                          <p:attrName>ppt_w</p:attrName>
                                        </p:attrNameLst>
                                      </p:cBhvr>
                                      <p:tavLst>
                                        <p:tav tm="0">
                                          <p:val>
                                            <p:strVal val="ppt_w"/>
                                          </p:val>
                                        </p:tav>
                                        <p:tav tm="100000">
                                          <p:val>
                                            <p:fltVal val="0"/>
                                          </p:val>
                                        </p:tav>
                                      </p:tavLst>
                                    </p:anim>
                                    <p:anim calcmode="lin" valueType="num">
                                      <p:cBhvr>
                                        <p:cTn id="145" dur="500"/>
                                        <p:tgtEl>
                                          <p:spTgt spid="19"/>
                                        </p:tgtEl>
                                        <p:attrNameLst>
                                          <p:attrName>ppt_h</p:attrName>
                                        </p:attrNameLst>
                                      </p:cBhvr>
                                      <p:tavLst>
                                        <p:tav tm="0">
                                          <p:val>
                                            <p:strVal val="ppt_h"/>
                                          </p:val>
                                        </p:tav>
                                        <p:tav tm="100000">
                                          <p:val>
                                            <p:fltVal val="0"/>
                                          </p:val>
                                        </p:tav>
                                      </p:tavLst>
                                    </p:anim>
                                    <p:animEffect transition="out" filter="fade">
                                      <p:cBhvr>
                                        <p:cTn id="146" dur="500"/>
                                        <p:tgtEl>
                                          <p:spTgt spid="19"/>
                                        </p:tgtEl>
                                      </p:cBhvr>
                                    </p:animEffect>
                                    <p:set>
                                      <p:cBhvr>
                                        <p:cTn id="147" dur="1" fill="hold">
                                          <p:stCondLst>
                                            <p:cond delay="499"/>
                                          </p:stCondLst>
                                        </p:cTn>
                                        <p:tgtEl>
                                          <p:spTgt spid="19"/>
                                        </p:tgtEl>
                                        <p:attrNameLst>
                                          <p:attrName>style.visibility</p:attrName>
                                        </p:attrNameLst>
                                      </p:cBhvr>
                                      <p:to>
                                        <p:strVal val="hidden"/>
                                      </p:to>
                                    </p:set>
                                  </p:childTnLst>
                                </p:cTn>
                              </p:par>
                              <p:par>
                                <p:cTn id="148" presetID="53" presetClass="exit" presetSubtype="0" fill="hold" nodeType="withEffect">
                                  <p:stCondLst>
                                    <p:cond delay="0"/>
                                  </p:stCondLst>
                                  <p:childTnLst>
                                    <p:anim calcmode="lin" valueType="num">
                                      <p:cBhvr>
                                        <p:cTn id="149" dur="500"/>
                                        <p:tgtEl>
                                          <p:spTgt spid="20"/>
                                        </p:tgtEl>
                                        <p:attrNameLst>
                                          <p:attrName>ppt_w</p:attrName>
                                        </p:attrNameLst>
                                      </p:cBhvr>
                                      <p:tavLst>
                                        <p:tav tm="0">
                                          <p:val>
                                            <p:strVal val="ppt_w"/>
                                          </p:val>
                                        </p:tav>
                                        <p:tav tm="100000">
                                          <p:val>
                                            <p:fltVal val="0"/>
                                          </p:val>
                                        </p:tav>
                                      </p:tavLst>
                                    </p:anim>
                                    <p:anim calcmode="lin" valueType="num">
                                      <p:cBhvr>
                                        <p:cTn id="150" dur="500"/>
                                        <p:tgtEl>
                                          <p:spTgt spid="20"/>
                                        </p:tgtEl>
                                        <p:attrNameLst>
                                          <p:attrName>ppt_h</p:attrName>
                                        </p:attrNameLst>
                                      </p:cBhvr>
                                      <p:tavLst>
                                        <p:tav tm="0">
                                          <p:val>
                                            <p:strVal val="ppt_h"/>
                                          </p:val>
                                        </p:tav>
                                        <p:tav tm="100000">
                                          <p:val>
                                            <p:fltVal val="0"/>
                                          </p:val>
                                        </p:tav>
                                      </p:tavLst>
                                    </p:anim>
                                    <p:animEffect transition="out" filter="fade">
                                      <p:cBhvr>
                                        <p:cTn id="151" dur="500"/>
                                        <p:tgtEl>
                                          <p:spTgt spid="20"/>
                                        </p:tgtEl>
                                      </p:cBhvr>
                                    </p:animEffect>
                                    <p:set>
                                      <p:cBhvr>
                                        <p:cTn id="152" dur="1" fill="hold">
                                          <p:stCondLst>
                                            <p:cond delay="499"/>
                                          </p:stCondLst>
                                        </p:cTn>
                                        <p:tgtEl>
                                          <p:spTgt spid="20"/>
                                        </p:tgtEl>
                                        <p:attrNameLst>
                                          <p:attrName>style.visibility</p:attrName>
                                        </p:attrNameLst>
                                      </p:cBhvr>
                                      <p:to>
                                        <p:strVal val="hidden"/>
                                      </p:to>
                                    </p:set>
                                  </p:childTnLst>
                                </p:cTn>
                              </p:par>
                              <p:par>
                                <p:cTn id="153" presetID="53" presetClass="exit" presetSubtype="0" fill="hold" nodeType="withEffect">
                                  <p:stCondLst>
                                    <p:cond delay="0"/>
                                  </p:stCondLst>
                                  <p:childTnLst>
                                    <p:anim calcmode="lin" valueType="num">
                                      <p:cBhvr>
                                        <p:cTn id="154" dur="500"/>
                                        <p:tgtEl>
                                          <p:spTgt spid="21"/>
                                        </p:tgtEl>
                                        <p:attrNameLst>
                                          <p:attrName>ppt_w</p:attrName>
                                        </p:attrNameLst>
                                      </p:cBhvr>
                                      <p:tavLst>
                                        <p:tav tm="0">
                                          <p:val>
                                            <p:strVal val="ppt_w"/>
                                          </p:val>
                                        </p:tav>
                                        <p:tav tm="100000">
                                          <p:val>
                                            <p:fltVal val="0"/>
                                          </p:val>
                                        </p:tav>
                                      </p:tavLst>
                                    </p:anim>
                                    <p:anim calcmode="lin" valueType="num">
                                      <p:cBhvr>
                                        <p:cTn id="155" dur="500"/>
                                        <p:tgtEl>
                                          <p:spTgt spid="21"/>
                                        </p:tgtEl>
                                        <p:attrNameLst>
                                          <p:attrName>ppt_h</p:attrName>
                                        </p:attrNameLst>
                                      </p:cBhvr>
                                      <p:tavLst>
                                        <p:tav tm="0">
                                          <p:val>
                                            <p:strVal val="ppt_h"/>
                                          </p:val>
                                        </p:tav>
                                        <p:tav tm="100000">
                                          <p:val>
                                            <p:fltVal val="0"/>
                                          </p:val>
                                        </p:tav>
                                      </p:tavLst>
                                    </p:anim>
                                    <p:animEffect transition="out" filter="fade">
                                      <p:cBhvr>
                                        <p:cTn id="156" dur="500"/>
                                        <p:tgtEl>
                                          <p:spTgt spid="21"/>
                                        </p:tgtEl>
                                      </p:cBhvr>
                                    </p:animEffect>
                                    <p:set>
                                      <p:cBhvr>
                                        <p:cTn id="157" dur="1" fill="hold">
                                          <p:stCondLst>
                                            <p:cond delay="499"/>
                                          </p:stCondLst>
                                        </p:cTn>
                                        <p:tgtEl>
                                          <p:spTgt spid="21"/>
                                        </p:tgtEl>
                                        <p:attrNameLst>
                                          <p:attrName>style.visibility</p:attrName>
                                        </p:attrNameLst>
                                      </p:cBhvr>
                                      <p:to>
                                        <p:strVal val="hidden"/>
                                      </p:to>
                                    </p:set>
                                  </p:childTnLst>
                                </p:cTn>
                              </p:par>
                              <p:par>
                                <p:cTn id="158" presetID="53" presetClass="exit" presetSubtype="0" fill="hold" nodeType="withEffect">
                                  <p:stCondLst>
                                    <p:cond delay="0"/>
                                  </p:stCondLst>
                                  <p:childTnLst>
                                    <p:anim calcmode="lin" valueType="num">
                                      <p:cBhvr>
                                        <p:cTn id="159" dur="500"/>
                                        <p:tgtEl>
                                          <p:spTgt spid="22"/>
                                        </p:tgtEl>
                                        <p:attrNameLst>
                                          <p:attrName>ppt_w</p:attrName>
                                        </p:attrNameLst>
                                      </p:cBhvr>
                                      <p:tavLst>
                                        <p:tav tm="0">
                                          <p:val>
                                            <p:strVal val="ppt_w"/>
                                          </p:val>
                                        </p:tav>
                                        <p:tav tm="100000">
                                          <p:val>
                                            <p:fltVal val="0"/>
                                          </p:val>
                                        </p:tav>
                                      </p:tavLst>
                                    </p:anim>
                                    <p:anim calcmode="lin" valueType="num">
                                      <p:cBhvr>
                                        <p:cTn id="160" dur="500"/>
                                        <p:tgtEl>
                                          <p:spTgt spid="22"/>
                                        </p:tgtEl>
                                        <p:attrNameLst>
                                          <p:attrName>ppt_h</p:attrName>
                                        </p:attrNameLst>
                                      </p:cBhvr>
                                      <p:tavLst>
                                        <p:tav tm="0">
                                          <p:val>
                                            <p:strVal val="ppt_h"/>
                                          </p:val>
                                        </p:tav>
                                        <p:tav tm="100000">
                                          <p:val>
                                            <p:fltVal val="0"/>
                                          </p:val>
                                        </p:tav>
                                      </p:tavLst>
                                    </p:anim>
                                    <p:animEffect transition="out" filter="fade">
                                      <p:cBhvr>
                                        <p:cTn id="161" dur="500"/>
                                        <p:tgtEl>
                                          <p:spTgt spid="22"/>
                                        </p:tgtEl>
                                      </p:cBhvr>
                                    </p:animEffect>
                                    <p:set>
                                      <p:cBhvr>
                                        <p:cTn id="162" dur="1" fill="hold">
                                          <p:stCondLst>
                                            <p:cond delay="499"/>
                                          </p:stCondLst>
                                        </p:cTn>
                                        <p:tgtEl>
                                          <p:spTgt spid="22"/>
                                        </p:tgtEl>
                                        <p:attrNameLst>
                                          <p:attrName>style.visibility</p:attrName>
                                        </p:attrNameLst>
                                      </p:cBhvr>
                                      <p:to>
                                        <p:strVal val="hidden"/>
                                      </p:to>
                                    </p:set>
                                  </p:childTnLst>
                                </p:cTn>
                              </p:par>
                              <p:par>
                                <p:cTn id="163" presetID="2" presetClass="exit" presetSubtype="4" fill="hold" nodeType="withEffect">
                                  <p:stCondLst>
                                    <p:cond delay="0"/>
                                  </p:stCondLst>
                                  <p:childTnLst>
                                    <p:anim calcmode="lin" valueType="num">
                                      <p:cBhvr additive="base">
                                        <p:cTn id="164" dur="500"/>
                                        <p:tgtEl>
                                          <p:spTgt spid="23"/>
                                        </p:tgtEl>
                                        <p:attrNameLst>
                                          <p:attrName>ppt_x</p:attrName>
                                        </p:attrNameLst>
                                      </p:cBhvr>
                                      <p:tavLst>
                                        <p:tav tm="0">
                                          <p:val>
                                            <p:strVal val="ppt_x"/>
                                          </p:val>
                                        </p:tav>
                                        <p:tav tm="100000">
                                          <p:val>
                                            <p:strVal val="ppt_x"/>
                                          </p:val>
                                        </p:tav>
                                      </p:tavLst>
                                    </p:anim>
                                    <p:anim calcmode="lin" valueType="num">
                                      <p:cBhvr additive="base">
                                        <p:cTn id="165" dur="500"/>
                                        <p:tgtEl>
                                          <p:spTgt spid="23"/>
                                        </p:tgtEl>
                                        <p:attrNameLst>
                                          <p:attrName>ppt_y</p:attrName>
                                        </p:attrNameLst>
                                      </p:cBhvr>
                                      <p:tavLst>
                                        <p:tav tm="0">
                                          <p:val>
                                            <p:strVal val="ppt_y"/>
                                          </p:val>
                                        </p:tav>
                                        <p:tav tm="100000">
                                          <p:val>
                                            <p:strVal val="1+ppt_h/2"/>
                                          </p:val>
                                        </p:tav>
                                      </p:tavLst>
                                    </p:anim>
                                    <p:set>
                                      <p:cBhvr>
                                        <p:cTn id="166" dur="1" fill="hold">
                                          <p:stCondLst>
                                            <p:cond delay="499"/>
                                          </p:stCondLst>
                                        </p:cTn>
                                        <p:tgtEl>
                                          <p:spTgt spid="23"/>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22" presetClass="entr" presetSubtype="1" fill="hold" grpId="0" nodeType="clickEffect">
                                  <p:stCondLst>
                                    <p:cond delay="0"/>
                                  </p:stCondLst>
                                  <p:childTnLst>
                                    <p:set>
                                      <p:cBhvr>
                                        <p:cTn id="170" dur="1" fill="hold">
                                          <p:stCondLst>
                                            <p:cond delay="0"/>
                                          </p:stCondLst>
                                        </p:cTn>
                                        <p:tgtEl>
                                          <p:spTgt spid="24"/>
                                        </p:tgtEl>
                                        <p:attrNameLst>
                                          <p:attrName>style.visibility</p:attrName>
                                        </p:attrNameLst>
                                      </p:cBhvr>
                                      <p:to>
                                        <p:strVal val="visible"/>
                                      </p:to>
                                    </p:set>
                                    <p:animEffect transition="in" filter="wipe(up)">
                                      <p:cBhvr>
                                        <p:cTn id="171" dur="1000"/>
                                        <p:tgtEl>
                                          <p:spTgt spid="24"/>
                                        </p:tgtEl>
                                      </p:cBhvr>
                                    </p:animEffect>
                                  </p:childTnLst>
                                </p:cTn>
                              </p:par>
                            </p:childTnLst>
                          </p:cTn>
                        </p:par>
                      </p:childTnLst>
                    </p:cTn>
                  </p:par>
                  <p:par>
                    <p:cTn id="172" fill="hold">
                      <p:stCondLst>
                        <p:cond delay="indefinite"/>
                      </p:stCondLst>
                      <p:childTnLst>
                        <p:par>
                          <p:cTn id="173" fill="hold">
                            <p:stCondLst>
                              <p:cond delay="0"/>
                            </p:stCondLst>
                            <p:childTnLst>
                              <p:par>
                                <p:cTn id="174" presetID="23" presetClass="entr" presetSubtype="16" fill="hold" nodeType="clickEffect">
                                  <p:stCondLst>
                                    <p:cond delay="0"/>
                                  </p:stCondLst>
                                  <p:childTnLst>
                                    <p:set>
                                      <p:cBhvr>
                                        <p:cTn id="175" dur="1" fill="hold">
                                          <p:stCondLst>
                                            <p:cond delay="0"/>
                                          </p:stCondLst>
                                        </p:cTn>
                                        <p:tgtEl>
                                          <p:spTgt spid="25"/>
                                        </p:tgtEl>
                                        <p:attrNameLst>
                                          <p:attrName>style.visibility</p:attrName>
                                        </p:attrNameLst>
                                      </p:cBhvr>
                                      <p:to>
                                        <p:strVal val="visible"/>
                                      </p:to>
                                    </p:set>
                                    <p:anim calcmode="lin" valueType="num">
                                      <p:cBhvr>
                                        <p:cTn id="176" dur="500" fill="hold"/>
                                        <p:tgtEl>
                                          <p:spTgt spid="25"/>
                                        </p:tgtEl>
                                        <p:attrNameLst>
                                          <p:attrName>ppt_w</p:attrName>
                                        </p:attrNameLst>
                                      </p:cBhvr>
                                      <p:tavLst>
                                        <p:tav tm="0">
                                          <p:val>
                                            <p:fltVal val="0"/>
                                          </p:val>
                                        </p:tav>
                                        <p:tav tm="100000">
                                          <p:val>
                                            <p:strVal val="#ppt_w"/>
                                          </p:val>
                                        </p:tav>
                                      </p:tavLst>
                                    </p:anim>
                                    <p:anim calcmode="lin" valueType="num">
                                      <p:cBhvr>
                                        <p:cTn id="177"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nodeType="clickEffect">
                                  <p:stCondLst>
                                    <p:cond delay="0"/>
                                  </p:stCondLst>
                                  <p:childTnLst>
                                    <p:set>
                                      <p:cBhvr>
                                        <p:cTn id="181" dur="1" fill="hold">
                                          <p:stCondLst>
                                            <p:cond delay="0"/>
                                          </p:stCondLst>
                                        </p:cTn>
                                        <p:tgtEl>
                                          <p:spTgt spid="26"/>
                                        </p:tgtEl>
                                        <p:attrNameLst>
                                          <p:attrName>style.visibility</p:attrName>
                                        </p:attrNameLst>
                                      </p:cBhvr>
                                      <p:to>
                                        <p:strVal val="visible"/>
                                      </p:to>
                                    </p:set>
                                    <p:animEffect transition="in" filter="fade">
                                      <p:cBhvr>
                                        <p:cTn id="182" dur="1000"/>
                                        <p:tgtEl>
                                          <p:spTgt spid="26"/>
                                        </p:tgtEl>
                                      </p:cBhvr>
                                    </p:animEffect>
                                    <p:anim calcmode="lin" valueType="num">
                                      <p:cBhvr>
                                        <p:cTn id="183" dur="1000" fill="hold"/>
                                        <p:tgtEl>
                                          <p:spTgt spid="26"/>
                                        </p:tgtEl>
                                        <p:attrNameLst>
                                          <p:attrName>ppt_x</p:attrName>
                                        </p:attrNameLst>
                                      </p:cBhvr>
                                      <p:tavLst>
                                        <p:tav tm="0">
                                          <p:val>
                                            <p:strVal val="#ppt_x"/>
                                          </p:val>
                                        </p:tav>
                                        <p:tav tm="100000">
                                          <p:val>
                                            <p:strVal val="#ppt_x"/>
                                          </p:val>
                                        </p:tav>
                                      </p:tavLst>
                                    </p:anim>
                                    <p:anim calcmode="lin" valueType="num">
                                      <p:cBhvr>
                                        <p:cTn id="18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22" presetClass="entr" presetSubtype="2" fill="hold" nodeType="clickEffect">
                                  <p:stCondLst>
                                    <p:cond delay="0"/>
                                  </p:stCondLst>
                                  <p:childTnLst>
                                    <p:set>
                                      <p:cBhvr>
                                        <p:cTn id="188" dur="1" fill="hold">
                                          <p:stCondLst>
                                            <p:cond delay="0"/>
                                          </p:stCondLst>
                                        </p:cTn>
                                        <p:tgtEl>
                                          <p:spTgt spid="42"/>
                                        </p:tgtEl>
                                        <p:attrNameLst>
                                          <p:attrName>style.visibility</p:attrName>
                                        </p:attrNameLst>
                                      </p:cBhvr>
                                      <p:to>
                                        <p:strVal val="visible"/>
                                      </p:to>
                                    </p:set>
                                    <p:animEffect transition="in" filter="wipe(right)">
                                      <p:cBhvr>
                                        <p:cTn id="189" dur="500"/>
                                        <p:tgtEl>
                                          <p:spTgt spid="42"/>
                                        </p:tgtEl>
                                      </p:cBhvr>
                                    </p:animEffect>
                                  </p:childTnLst>
                                </p:cTn>
                              </p:par>
                              <p:par>
                                <p:cTn id="190" presetID="22" presetClass="entr" presetSubtype="8" fill="hold" nodeType="withEffect">
                                  <p:stCondLst>
                                    <p:cond delay="0"/>
                                  </p:stCondLst>
                                  <p:childTnLst>
                                    <p:set>
                                      <p:cBhvr>
                                        <p:cTn id="191" dur="1" fill="hold">
                                          <p:stCondLst>
                                            <p:cond delay="0"/>
                                          </p:stCondLst>
                                        </p:cTn>
                                        <p:tgtEl>
                                          <p:spTgt spid="44"/>
                                        </p:tgtEl>
                                        <p:attrNameLst>
                                          <p:attrName>style.visibility</p:attrName>
                                        </p:attrNameLst>
                                      </p:cBhvr>
                                      <p:to>
                                        <p:strVal val="visible"/>
                                      </p:to>
                                    </p:set>
                                    <p:animEffect transition="in" filter="wipe(left)">
                                      <p:cBhvr>
                                        <p:cTn id="192" dur="2000"/>
                                        <p:tgtEl>
                                          <p:spTgt spid="44"/>
                                        </p:tgtEl>
                                      </p:cBhvr>
                                    </p:animEffect>
                                  </p:childTnLst>
                                </p:cTn>
                              </p:par>
                            </p:childTnLst>
                          </p:cTn>
                        </p:par>
                      </p:childTnLst>
                    </p:cTn>
                  </p:par>
                  <p:par>
                    <p:cTn id="193" fill="hold">
                      <p:stCondLst>
                        <p:cond delay="indefinite"/>
                      </p:stCondLst>
                      <p:childTnLst>
                        <p:par>
                          <p:cTn id="194" fill="hold">
                            <p:stCondLst>
                              <p:cond delay="0"/>
                            </p:stCondLst>
                            <p:childTnLst>
                              <p:par>
                                <p:cTn id="195" presetID="55" presetClass="exit" presetSubtype="0" fill="hold" nodeType="clickEffect">
                                  <p:stCondLst>
                                    <p:cond delay="0"/>
                                  </p:stCondLst>
                                  <p:childTnLst>
                                    <p:anim calcmode="lin" valueType="num">
                                      <p:cBhvr>
                                        <p:cTn id="196" dur="1000"/>
                                        <p:tgtEl>
                                          <p:spTgt spid="42"/>
                                        </p:tgtEl>
                                        <p:attrNameLst>
                                          <p:attrName>ppt_w</p:attrName>
                                        </p:attrNameLst>
                                      </p:cBhvr>
                                      <p:tavLst>
                                        <p:tav tm="0">
                                          <p:val>
                                            <p:strVal val="ppt_w"/>
                                          </p:val>
                                        </p:tav>
                                        <p:tav tm="100000">
                                          <p:val>
                                            <p:strVal val="ppt_w*0.70"/>
                                          </p:val>
                                        </p:tav>
                                      </p:tavLst>
                                    </p:anim>
                                    <p:anim calcmode="lin" valueType="num">
                                      <p:cBhvr>
                                        <p:cTn id="197" dur="1000"/>
                                        <p:tgtEl>
                                          <p:spTgt spid="42"/>
                                        </p:tgtEl>
                                        <p:attrNameLst>
                                          <p:attrName>ppt_h</p:attrName>
                                        </p:attrNameLst>
                                      </p:cBhvr>
                                      <p:tavLst>
                                        <p:tav tm="0">
                                          <p:val>
                                            <p:strVal val="ppt_h"/>
                                          </p:val>
                                        </p:tav>
                                        <p:tav tm="100000">
                                          <p:val>
                                            <p:strVal val="ppt_h"/>
                                          </p:val>
                                        </p:tav>
                                      </p:tavLst>
                                    </p:anim>
                                    <p:animEffect transition="out" filter="fade">
                                      <p:cBhvr>
                                        <p:cTn id="198" dur="1000"/>
                                        <p:tgtEl>
                                          <p:spTgt spid="42"/>
                                        </p:tgtEl>
                                      </p:cBhvr>
                                    </p:animEffect>
                                    <p:set>
                                      <p:cBhvr>
                                        <p:cTn id="199" dur="1" fill="hold">
                                          <p:stCondLst>
                                            <p:cond delay="999"/>
                                          </p:stCondLst>
                                        </p:cTn>
                                        <p:tgtEl>
                                          <p:spTgt spid="42"/>
                                        </p:tgtEl>
                                        <p:attrNameLst>
                                          <p:attrName>style.visibility</p:attrName>
                                        </p:attrNameLst>
                                      </p:cBhvr>
                                      <p:to>
                                        <p:strVal val="hidden"/>
                                      </p:to>
                                    </p:set>
                                  </p:childTnLst>
                                </p:cTn>
                              </p:par>
                              <p:par>
                                <p:cTn id="200" presetID="55" presetClass="exit" presetSubtype="0" fill="hold" nodeType="withEffect">
                                  <p:stCondLst>
                                    <p:cond delay="0"/>
                                  </p:stCondLst>
                                  <p:childTnLst>
                                    <p:anim calcmode="lin" valueType="num">
                                      <p:cBhvr>
                                        <p:cTn id="201" dur="1000"/>
                                        <p:tgtEl>
                                          <p:spTgt spid="44"/>
                                        </p:tgtEl>
                                        <p:attrNameLst>
                                          <p:attrName>ppt_w</p:attrName>
                                        </p:attrNameLst>
                                      </p:cBhvr>
                                      <p:tavLst>
                                        <p:tav tm="0">
                                          <p:val>
                                            <p:strVal val="ppt_w"/>
                                          </p:val>
                                        </p:tav>
                                        <p:tav tm="100000">
                                          <p:val>
                                            <p:strVal val="ppt_w*0.70"/>
                                          </p:val>
                                        </p:tav>
                                      </p:tavLst>
                                    </p:anim>
                                    <p:anim calcmode="lin" valueType="num">
                                      <p:cBhvr>
                                        <p:cTn id="202" dur="1000"/>
                                        <p:tgtEl>
                                          <p:spTgt spid="44"/>
                                        </p:tgtEl>
                                        <p:attrNameLst>
                                          <p:attrName>ppt_h</p:attrName>
                                        </p:attrNameLst>
                                      </p:cBhvr>
                                      <p:tavLst>
                                        <p:tav tm="0">
                                          <p:val>
                                            <p:strVal val="ppt_h"/>
                                          </p:val>
                                        </p:tav>
                                        <p:tav tm="100000">
                                          <p:val>
                                            <p:strVal val="ppt_h"/>
                                          </p:val>
                                        </p:tav>
                                      </p:tavLst>
                                    </p:anim>
                                    <p:animEffect transition="out" filter="fade">
                                      <p:cBhvr>
                                        <p:cTn id="203" dur="1000"/>
                                        <p:tgtEl>
                                          <p:spTgt spid="44"/>
                                        </p:tgtEl>
                                      </p:cBhvr>
                                    </p:animEffect>
                                    <p:set>
                                      <p:cBhvr>
                                        <p:cTn id="204" dur="1" fill="hold">
                                          <p:stCondLst>
                                            <p:cond delay="999"/>
                                          </p:stCondLst>
                                        </p:cTn>
                                        <p:tgtEl>
                                          <p:spTgt spid="44"/>
                                        </p:tgtEl>
                                        <p:attrNameLst>
                                          <p:attrName>style.visibility</p:attrName>
                                        </p:attrNameLst>
                                      </p:cBhvr>
                                      <p:to>
                                        <p:strVal val="hidden"/>
                                      </p:to>
                                    </p:set>
                                  </p:childTnLst>
                                </p:cTn>
                              </p:par>
                            </p:childTnLst>
                          </p:cTn>
                        </p:par>
                      </p:childTnLst>
                    </p:cTn>
                  </p:par>
                  <p:par>
                    <p:cTn id="205" fill="hold">
                      <p:stCondLst>
                        <p:cond delay="indefinite"/>
                      </p:stCondLst>
                      <p:childTnLst>
                        <p:par>
                          <p:cTn id="206" fill="hold">
                            <p:stCondLst>
                              <p:cond delay="0"/>
                            </p:stCondLst>
                            <p:childTnLst>
                              <p:par>
                                <p:cTn id="207" presetID="13" presetClass="entr" presetSubtype="16" fill="hold" nodeType="clickEffect">
                                  <p:stCondLst>
                                    <p:cond delay="0"/>
                                  </p:stCondLst>
                                  <p:childTnLst>
                                    <p:set>
                                      <p:cBhvr>
                                        <p:cTn id="208" dur="1" fill="hold">
                                          <p:stCondLst>
                                            <p:cond delay="0"/>
                                          </p:stCondLst>
                                        </p:cTn>
                                        <p:tgtEl>
                                          <p:spTgt spid="27"/>
                                        </p:tgtEl>
                                        <p:attrNameLst>
                                          <p:attrName>style.visibility</p:attrName>
                                        </p:attrNameLst>
                                      </p:cBhvr>
                                      <p:to>
                                        <p:strVal val="visible"/>
                                      </p:to>
                                    </p:set>
                                    <p:animEffect transition="in" filter="plus(in)">
                                      <p:cBhvr>
                                        <p:cTn id="209" dur="1000"/>
                                        <p:tgtEl>
                                          <p:spTgt spid="27"/>
                                        </p:tgtEl>
                                      </p:cBhvr>
                                    </p:animEffect>
                                  </p:childTnLst>
                                </p:cTn>
                              </p:par>
                              <p:par>
                                <p:cTn id="210" presetID="13" presetClass="entr" presetSubtype="16" fill="hold" nodeType="withEffect">
                                  <p:stCondLst>
                                    <p:cond delay="0"/>
                                  </p:stCondLst>
                                  <p:childTnLst>
                                    <p:set>
                                      <p:cBhvr>
                                        <p:cTn id="211" dur="1" fill="hold">
                                          <p:stCondLst>
                                            <p:cond delay="0"/>
                                          </p:stCondLst>
                                        </p:cTn>
                                        <p:tgtEl>
                                          <p:spTgt spid="28"/>
                                        </p:tgtEl>
                                        <p:attrNameLst>
                                          <p:attrName>style.visibility</p:attrName>
                                        </p:attrNameLst>
                                      </p:cBhvr>
                                      <p:to>
                                        <p:strVal val="visible"/>
                                      </p:to>
                                    </p:set>
                                    <p:animEffect transition="in" filter="plus(in)">
                                      <p:cBhvr>
                                        <p:cTn id="212" dur="1000"/>
                                        <p:tgtEl>
                                          <p:spTgt spid="28"/>
                                        </p:tgtEl>
                                      </p:cBhvr>
                                    </p:animEffect>
                                  </p:childTnLst>
                                </p:cTn>
                              </p:par>
                            </p:childTnLst>
                          </p:cTn>
                        </p:par>
                        <p:par>
                          <p:cTn id="213" fill="hold">
                            <p:stCondLst>
                              <p:cond delay="1000"/>
                            </p:stCondLst>
                            <p:childTnLst>
                              <p:par>
                                <p:cTn id="214" presetID="12" presetClass="entr" presetSubtype="4" fill="hold" nodeType="afterEffect">
                                  <p:stCondLst>
                                    <p:cond delay="0"/>
                                  </p:stCondLst>
                                  <p:childTnLst>
                                    <p:set>
                                      <p:cBhvr>
                                        <p:cTn id="215" dur="1" fill="hold">
                                          <p:stCondLst>
                                            <p:cond delay="0"/>
                                          </p:stCondLst>
                                        </p:cTn>
                                        <p:tgtEl>
                                          <p:spTgt spid="29"/>
                                        </p:tgtEl>
                                        <p:attrNameLst>
                                          <p:attrName>style.visibility</p:attrName>
                                        </p:attrNameLst>
                                      </p:cBhvr>
                                      <p:to>
                                        <p:strVal val="visible"/>
                                      </p:to>
                                    </p:set>
                                    <p:animEffect transition="in" filter="slide(fromBottom)">
                                      <p:cBhvr>
                                        <p:cTn id="216" dur="1000"/>
                                        <p:tgtEl>
                                          <p:spTgt spid="29"/>
                                        </p:tgtEl>
                                      </p:cBhvr>
                                    </p:animEffect>
                                  </p:childTnLst>
                                </p:cTn>
                              </p:par>
                            </p:childTnLst>
                          </p:cTn>
                        </p:par>
                      </p:childTnLst>
                    </p:cTn>
                  </p:par>
                  <p:par>
                    <p:cTn id="217" fill="hold">
                      <p:stCondLst>
                        <p:cond delay="indefinite"/>
                      </p:stCondLst>
                      <p:childTnLst>
                        <p:par>
                          <p:cTn id="218" fill="hold">
                            <p:stCondLst>
                              <p:cond delay="0"/>
                            </p:stCondLst>
                            <p:childTnLst>
                              <p:par>
                                <p:cTn id="219" presetID="22" presetClass="entr" presetSubtype="1" fill="hold" grpId="0" nodeType="clickEffect">
                                  <p:stCondLst>
                                    <p:cond delay="0"/>
                                  </p:stCondLst>
                                  <p:childTnLst>
                                    <p:set>
                                      <p:cBhvr>
                                        <p:cTn id="220" dur="1" fill="hold">
                                          <p:stCondLst>
                                            <p:cond delay="0"/>
                                          </p:stCondLst>
                                        </p:cTn>
                                        <p:tgtEl>
                                          <p:spTgt spid="32"/>
                                        </p:tgtEl>
                                        <p:attrNameLst>
                                          <p:attrName>style.visibility</p:attrName>
                                        </p:attrNameLst>
                                      </p:cBhvr>
                                      <p:to>
                                        <p:strVal val="visible"/>
                                      </p:to>
                                    </p:set>
                                    <p:animEffect transition="in" filter="wipe(up)">
                                      <p:cBhvr>
                                        <p:cTn id="221" dur="1000"/>
                                        <p:tgtEl>
                                          <p:spTgt spid="32"/>
                                        </p:tgtEl>
                                      </p:cBhvr>
                                    </p:animEffect>
                                  </p:childTnLst>
                                </p:cTn>
                              </p:par>
                            </p:childTnLst>
                          </p:cTn>
                        </p:par>
                      </p:childTnLst>
                    </p:cTn>
                  </p:par>
                  <p:par>
                    <p:cTn id="222" fill="hold">
                      <p:stCondLst>
                        <p:cond delay="indefinite"/>
                      </p:stCondLst>
                      <p:childTnLst>
                        <p:par>
                          <p:cTn id="223" fill="hold">
                            <p:stCondLst>
                              <p:cond delay="0"/>
                            </p:stCondLst>
                            <p:childTnLst>
                              <p:par>
                                <p:cTn id="224" presetID="53" presetClass="entr" presetSubtype="0" fill="hold" grpId="0" nodeType="clickEffect">
                                  <p:stCondLst>
                                    <p:cond delay="0"/>
                                  </p:stCondLst>
                                  <p:childTnLst>
                                    <p:set>
                                      <p:cBhvr>
                                        <p:cTn id="225" dur="1" fill="hold">
                                          <p:stCondLst>
                                            <p:cond delay="0"/>
                                          </p:stCondLst>
                                        </p:cTn>
                                        <p:tgtEl>
                                          <p:spTgt spid="30"/>
                                        </p:tgtEl>
                                        <p:attrNameLst>
                                          <p:attrName>style.visibility</p:attrName>
                                        </p:attrNameLst>
                                      </p:cBhvr>
                                      <p:to>
                                        <p:strVal val="visible"/>
                                      </p:to>
                                    </p:set>
                                    <p:anim calcmode="lin" valueType="num">
                                      <p:cBhvr>
                                        <p:cTn id="226" dur="500" fill="hold"/>
                                        <p:tgtEl>
                                          <p:spTgt spid="30"/>
                                        </p:tgtEl>
                                        <p:attrNameLst>
                                          <p:attrName>ppt_w</p:attrName>
                                        </p:attrNameLst>
                                      </p:cBhvr>
                                      <p:tavLst>
                                        <p:tav tm="0">
                                          <p:val>
                                            <p:fltVal val="0"/>
                                          </p:val>
                                        </p:tav>
                                        <p:tav tm="100000">
                                          <p:val>
                                            <p:strVal val="#ppt_w"/>
                                          </p:val>
                                        </p:tav>
                                      </p:tavLst>
                                    </p:anim>
                                    <p:anim calcmode="lin" valueType="num">
                                      <p:cBhvr>
                                        <p:cTn id="227" dur="500" fill="hold"/>
                                        <p:tgtEl>
                                          <p:spTgt spid="30"/>
                                        </p:tgtEl>
                                        <p:attrNameLst>
                                          <p:attrName>ppt_h</p:attrName>
                                        </p:attrNameLst>
                                      </p:cBhvr>
                                      <p:tavLst>
                                        <p:tav tm="0">
                                          <p:val>
                                            <p:fltVal val="0"/>
                                          </p:val>
                                        </p:tav>
                                        <p:tav tm="100000">
                                          <p:val>
                                            <p:strVal val="#ppt_h"/>
                                          </p:val>
                                        </p:tav>
                                      </p:tavLst>
                                    </p:anim>
                                    <p:animEffect transition="in" filter="fade">
                                      <p:cBhvr>
                                        <p:cTn id="228" dur="500"/>
                                        <p:tgtEl>
                                          <p:spTgt spid="30"/>
                                        </p:tgtEl>
                                      </p:cBhvr>
                                    </p:animEffect>
                                  </p:childTnLst>
                                </p:cTn>
                              </p:par>
                            </p:childTnLst>
                          </p:cTn>
                        </p:par>
                      </p:childTnLst>
                    </p:cTn>
                  </p:par>
                  <p:par>
                    <p:cTn id="229" fill="hold">
                      <p:stCondLst>
                        <p:cond delay="indefinite"/>
                      </p:stCondLst>
                      <p:childTnLst>
                        <p:par>
                          <p:cTn id="230" fill="hold">
                            <p:stCondLst>
                              <p:cond delay="0"/>
                            </p:stCondLst>
                            <p:childTnLst>
                              <p:par>
                                <p:cTn id="231" presetID="53" presetClass="entr" presetSubtype="0" fill="hold" grpId="0" nodeType="clickEffect">
                                  <p:stCondLst>
                                    <p:cond delay="0"/>
                                  </p:stCondLst>
                                  <p:childTnLst>
                                    <p:set>
                                      <p:cBhvr>
                                        <p:cTn id="232" dur="1" fill="hold">
                                          <p:stCondLst>
                                            <p:cond delay="0"/>
                                          </p:stCondLst>
                                        </p:cTn>
                                        <p:tgtEl>
                                          <p:spTgt spid="31"/>
                                        </p:tgtEl>
                                        <p:attrNameLst>
                                          <p:attrName>style.visibility</p:attrName>
                                        </p:attrNameLst>
                                      </p:cBhvr>
                                      <p:to>
                                        <p:strVal val="visible"/>
                                      </p:to>
                                    </p:set>
                                    <p:anim calcmode="lin" valueType="num">
                                      <p:cBhvr>
                                        <p:cTn id="233" dur="500" fill="hold"/>
                                        <p:tgtEl>
                                          <p:spTgt spid="31"/>
                                        </p:tgtEl>
                                        <p:attrNameLst>
                                          <p:attrName>ppt_w</p:attrName>
                                        </p:attrNameLst>
                                      </p:cBhvr>
                                      <p:tavLst>
                                        <p:tav tm="0">
                                          <p:val>
                                            <p:fltVal val="0"/>
                                          </p:val>
                                        </p:tav>
                                        <p:tav tm="100000">
                                          <p:val>
                                            <p:strVal val="#ppt_w"/>
                                          </p:val>
                                        </p:tav>
                                      </p:tavLst>
                                    </p:anim>
                                    <p:anim calcmode="lin" valueType="num">
                                      <p:cBhvr>
                                        <p:cTn id="234" dur="500" fill="hold"/>
                                        <p:tgtEl>
                                          <p:spTgt spid="31"/>
                                        </p:tgtEl>
                                        <p:attrNameLst>
                                          <p:attrName>ppt_h</p:attrName>
                                        </p:attrNameLst>
                                      </p:cBhvr>
                                      <p:tavLst>
                                        <p:tav tm="0">
                                          <p:val>
                                            <p:fltVal val="0"/>
                                          </p:val>
                                        </p:tav>
                                        <p:tav tm="100000">
                                          <p:val>
                                            <p:strVal val="#ppt_h"/>
                                          </p:val>
                                        </p:tav>
                                      </p:tavLst>
                                    </p:anim>
                                    <p:animEffect transition="in" filter="fade">
                                      <p:cBhvr>
                                        <p:cTn id="235" dur="500"/>
                                        <p:tgtEl>
                                          <p:spTgt spid="31"/>
                                        </p:tgtEl>
                                      </p:cBhvr>
                                    </p:animEffect>
                                  </p:childTnLst>
                                </p:cTn>
                              </p:par>
                            </p:childTnLst>
                          </p:cTn>
                        </p:par>
                      </p:childTnLst>
                    </p:cTn>
                  </p:par>
                  <p:par>
                    <p:cTn id="236" fill="hold">
                      <p:stCondLst>
                        <p:cond delay="indefinite"/>
                      </p:stCondLst>
                      <p:childTnLst>
                        <p:par>
                          <p:cTn id="237" fill="hold">
                            <p:stCondLst>
                              <p:cond delay="0"/>
                            </p:stCondLst>
                            <p:childTnLst>
                              <p:par>
                                <p:cTn id="238" presetID="53" presetClass="entr" presetSubtype="0" fill="hold" grpId="0" nodeType="clickEffect">
                                  <p:stCondLst>
                                    <p:cond delay="0"/>
                                  </p:stCondLst>
                                  <p:childTnLst>
                                    <p:set>
                                      <p:cBhvr>
                                        <p:cTn id="239" dur="1" fill="hold">
                                          <p:stCondLst>
                                            <p:cond delay="0"/>
                                          </p:stCondLst>
                                        </p:cTn>
                                        <p:tgtEl>
                                          <p:spTgt spid="33"/>
                                        </p:tgtEl>
                                        <p:attrNameLst>
                                          <p:attrName>style.visibility</p:attrName>
                                        </p:attrNameLst>
                                      </p:cBhvr>
                                      <p:to>
                                        <p:strVal val="visible"/>
                                      </p:to>
                                    </p:set>
                                    <p:anim calcmode="lin" valueType="num">
                                      <p:cBhvr>
                                        <p:cTn id="240" dur="500" fill="hold"/>
                                        <p:tgtEl>
                                          <p:spTgt spid="33"/>
                                        </p:tgtEl>
                                        <p:attrNameLst>
                                          <p:attrName>ppt_w</p:attrName>
                                        </p:attrNameLst>
                                      </p:cBhvr>
                                      <p:tavLst>
                                        <p:tav tm="0">
                                          <p:val>
                                            <p:fltVal val="0"/>
                                          </p:val>
                                        </p:tav>
                                        <p:tav tm="100000">
                                          <p:val>
                                            <p:strVal val="#ppt_w"/>
                                          </p:val>
                                        </p:tav>
                                      </p:tavLst>
                                    </p:anim>
                                    <p:anim calcmode="lin" valueType="num">
                                      <p:cBhvr>
                                        <p:cTn id="241" dur="500" fill="hold"/>
                                        <p:tgtEl>
                                          <p:spTgt spid="33"/>
                                        </p:tgtEl>
                                        <p:attrNameLst>
                                          <p:attrName>ppt_h</p:attrName>
                                        </p:attrNameLst>
                                      </p:cBhvr>
                                      <p:tavLst>
                                        <p:tav tm="0">
                                          <p:val>
                                            <p:fltVal val="0"/>
                                          </p:val>
                                        </p:tav>
                                        <p:tav tm="100000">
                                          <p:val>
                                            <p:strVal val="#ppt_h"/>
                                          </p:val>
                                        </p:tav>
                                      </p:tavLst>
                                    </p:anim>
                                    <p:animEffect transition="in" filter="fade">
                                      <p:cBhvr>
                                        <p:cTn id="242" dur="500"/>
                                        <p:tgtEl>
                                          <p:spTgt spid="33"/>
                                        </p:tgtEl>
                                      </p:cBhvr>
                                    </p:animEffect>
                                  </p:childTnLst>
                                </p:cTn>
                              </p:par>
                            </p:childTnLst>
                          </p:cTn>
                        </p:par>
                      </p:childTnLst>
                    </p:cTn>
                  </p:par>
                  <p:par>
                    <p:cTn id="243" fill="hold">
                      <p:stCondLst>
                        <p:cond delay="indefinite"/>
                      </p:stCondLst>
                      <p:childTnLst>
                        <p:par>
                          <p:cTn id="244" fill="hold">
                            <p:stCondLst>
                              <p:cond delay="0"/>
                            </p:stCondLst>
                            <p:childTnLst>
                              <p:par>
                                <p:cTn id="245" presetID="12" presetClass="entr" presetSubtype="4" fill="hold" nodeType="clickEffect">
                                  <p:stCondLst>
                                    <p:cond delay="0"/>
                                  </p:stCondLst>
                                  <p:childTnLst>
                                    <p:set>
                                      <p:cBhvr>
                                        <p:cTn id="246" dur="1" fill="hold">
                                          <p:stCondLst>
                                            <p:cond delay="0"/>
                                          </p:stCondLst>
                                        </p:cTn>
                                        <p:tgtEl>
                                          <p:spTgt spid="34"/>
                                        </p:tgtEl>
                                        <p:attrNameLst>
                                          <p:attrName>style.visibility</p:attrName>
                                        </p:attrNameLst>
                                      </p:cBhvr>
                                      <p:to>
                                        <p:strVal val="visible"/>
                                      </p:to>
                                    </p:set>
                                    <p:animEffect transition="in" filter="slide(fromBottom)">
                                      <p:cBhvr>
                                        <p:cTn id="247" dur="500"/>
                                        <p:tgtEl>
                                          <p:spTgt spid="34"/>
                                        </p:tgtEl>
                                      </p:cBhvr>
                                    </p:animEffect>
                                  </p:childTnLst>
                                </p:cTn>
                              </p:par>
                              <p:par>
                                <p:cTn id="248" presetID="49" presetClass="entr" presetSubtype="0" decel="100000" fill="hold" nodeType="withEffect">
                                  <p:stCondLst>
                                    <p:cond delay="0"/>
                                  </p:stCondLst>
                                  <p:childTnLst>
                                    <p:set>
                                      <p:cBhvr>
                                        <p:cTn id="249" dur="1" fill="hold">
                                          <p:stCondLst>
                                            <p:cond delay="0"/>
                                          </p:stCondLst>
                                        </p:cTn>
                                        <p:tgtEl>
                                          <p:spTgt spid="35"/>
                                        </p:tgtEl>
                                        <p:attrNameLst>
                                          <p:attrName>style.visibility</p:attrName>
                                        </p:attrNameLst>
                                      </p:cBhvr>
                                      <p:to>
                                        <p:strVal val="visible"/>
                                      </p:to>
                                    </p:set>
                                    <p:anim calcmode="lin" valueType="num">
                                      <p:cBhvr>
                                        <p:cTn id="250" dur="500" fill="hold"/>
                                        <p:tgtEl>
                                          <p:spTgt spid="35"/>
                                        </p:tgtEl>
                                        <p:attrNameLst>
                                          <p:attrName>ppt_w</p:attrName>
                                        </p:attrNameLst>
                                      </p:cBhvr>
                                      <p:tavLst>
                                        <p:tav tm="0">
                                          <p:val>
                                            <p:fltVal val="0"/>
                                          </p:val>
                                        </p:tav>
                                        <p:tav tm="100000">
                                          <p:val>
                                            <p:strVal val="#ppt_w"/>
                                          </p:val>
                                        </p:tav>
                                      </p:tavLst>
                                    </p:anim>
                                    <p:anim calcmode="lin" valueType="num">
                                      <p:cBhvr>
                                        <p:cTn id="251" dur="500" fill="hold"/>
                                        <p:tgtEl>
                                          <p:spTgt spid="35"/>
                                        </p:tgtEl>
                                        <p:attrNameLst>
                                          <p:attrName>ppt_h</p:attrName>
                                        </p:attrNameLst>
                                      </p:cBhvr>
                                      <p:tavLst>
                                        <p:tav tm="0">
                                          <p:val>
                                            <p:fltVal val="0"/>
                                          </p:val>
                                        </p:tav>
                                        <p:tav tm="100000">
                                          <p:val>
                                            <p:strVal val="#ppt_h"/>
                                          </p:val>
                                        </p:tav>
                                      </p:tavLst>
                                    </p:anim>
                                    <p:anim calcmode="lin" valueType="num">
                                      <p:cBhvr>
                                        <p:cTn id="252" dur="500" fill="hold"/>
                                        <p:tgtEl>
                                          <p:spTgt spid="35"/>
                                        </p:tgtEl>
                                        <p:attrNameLst>
                                          <p:attrName>style.rotation</p:attrName>
                                        </p:attrNameLst>
                                      </p:cBhvr>
                                      <p:tavLst>
                                        <p:tav tm="0">
                                          <p:val>
                                            <p:fltVal val="360"/>
                                          </p:val>
                                        </p:tav>
                                        <p:tav tm="100000">
                                          <p:val>
                                            <p:fltVal val="0"/>
                                          </p:val>
                                        </p:tav>
                                      </p:tavLst>
                                    </p:anim>
                                    <p:animEffect transition="in" filter="fade">
                                      <p:cBhvr>
                                        <p:cTn id="253" dur="500"/>
                                        <p:tgtEl>
                                          <p:spTgt spid="35"/>
                                        </p:tgtEl>
                                      </p:cBhvr>
                                    </p:animEffect>
                                  </p:childTnLst>
                                </p:cTn>
                              </p:par>
                            </p:childTnLst>
                          </p:cTn>
                        </p:par>
                      </p:childTnLst>
                    </p:cTn>
                  </p:par>
                  <p:par>
                    <p:cTn id="254" fill="hold">
                      <p:stCondLst>
                        <p:cond delay="indefinite"/>
                      </p:stCondLst>
                      <p:childTnLst>
                        <p:par>
                          <p:cTn id="255" fill="hold">
                            <p:stCondLst>
                              <p:cond delay="0"/>
                            </p:stCondLst>
                            <p:childTnLst>
                              <p:par>
                                <p:cTn id="256" presetID="53" presetClass="entr" presetSubtype="0" fill="hold" nodeType="clickEffect">
                                  <p:stCondLst>
                                    <p:cond delay="0"/>
                                  </p:stCondLst>
                                  <p:childTnLst>
                                    <p:set>
                                      <p:cBhvr>
                                        <p:cTn id="257" dur="1" fill="hold">
                                          <p:stCondLst>
                                            <p:cond delay="0"/>
                                          </p:stCondLst>
                                        </p:cTn>
                                        <p:tgtEl>
                                          <p:spTgt spid="36"/>
                                        </p:tgtEl>
                                        <p:attrNameLst>
                                          <p:attrName>style.visibility</p:attrName>
                                        </p:attrNameLst>
                                      </p:cBhvr>
                                      <p:to>
                                        <p:strVal val="visible"/>
                                      </p:to>
                                    </p:set>
                                    <p:anim calcmode="lin" valueType="num">
                                      <p:cBhvr>
                                        <p:cTn id="258" dur="500" fill="hold"/>
                                        <p:tgtEl>
                                          <p:spTgt spid="36"/>
                                        </p:tgtEl>
                                        <p:attrNameLst>
                                          <p:attrName>ppt_w</p:attrName>
                                        </p:attrNameLst>
                                      </p:cBhvr>
                                      <p:tavLst>
                                        <p:tav tm="0">
                                          <p:val>
                                            <p:fltVal val="0"/>
                                          </p:val>
                                        </p:tav>
                                        <p:tav tm="100000">
                                          <p:val>
                                            <p:strVal val="#ppt_w"/>
                                          </p:val>
                                        </p:tav>
                                      </p:tavLst>
                                    </p:anim>
                                    <p:anim calcmode="lin" valueType="num">
                                      <p:cBhvr>
                                        <p:cTn id="259" dur="500" fill="hold"/>
                                        <p:tgtEl>
                                          <p:spTgt spid="36"/>
                                        </p:tgtEl>
                                        <p:attrNameLst>
                                          <p:attrName>ppt_h</p:attrName>
                                        </p:attrNameLst>
                                      </p:cBhvr>
                                      <p:tavLst>
                                        <p:tav tm="0">
                                          <p:val>
                                            <p:fltVal val="0"/>
                                          </p:val>
                                        </p:tav>
                                        <p:tav tm="100000">
                                          <p:val>
                                            <p:strVal val="#ppt_h"/>
                                          </p:val>
                                        </p:tav>
                                      </p:tavLst>
                                    </p:anim>
                                    <p:animEffect transition="in" filter="fade">
                                      <p:cBhvr>
                                        <p:cTn id="260" dur="500"/>
                                        <p:tgtEl>
                                          <p:spTgt spid="36"/>
                                        </p:tgtEl>
                                      </p:cBhvr>
                                    </p:animEffect>
                                  </p:childTnLst>
                                </p:cTn>
                              </p:par>
                            </p:childTnLst>
                          </p:cTn>
                        </p:par>
                      </p:childTnLst>
                    </p:cTn>
                  </p:par>
                  <p:par>
                    <p:cTn id="261" fill="hold">
                      <p:stCondLst>
                        <p:cond delay="indefinite"/>
                      </p:stCondLst>
                      <p:childTnLst>
                        <p:par>
                          <p:cTn id="262" fill="hold">
                            <p:stCondLst>
                              <p:cond delay="0"/>
                            </p:stCondLst>
                            <p:childTnLst>
                              <p:par>
                                <p:cTn id="263" presetID="49" presetClass="entr" presetSubtype="0" decel="100000" fill="hold" nodeType="clickEffect">
                                  <p:stCondLst>
                                    <p:cond delay="0"/>
                                  </p:stCondLst>
                                  <p:childTnLst>
                                    <p:set>
                                      <p:cBhvr>
                                        <p:cTn id="264" dur="1" fill="hold">
                                          <p:stCondLst>
                                            <p:cond delay="0"/>
                                          </p:stCondLst>
                                        </p:cTn>
                                        <p:tgtEl>
                                          <p:spTgt spid="38"/>
                                        </p:tgtEl>
                                        <p:attrNameLst>
                                          <p:attrName>style.visibility</p:attrName>
                                        </p:attrNameLst>
                                      </p:cBhvr>
                                      <p:to>
                                        <p:strVal val="visible"/>
                                      </p:to>
                                    </p:set>
                                    <p:anim calcmode="lin" valueType="num">
                                      <p:cBhvr>
                                        <p:cTn id="265" dur="500" fill="hold"/>
                                        <p:tgtEl>
                                          <p:spTgt spid="38"/>
                                        </p:tgtEl>
                                        <p:attrNameLst>
                                          <p:attrName>ppt_w</p:attrName>
                                        </p:attrNameLst>
                                      </p:cBhvr>
                                      <p:tavLst>
                                        <p:tav tm="0">
                                          <p:val>
                                            <p:fltVal val="0"/>
                                          </p:val>
                                        </p:tav>
                                        <p:tav tm="100000">
                                          <p:val>
                                            <p:strVal val="#ppt_w"/>
                                          </p:val>
                                        </p:tav>
                                      </p:tavLst>
                                    </p:anim>
                                    <p:anim calcmode="lin" valueType="num">
                                      <p:cBhvr>
                                        <p:cTn id="266" dur="500" fill="hold"/>
                                        <p:tgtEl>
                                          <p:spTgt spid="38"/>
                                        </p:tgtEl>
                                        <p:attrNameLst>
                                          <p:attrName>ppt_h</p:attrName>
                                        </p:attrNameLst>
                                      </p:cBhvr>
                                      <p:tavLst>
                                        <p:tav tm="0">
                                          <p:val>
                                            <p:fltVal val="0"/>
                                          </p:val>
                                        </p:tav>
                                        <p:tav tm="100000">
                                          <p:val>
                                            <p:strVal val="#ppt_h"/>
                                          </p:val>
                                        </p:tav>
                                      </p:tavLst>
                                    </p:anim>
                                    <p:anim calcmode="lin" valueType="num">
                                      <p:cBhvr>
                                        <p:cTn id="267" dur="500" fill="hold"/>
                                        <p:tgtEl>
                                          <p:spTgt spid="38"/>
                                        </p:tgtEl>
                                        <p:attrNameLst>
                                          <p:attrName>style.rotation</p:attrName>
                                        </p:attrNameLst>
                                      </p:cBhvr>
                                      <p:tavLst>
                                        <p:tav tm="0">
                                          <p:val>
                                            <p:fltVal val="360"/>
                                          </p:val>
                                        </p:tav>
                                        <p:tav tm="100000">
                                          <p:val>
                                            <p:fltVal val="0"/>
                                          </p:val>
                                        </p:tav>
                                      </p:tavLst>
                                    </p:anim>
                                    <p:animEffect transition="in" filter="fade">
                                      <p:cBhvr>
                                        <p:cTn id="268" dur="500"/>
                                        <p:tgtEl>
                                          <p:spTgt spid="38"/>
                                        </p:tgtEl>
                                      </p:cBhvr>
                                    </p:animEffect>
                                  </p:childTnLst>
                                </p:cTn>
                              </p:par>
                              <p:par>
                                <p:cTn id="269" presetID="12" presetClass="entr" presetSubtype="4" fill="hold" nodeType="withEffect">
                                  <p:stCondLst>
                                    <p:cond delay="0"/>
                                  </p:stCondLst>
                                  <p:childTnLst>
                                    <p:set>
                                      <p:cBhvr>
                                        <p:cTn id="270" dur="1" fill="hold">
                                          <p:stCondLst>
                                            <p:cond delay="0"/>
                                          </p:stCondLst>
                                        </p:cTn>
                                        <p:tgtEl>
                                          <p:spTgt spid="37"/>
                                        </p:tgtEl>
                                        <p:attrNameLst>
                                          <p:attrName>style.visibility</p:attrName>
                                        </p:attrNameLst>
                                      </p:cBhvr>
                                      <p:to>
                                        <p:strVal val="visible"/>
                                      </p:to>
                                    </p:set>
                                    <p:animEffect transition="in" filter="slide(fromBottom)">
                                      <p:cBhvr>
                                        <p:cTn id="271" dur="500"/>
                                        <p:tgtEl>
                                          <p:spTgt spid="37"/>
                                        </p:tgtEl>
                                      </p:cBhvr>
                                    </p:animEffect>
                                  </p:childTnLst>
                                </p:cTn>
                              </p:par>
                            </p:childTnLst>
                          </p:cTn>
                        </p:par>
                      </p:childTnLst>
                    </p:cTn>
                  </p:par>
                  <p:par>
                    <p:cTn id="272" fill="hold">
                      <p:stCondLst>
                        <p:cond delay="indefinite"/>
                      </p:stCondLst>
                      <p:childTnLst>
                        <p:par>
                          <p:cTn id="273" fill="hold">
                            <p:stCondLst>
                              <p:cond delay="0"/>
                            </p:stCondLst>
                            <p:childTnLst>
                              <p:par>
                                <p:cTn id="274" presetID="53" presetClass="entr" presetSubtype="0" fill="hold" grpId="0" nodeType="clickEffect">
                                  <p:stCondLst>
                                    <p:cond delay="0"/>
                                  </p:stCondLst>
                                  <p:childTnLst>
                                    <p:set>
                                      <p:cBhvr>
                                        <p:cTn id="275" dur="1" fill="hold">
                                          <p:stCondLst>
                                            <p:cond delay="0"/>
                                          </p:stCondLst>
                                        </p:cTn>
                                        <p:tgtEl>
                                          <p:spTgt spid="39"/>
                                        </p:tgtEl>
                                        <p:attrNameLst>
                                          <p:attrName>style.visibility</p:attrName>
                                        </p:attrNameLst>
                                      </p:cBhvr>
                                      <p:to>
                                        <p:strVal val="visible"/>
                                      </p:to>
                                    </p:set>
                                    <p:anim calcmode="lin" valueType="num">
                                      <p:cBhvr>
                                        <p:cTn id="276" dur="500" fill="hold"/>
                                        <p:tgtEl>
                                          <p:spTgt spid="39"/>
                                        </p:tgtEl>
                                        <p:attrNameLst>
                                          <p:attrName>ppt_w</p:attrName>
                                        </p:attrNameLst>
                                      </p:cBhvr>
                                      <p:tavLst>
                                        <p:tav tm="0">
                                          <p:val>
                                            <p:fltVal val="0"/>
                                          </p:val>
                                        </p:tav>
                                        <p:tav tm="100000">
                                          <p:val>
                                            <p:strVal val="#ppt_w"/>
                                          </p:val>
                                        </p:tav>
                                      </p:tavLst>
                                    </p:anim>
                                    <p:anim calcmode="lin" valueType="num">
                                      <p:cBhvr>
                                        <p:cTn id="277" dur="500" fill="hold"/>
                                        <p:tgtEl>
                                          <p:spTgt spid="39"/>
                                        </p:tgtEl>
                                        <p:attrNameLst>
                                          <p:attrName>ppt_h</p:attrName>
                                        </p:attrNameLst>
                                      </p:cBhvr>
                                      <p:tavLst>
                                        <p:tav tm="0">
                                          <p:val>
                                            <p:fltVal val="0"/>
                                          </p:val>
                                        </p:tav>
                                        <p:tav tm="100000">
                                          <p:val>
                                            <p:strVal val="#ppt_h"/>
                                          </p:val>
                                        </p:tav>
                                      </p:tavLst>
                                    </p:anim>
                                    <p:animEffect transition="in" filter="fade">
                                      <p:cBhvr>
                                        <p:cTn id="278" dur="500"/>
                                        <p:tgtEl>
                                          <p:spTgt spid="39"/>
                                        </p:tgtEl>
                                      </p:cBhvr>
                                    </p:animEffect>
                                  </p:childTnLst>
                                </p:cTn>
                              </p:par>
                            </p:childTnLst>
                          </p:cTn>
                        </p:par>
                      </p:childTnLst>
                    </p:cTn>
                  </p:par>
                  <p:par>
                    <p:cTn id="279" fill="hold">
                      <p:stCondLst>
                        <p:cond delay="indefinite"/>
                      </p:stCondLst>
                      <p:childTnLst>
                        <p:par>
                          <p:cTn id="280" fill="hold">
                            <p:stCondLst>
                              <p:cond delay="0"/>
                            </p:stCondLst>
                            <p:childTnLst>
                              <p:par>
                                <p:cTn id="281" presetID="22" presetClass="entr" presetSubtype="8" fill="hold" grpId="0" nodeType="clickEffect">
                                  <p:stCondLst>
                                    <p:cond delay="0"/>
                                  </p:stCondLst>
                                  <p:childTnLst>
                                    <p:set>
                                      <p:cBhvr>
                                        <p:cTn id="282" dur="1" fill="hold">
                                          <p:stCondLst>
                                            <p:cond delay="0"/>
                                          </p:stCondLst>
                                        </p:cTn>
                                        <p:tgtEl>
                                          <p:spTgt spid="40"/>
                                        </p:tgtEl>
                                        <p:attrNameLst>
                                          <p:attrName>style.visibility</p:attrName>
                                        </p:attrNameLst>
                                      </p:cBhvr>
                                      <p:to>
                                        <p:strVal val="visible"/>
                                      </p:to>
                                    </p:set>
                                    <p:animEffect transition="in" filter="wipe(left)">
                                      <p:cBhvr>
                                        <p:cTn id="28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8" grpId="1" animBg="1"/>
      <p:bldP spid="9" grpId="0" animBg="1"/>
      <p:bldP spid="24" grpId="0" animBg="1"/>
      <p:bldP spid="30" grpId="0"/>
      <p:bldP spid="31" grpId="0"/>
      <p:bldP spid="32" grpId="0" animBg="1"/>
      <p:bldP spid="33"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9"/>
          <p:cNvSpPr txBox="1">
            <a:spLocks noChangeArrowheads="1"/>
          </p:cNvSpPr>
          <p:nvPr/>
        </p:nvSpPr>
        <p:spPr bwMode="auto">
          <a:xfrm>
            <a:off x="4357686" y="4929198"/>
            <a:ext cx="4643470" cy="738664"/>
          </a:xfrm>
          <a:prstGeom prst="rect">
            <a:avLst/>
          </a:prstGeom>
          <a:solidFill>
            <a:schemeClr val="bg2">
              <a:lumMod val="25000"/>
              <a:alpha val="49000"/>
            </a:schemeClr>
          </a:solidFill>
          <a:ln>
            <a:solidFill>
              <a:schemeClr val="bg2">
                <a:lumMod val="25000"/>
              </a:schemeClr>
            </a:solidFill>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fr-FR" sz="1400" b="1" dirty="0" smtClean="0">
                <a:solidFill>
                  <a:schemeClr val="bg2"/>
                </a:solidFill>
                <a:latin typeface="Tw Cen MT" pitchFamily="34" charset="0"/>
              </a:rPr>
              <a:t>3. Dans la partie gauche du tableau, on retourne symboliquement au chaos, au-delà du temps humain par le chemin tortueux qui mène au lac de montagne (cloaque)</a:t>
            </a:r>
            <a:endParaRPr lang="fr-FR" sz="1400" b="1" dirty="0">
              <a:solidFill>
                <a:schemeClr val="bg2"/>
              </a:solidFill>
              <a:latin typeface="Tw Cen MT" pitchFamily="34" charset="0"/>
            </a:endParaRPr>
          </a:p>
        </p:txBody>
      </p:sp>
      <p:sp>
        <p:nvSpPr>
          <p:cNvPr id="28" name="Rectangle 27"/>
          <p:cNvSpPr/>
          <p:nvPr/>
        </p:nvSpPr>
        <p:spPr>
          <a:xfrm>
            <a:off x="5929322" y="3571876"/>
            <a:ext cx="1357322" cy="1428760"/>
          </a:xfrm>
          <a:prstGeom prst="rect">
            <a:avLst/>
          </a:prstGeom>
          <a:solidFill>
            <a:srgbClr val="C00000">
              <a:alpha val="4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p:cNvSpPr>
            <a:spLocks noChangeAspect="1"/>
          </p:cNvSpPr>
          <p:nvPr/>
        </p:nvSpPr>
        <p:spPr>
          <a:xfrm>
            <a:off x="0" y="-24"/>
            <a:ext cx="540000" cy="540000"/>
          </a:xfrm>
          <a:prstGeom prst="ellipse">
            <a:avLst/>
          </a:prstGeom>
          <a:blipFill rotWithShape="0">
            <a:blip r:embed="rId3" cstate="email">
              <a:extLst>
                <a:ext uri="{28A0092B-C50C-407E-A947-70E740481C1C}">
                  <a14:useLocalDpi xmlns:a14="http://schemas.microsoft.com/office/drawing/2010/main"/>
                </a:ext>
              </a:extLst>
            </a:blip>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6">
              <a:tint val="50000"/>
              <a:hueOff val="0"/>
              <a:satOff val="0"/>
              <a:lumOff val="0"/>
              <a:alphaOff val="0"/>
            </a:schemeClr>
          </a:effectRef>
          <a:fontRef idx="minor">
            <a:schemeClr val="lt1">
              <a:hueOff val="0"/>
              <a:satOff val="0"/>
              <a:lumOff val="0"/>
              <a:alphaOff val="0"/>
            </a:schemeClr>
          </a:fontRef>
        </p:style>
      </p:sp>
      <p:sp>
        <p:nvSpPr>
          <p:cNvPr id="5" name="Rectangle 4"/>
          <p:cNvSpPr/>
          <p:nvPr/>
        </p:nvSpPr>
        <p:spPr>
          <a:xfrm>
            <a:off x="0" y="1"/>
            <a:ext cx="9144000" cy="615553"/>
          </a:xfrm>
          <a:prstGeom prst="rect">
            <a:avLst/>
          </a:prstGeom>
        </p:spPr>
        <p:txBody>
          <a:bodyPr wrap="square">
            <a:spAutoFit/>
          </a:bodyPr>
          <a:lstStyle/>
          <a:p>
            <a:pPr lvl="0" algn="ctr"/>
            <a:r>
              <a:rPr lang="fr-FR" sz="3400" b="1" u="sng" dirty="0" smtClean="0">
                <a:ln w="10541" cmpd="sng">
                  <a:solidFill>
                    <a:schemeClr val="tx1"/>
                  </a:solidFill>
                  <a:prstDash val="solid"/>
                </a:ln>
                <a:solidFill>
                  <a:schemeClr val="accent6">
                    <a:lumMod val="50000"/>
                  </a:schemeClr>
                </a:solidFill>
                <a:latin typeface="John Handy LET" pitchFamily="2" charset="0"/>
              </a:rPr>
              <a:t>Acte 1II : Un peintre de génie </a:t>
            </a:r>
          </a:p>
        </p:txBody>
      </p:sp>
      <p:sp>
        <p:nvSpPr>
          <p:cNvPr id="6" name="Text Box 6"/>
          <p:cNvSpPr txBox="1">
            <a:spLocks noChangeArrowheads="1"/>
          </p:cNvSpPr>
          <p:nvPr/>
        </p:nvSpPr>
        <p:spPr bwMode="auto">
          <a:xfrm>
            <a:off x="142844" y="436602"/>
            <a:ext cx="5072098" cy="400110"/>
          </a:xfrm>
          <a:prstGeom prst="rect">
            <a:avLst/>
          </a:prstGeom>
          <a:noFill/>
          <a:ln w="9525">
            <a:noFill/>
            <a:miter lim="800000"/>
            <a:headEnd/>
            <a:tailEnd/>
          </a:ln>
        </p:spPr>
        <p:txBody>
          <a:bodyPr wrap="square">
            <a:spAutoFit/>
          </a:bodyPr>
          <a:lstStyle/>
          <a:p>
            <a:r>
              <a:rPr lang="fr-FR" sz="2000" b="1" u="sng" dirty="0" smtClean="0">
                <a:solidFill>
                  <a:srgbClr val="990000"/>
                </a:solidFill>
                <a:effectLst>
                  <a:outerShdw blurRad="38100" dist="38100" dir="2700000" algn="tl">
                    <a:srgbClr val="000000">
                      <a:alpha val="43137"/>
                    </a:srgbClr>
                  </a:outerShdw>
                </a:effectLst>
                <a:latin typeface="Bradley Hand ITC" panose="03070402050302030203" pitchFamily="66" charset="0"/>
                <a:cs typeface="Times New Roman" pitchFamily="18" charset="0"/>
              </a:rPr>
              <a:t>● </a:t>
            </a:r>
            <a:r>
              <a:rPr lang="fr-FR" sz="2000" b="1" u="sng" dirty="0">
                <a:solidFill>
                  <a:srgbClr val="990000"/>
                </a:solidFill>
                <a:effectLst>
                  <a:outerShdw blurRad="38100" dist="38100" dir="2700000" algn="tl">
                    <a:srgbClr val="000000">
                      <a:alpha val="43137"/>
                    </a:srgbClr>
                  </a:outerShdw>
                </a:effectLst>
                <a:latin typeface="Bradley Hand ITC" panose="03070402050302030203" pitchFamily="66" charset="0"/>
              </a:rPr>
              <a:t>u</a:t>
            </a:r>
            <a:r>
              <a:rPr lang="fr-FR" sz="2000" b="1" u="sng" dirty="0" smtClean="0">
                <a:solidFill>
                  <a:srgbClr val="990000"/>
                </a:solidFill>
                <a:effectLst>
                  <a:outerShdw blurRad="38100" dist="38100" dir="2700000" algn="tl">
                    <a:srgbClr val="000000">
                      <a:alpha val="43137"/>
                    </a:srgbClr>
                  </a:outerShdw>
                </a:effectLst>
                <a:latin typeface="Bradley Hand ITC" panose="03070402050302030203" pitchFamily="66" charset="0"/>
              </a:rPr>
              <a:t>ne méditation sur le temps qui passe.</a:t>
            </a:r>
            <a:endParaRPr lang="fr-FR" sz="2000" b="1" dirty="0">
              <a:solidFill>
                <a:srgbClr val="990000"/>
              </a:solidFill>
              <a:effectLst>
                <a:outerShdw blurRad="38100" dist="38100" dir="2700000" algn="tl">
                  <a:srgbClr val="000000">
                    <a:alpha val="43137"/>
                  </a:srgbClr>
                </a:outerShdw>
              </a:effectLst>
              <a:latin typeface="Bradley Hand ITC" panose="03070402050302030203" pitchFamily="66" charset="0"/>
            </a:endParaRPr>
          </a:p>
        </p:txBody>
      </p:sp>
      <p:pic>
        <p:nvPicPr>
          <p:cNvPr id="7" name="Picture 5" descr="Mona_Lisa"/>
          <p:cNvPicPr>
            <a:picLocks noChangeAspect="1" noChangeArrowheads="1"/>
          </p:cNvPicPr>
          <p:nvPr/>
        </p:nvPicPr>
        <p:blipFill>
          <a:blip r:embed="rId4" cstate="email">
            <a:extLst>
              <a:ext uri="{28A0092B-C50C-407E-A947-70E740481C1C}">
                <a14:useLocalDpi xmlns:a14="http://schemas.microsoft.com/office/drawing/2010/main"/>
              </a:ext>
            </a:extLst>
          </a:blip>
          <a:srcRect b="5862"/>
          <a:stretch>
            <a:fillRect/>
          </a:stretch>
        </p:blipFill>
        <p:spPr bwMode="auto">
          <a:xfrm>
            <a:off x="142844" y="792000"/>
            <a:ext cx="4139978" cy="6012000"/>
          </a:xfrm>
          <a:prstGeom prst="rect">
            <a:avLst/>
          </a:prstGeom>
          <a:ln>
            <a:noFill/>
          </a:ln>
          <a:effectLst>
            <a:outerShdw blurRad="292100" dist="139700" dir="2700000" algn="tl" rotWithShape="0">
              <a:srgbClr val="333333">
                <a:alpha val="65000"/>
              </a:srgbClr>
            </a:outerShdw>
          </a:effectLst>
        </p:spPr>
      </p:pic>
      <p:sp>
        <p:nvSpPr>
          <p:cNvPr id="8" name="Text Box 21"/>
          <p:cNvSpPr txBox="1">
            <a:spLocks noChangeArrowheads="1"/>
          </p:cNvSpPr>
          <p:nvPr/>
        </p:nvSpPr>
        <p:spPr bwMode="auto">
          <a:xfrm>
            <a:off x="4786314" y="702214"/>
            <a:ext cx="3908425" cy="369332"/>
          </a:xfrm>
          <a:prstGeom prst="rect">
            <a:avLst/>
          </a:prstGeom>
          <a:solidFill>
            <a:schemeClr val="bg1">
              <a:alpha val="55000"/>
            </a:schemeClr>
          </a:solidFill>
          <a:ln w="9525">
            <a:solidFill>
              <a:srgbClr val="C00000"/>
            </a:solidFill>
            <a:miter lim="800000"/>
            <a:headEnd/>
            <a:tailEnd/>
          </a:ln>
        </p:spPr>
        <p:txBody>
          <a:bodyPr>
            <a:spAutoFit/>
          </a:bodyPr>
          <a:lstStyle/>
          <a:p>
            <a:pPr algn="ctr"/>
            <a:r>
              <a:rPr lang="fr-FR" b="1" u="sng" dirty="0">
                <a:solidFill>
                  <a:srgbClr val="990000"/>
                </a:solidFill>
                <a:latin typeface="Old English Text MT" pitchFamily="66" charset="0"/>
              </a:rPr>
              <a:t>Ligne du temps : le temps de l’homme</a:t>
            </a:r>
          </a:p>
        </p:txBody>
      </p:sp>
      <p:sp>
        <p:nvSpPr>
          <p:cNvPr id="9" name="ZoneTexte 8"/>
          <p:cNvSpPr txBox="1"/>
          <p:nvPr/>
        </p:nvSpPr>
        <p:spPr>
          <a:xfrm>
            <a:off x="4357686" y="1977086"/>
            <a:ext cx="4643470" cy="523220"/>
          </a:xfrm>
          <a:prstGeom prst="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1400" b="1" dirty="0" smtClean="0">
                <a:solidFill>
                  <a:schemeClr val="bg2"/>
                </a:solidFill>
                <a:latin typeface="Tw Cen MT" pitchFamily="34" charset="0"/>
              </a:rPr>
              <a:t>Quelles sont les trois grandes étapes qui marquent la vie humaine ? </a:t>
            </a:r>
            <a:endParaRPr lang="fr-FR" sz="1400" b="1" dirty="0">
              <a:solidFill>
                <a:schemeClr val="bg2"/>
              </a:solidFill>
              <a:latin typeface="Tw Cen MT" pitchFamily="34" charset="0"/>
            </a:endParaRPr>
          </a:p>
        </p:txBody>
      </p:sp>
      <p:cxnSp>
        <p:nvCxnSpPr>
          <p:cNvPr id="11" name="Connecteur droit 10"/>
          <p:cNvCxnSpPr/>
          <p:nvPr/>
        </p:nvCxnSpPr>
        <p:spPr>
          <a:xfrm>
            <a:off x="4500562" y="1357298"/>
            <a:ext cx="4429156" cy="1588"/>
          </a:xfrm>
          <a:prstGeom prst="line">
            <a:avLst/>
          </a:prstGeom>
          <a:ln>
            <a:solidFill>
              <a:schemeClr val="bg2">
                <a:lumMod val="25000"/>
              </a:schemeClr>
            </a:solidFill>
          </a:ln>
        </p:spPr>
        <p:style>
          <a:lnRef idx="3">
            <a:schemeClr val="accent2"/>
          </a:lnRef>
          <a:fillRef idx="0">
            <a:schemeClr val="accent2"/>
          </a:fillRef>
          <a:effectRef idx="2">
            <a:schemeClr val="accent2"/>
          </a:effectRef>
          <a:fontRef idx="minor">
            <a:schemeClr val="tx1"/>
          </a:fontRef>
        </p:style>
      </p:cxnSp>
      <p:sp>
        <p:nvSpPr>
          <p:cNvPr id="12" name="AutoShape 25"/>
          <p:cNvSpPr>
            <a:spLocks noChangeArrowheads="1"/>
          </p:cNvSpPr>
          <p:nvPr/>
        </p:nvSpPr>
        <p:spPr bwMode="auto">
          <a:xfrm>
            <a:off x="4356000" y="1170000"/>
            <a:ext cx="360362" cy="360363"/>
          </a:xfrm>
          <a:prstGeom prst="diamond">
            <a:avLst/>
          </a:prstGeom>
          <a:solidFill>
            <a:schemeClr val="bg2">
              <a:lumMod val="75000"/>
            </a:schemeClr>
          </a:solidFill>
          <a:ln w="9525">
            <a:solidFill>
              <a:schemeClr val="bg2">
                <a:lumMod val="25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p>
        </p:txBody>
      </p:sp>
      <p:sp>
        <p:nvSpPr>
          <p:cNvPr id="13" name="AutoShape 25"/>
          <p:cNvSpPr>
            <a:spLocks noChangeArrowheads="1"/>
          </p:cNvSpPr>
          <p:nvPr/>
        </p:nvSpPr>
        <p:spPr bwMode="auto">
          <a:xfrm>
            <a:off x="8640000" y="1170000"/>
            <a:ext cx="360362" cy="360363"/>
          </a:xfrm>
          <a:prstGeom prst="diamond">
            <a:avLst/>
          </a:prstGeom>
          <a:solidFill>
            <a:schemeClr val="bg2">
              <a:lumMod val="75000"/>
            </a:schemeClr>
          </a:solidFill>
          <a:ln w="9525">
            <a:solidFill>
              <a:schemeClr val="bg2">
                <a:lumMod val="25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p>
        </p:txBody>
      </p:sp>
      <p:sp>
        <p:nvSpPr>
          <p:cNvPr id="14" name="AutoShape 25"/>
          <p:cNvSpPr>
            <a:spLocks noChangeArrowheads="1"/>
          </p:cNvSpPr>
          <p:nvPr/>
        </p:nvSpPr>
        <p:spPr bwMode="auto">
          <a:xfrm>
            <a:off x="6429388" y="1170000"/>
            <a:ext cx="360362" cy="360363"/>
          </a:xfrm>
          <a:prstGeom prst="diamond">
            <a:avLst/>
          </a:prstGeom>
          <a:solidFill>
            <a:schemeClr val="bg2">
              <a:lumMod val="75000"/>
            </a:schemeClr>
          </a:solidFill>
          <a:ln w="9525">
            <a:solidFill>
              <a:schemeClr val="bg2">
                <a:lumMod val="25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p>
        </p:txBody>
      </p:sp>
      <p:sp>
        <p:nvSpPr>
          <p:cNvPr id="15" name="Text Box 22"/>
          <p:cNvSpPr txBox="1">
            <a:spLocks noChangeArrowheads="1"/>
          </p:cNvSpPr>
          <p:nvPr/>
        </p:nvSpPr>
        <p:spPr bwMode="auto">
          <a:xfrm>
            <a:off x="4286248" y="1571612"/>
            <a:ext cx="950901" cy="307777"/>
          </a:xfrm>
          <a:prstGeom prst="rect">
            <a:avLst/>
          </a:prstGeom>
          <a:noFill/>
          <a:ln w="9525">
            <a:noFill/>
            <a:miter lim="800000"/>
            <a:headEnd/>
            <a:tailEnd/>
          </a:ln>
        </p:spPr>
        <p:txBody>
          <a:bodyPr wrap="none">
            <a:spAutoFit/>
          </a:bodyPr>
          <a:lstStyle/>
          <a:p>
            <a:r>
              <a:rPr lang="fr-FR" sz="1400" b="1" dirty="0">
                <a:effectLst>
                  <a:outerShdw blurRad="38100" dist="38100" dir="2700000" algn="tl">
                    <a:srgbClr val="000000">
                      <a:alpha val="43137"/>
                    </a:srgbClr>
                  </a:outerShdw>
                </a:effectLst>
                <a:latin typeface="Tw Cen MT" pitchFamily="34" charset="0"/>
              </a:rPr>
              <a:t>Naissance</a:t>
            </a:r>
          </a:p>
        </p:txBody>
      </p:sp>
      <p:sp>
        <p:nvSpPr>
          <p:cNvPr id="16" name="Text Box 22"/>
          <p:cNvSpPr txBox="1">
            <a:spLocks noChangeArrowheads="1"/>
          </p:cNvSpPr>
          <p:nvPr/>
        </p:nvSpPr>
        <p:spPr bwMode="auto">
          <a:xfrm>
            <a:off x="8539178" y="1571612"/>
            <a:ext cx="533416" cy="307777"/>
          </a:xfrm>
          <a:prstGeom prst="rect">
            <a:avLst/>
          </a:prstGeom>
          <a:noFill/>
          <a:ln w="9525">
            <a:noFill/>
            <a:miter lim="800000"/>
            <a:headEnd/>
            <a:tailEnd/>
          </a:ln>
        </p:spPr>
        <p:txBody>
          <a:bodyPr wrap="none">
            <a:spAutoFit/>
          </a:bodyPr>
          <a:lstStyle/>
          <a:p>
            <a:r>
              <a:rPr lang="fr-FR" sz="1400" b="1" dirty="0" smtClean="0">
                <a:effectLst>
                  <a:outerShdw blurRad="38100" dist="38100" dir="2700000" algn="tl">
                    <a:srgbClr val="000000">
                      <a:alpha val="43137"/>
                    </a:srgbClr>
                  </a:outerShdw>
                </a:effectLst>
                <a:latin typeface="Tw Cen MT" pitchFamily="34" charset="0"/>
              </a:rPr>
              <a:t>Mort</a:t>
            </a:r>
            <a:endParaRPr lang="fr-FR" sz="1400" b="1" dirty="0">
              <a:effectLst>
                <a:outerShdw blurRad="38100" dist="38100" dir="2700000" algn="tl">
                  <a:srgbClr val="000000">
                    <a:alpha val="43137"/>
                  </a:srgbClr>
                </a:outerShdw>
              </a:effectLst>
              <a:latin typeface="Tw Cen MT" pitchFamily="34" charset="0"/>
            </a:endParaRPr>
          </a:p>
        </p:txBody>
      </p:sp>
      <p:sp>
        <p:nvSpPr>
          <p:cNvPr id="17" name="Text Box 22"/>
          <p:cNvSpPr txBox="1">
            <a:spLocks noChangeArrowheads="1"/>
          </p:cNvSpPr>
          <p:nvPr/>
        </p:nvSpPr>
        <p:spPr bwMode="auto">
          <a:xfrm>
            <a:off x="6214611" y="1571612"/>
            <a:ext cx="1000595" cy="307777"/>
          </a:xfrm>
          <a:prstGeom prst="rect">
            <a:avLst/>
          </a:prstGeom>
          <a:noFill/>
          <a:ln w="9525">
            <a:noFill/>
            <a:miter lim="800000"/>
            <a:headEnd/>
            <a:tailEnd/>
          </a:ln>
        </p:spPr>
        <p:txBody>
          <a:bodyPr wrap="none">
            <a:spAutoFit/>
          </a:bodyPr>
          <a:lstStyle/>
          <a:p>
            <a:r>
              <a:rPr lang="fr-FR" sz="1400" b="1" dirty="0" smtClean="0">
                <a:effectLst>
                  <a:outerShdw blurRad="38100" dist="38100" dir="2700000" algn="tl">
                    <a:srgbClr val="000000">
                      <a:alpha val="43137"/>
                    </a:srgbClr>
                  </a:outerShdw>
                </a:effectLst>
                <a:latin typeface="Tw Cen MT" pitchFamily="34" charset="0"/>
              </a:rPr>
              <a:t>Age adulte</a:t>
            </a:r>
            <a:endParaRPr lang="fr-FR" sz="1400" b="1" dirty="0">
              <a:effectLst>
                <a:outerShdw blurRad="38100" dist="38100" dir="2700000" algn="tl">
                  <a:srgbClr val="000000">
                    <a:alpha val="43137"/>
                  </a:srgbClr>
                </a:outerShdw>
              </a:effectLst>
              <a:latin typeface="Tw Cen MT" pitchFamily="34" charset="0"/>
            </a:endParaRPr>
          </a:p>
        </p:txBody>
      </p:sp>
      <p:sp>
        <p:nvSpPr>
          <p:cNvPr id="18" name="Text Box 21"/>
          <p:cNvSpPr txBox="1">
            <a:spLocks noChangeArrowheads="1"/>
          </p:cNvSpPr>
          <p:nvPr/>
        </p:nvSpPr>
        <p:spPr bwMode="auto">
          <a:xfrm>
            <a:off x="4806979" y="2571744"/>
            <a:ext cx="3908425" cy="369332"/>
          </a:xfrm>
          <a:prstGeom prst="rect">
            <a:avLst/>
          </a:prstGeom>
          <a:solidFill>
            <a:schemeClr val="bg1">
              <a:alpha val="55000"/>
            </a:schemeClr>
          </a:solidFill>
          <a:ln w="9525">
            <a:solidFill>
              <a:srgbClr val="C00000"/>
            </a:solidFill>
            <a:miter lim="800000"/>
            <a:headEnd/>
            <a:tailEnd/>
          </a:ln>
        </p:spPr>
        <p:txBody>
          <a:bodyPr>
            <a:spAutoFit/>
          </a:bodyPr>
          <a:lstStyle/>
          <a:p>
            <a:pPr algn="ctr"/>
            <a:r>
              <a:rPr lang="fr-FR" b="1" u="sng" dirty="0">
                <a:solidFill>
                  <a:srgbClr val="990000"/>
                </a:solidFill>
                <a:latin typeface="Old English Text MT" pitchFamily="66" charset="0"/>
              </a:rPr>
              <a:t>Ligne du temps : le temps de </a:t>
            </a:r>
            <a:r>
              <a:rPr lang="fr-FR" b="1" u="sng" dirty="0" smtClean="0">
                <a:solidFill>
                  <a:srgbClr val="990000"/>
                </a:solidFill>
                <a:latin typeface="Old English Text MT" pitchFamily="66" charset="0"/>
              </a:rPr>
              <a:t>Dieu</a:t>
            </a:r>
            <a:endParaRPr lang="fr-FR" b="1" u="sng" dirty="0">
              <a:solidFill>
                <a:srgbClr val="990000"/>
              </a:solidFill>
              <a:latin typeface="Old English Text MT" pitchFamily="66" charset="0"/>
            </a:endParaRPr>
          </a:p>
        </p:txBody>
      </p:sp>
      <p:cxnSp>
        <p:nvCxnSpPr>
          <p:cNvPr id="19" name="Connecteur droit 18"/>
          <p:cNvCxnSpPr/>
          <p:nvPr/>
        </p:nvCxnSpPr>
        <p:spPr>
          <a:xfrm>
            <a:off x="4429124" y="3856040"/>
            <a:ext cx="4429156" cy="1588"/>
          </a:xfrm>
          <a:prstGeom prst="line">
            <a:avLst/>
          </a:prstGeom>
          <a:ln>
            <a:solidFill>
              <a:schemeClr val="bg2">
                <a:lumMod val="25000"/>
              </a:schemeClr>
            </a:solidFill>
          </a:ln>
        </p:spPr>
        <p:style>
          <a:lnRef idx="3">
            <a:schemeClr val="accent2"/>
          </a:lnRef>
          <a:fillRef idx="0">
            <a:schemeClr val="accent2"/>
          </a:fillRef>
          <a:effectRef idx="2">
            <a:schemeClr val="accent2"/>
          </a:effectRef>
          <a:fontRef idx="minor">
            <a:schemeClr val="tx1"/>
          </a:fontRef>
        </p:style>
      </p:cxnSp>
      <p:sp>
        <p:nvSpPr>
          <p:cNvPr id="20" name="ZoneTexte 19"/>
          <p:cNvSpPr txBox="1"/>
          <p:nvPr/>
        </p:nvSpPr>
        <p:spPr>
          <a:xfrm>
            <a:off x="4357686" y="3000372"/>
            <a:ext cx="4643470" cy="523220"/>
          </a:xfrm>
          <a:prstGeom prst="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1400" b="1" dirty="0" smtClean="0">
                <a:solidFill>
                  <a:schemeClr val="bg2"/>
                </a:solidFill>
                <a:latin typeface="Tw Cen MT" pitchFamily="34" charset="0"/>
              </a:rPr>
              <a:t>Transposez ensuite ces principaux événements à l’échelle divine.</a:t>
            </a:r>
            <a:endParaRPr lang="fr-FR" sz="1400" b="1" dirty="0">
              <a:solidFill>
                <a:schemeClr val="bg2"/>
              </a:solidFill>
              <a:latin typeface="Tw Cen MT" pitchFamily="34" charset="0"/>
            </a:endParaRPr>
          </a:p>
        </p:txBody>
      </p:sp>
      <p:sp>
        <p:nvSpPr>
          <p:cNvPr id="21" name="AutoShape 25"/>
          <p:cNvSpPr>
            <a:spLocks noChangeArrowheads="1"/>
          </p:cNvSpPr>
          <p:nvPr/>
        </p:nvSpPr>
        <p:spPr bwMode="auto">
          <a:xfrm>
            <a:off x="4354514" y="3690000"/>
            <a:ext cx="360362" cy="360363"/>
          </a:xfrm>
          <a:prstGeom prst="diamond">
            <a:avLst/>
          </a:prstGeom>
          <a:solidFill>
            <a:schemeClr val="bg2">
              <a:lumMod val="75000"/>
            </a:schemeClr>
          </a:solidFill>
          <a:ln w="9525">
            <a:solidFill>
              <a:schemeClr val="bg2">
                <a:lumMod val="25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fr-FR" sz="1400" b="1" dirty="0" smtClean="0">
                <a:effectLst>
                  <a:outerShdw blurRad="38100" dist="38100" dir="2700000" algn="tl">
                    <a:srgbClr val="000000">
                      <a:alpha val="43137"/>
                    </a:srgbClr>
                  </a:outerShdw>
                </a:effectLst>
                <a:latin typeface="Tw Cen MT" pitchFamily="34" charset="0"/>
              </a:rPr>
              <a:t>1</a:t>
            </a:r>
            <a:endParaRPr lang="fr-FR" sz="1400" b="1" dirty="0">
              <a:effectLst>
                <a:outerShdw blurRad="38100" dist="38100" dir="2700000" algn="tl">
                  <a:srgbClr val="000000">
                    <a:alpha val="43137"/>
                  </a:srgbClr>
                </a:outerShdw>
              </a:effectLst>
              <a:latin typeface="Tw Cen MT" pitchFamily="34" charset="0"/>
            </a:endParaRPr>
          </a:p>
        </p:txBody>
      </p:sp>
      <p:sp>
        <p:nvSpPr>
          <p:cNvPr id="22" name="AutoShape 25"/>
          <p:cNvSpPr>
            <a:spLocks noChangeArrowheads="1"/>
          </p:cNvSpPr>
          <p:nvPr/>
        </p:nvSpPr>
        <p:spPr bwMode="auto">
          <a:xfrm>
            <a:off x="8640000" y="3690000"/>
            <a:ext cx="360362" cy="360363"/>
          </a:xfrm>
          <a:prstGeom prst="diamond">
            <a:avLst/>
          </a:prstGeom>
          <a:solidFill>
            <a:schemeClr val="bg2">
              <a:lumMod val="75000"/>
            </a:schemeClr>
          </a:solidFill>
          <a:ln w="9525">
            <a:solidFill>
              <a:schemeClr val="bg2">
                <a:lumMod val="25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fr-FR" sz="1400" b="1" dirty="0" smtClean="0">
                <a:effectLst>
                  <a:outerShdw blurRad="38100" dist="38100" dir="2700000" algn="tl">
                    <a:srgbClr val="000000">
                      <a:alpha val="43137"/>
                    </a:srgbClr>
                  </a:outerShdw>
                </a:effectLst>
                <a:latin typeface="Tw Cen MT" pitchFamily="34" charset="0"/>
              </a:rPr>
              <a:t>3</a:t>
            </a:r>
            <a:endParaRPr lang="fr-FR" sz="1400" b="1" dirty="0">
              <a:effectLst>
                <a:outerShdw blurRad="38100" dist="38100" dir="2700000" algn="tl">
                  <a:srgbClr val="000000">
                    <a:alpha val="43137"/>
                  </a:srgbClr>
                </a:outerShdw>
              </a:effectLst>
              <a:latin typeface="Tw Cen MT" pitchFamily="34" charset="0"/>
            </a:endParaRPr>
          </a:p>
        </p:txBody>
      </p:sp>
      <p:sp>
        <p:nvSpPr>
          <p:cNvPr id="23" name="AutoShape 25"/>
          <p:cNvSpPr>
            <a:spLocks noChangeArrowheads="1"/>
          </p:cNvSpPr>
          <p:nvPr/>
        </p:nvSpPr>
        <p:spPr bwMode="auto">
          <a:xfrm>
            <a:off x="6429600" y="3690000"/>
            <a:ext cx="360362" cy="360363"/>
          </a:xfrm>
          <a:prstGeom prst="diamond">
            <a:avLst/>
          </a:prstGeom>
          <a:solidFill>
            <a:schemeClr val="bg2">
              <a:lumMod val="75000"/>
            </a:schemeClr>
          </a:solidFill>
          <a:ln w="9525">
            <a:solidFill>
              <a:schemeClr val="bg2">
                <a:lumMod val="25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fr-FR" sz="1400" b="1" dirty="0" smtClean="0">
                <a:effectLst>
                  <a:outerShdw blurRad="38100" dist="38100" dir="2700000" algn="tl">
                    <a:srgbClr val="000000">
                      <a:alpha val="43137"/>
                    </a:srgbClr>
                  </a:outerShdw>
                </a:effectLst>
                <a:latin typeface="Tw Cen MT" pitchFamily="34" charset="0"/>
              </a:rPr>
              <a:t>2</a:t>
            </a:r>
            <a:endParaRPr lang="fr-FR" sz="1400" b="1" dirty="0">
              <a:effectLst>
                <a:outerShdw blurRad="38100" dist="38100" dir="2700000" algn="tl">
                  <a:srgbClr val="000000">
                    <a:alpha val="43137"/>
                  </a:srgbClr>
                </a:outerShdw>
              </a:effectLst>
              <a:latin typeface="Tw Cen MT" pitchFamily="34" charset="0"/>
            </a:endParaRPr>
          </a:p>
        </p:txBody>
      </p:sp>
      <p:sp>
        <p:nvSpPr>
          <p:cNvPr id="24" name="Text Box 31"/>
          <p:cNvSpPr txBox="1">
            <a:spLocks noChangeArrowheads="1"/>
          </p:cNvSpPr>
          <p:nvPr/>
        </p:nvSpPr>
        <p:spPr bwMode="auto">
          <a:xfrm>
            <a:off x="4357686" y="4071942"/>
            <a:ext cx="1373453" cy="523220"/>
          </a:xfrm>
          <a:prstGeom prst="rect">
            <a:avLst/>
          </a:prstGeom>
          <a:noFill/>
          <a:ln w="9525">
            <a:noFill/>
            <a:miter lim="800000"/>
            <a:headEnd/>
            <a:tailEnd/>
          </a:ln>
        </p:spPr>
        <p:txBody>
          <a:bodyPr wrap="none">
            <a:spAutoFit/>
          </a:bodyPr>
          <a:lstStyle/>
          <a:p>
            <a:r>
              <a:rPr lang="fr-FR" sz="1400" b="1" dirty="0">
                <a:effectLst>
                  <a:outerShdw blurRad="38100" dist="38100" dir="2700000" algn="tl">
                    <a:srgbClr val="000000">
                      <a:alpha val="43137"/>
                    </a:srgbClr>
                  </a:outerShdw>
                </a:effectLst>
                <a:latin typeface="Tw Cen MT" pitchFamily="34" charset="0"/>
              </a:rPr>
              <a:t>Le </a:t>
            </a:r>
            <a:r>
              <a:rPr lang="fr-FR" sz="1400" b="1" dirty="0" smtClean="0">
                <a:effectLst>
                  <a:outerShdw blurRad="38100" dist="38100" dir="2700000" algn="tl">
                    <a:srgbClr val="000000">
                      <a:alpha val="43137"/>
                    </a:srgbClr>
                  </a:outerShdw>
                </a:effectLst>
                <a:latin typeface="Tw Cen MT" pitchFamily="34" charset="0"/>
              </a:rPr>
              <a:t>Chaos, avant</a:t>
            </a:r>
          </a:p>
          <a:p>
            <a:r>
              <a:rPr lang="fr-FR" sz="1400" b="1" dirty="0" smtClean="0">
                <a:effectLst>
                  <a:outerShdw blurRad="38100" dist="38100" dir="2700000" algn="tl">
                    <a:srgbClr val="000000">
                      <a:alpha val="43137"/>
                    </a:srgbClr>
                  </a:outerShdw>
                </a:effectLst>
                <a:latin typeface="Tw Cen MT" pitchFamily="34" charset="0"/>
              </a:rPr>
              <a:t>l’action de Dieu</a:t>
            </a:r>
            <a:endParaRPr lang="fr-FR" sz="1400" b="1" dirty="0">
              <a:effectLst>
                <a:outerShdw blurRad="38100" dist="38100" dir="2700000" algn="tl">
                  <a:srgbClr val="000000">
                    <a:alpha val="43137"/>
                  </a:srgbClr>
                </a:outerShdw>
              </a:effectLst>
              <a:latin typeface="Tw Cen MT" pitchFamily="34" charset="0"/>
            </a:endParaRPr>
          </a:p>
        </p:txBody>
      </p:sp>
      <p:sp>
        <p:nvSpPr>
          <p:cNvPr id="25" name="Text Box 31"/>
          <p:cNvSpPr txBox="1">
            <a:spLocks noChangeArrowheads="1"/>
          </p:cNvSpPr>
          <p:nvPr/>
        </p:nvSpPr>
        <p:spPr bwMode="auto">
          <a:xfrm>
            <a:off x="7648110" y="4071942"/>
            <a:ext cx="1353046" cy="954107"/>
          </a:xfrm>
          <a:prstGeom prst="rect">
            <a:avLst/>
          </a:prstGeom>
          <a:noFill/>
          <a:ln w="9525">
            <a:noFill/>
            <a:miter lim="800000"/>
            <a:headEnd/>
            <a:tailEnd/>
          </a:ln>
        </p:spPr>
        <p:txBody>
          <a:bodyPr wrap="square">
            <a:spAutoFit/>
          </a:bodyPr>
          <a:lstStyle/>
          <a:p>
            <a:pPr algn="r"/>
            <a:r>
              <a:rPr lang="fr-FR" sz="1400" b="1" dirty="0" smtClean="0">
                <a:effectLst>
                  <a:outerShdw blurRad="38100" dist="38100" dir="2700000" algn="tl">
                    <a:srgbClr val="000000">
                      <a:alpha val="43137"/>
                    </a:srgbClr>
                  </a:outerShdw>
                </a:effectLst>
                <a:latin typeface="Tw Cen MT" pitchFamily="34" charset="0"/>
              </a:rPr>
              <a:t>L’Apocalypse, </a:t>
            </a:r>
          </a:p>
          <a:p>
            <a:pPr algn="r"/>
            <a:r>
              <a:rPr lang="fr-FR" sz="1400" b="1" dirty="0" smtClean="0">
                <a:effectLst>
                  <a:outerShdw blurRad="38100" dist="38100" dir="2700000" algn="tl">
                    <a:srgbClr val="000000">
                      <a:alpha val="43137"/>
                    </a:srgbClr>
                  </a:outerShdw>
                </a:effectLst>
                <a:latin typeface="Tw Cen MT" pitchFamily="34" charset="0"/>
              </a:rPr>
              <a:t>après le jugement</a:t>
            </a:r>
          </a:p>
          <a:p>
            <a:pPr algn="r"/>
            <a:r>
              <a:rPr lang="fr-FR" sz="1400" b="1" dirty="0" smtClean="0">
                <a:effectLst>
                  <a:outerShdw blurRad="38100" dist="38100" dir="2700000" algn="tl">
                    <a:srgbClr val="000000">
                      <a:alpha val="43137"/>
                    </a:srgbClr>
                  </a:outerShdw>
                </a:effectLst>
                <a:latin typeface="Tw Cen MT" pitchFamily="34" charset="0"/>
              </a:rPr>
              <a:t> de Dieu</a:t>
            </a:r>
            <a:endParaRPr lang="fr-FR" sz="1400" b="1" dirty="0">
              <a:effectLst>
                <a:outerShdw blurRad="38100" dist="38100" dir="2700000" algn="tl">
                  <a:srgbClr val="000000">
                    <a:alpha val="43137"/>
                  </a:srgbClr>
                </a:outerShdw>
              </a:effectLst>
              <a:latin typeface="Tw Cen MT" pitchFamily="34" charset="0"/>
            </a:endParaRPr>
          </a:p>
        </p:txBody>
      </p:sp>
      <p:sp>
        <p:nvSpPr>
          <p:cNvPr id="26" name="Text Box 31"/>
          <p:cNvSpPr txBox="1">
            <a:spLocks noChangeArrowheads="1"/>
          </p:cNvSpPr>
          <p:nvPr/>
        </p:nvSpPr>
        <p:spPr bwMode="auto">
          <a:xfrm>
            <a:off x="6000760" y="4071942"/>
            <a:ext cx="1236621" cy="954107"/>
          </a:xfrm>
          <a:prstGeom prst="rect">
            <a:avLst/>
          </a:prstGeom>
          <a:noFill/>
          <a:ln w="9525">
            <a:noFill/>
            <a:miter lim="800000"/>
            <a:headEnd/>
            <a:tailEnd/>
          </a:ln>
        </p:spPr>
        <p:txBody>
          <a:bodyPr wrap="none">
            <a:spAutoFit/>
          </a:bodyPr>
          <a:lstStyle/>
          <a:p>
            <a:pPr algn="ctr"/>
            <a:r>
              <a:rPr lang="fr-FR" sz="1400" b="1" dirty="0" smtClean="0">
                <a:effectLst>
                  <a:outerShdw blurRad="38100" dist="38100" dir="2700000" algn="tl">
                    <a:srgbClr val="000000">
                      <a:alpha val="43137"/>
                    </a:srgbClr>
                  </a:outerShdw>
                </a:effectLst>
                <a:latin typeface="Tw Cen MT" pitchFamily="34" charset="0"/>
              </a:rPr>
              <a:t>Le temps des </a:t>
            </a:r>
          </a:p>
          <a:p>
            <a:pPr algn="ctr"/>
            <a:r>
              <a:rPr lang="fr-FR" sz="1400" b="1" dirty="0" smtClean="0">
                <a:effectLst>
                  <a:outerShdw blurRad="38100" dist="38100" dir="2700000" algn="tl">
                    <a:srgbClr val="000000">
                      <a:alpha val="43137"/>
                    </a:srgbClr>
                  </a:outerShdw>
                </a:effectLst>
                <a:latin typeface="Tw Cen MT" pitchFamily="34" charset="0"/>
              </a:rPr>
              <a:t>hommes, plus</a:t>
            </a:r>
          </a:p>
          <a:p>
            <a:pPr algn="ctr"/>
            <a:r>
              <a:rPr lang="fr-FR" sz="1400" b="1" dirty="0" smtClean="0">
                <a:effectLst>
                  <a:outerShdw blurRad="38100" dist="38100" dir="2700000" algn="tl">
                    <a:srgbClr val="000000">
                      <a:alpha val="43137"/>
                    </a:srgbClr>
                  </a:outerShdw>
                </a:effectLst>
                <a:latin typeface="Tw Cen MT" pitchFamily="34" charset="0"/>
              </a:rPr>
              <a:t>belle création </a:t>
            </a:r>
          </a:p>
          <a:p>
            <a:pPr algn="ctr"/>
            <a:r>
              <a:rPr lang="fr-FR" sz="1400" b="1" dirty="0" smtClean="0">
                <a:effectLst>
                  <a:outerShdw blurRad="38100" dist="38100" dir="2700000" algn="tl">
                    <a:srgbClr val="000000">
                      <a:alpha val="43137"/>
                    </a:srgbClr>
                  </a:outerShdw>
                </a:effectLst>
                <a:latin typeface="Tw Cen MT" pitchFamily="34" charset="0"/>
              </a:rPr>
              <a:t>de Dieu</a:t>
            </a:r>
            <a:endParaRPr lang="fr-FR" sz="1400" b="1" dirty="0">
              <a:effectLst>
                <a:outerShdw blurRad="38100" dist="38100" dir="2700000" algn="tl">
                  <a:srgbClr val="000000">
                    <a:alpha val="43137"/>
                  </a:srgbClr>
                </a:outerShdw>
              </a:effectLst>
              <a:latin typeface="Tw Cen MT" pitchFamily="34" charset="0"/>
            </a:endParaRPr>
          </a:p>
        </p:txBody>
      </p:sp>
      <p:sp>
        <p:nvSpPr>
          <p:cNvPr id="27" name="ZoneTexte 26"/>
          <p:cNvSpPr txBox="1"/>
          <p:nvPr/>
        </p:nvSpPr>
        <p:spPr>
          <a:xfrm>
            <a:off x="4357686" y="5072074"/>
            <a:ext cx="464347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1400" b="1" dirty="0" smtClean="0">
                <a:solidFill>
                  <a:schemeClr val="bg2"/>
                </a:solidFill>
                <a:latin typeface="Tw Cen MT" pitchFamily="34" charset="0"/>
              </a:rPr>
              <a:t>Sur la ligne du temps divin, quel événement représenterait Mona Lisa ? </a:t>
            </a:r>
            <a:endParaRPr lang="fr-FR" sz="1400" b="1" dirty="0">
              <a:solidFill>
                <a:schemeClr val="bg2"/>
              </a:solidFill>
              <a:latin typeface="Tw Cen MT" pitchFamily="34" charset="0"/>
            </a:endParaRPr>
          </a:p>
        </p:txBody>
      </p:sp>
      <p:sp>
        <p:nvSpPr>
          <p:cNvPr id="29" name="Ellipse 28"/>
          <p:cNvSpPr/>
          <p:nvPr/>
        </p:nvSpPr>
        <p:spPr>
          <a:xfrm>
            <a:off x="428596" y="5286388"/>
            <a:ext cx="396000" cy="396000"/>
          </a:xfrm>
          <a:prstGeom prst="ellipse">
            <a:avLst/>
          </a:prstGeom>
          <a:solidFill>
            <a:schemeClr val="bg2">
              <a:lumMod val="9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b="1" dirty="0" smtClean="0">
                <a:solidFill>
                  <a:schemeClr val="tx1"/>
                </a:solidFill>
                <a:effectLst>
                  <a:outerShdw blurRad="38100" dist="38100" dir="2700000" algn="tl">
                    <a:srgbClr val="000000">
                      <a:alpha val="43137"/>
                    </a:srgbClr>
                  </a:outerShdw>
                </a:effectLst>
                <a:latin typeface="Tw Cen MT" pitchFamily="34" charset="0"/>
              </a:rPr>
              <a:t>2</a:t>
            </a:r>
            <a:endParaRPr lang="fr-FR" sz="1400" b="1" dirty="0">
              <a:solidFill>
                <a:schemeClr val="tx1"/>
              </a:solidFill>
              <a:effectLst>
                <a:outerShdw blurRad="38100" dist="38100" dir="2700000" algn="tl">
                  <a:srgbClr val="000000">
                    <a:alpha val="43137"/>
                  </a:srgbClr>
                </a:outerShdw>
              </a:effectLst>
              <a:latin typeface="Tw Cen MT" pitchFamily="34" charset="0"/>
            </a:endParaRPr>
          </a:p>
        </p:txBody>
      </p:sp>
      <p:sp>
        <p:nvSpPr>
          <p:cNvPr id="30" name="ZoneTexte 29"/>
          <p:cNvSpPr txBox="1"/>
          <p:nvPr/>
        </p:nvSpPr>
        <p:spPr>
          <a:xfrm>
            <a:off x="4357686" y="785794"/>
            <a:ext cx="464347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1400" b="1" dirty="0" smtClean="0">
                <a:solidFill>
                  <a:schemeClr val="bg2"/>
                </a:solidFill>
                <a:latin typeface="Tw Cen MT" pitchFamily="34" charset="0"/>
              </a:rPr>
              <a:t>Où situeriez vous les autres temps ? Aidez vous des indications ci-dessous pour justifier de votre choix.</a:t>
            </a:r>
          </a:p>
        </p:txBody>
      </p:sp>
      <p:sp>
        <p:nvSpPr>
          <p:cNvPr id="31" name="Text Box 9"/>
          <p:cNvSpPr txBox="1">
            <a:spLocks noChangeArrowheads="1"/>
          </p:cNvSpPr>
          <p:nvPr/>
        </p:nvSpPr>
        <p:spPr bwMode="auto">
          <a:xfrm>
            <a:off x="4357686" y="5763300"/>
            <a:ext cx="4643470" cy="523220"/>
          </a:xfrm>
          <a:prstGeom prst="rect">
            <a:avLst/>
          </a:prstGeom>
          <a:solidFill>
            <a:schemeClr val="bg2">
              <a:lumMod val="25000"/>
              <a:alpha val="49000"/>
            </a:schemeClr>
          </a:solidFill>
          <a:ln>
            <a:solidFill>
              <a:schemeClr val="bg2">
                <a:lumMod val="25000"/>
              </a:schemeClr>
            </a:solidFill>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fr-FR" sz="1400" b="1" dirty="0" smtClean="0">
                <a:solidFill>
                  <a:schemeClr val="bg2"/>
                </a:solidFill>
                <a:latin typeface="Tw Cen MT" pitchFamily="34" charset="0"/>
              </a:rPr>
              <a:t>2. Mona </a:t>
            </a:r>
            <a:r>
              <a:rPr lang="fr-FR" sz="1400" b="1" dirty="0">
                <a:solidFill>
                  <a:schemeClr val="bg2"/>
                </a:solidFill>
                <a:latin typeface="Tw Cen MT" pitchFamily="34" charset="0"/>
              </a:rPr>
              <a:t>Lisa </a:t>
            </a:r>
            <a:r>
              <a:rPr lang="fr-FR" sz="1400" b="1" dirty="0" smtClean="0">
                <a:solidFill>
                  <a:schemeClr val="bg2"/>
                </a:solidFill>
                <a:latin typeface="Tw Cen MT" pitchFamily="34" charset="0"/>
              </a:rPr>
              <a:t>représente </a:t>
            </a:r>
            <a:r>
              <a:rPr lang="fr-FR" sz="1400" b="1" dirty="0">
                <a:solidFill>
                  <a:schemeClr val="bg2"/>
                </a:solidFill>
                <a:latin typeface="Tw Cen MT" pitchFamily="34" charset="0"/>
              </a:rPr>
              <a:t>symboliquement la condition </a:t>
            </a:r>
          </a:p>
          <a:p>
            <a:pPr algn="ctr">
              <a:defRPr/>
            </a:pPr>
            <a:r>
              <a:rPr lang="fr-FR" sz="1400" b="1" dirty="0" smtClean="0">
                <a:solidFill>
                  <a:schemeClr val="bg2"/>
                </a:solidFill>
                <a:latin typeface="Tw Cen MT" pitchFamily="34" charset="0"/>
              </a:rPr>
              <a:t>humaine : elle est </a:t>
            </a:r>
            <a:r>
              <a:rPr lang="fr-FR" sz="1400" b="1" dirty="0">
                <a:solidFill>
                  <a:schemeClr val="bg2"/>
                </a:solidFill>
                <a:latin typeface="Tw Cen MT" pitchFamily="34" charset="0"/>
              </a:rPr>
              <a:t>belle mais </a:t>
            </a:r>
            <a:r>
              <a:rPr lang="fr-FR" sz="1400" b="1" dirty="0" smtClean="0">
                <a:solidFill>
                  <a:schemeClr val="bg2"/>
                </a:solidFill>
                <a:latin typeface="Tw Cen MT" pitchFamily="34" charset="0"/>
              </a:rPr>
              <a:t>sa beauté est éphémère</a:t>
            </a:r>
            <a:r>
              <a:rPr lang="fr-FR" sz="1400" b="1" dirty="0">
                <a:solidFill>
                  <a:schemeClr val="bg2"/>
                </a:solidFill>
                <a:latin typeface="Tw Cen MT" pitchFamily="34" charset="0"/>
              </a:rPr>
              <a:t>.</a:t>
            </a:r>
          </a:p>
        </p:txBody>
      </p:sp>
      <p:sp>
        <p:nvSpPr>
          <p:cNvPr id="48129" name="Rectangle 1"/>
          <p:cNvSpPr>
            <a:spLocks noChangeArrowheads="1"/>
          </p:cNvSpPr>
          <p:nvPr/>
        </p:nvSpPr>
        <p:spPr bwMode="auto">
          <a:xfrm>
            <a:off x="4357686" y="1357298"/>
            <a:ext cx="4643470" cy="2462213"/>
          </a:xfrm>
          <a:prstGeom prst="rect">
            <a:avLst/>
          </a:prstGeom>
          <a:solidFill>
            <a:schemeClr val="lt1">
              <a:alpha val="49000"/>
            </a:schemeClr>
          </a:solidFill>
          <a:ln>
            <a:solidFill>
              <a:schemeClr val="bg2">
                <a:lumMod val="25000"/>
              </a:schemeClr>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Times New Roman" pitchFamily="18" charset="0"/>
              </a:rPr>
              <a:t>- La partie droite du tableau nous montre un pont, symbole du temps qui passe.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Times New Roman" pitchFamily="18" charset="0"/>
              </a:rPr>
              <a:t>« S'il y a pont, il y a une rivière, qui est le symbole banal par excellence du temps qui passe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1" i="1" u="sng" strike="noStrike" cap="none" normalizeH="0" baseline="0" dirty="0" smtClean="0">
                <a:ln>
                  <a:noFill/>
                </a:ln>
                <a:solidFill>
                  <a:srgbClr val="C00000"/>
                </a:solidFill>
                <a:effectLst/>
                <a:latin typeface="Tw Cen MT" pitchFamily="34" charset="0"/>
                <a:ea typeface="Calibri" pitchFamily="34" charset="0"/>
                <a:cs typeface="Times New Roman" pitchFamily="18" charset="0"/>
              </a:rPr>
              <a:t>Carlo </a:t>
            </a:r>
            <a:r>
              <a:rPr kumimoji="0" lang="fr-FR" sz="1400" b="1" i="1" u="sng" strike="noStrike" cap="none" normalizeH="0" baseline="0" dirty="0" err="1" smtClean="0">
                <a:ln>
                  <a:noFill/>
                </a:ln>
                <a:solidFill>
                  <a:srgbClr val="C00000"/>
                </a:solidFill>
                <a:effectLst/>
                <a:latin typeface="Tw Cen MT" pitchFamily="34" charset="0"/>
                <a:ea typeface="Calibri" pitchFamily="34" charset="0"/>
                <a:cs typeface="Times New Roman" pitchFamily="18" charset="0"/>
              </a:rPr>
              <a:t>Pedretti</a:t>
            </a:r>
            <a:r>
              <a:rPr kumimoji="0" lang="fr-FR" sz="1400" b="1" i="1" u="sng" strike="noStrike" cap="none" normalizeH="0" baseline="0" dirty="0" smtClean="0">
                <a:ln>
                  <a:noFill/>
                </a:ln>
                <a:solidFill>
                  <a:srgbClr val="C00000"/>
                </a:solidFill>
                <a:effectLst/>
                <a:latin typeface="Tw Cen MT" pitchFamily="34" charset="0"/>
                <a:ea typeface="Calibri" pitchFamily="34" charset="0"/>
                <a:cs typeface="Times New Roman" pitchFamily="18" charset="0"/>
              </a:rPr>
              <a:t>, spécialiste de Léonard de Vinci</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Times New Roman" pitchFamily="18" charset="0"/>
              </a:rPr>
              <a:t>- La partie gauche du tableau nous montre un chemin tortueux qui monte vers un lac de montagne.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Times New Roman" pitchFamily="18" charset="0"/>
              </a:rPr>
              <a:t>- Le sourire de la Joconde  est plus relevé à droite qu’à gauche et semble faire lien avec le paysage à l’arrière plan.</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Times New Roman" pitchFamily="18" charset="0"/>
              </a:rPr>
              <a:t>Pensez également à la ligne d’horizon incohérente (seconde partie de l’analyse)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Line 33"/>
          <p:cNvSpPr>
            <a:spLocks noChangeShapeType="1"/>
          </p:cNvSpPr>
          <p:nvPr/>
        </p:nvSpPr>
        <p:spPr bwMode="auto">
          <a:xfrm flipH="1">
            <a:off x="3428992" y="3643314"/>
            <a:ext cx="576262" cy="71438"/>
          </a:xfrm>
          <a:prstGeom prst="line">
            <a:avLst/>
          </a:prstGeom>
          <a:ln w="28575">
            <a:solidFill>
              <a:srgbClr val="FFFF99"/>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a:lstStyle/>
          <a:p>
            <a:pPr>
              <a:defRPr/>
            </a:pPr>
            <a:endParaRPr lang="fr-FR"/>
          </a:p>
        </p:txBody>
      </p:sp>
      <p:sp>
        <p:nvSpPr>
          <p:cNvPr id="34" name="Freeform 34"/>
          <p:cNvSpPr>
            <a:spLocks/>
          </p:cNvSpPr>
          <p:nvPr/>
        </p:nvSpPr>
        <p:spPr bwMode="auto">
          <a:xfrm>
            <a:off x="428596" y="3500438"/>
            <a:ext cx="576263" cy="792162"/>
          </a:xfrm>
          <a:custGeom>
            <a:avLst/>
            <a:gdLst>
              <a:gd name="T0" fmla="*/ 433388 w 363"/>
              <a:gd name="T1" fmla="*/ 792162 h 499"/>
              <a:gd name="T2" fmla="*/ 73025 w 363"/>
              <a:gd name="T3" fmla="*/ 720725 h 499"/>
              <a:gd name="T4" fmla="*/ 0 w 363"/>
              <a:gd name="T5" fmla="*/ 647700 h 499"/>
              <a:gd name="T6" fmla="*/ 73025 w 363"/>
              <a:gd name="T7" fmla="*/ 576262 h 499"/>
              <a:gd name="T8" fmla="*/ 433388 w 363"/>
              <a:gd name="T9" fmla="*/ 576262 h 499"/>
              <a:gd name="T10" fmla="*/ 576263 w 363"/>
              <a:gd name="T11" fmla="*/ 504825 h 499"/>
              <a:gd name="T12" fmla="*/ 433388 w 363"/>
              <a:gd name="T13" fmla="*/ 360362 h 499"/>
              <a:gd name="T14" fmla="*/ 215900 w 363"/>
              <a:gd name="T15" fmla="*/ 288925 h 499"/>
              <a:gd name="T16" fmla="*/ 144463 w 363"/>
              <a:gd name="T17" fmla="*/ 144462 h 499"/>
              <a:gd name="T18" fmla="*/ 144463 w 363"/>
              <a:gd name="T19" fmla="*/ 0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3"/>
              <a:gd name="T31" fmla="*/ 0 h 499"/>
              <a:gd name="T32" fmla="*/ 363 w 363"/>
              <a:gd name="T33" fmla="*/ 499 h 4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3" h="499">
                <a:moveTo>
                  <a:pt x="273" y="499"/>
                </a:moveTo>
                <a:cubicBezTo>
                  <a:pt x="182" y="484"/>
                  <a:pt x="91" y="469"/>
                  <a:pt x="46" y="454"/>
                </a:cubicBezTo>
                <a:cubicBezTo>
                  <a:pt x="1" y="439"/>
                  <a:pt x="0" y="423"/>
                  <a:pt x="0" y="408"/>
                </a:cubicBezTo>
                <a:cubicBezTo>
                  <a:pt x="0" y="393"/>
                  <a:pt x="1" y="370"/>
                  <a:pt x="46" y="363"/>
                </a:cubicBezTo>
                <a:cubicBezTo>
                  <a:pt x="91" y="356"/>
                  <a:pt x="220" y="370"/>
                  <a:pt x="273" y="363"/>
                </a:cubicBezTo>
                <a:cubicBezTo>
                  <a:pt x="326" y="356"/>
                  <a:pt x="363" y="341"/>
                  <a:pt x="363" y="318"/>
                </a:cubicBezTo>
                <a:cubicBezTo>
                  <a:pt x="363" y="295"/>
                  <a:pt x="311" y="250"/>
                  <a:pt x="273" y="227"/>
                </a:cubicBezTo>
                <a:cubicBezTo>
                  <a:pt x="235" y="204"/>
                  <a:pt x="166" y="205"/>
                  <a:pt x="136" y="182"/>
                </a:cubicBezTo>
                <a:cubicBezTo>
                  <a:pt x="106" y="159"/>
                  <a:pt x="98" y="121"/>
                  <a:pt x="91" y="91"/>
                </a:cubicBezTo>
                <a:cubicBezTo>
                  <a:pt x="84" y="61"/>
                  <a:pt x="91" y="15"/>
                  <a:pt x="91" y="0"/>
                </a:cubicBezTo>
              </a:path>
            </a:pathLst>
          </a:custGeom>
          <a:noFill/>
          <a:ln w="28575">
            <a:solidFill>
              <a:srgbClr val="FFFF99"/>
            </a:solidFill>
            <a:round/>
            <a:headEnd type="none" w="med" len="med"/>
            <a:tailEnd type="triangle" w="med" len="med"/>
          </a:ln>
        </p:spPr>
        <p:txBody>
          <a:bodyPr/>
          <a:lstStyle/>
          <a:p>
            <a:endParaRPr lang="fr-FR"/>
          </a:p>
        </p:txBody>
      </p:sp>
      <p:cxnSp>
        <p:nvCxnSpPr>
          <p:cNvPr id="35" name="Connecteur droit 34"/>
          <p:cNvCxnSpPr/>
          <p:nvPr/>
        </p:nvCxnSpPr>
        <p:spPr>
          <a:xfrm>
            <a:off x="3027372" y="2500306"/>
            <a:ext cx="1260000" cy="1588"/>
          </a:xfrm>
          <a:prstGeom prst="line">
            <a:avLst/>
          </a:prstGeom>
          <a:ln>
            <a:solidFill>
              <a:schemeClr val="bg2"/>
            </a:solidFill>
          </a:ln>
        </p:spPr>
        <p:style>
          <a:lnRef idx="3">
            <a:schemeClr val="accent2"/>
          </a:lnRef>
          <a:fillRef idx="0">
            <a:schemeClr val="accent2"/>
          </a:fillRef>
          <a:effectRef idx="2">
            <a:schemeClr val="accent2"/>
          </a:effectRef>
          <a:fontRef idx="minor">
            <a:schemeClr val="tx1"/>
          </a:fontRef>
        </p:style>
      </p:cxnSp>
      <p:cxnSp>
        <p:nvCxnSpPr>
          <p:cNvPr id="36" name="Connecteur droit 35"/>
          <p:cNvCxnSpPr/>
          <p:nvPr/>
        </p:nvCxnSpPr>
        <p:spPr>
          <a:xfrm>
            <a:off x="142844" y="3286124"/>
            <a:ext cx="1332000" cy="1588"/>
          </a:xfrm>
          <a:prstGeom prst="line">
            <a:avLst/>
          </a:prstGeom>
          <a:ln>
            <a:solidFill>
              <a:schemeClr val="bg2"/>
            </a:solidFill>
          </a:ln>
        </p:spPr>
        <p:style>
          <a:lnRef idx="3">
            <a:schemeClr val="accent2"/>
          </a:lnRef>
          <a:fillRef idx="0">
            <a:schemeClr val="accent2"/>
          </a:fillRef>
          <a:effectRef idx="2">
            <a:schemeClr val="accent2"/>
          </a:effectRef>
          <a:fontRef idx="minor">
            <a:schemeClr val="tx1"/>
          </a:fontRef>
        </p:style>
      </p:cxnSp>
      <p:cxnSp>
        <p:nvCxnSpPr>
          <p:cNvPr id="39" name="Connecteur droit avec flèche 38"/>
          <p:cNvCxnSpPr/>
          <p:nvPr/>
        </p:nvCxnSpPr>
        <p:spPr>
          <a:xfrm rot="16200000" flipV="1">
            <a:off x="2143108" y="2786058"/>
            <a:ext cx="285752" cy="142876"/>
          </a:xfrm>
          <a:prstGeom prst="straightConnector1">
            <a:avLst/>
          </a:prstGeom>
          <a:ln>
            <a:solidFill>
              <a:srgbClr val="FFFF99"/>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40" name="Connecteur droit avec flèche 39"/>
          <p:cNvCxnSpPr/>
          <p:nvPr/>
        </p:nvCxnSpPr>
        <p:spPr>
          <a:xfrm rot="16200000" flipV="1">
            <a:off x="1785918" y="2857497"/>
            <a:ext cx="285752" cy="142876"/>
          </a:xfrm>
          <a:prstGeom prst="straightConnector1">
            <a:avLst/>
          </a:prstGeom>
          <a:ln>
            <a:solidFill>
              <a:srgbClr val="FFFF99"/>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42" name="Triangle rectangle 41"/>
          <p:cNvSpPr/>
          <p:nvPr/>
        </p:nvSpPr>
        <p:spPr>
          <a:xfrm flipH="1" flipV="1">
            <a:off x="3000364" y="1785926"/>
            <a:ext cx="1285884" cy="3143272"/>
          </a:xfrm>
          <a:prstGeom prst="rtTriangl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Triangle rectangle 42"/>
          <p:cNvSpPr/>
          <p:nvPr/>
        </p:nvSpPr>
        <p:spPr>
          <a:xfrm flipV="1">
            <a:off x="142844" y="1714488"/>
            <a:ext cx="1357322" cy="3643338"/>
          </a:xfrm>
          <a:prstGeom prst="rtTriangl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3857620" y="1571612"/>
            <a:ext cx="396000" cy="396000"/>
          </a:xfrm>
          <a:prstGeom prst="ellipse">
            <a:avLst/>
          </a:prstGeom>
          <a:solidFill>
            <a:schemeClr val="bg2">
              <a:lumMod val="9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b="1" dirty="0" smtClean="0">
                <a:solidFill>
                  <a:schemeClr val="tx1"/>
                </a:solidFill>
                <a:effectLst>
                  <a:outerShdw blurRad="38100" dist="38100" dir="2700000" algn="tl">
                    <a:srgbClr val="000000">
                      <a:alpha val="43137"/>
                    </a:srgbClr>
                  </a:outerShdw>
                </a:effectLst>
                <a:latin typeface="Tw Cen MT" pitchFamily="34" charset="0"/>
              </a:rPr>
              <a:t>1</a:t>
            </a:r>
            <a:endParaRPr lang="fr-FR" sz="1400" b="1" dirty="0">
              <a:solidFill>
                <a:schemeClr val="tx1"/>
              </a:solidFill>
              <a:effectLst>
                <a:outerShdw blurRad="38100" dist="38100" dir="2700000" algn="tl">
                  <a:srgbClr val="000000">
                    <a:alpha val="43137"/>
                  </a:srgbClr>
                </a:outerShdw>
              </a:effectLst>
              <a:latin typeface="Tw Cen MT" pitchFamily="34" charset="0"/>
            </a:endParaRPr>
          </a:p>
        </p:txBody>
      </p:sp>
      <p:sp>
        <p:nvSpPr>
          <p:cNvPr id="45" name="Ellipse 44"/>
          <p:cNvSpPr/>
          <p:nvPr/>
        </p:nvSpPr>
        <p:spPr>
          <a:xfrm>
            <a:off x="142844" y="1500174"/>
            <a:ext cx="396000" cy="396000"/>
          </a:xfrm>
          <a:prstGeom prst="ellipse">
            <a:avLst/>
          </a:prstGeom>
          <a:solidFill>
            <a:schemeClr val="bg2">
              <a:lumMod val="9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b="1" dirty="0" smtClean="0">
                <a:solidFill>
                  <a:schemeClr val="tx1"/>
                </a:solidFill>
                <a:effectLst>
                  <a:outerShdw blurRad="38100" dist="38100" dir="2700000" algn="tl">
                    <a:srgbClr val="000000">
                      <a:alpha val="43137"/>
                    </a:srgbClr>
                  </a:outerShdw>
                </a:effectLst>
                <a:latin typeface="Tw Cen MT" pitchFamily="34" charset="0"/>
              </a:rPr>
              <a:t>3</a:t>
            </a:r>
            <a:endParaRPr lang="fr-FR" sz="1400" b="1" dirty="0">
              <a:solidFill>
                <a:schemeClr val="tx1"/>
              </a:solidFill>
              <a:effectLst>
                <a:outerShdw blurRad="38100" dist="38100" dir="2700000" algn="tl">
                  <a:srgbClr val="000000">
                    <a:alpha val="43137"/>
                  </a:srgbClr>
                </a:outerShdw>
              </a:effectLst>
              <a:latin typeface="Tw Cen MT" pitchFamily="34" charset="0"/>
            </a:endParaRPr>
          </a:p>
        </p:txBody>
      </p:sp>
      <p:sp>
        <p:nvSpPr>
          <p:cNvPr id="46" name="Text Box 9"/>
          <p:cNvSpPr txBox="1">
            <a:spLocks noChangeArrowheads="1"/>
          </p:cNvSpPr>
          <p:nvPr/>
        </p:nvSpPr>
        <p:spPr bwMode="auto">
          <a:xfrm>
            <a:off x="4357686" y="3903653"/>
            <a:ext cx="4643470" cy="954107"/>
          </a:xfrm>
          <a:prstGeom prst="rect">
            <a:avLst/>
          </a:prstGeom>
          <a:solidFill>
            <a:schemeClr val="bg2">
              <a:lumMod val="25000"/>
              <a:alpha val="49000"/>
            </a:schemeClr>
          </a:solidFill>
          <a:ln>
            <a:solidFill>
              <a:schemeClr val="bg2">
                <a:lumMod val="25000"/>
              </a:schemeClr>
            </a:solidFill>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fr-FR" sz="1400" b="1" dirty="0" smtClean="0">
                <a:solidFill>
                  <a:schemeClr val="bg2"/>
                </a:solidFill>
                <a:latin typeface="Tw Cen MT" pitchFamily="34" charset="0"/>
              </a:rPr>
              <a:t>1. La partie droite du tableau représente donc les origines du monde, le chaos (symbolisé par le lac de montagne surélevé : cloaque) avec le pont symbole du temps qui s’écoule inlassablement.</a:t>
            </a:r>
            <a:endParaRPr lang="fr-FR" sz="1400" b="1" dirty="0">
              <a:solidFill>
                <a:schemeClr val="bg2"/>
              </a:solidFill>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1000"/>
                                        <p:tgtEl>
                                          <p:spTgt spid="11"/>
                                        </p:tgtEl>
                                      </p:cBhvr>
                                    </p:animEffect>
                                  </p:childTnLst>
                                </p:cTn>
                              </p:par>
                            </p:childTnLst>
                          </p:cTn>
                        </p:par>
                        <p:par>
                          <p:cTn id="26" fill="hold">
                            <p:stCondLst>
                              <p:cond delay="1000"/>
                            </p:stCondLst>
                            <p:childTnLst>
                              <p:par>
                                <p:cTn id="27" presetID="53"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1500"/>
                            </p:stCondLst>
                            <p:childTnLst>
                              <p:par>
                                <p:cTn id="33" presetID="53"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2000"/>
                            </p:stCondLst>
                            <p:childTnLst>
                              <p:par>
                                <p:cTn id="39" presetID="53"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dissolve">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left)">
                                      <p:cBhvr>
                                        <p:cTn id="84" dur="2000"/>
                                        <p:tgtEl>
                                          <p:spTgt spid="19"/>
                                        </p:tgtEl>
                                      </p:cBhvr>
                                    </p:animEffect>
                                  </p:childTnLst>
                                </p:cTn>
                              </p:par>
                            </p:childTnLst>
                          </p:cTn>
                        </p:par>
                        <p:par>
                          <p:cTn id="85" fill="hold">
                            <p:stCondLst>
                              <p:cond delay="2000"/>
                            </p:stCondLst>
                            <p:childTnLst>
                              <p:par>
                                <p:cTn id="86" presetID="53" presetClass="entr" presetSubtype="0" fill="hold" nodeType="after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childTnLst>
                          </p:cTn>
                        </p:par>
                        <p:par>
                          <p:cTn id="91" fill="hold">
                            <p:stCondLst>
                              <p:cond delay="2500"/>
                            </p:stCondLst>
                            <p:childTnLst>
                              <p:par>
                                <p:cTn id="92" presetID="53" presetClass="entr" presetSubtype="0" fill="hold" nodeType="after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p:cTn id="94" dur="500" fill="hold"/>
                                        <p:tgtEl>
                                          <p:spTgt spid="23"/>
                                        </p:tgtEl>
                                        <p:attrNameLst>
                                          <p:attrName>ppt_w</p:attrName>
                                        </p:attrNameLst>
                                      </p:cBhvr>
                                      <p:tavLst>
                                        <p:tav tm="0">
                                          <p:val>
                                            <p:fltVal val="0"/>
                                          </p:val>
                                        </p:tav>
                                        <p:tav tm="100000">
                                          <p:val>
                                            <p:strVal val="#ppt_w"/>
                                          </p:val>
                                        </p:tav>
                                      </p:tavLst>
                                    </p:anim>
                                    <p:anim calcmode="lin" valueType="num">
                                      <p:cBhvr>
                                        <p:cTn id="95" dur="500" fill="hold"/>
                                        <p:tgtEl>
                                          <p:spTgt spid="23"/>
                                        </p:tgtEl>
                                        <p:attrNameLst>
                                          <p:attrName>ppt_h</p:attrName>
                                        </p:attrNameLst>
                                      </p:cBhvr>
                                      <p:tavLst>
                                        <p:tav tm="0">
                                          <p:val>
                                            <p:fltVal val="0"/>
                                          </p:val>
                                        </p:tav>
                                        <p:tav tm="100000">
                                          <p:val>
                                            <p:strVal val="#ppt_h"/>
                                          </p:val>
                                        </p:tav>
                                      </p:tavLst>
                                    </p:anim>
                                    <p:animEffect transition="in" filter="fade">
                                      <p:cBhvr>
                                        <p:cTn id="96" dur="500"/>
                                        <p:tgtEl>
                                          <p:spTgt spid="23"/>
                                        </p:tgtEl>
                                      </p:cBhvr>
                                    </p:animEffect>
                                  </p:childTnLst>
                                </p:cTn>
                              </p:par>
                            </p:childTnLst>
                          </p:cTn>
                        </p:par>
                        <p:par>
                          <p:cTn id="97" fill="hold">
                            <p:stCondLst>
                              <p:cond delay="3000"/>
                            </p:stCondLst>
                            <p:childTnLst>
                              <p:par>
                                <p:cTn id="98" presetID="53" presetClass="entr" presetSubtype="0" fill="hold"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0"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p:cTn id="107" dur="500" fill="hold"/>
                                        <p:tgtEl>
                                          <p:spTgt spid="24"/>
                                        </p:tgtEl>
                                        <p:attrNameLst>
                                          <p:attrName>ppt_w</p:attrName>
                                        </p:attrNameLst>
                                      </p:cBhvr>
                                      <p:tavLst>
                                        <p:tav tm="0">
                                          <p:val>
                                            <p:fltVal val="0"/>
                                          </p:val>
                                        </p:tav>
                                        <p:tav tm="100000">
                                          <p:val>
                                            <p:strVal val="#ppt_w"/>
                                          </p:val>
                                        </p:tav>
                                      </p:tavLst>
                                    </p:anim>
                                    <p:anim calcmode="lin" valueType="num">
                                      <p:cBhvr>
                                        <p:cTn id="108" dur="500" fill="hold"/>
                                        <p:tgtEl>
                                          <p:spTgt spid="24"/>
                                        </p:tgtEl>
                                        <p:attrNameLst>
                                          <p:attrName>ppt_h</p:attrName>
                                        </p:attrNameLst>
                                      </p:cBhvr>
                                      <p:tavLst>
                                        <p:tav tm="0">
                                          <p:val>
                                            <p:fltVal val="0"/>
                                          </p:val>
                                        </p:tav>
                                        <p:tav tm="100000">
                                          <p:val>
                                            <p:strVal val="#ppt_h"/>
                                          </p:val>
                                        </p:tav>
                                      </p:tavLst>
                                    </p:anim>
                                    <p:animEffect transition="in" filter="fade">
                                      <p:cBhvr>
                                        <p:cTn id="109" dur="500"/>
                                        <p:tgtEl>
                                          <p:spTgt spid="24"/>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0" fill="hold" nodeType="clickEffect">
                                  <p:stCondLst>
                                    <p:cond delay="0"/>
                                  </p:stCondLst>
                                  <p:childTnLst>
                                    <p:set>
                                      <p:cBhvr>
                                        <p:cTn id="113" dur="1" fill="hold">
                                          <p:stCondLst>
                                            <p:cond delay="0"/>
                                          </p:stCondLst>
                                        </p:cTn>
                                        <p:tgtEl>
                                          <p:spTgt spid="25"/>
                                        </p:tgtEl>
                                        <p:attrNameLst>
                                          <p:attrName>style.visibility</p:attrName>
                                        </p:attrNameLst>
                                      </p:cBhvr>
                                      <p:to>
                                        <p:strVal val="visible"/>
                                      </p:to>
                                    </p:set>
                                    <p:anim calcmode="lin" valueType="num">
                                      <p:cBhvr>
                                        <p:cTn id="114" dur="500" fill="hold"/>
                                        <p:tgtEl>
                                          <p:spTgt spid="25"/>
                                        </p:tgtEl>
                                        <p:attrNameLst>
                                          <p:attrName>ppt_w</p:attrName>
                                        </p:attrNameLst>
                                      </p:cBhvr>
                                      <p:tavLst>
                                        <p:tav tm="0">
                                          <p:val>
                                            <p:fltVal val="0"/>
                                          </p:val>
                                        </p:tav>
                                        <p:tav tm="100000">
                                          <p:val>
                                            <p:strVal val="#ppt_w"/>
                                          </p:val>
                                        </p:tav>
                                      </p:tavLst>
                                    </p:anim>
                                    <p:anim calcmode="lin" valueType="num">
                                      <p:cBhvr>
                                        <p:cTn id="115" dur="500" fill="hold"/>
                                        <p:tgtEl>
                                          <p:spTgt spid="25"/>
                                        </p:tgtEl>
                                        <p:attrNameLst>
                                          <p:attrName>ppt_h</p:attrName>
                                        </p:attrNameLst>
                                      </p:cBhvr>
                                      <p:tavLst>
                                        <p:tav tm="0">
                                          <p:val>
                                            <p:fltVal val="0"/>
                                          </p:val>
                                        </p:tav>
                                        <p:tav tm="100000">
                                          <p:val>
                                            <p:strVal val="#ppt_h"/>
                                          </p:val>
                                        </p:tav>
                                      </p:tavLst>
                                    </p:anim>
                                    <p:animEffect transition="in" filter="fade">
                                      <p:cBhvr>
                                        <p:cTn id="116" dur="500"/>
                                        <p:tgtEl>
                                          <p:spTgt spid="25"/>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0" fill="hold" grpId="0" nodeType="clickEffect">
                                  <p:stCondLst>
                                    <p:cond delay="0"/>
                                  </p:stCondLst>
                                  <p:childTnLst>
                                    <p:set>
                                      <p:cBhvr>
                                        <p:cTn id="120" dur="1" fill="hold">
                                          <p:stCondLst>
                                            <p:cond delay="0"/>
                                          </p:stCondLst>
                                        </p:cTn>
                                        <p:tgtEl>
                                          <p:spTgt spid="26"/>
                                        </p:tgtEl>
                                        <p:attrNameLst>
                                          <p:attrName>style.visibility</p:attrName>
                                        </p:attrNameLst>
                                      </p:cBhvr>
                                      <p:to>
                                        <p:strVal val="visible"/>
                                      </p:to>
                                    </p:set>
                                    <p:anim calcmode="lin" valueType="num">
                                      <p:cBhvr>
                                        <p:cTn id="121" dur="500" fill="hold"/>
                                        <p:tgtEl>
                                          <p:spTgt spid="26"/>
                                        </p:tgtEl>
                                        <p:attrNameLst>
                                          <p:attrName>ppt_w</p:attrName>
                                        </p:attrNameLst>
                                      </p:cBhvr>
                                      <p:tavLst>
                                        <p:tav tm="0">
                                          <p:val>
                                            <p:fltVal val="0"/>
                                          </p:val>
                                        </p:tav>
                                        <p:tav tm="100000">
                                          <p:val>
                                            <p:strVal val="#ppt_w"/>
                                          </p:val>
                                        </p:tav>
                                      </p:tavLst>
                                    </p:anim>
                                    <p:anim calcmode="lin" valueType="num">
                                      <p:cBhvr>
                                        <p:cTn id="122" dur="500" fill="hold"/>
                                        <p:tgtEl>
                                          <p:spTgt spid="26"/>
                                        </p:tgtEl>
                                        <p:attrNameLst>
                                          <p:attrName>ppt_h</p:attrName>
                                        </p:attrNameLst>
                                      </p:cBhvr>
                                      <p:tavLst>
                                        <p:tav tm="0">
                                          <p:val>
                                            <p:fltVal val="0"/>
                                          </p:val>
                                        </p:tav>
                                        <p:tav tm="100000">
                                          <p:val>
                                            <p:strVal val="#ppt_h"/>
                                          </p:val>
                                        </p:tav>
                                      </p:tavLst>
                                    </p:anim>
                                    <p:animEffect transition="in" filter="fade">
                                      <p:cBhvr>
                                        <p:cTn id="123" dur="500"/>
                                        <p:tgtEl>
                                          <p:spTgt spid="26"/>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wipe(left)">
                                      <p:cBhvr>
                                        <p:cTn id="128" dur="500"/>
                                        <p:tgtEl>
                                          <p:spTgt spid="27"/>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0" fill="hold" grpId="1" nodeType="click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p:cTn id="133" dur="500" fill="hold"/>
                                        <p:tgtEl>
                                          <p:spTgt spid="28"/>
                                        </p:tgtEl>
                                        <p:attrNameLst>
                                          <p:attrName>ppt_w</p:attrName>
                                        </p:attrNameLst>
                                      </p:cBhvr>
                                      <p:tavLst>
                                        <p:tav tm="0">
                                          <p:val>
                                            <p:fltVal val="0"/>
                                          </p:val>
                                        </p:tav>
                                        <p:tav tm="100000">
                                          <p:val>
                                            <p:strVal val="#ppt_w"/>
                                          </p:val>
                                        </p:tav>
                                      </p:tavLst>
                                    </p:anim>
                                    <p:anim calcmode="lin" valueType="num">
                                      <p:cBhvr>
                                        <p:cTn id="134" dur="500" fill="hold"/>
                                        <p:tgtEl>
                                          <p:spTgt spid="28"/>
                                        </p:tgtEl>
                                        <p:attrNameLst>
                                          <p:attrName>ppt_h</p:attrName>
                                        </p:attrNameLst>
                                      </p:cBhvr>
                                      <p:tavLst>
                                        <p:tav tm="0">
                                          <p:val>
                                            <p:fltVal val="0"/>
                                          </p:val>
                                        </p:tav>
                                        <p:tav tm="100000">
                                          <p:val>
                                            <p:strVal val="#ppt_h"/>
                                          </p:val>
                                        </p:tav>
                                      </p:tavLst>
                                    </p:anim>
                                    <p:animEffect transition="in" filter="fade">
                                      <p:cBhvr>
                                        <p:cTn id="135" dur="500"/>
                                        <p:tgtEl>
                                          <p:spTgt spid="28"/>
                                        </p:tgtEl>
                                      </p:cBhvr>
                                    </p:animEffect>
                                  </p:childTnLst>
                                </p:cTn>
                              </p:par>
                            </p:childTnLst>
                          </p:cTn>
                        </p:par>
                      </p:childTnLst>
                    </p:cTn>
                  </p:par>
                  <p:par>
                    <p:cTn id="136" fill="hold">
                      <p:stCondLst>
                        <p:cond delay="indefinite"/>
                      </p:stCondLst>
                      <p:childTnLst>
                        <p:par>
                          <p:cTn id="137" fill="hold">
                            <p:stCondLst>
                              <p:cond delay="0"/>
                            </p:stCondLst>
                            <p:childTnLst>
                              <p:par>
                                <p:cTn id="138" presetID="12" presetClass="entr" presetSubtype="2" fill="hold" nodeType="clickEffect">
                                  <p:stCondLst>
                                    <p:cond delay="0"/>
                                  </p:stCondLst>
                                  <p:childTnLst>
                                    <p:set>
                                      <p:cBhvr>
                                        <p:cTn id="139" dur="1" fill="hold">
                                          <p:stCondLst>
                                            <p:cond delay="0"/>
                                          </p:stCondLst>
                                        </p:cTn>
                                        <p:tgtEl>
                                          <p:spTgt spid="31"/>
                                        </p:tgtEl>
                                        <p:attrNameLst>
                                          <p:attrName>style.visibility</p:attrName>
                                        </p:attrNameLst>
                                      </p:cBhvr>
                                      <p:to>
                                        <p:strVal val="visible"/>
                                      </p:to>
                                    </p:set>
                                    <p:animEffect transition="in" filter="slide(fromRight)">
                                      <p:cBhvr>
                                        <p:cTn id="140" dur="500"/>
                                        <p:tgtEl>
                                          <p:spTgt spid="31"/>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ntr" presetSubtype="0" fill="hold" grpId="0" nodeType="clickEffect">
                                  <p:stCondLst>
                                    <p:cond delay="0"/>
                                  </p:stCondLst>
                                  <p:childTnLst>
                                    <p:set>
                                      <p:cBhvr>
                                        <p:cTn id="144" dur="1" fill="hold">
                                          <p:stCondLst>
                                            <p:cond delay="0"/>
                                          </p:stCondLst>
                                        </p:cTn>
                                        <p:tgtEl>
                                          <p:spTgt spid="29"/>
                                        </p:tgtEl>
                                        <p:attrNameLst>
                                          <p:attrName>style.visibility</p:attrName>
                                        </p:attrNameLst>
                                      </p:cBhvr>
                                      <p:to>
                                        <p:strVal val="visible"/>
                                      </p:to>
                                    </p:set>
                                    <p:anim calcmode="lin" valueType="num">
                                      <p:cBhvr>
                                        <p:cTn id="145" dur="500" fill="hold"/>
                                        <p:tgtEl>
                                          <p:spTgt spid="29"/>
                                        </p:tgtEl>
                                        <p:attrNameLst>
                                          <p:attrName>ppt_w</p:attrName>
                                        </p:attrNameLst>
                                      </p:cBhvr>
                                      <p:tavLst>
                                        <p:tav tm="0">
                                          <p:val>
                                            <p:fltVal val="0"/>
                                          </p:val>
                                        </p:tav>
                                        <p:tav tm="100000">
                                          <p:val>
                                            <p:strVal val="#ppt_w"/>
                                          </p:val>
                                        </p:tav>
                                      </p:tavLst>
                                    </p:anim>
                                    <p:anim calcmode="lin" valueType="num">
                                      <p:cBhvr>
                                        <p:cTn id="146" dur="500" fill="hold"/>
                                        <p:tgtEl>
                                          <p:spTgt spid="29"/>
                                        </p:tgtEl>
                                        <p:attrNameLst>
                                          <p:attrName>ppt_h</p:attrName>
                                        </p:attrNameLst>
                                      </p:cBhvr>
                                      <p:tavLst>
                                        <p:tav tm="0">
                                          <p:val>
                                            <p:fltVal val="0"/>
                                          </p:val>
                                        </p:tav>
                                        <p:tav tm="100000">
                                          <p:val>
                                            <p:strVal val="#ppt_h"/>
                                          </p:val>
                                        </p:tav>
                                      </p:tavLst>
                                    </p:anim>
                                    <p:animEffect transition="in" filter="fade">
                                      <p:cBhvr>
                                        <p:cTn id="147" dur="500"/>
                                        <p:tgtEl>
                                          <p:spTgt spid="29"/>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xit" presetSubtype="2" fill="hold" grpId="1" nodeType="clickEffect">
                                  <p:stCondLst>
                                    <p:cond delay="0"/>
                                  </p:stCondLst>
                                  <p:childTnLst>
                                    <p:anim calcmode="lin" valueType="num">
                                      <p:cBhvr additive="base">
                                        <p:cTn id="151" dur="500"/>
                                        <p:tgtEl>
                                          <p:spTgt spid="8"/>
                                        </p:tgtEl>
                                        <p:attrNameLst>
                                          <p:attrName>ppt_x</p:attrName>
                                        </p:attrNameLst>
                                      </p:cBhvr>
                                      <p:tavLst>
                                        <p:tav tm="0">
                                          <p:val>
                                            <p:strVal val="ppt_x"/>
                                          </p:val>
                                        </p:tav>
                                        <p:tav tm="100000">
                                          <p:val>
                                            <p:strVal val="1+ppt_w/2"/>
                                          </p:val>
                                        </p:tav>
                                      </p:tavLst>
                                    </p:anim>
                                    <p:anim calcmode="lin" valueType="num">
                                      <p:cBhvr additive="base">
                                        <p:cTn id="152" dur="500"/>
                                        <p:tgtEl>
                                          <p:spTgt spid="8"/>
                                        </p:tgtEl>
                                        <p:attrNameLst>
                                          <p:attrName>ppt_y</p:attrName>
                                        </p:attrNameLst>
                                      </p:cBhvr>
                                      <p:tavLst>
                                        <p:tav tm="0">
                                          <p:val>
                                            <p:strVal val="ppt_y"/>
                                          </p:val>
                                        </p:tav>
                                        <p:tav tm="100000">
                                          <p:val>
                                            <p:strVal val="ppt_y"/>
                                          </p:val>
                                        </p:tav>
                                      </p:tavLst>
                                    </p:anim>
                                    <p:set>
                                      <p:cBhvr>
                                        <p:cTn id="153" dur="1" fill="hold">
                                          <p:stCondLst>
                                            <p:cond delay="499"/>
                                          </p:stCondLst>
                                        </p:cTn>
                                        <p:tgtEl>
                                          <p:spTgt spid="8"/>
                                        </p:tgtEl>
                                        <p:attrNameLst>
                                          <p:attrName>style.visibility</p:attrName>
                                        </p:attrNameLst>
                                      </p:cBhvr>
                                      <p:to>
                                        <p:strVal val="hidden"/>
                                      </p:to>
                                    </p:set>
                                  </p:childTnLst>
                                </p:cTn>
                              </p:par>
                              <p:par>
                                <p:cTn id="154" presetID="2" presetClass="exit" presetSubtype="2" fill="hold" grpId="1" nodeType="withEffect">
                                  <p:stCondLst>
                                    <p:cond delay="0"/>
                                  </p:stCondLst>
                                  <p:childTnLst>
                                    <p:anim calcmode="lin" valueType="num">
                                      <p:cBhvr additive="base">
                                        <p:cTn id="155" dur="500"/>
                                        <p:tgtEl>
                                          <p:spTgt spid="15"/>
                                        </p:tgtEl>
                                        <p:attrNameLst>
                                          <p:attrName>ppt_x</p:attrName>
                                        </p:attrNameLst>
                                      </p:cBhvr>
                                      <p:tavLst>
                                        <p:tav tm="0">
                                          <p:val>
                                            <p:strVal val="ppt_x"/>
                                          </p:val>
                                        </p:tav>
                                        <p:tav tm="100000">
                                          <p:val>
                                            <p:strVal val="1+ppt_w/2"/>
                                          </p:val>
                                        </p:tav>
                                      </p:tavLst>
                                    </p:anim>
                                    <p:anim calcmode="lin" valueType="num">
                                      <p:cBhvr additive="base">
                                        <p:cTn id="156" dur="500"/>
                                        <p:tgtEl>
                                          <p:spTgt spid="15"/>
                                        </p:tgtEl>
                                        <p:attrNameLst>
                                          <p:attrName>ppt_y</p:attrName>
                                        </p:attrNameLst>
                                      </p:cBhvr>
                                      <p:tavLst>
                                        <p:tav tm="0">
                                          <p:val>
                                            <p:strVal val="ppt_y"/>
                                          </p:val>
                                        </p:tav>
                                        <p:tav tm="100000">
                                          <p:val>
                                            <p:strVal val="ppt_y"/>
                                          </p:val>
                                        </p:tav>
                                      </p:tavLst>
                                    </p:anim>
                                    <p:set>
                                      <p:cBhvr>
                                        <p:cTn id="157" dur="1" fill="hold">
                                          <p:stCondLst>
                                            <p:cond delay="499"/>
                                          </p:stCondLst>
                                        </p:cTn>
                                        <p:tgtEl>
                                          <p:spTgt spid="15"/>
                                        </p:tgtEl>
                                        <p:attrNameLst>
                                          <p:attrName>style.visibility</p:attrName>
                                        </p:attrNameLst>
                                      </p:cBhvr>
                                      <p:to>
                                        <p:strVal val="hidden"/>
                                      </p:to>
                                    </p:set>
                                  </p:childTnLst>
                                </p:cTn>
                              </p:par>
                              <p:par>
                                <p:cTn id="158" presetID="2" presetClass="exit" presetSubtype="2" fill="hold" nodeType="withEffect">
                                  <p:stCondLst>
                                    <p:cond delay="0"/>
                                  </p:stCondLst>
                                  <p:childTnLst>
                                    <p:anim calcmode="lin" valueType="num">
                                      <p:cBhvr additive="base">
                                        <p:cTn id="159" dur="500"/>
                                        <p:tgtEl>
                                          <p:spTgt spid="12"/>
                                        </p:tgtEl>
                                        <p:attrNameLst>
                                          <p:attrName>ppt_x</p:attrName>
                                        </p:attrNameLst>
                                      </p:cBhvr>
                                      <p:tavLst>
                                        <p:tav tm="0">
                                          <p:val>
                                            <p:strVal val="ppt_x"/>
                                          </p:val>
                                        </p:tav>
                                        <p:tav tm="100000">
                                          <p:val>
                                            <p:strVal val="1+ppt_w/2"/>
                                          </p:val>
                                        </p:tav>
                                      </p:tavLst>
                                    </p:anim>
                                    <p:anim calcmode="lin" valueType="num">
                                      <p:cBhvr additive="base">
                                        <p:cTn id="160" dur="500"/>
                                        <p:tgtEl>
                                          <p:spTgt spid="12"/>
                                        </p:tgtEl>
                                        <p:attrNameLst>
                                          <p:attrName>ppt_y</p:attrName>
                                        </p:attrNameLst>
                                      </p:cBhvr>
                                      <p:tavLst>
                                        <p:tav tm="0">
                                          <p:val>
                                            <p:strVal val="ppt_y"/>
                                          </p:val>
                                        </p:tav>
                                        <p:tav tm="100000">
                                          <p:val>
                                            <p:strVal val="ppt_y"/>
                                          </p:val>
                                        </p:tav>
                                      </p:tavLst>
                                    </p:anim>
                                    <p:set>
                                      <p:cBhvr>
                                        <p:cTn id="161" dur="1" fill="hold">
                                          <p:stCondLst>
                                            <p:cond delay="499"/>
                                          </p:stCondLst>
                                        </p:cTn>
                                        <p:tgtEl>
                                          <p:spTgt spid="12"/>
                                        </p:tgtEl>
                                        <p:attrNameLst>
                                          <p:attrName>style.visibility</p:attrName>
                                        </p:attrNameLst>
                                      </p:cBhvr>
                                      <p:to>
                                        <p:strVal val="hidden"/>
                                      </p:to>
                                    </p:set>
                                  </p:childTnLst>
                                </p:cTn>
                              </p:par>
                              <p:par>
                                <p:cTn id="162" presetID="2" presetClass="exit" presetSubtype="2" fill="hold" grpId="1" nodeType="withEffect">
                                  <p:stCondLst>
                                    <p:cond delay="0"/>
                                  </p:stCondLst>
                                  <p:childTnLst>
                                    <p:anim calcmode="lin" valueType="num">
                                      <p:cBhvr additive="base">
                                        <p:cTn id="163" dur="500"/>
                                        <p:tgtEl>
                                          <p:spTgt spid="16"/>
                                        </p:tgtEl>
                                        <p:attrNameLst>
                                          <p:attrName>ppt_x</p:attrName>
                                        </p:attrNameLst>
                                      </p:cBhvr>
                                      <p:tavLst>
                                        <p:tav tm="0">
                                          <p:val>
                                            <p:strVal val="ppt_x"/>
                                          </p:val>
                                        </p:tav>
                                        <p:tav tm="100000">
                                          <p:val>
                                            <p:strVal val="1+ppt_w/2"/>
                                          </p:val>
                                        </p:tav>
                                      </p:tavLst>
                                    </p:anim>
                                    <p:anim calcmode="lin" valueType="num">
                                      <p:cBhvr additive="base">
                                        <p:cTn id="164" dur="500"/>
                                        <p:tgtEl>
                                          <p:spTgt spid="16"/>
                                        </p:tgtEl>
                                        <p:attrNameLst>
                                          <p:attrName>ppt_y</p:attrName>
                                        </p:attrNameLst>
                                      </p:cBhvr>
                                      <p:tavLst>
                                        <p:tav tm="0">
                                          <p:val>
                                            <p:strVal val="ppt_y"/>
                                          </p:val>
                                        </p:tav>
                                        <p:tav tm="100000">
                                          <p:val>
                                            <p:strVal val="ppt_y"/>
                                          </p:val>
                                        </p:tav>
                                      </p:tavLst>
                                    </p:anim>
                                    <p:set>
                                      <p:cBhvr>
                                        <p:cTn id="165" dur="1" fill="hold">
                                          <p:stCondLst>
                                            <p:cond delay="499"/>
                                          </p:stCondLst>
                                        </p:cTn>
                                        <p:tgtEl>
                                          <p:spTgt spid="16"/>
                                        </p:tgtEl>
                                        <p:attrNameLst>
                                          <p:attrName>style.visibility</p:attrName>
                                        </p:attrNameLst>
                                      </p:cBhvr>
                                      <p:to>
                                        <p:strVal val="hidden"/>
                                      </p:to>
                                    </p:set>
                                  </p:childTnLst>
                                </p:cTn>
                              </p:par>
                              <p:par>
                                <p:cTn id="166" presetID="2" presetClass="exit" presetSubtype="2" fill="hold" grpId="1" nodeType="withEffect">
                                  <p:stCondLst>
                                    <p:cond delay="0"/>
                                  </p:stCondLst>
                                  <p:childTnLst>
                                    <p:anim calcmode="lin" valueType="num">
                                      <p:cBhvr additive="base">
                                        <p:cTn id="167" dur="500"/>
                                        <p:tgtEl>
                                          <p:spTgt spid="17"/>
                                        </p:tgtEl>
                                        <p:attrNameLst>
                                          <p:attrName>ppt_x</p:attrName>
                                        </p:attrNameLst>
                                      </p:cBhvr>
                                      <p:tavLst>
                                        <p:tav tm="0">
                                          <p:val>
                                            <p:strVal val="ppt_x"/>
                                          </p:val>
                                        </p:tav>
                                        <p:tav tm="100000">
                                          <p:val>
                                            <p:strVal val="1+ppt_w/2"/>
                                          </p:val>
                                        </p:tav>
                                      </p:tavLst>
                                    </p:anim>
                                    <p:anim calcmode="lin" valueType="num">
                                      <p:cBhvr additive="base">
                                        <p:cTn id="168" dur="500"/>
                                        <p:tgtEl>
                                          <p:spTgt spid="17"/>
                                        </p:tgtEl>
                                        <p:attrNameLst>
                                          <p:attrName>ppt_y</p:attrName>
                                        </p:attrNameLst>
                                      </p:cBhvr>
                                      <p:tavLst>
                                        <p:tav tm="0">
                                          <p:val>
                                            <p:strVal val="ppt_y"/>
                                          </p:val>
                                        </p:tav>
                                        <p:tav tm="100000">
                                          <p:val>
                                            <p:strVal val="ppt_y"/>
                                          </p:val>
                                        </p:tav>
                                      </p:tavLst>
                                    </p:anim>
                                    <p:set>
                                      <p:cBhvr>
                                        <p:cTn id="169" dur="1" fill="hold">
                                          <p:stCondLst>
                                            <p:cond delay="499"/>
                                          </p:stCondLst>
                                        </p:cTn>
                                        <p:tgtEl>
                                          <p:spTgt spid="17"/>
                                        </p:tgtEl>
                                        <p:attrNameLst>
                                          <p:attrName>style.visibility</p:attrName>
                                        </p:attrNameLst>
                                      </p:cBhvr>
                                      <p:to>
                                        <p:strVal val="hidden"/>
                                      </p:to>
                                    </p:set>
                                  </p:childTnLst>
                                </p:cTn>
                              </p:par>
                              <p:par>
                                <p:cTn id="170" presetID="2" presetClass="exit" presetSubtype="2" fill="hold" nodeType="withEffect">
                                  <p:stCondLst>
                                    <p:cond delay="0"/>
                                  </p:stCondLst>
                                  <p:childTnLst>
                                    <p:anim calcmode="lin" valueType="num">
                                      <p:cBhvr additive="base">
                                        <p:cTn id="171" dur="500"/>
                                        <p:tgtEl>
                                          <p:spTgt spid="13"/>
                                        </p:tgtEl>
                                        <p:attrNameLst>
                                          <p:attrName>ppt_x</p:attrName>
                                        </p:attrNameLst>
                                      </p:cBhvr>
                                      <p:tavLst>
                                        <p:tav tm="0">
                                          <p:val>
                                            <p:strVal val="ppt_x"/>
                                          </p:val>
                                        </p:tav>
                                        <p:tav tm="100000">
                                          <p:val>
                                            <p:strVal val="1+ppt_w/2"/>
                                          </p:val>
                                        </p:tav>
                                      </p:tavLst>
                                    </p:anim>
                                    <p:anim calcmode="lin" valueType="num">
                                      <p:cBhvr additive="base">
                                        <p:cTn id="172" dur="500"/>
                                        <p:tgtEl>
                                          <p:spTgt spid="13"/>
                                        </p:tgtEl>
                                        <p:attrNameLst>
                                          <p:attrName>ppt_y</p:attrName>
                                        </p:attrNameLst>
                                      </p:cBhvr>
                                      <p:tavLst>
                                        <p:tav tm="0">
                                          <p:val>
                                            <p:strVal val="ppt_y"/>
                                          </p:val>
                                        </p:tav>
                                        <p:tav tm="100000">
                                          <p:val>
                                            <p:strVal val="ppt_y"/>
                                          </p:val>
                                        </p:tav>
                                      </p:tavLst>
                                    </p:anim>
                                    <p:set>
                                      <p:cBhvr>
                                        <p:cTn id="173" dur="1" fill="hold">
                                          <p:stCondLst>
                                            <p:cond delay="499"/>
                                          </p:stCondLst>
                                        </p:cTn>
                                        <p:tgtEl>
                                          <p:spTgt spid="13"/>
                                        </p:tgtEl>
                                        <p:attrNameLst>
                                          <p:attrName>style.visibility</p:attrName>
                                        </p:attrNameLst>
                                      </p:cBhvr>
                                      <p:to>
                                        <p:strVal val="hidden"/>
                                      </p:to>
                                    </p:set>
                                  </p:childTnLst>
                                </p:cTn>
                              </p:par>
                              <p:par>
                                <p:cTn id="174" presetID="2" presetClass="exit" presetSubtype="2" fill="hold" nodeType="withEffect">
                                  <p:stCondLst>
                                    <p:cond delay="0"/>
                                  </p:stCondLst>
                                  <p:childTnLst>
                                    <p:anim calcmode="lin" valueType="num">
                                      <p:cBhvr additive="base">
                                        <p:cTn id="175" dur="500"/>
                                        <p:tgtEl>
                                          <p:spTgt spid="14"/>
                                        </p:tgtEl>
                                        <p:attrNameLst>
                                          <p:attrName>ppt_x</p:attrName>
                                        </p:attrNameLst>
                                      </p:cBhvr>
                                      <p:tavLst>
                                        <p:tav tm="0">
                                          <p:val>
                                            <p:strVal val="ppt_x"/>
                                          </p:val>
                                        </p:tav>
                                        <p:tav tm="100000">
                                          <p:val>
                                            <p:strVal val="1+ppt_w/2"/>
                                          </p:val>
                                        </p:tav>
                                      </p:tavLst>
                                    </p:anim>
                                    <p:anim calcmode="lin" valueType="num">
                                      <p:cBhvr additive="base">
                                        <p:cTn id="176" dur="500"/>
                                        <p:tgtEl>
                                          <p:spTgt spid="14"/>
                                        </p:tgtEl>
                                        <p:attrNameLst>
                                          <p:attrName>ppt_y</p:attrName>
                                        </p:attrNameLst>
                                      </p:cBhvr>
                                      <p:tavLst>
                                        <p:tav tm="0">
                                          <p:val>
                                            <p:strVal val="ppt_y"/>
                                          </p:val>
                                        </p:tav>
                                        <p:tav tm="100000">
                                          <p:val>
                                            <p:strVal val="ppt_y"/>
                                          </p:val>
                                        </p:tav>
                                      </p:tavLst>
                                    </p:anim>
                                    <p:set>
                                      <p:cBhvr>
                                        <p:cTn id="177" dur="1" fill="hold">
                                          <p:stCondLst>
                                            <p:cond delay="499"/>
                                          </p:stCondLst>
                                        </p:cTn>
                                        <p:tgtEl>
                                          <p:spTgt spid="14"/>
                                        </p:tgtEl>
                                        <p:attrNameLst>
                                          <p:attrName>style.visibility</p:attrName>
                                        </p:attrNameLst>
                                      </p:cBhvr>
                                      <p:to>
                                        <p:strVal val="hidden"/>
                                      </p:to>
                                    </p:set>
                                  </p:childTnLst>
                                </p:cTn>
                              </p:par>
                              <p:par>
                                <p:cTn id="178" presetID="2" presetClass="exit" presetSubtype="2" fill="hold" grpId="1" nodeType="withEffect">
                                  <p:stCondLst>
                                    <p:cond delay="0"/>
                                  </p:stCondLst>
                                  <p:childTnLst>
                                    <p:anim calcmode="lin" valueType="num">
                                      <p:cBhvr additive="base">
                                        <p:cTn id="179" dur="500"/>
                                        <p:tgtEl>
                                          <p:spTgt spid="18"/>
                                        </p:tgtEl>
                                        <p:attrNameLst>
                                          <p:attrName>ppt_x</p:attrName>
                                        </p:attrNameLst>
                                      </p:cBhvr>
                                      <p:tavLst>
                                        <p:tav tm="0">
                                          <p:val>
                                            <p:strVal val="ppt_x"/>
                                          </p:val>
                                        </p:tav>
                                        <p:tav tm="100000">
                                          <p:val>
                                            <p:strVal val="1+ppt_w/2"/>
                                          </p:val>
                                        </p:tav>
                                      </p:tavLst>
                                    </p:anim>
                                    <p:anim calcmode="lin" valueType="num">
                                      <p:cBhvr additive="base">
                                        <p:cTn id="180" dur="500"/>
                                        <p:tgtEl>
                                          <p:spTgt spid="18"/>
                                        </p:tgtEl>
                                        <p:attrNameLst>
                                          <p:attrName>ppt_y</p:attrName>
                                        </p:attrNameLst>
                                      </p:cBhvr>
                                      <p:tavLst>
                                        <p:tav tm="0">
                                          <p:val>
                                            <p:strVal val="ppt_y"/>
                                          </p:val>
                                        </p:tav>
                                        <p:tav tm="100000">
                                          <p:val>
                                            <p:strVal val="ppt_y"/>
                                          </p:val>
                                        </p:tav>
                                      </p:tavLst>
                                    </p:anim>
                                    <p:set>
                                      <p:cBhvr>
                                        <p:cTn id="181" dur="1" fill="hold">
                                          <p:stCondLst>
                                            <p:cond delay="499"/>
                                          </p:stCondLst>
                                        </p:cTn>
                                        <p:tgtEl>
                                          <p:spTgt spid="18"/>
                                        </p:tgtEl>
                                        <p:attrNameLst>
                                          <p:attrName>style.visibility</p:attrName>
                                        </p:attrNameLst>
                                      </p:cBhvr>
                                      <p:to>
                                        <p:strVal val="hidden"/>
                                      </p:to>
                                    </p:set>
                                  </p:childTnLst>
                                </p:cTn>
                              </p:par>
                              <p:par>
                                <p:cTn id="182" presetID="2" presetClass="exit" presetSubtype="2" fill="hold" nodeType="withEffect">
                                  <p:stCondLst>
                                    <p:cond delay="0"/>
                                  </p:stCondLst>
                                  <p:childTnLst>
                                    <p:anim calcmode="lin" valueType="num">
                                      <p:cBhvr additive="base">
                                        <p:cTn id="183" dur="500"/>
                                        <p:tgtEl>
                                          <p:spTgt spid="21"/>
                                        </p:tgtEl>
                                        <p:attrNameLst>
                                          <p:attrName>ppt_x</p:attrName>
                                        </p:attrNameLst>
                                      </p:cBhvr>
                                      <p:tavLst>
                                        <p:tav tm="0">
                                          <p:val>
                                            <p:strVal val="ppt_x"/>
                                          </p:val>
                                        </p:tav>
                                        <p:tav tm="100000">
                                          <p:val>
                                            <p:strVal val="1+ppt_w/2"/>
                                          </p:val>
                                        </p:tav>
                                      </p:tavLst>
                                    </p:anim>
                                    <p:anim calcmode="lin" valueType="num">
                                      <p:cBhvr additive="base">
                                        <p:cTn id="184" dur="500"/>
                                        <p:tgtEl>
                                          <p:spTgt spid="21"/>
                                        </p:tgtEl>
                                        <p:attrNameLst>
                                          <p:attrName>ppt_y</p:attrName>
                                        </p:attrNameLst>
                                      </p:cBhvr>
                                      <p:tavLst>
                                        <p:tav tm="0">
                                          <p:val>
                                            <p:strVal val="ppt_y"/>
                                          </p:val>
                                        </p:tav>
                                        <p:tav tm="100000">
                                          <p:val>
                                            <p:strVal val="ppt_y"/>
                                          </p:val>
                                        </p:tav>
                                      </p:tavLst>
                                    </p:anim>
                                    <p:set>
                                      <p:cBhvr>
                                        <p:cTn id="185" dur="1" fill="hold">
                                          <p:stCondLst>
                                            <p:cond delay="499"/>
                                          </p:stCondLst>
                                        </p:cTn>
                                        <p:tgtEl>
                                          <p:spTgt spid="21"/>
                                        </p:tgtEl>
                                        <p:attrNameLst>
                                          <p:attrName>style.visibility</p:attrName>
                                        </p:attrNameLst>
                                      </p:cBhvr>
                                      <p:to>
                                        <p:strVal val="hidden"/>
                                      </p:to>
                                    </p:set>
                                  </p:childTnLst>
                                </p:cTn>
                              </p:par>
                              <p:par>
                                <p:cTn id="186" presetID="2" presetClass="exit" presetSubtype="2" fill="hold" nodeType="withEffect">
                                  <p:stCondLst>
                                    <p:cond delay="0"/>
                                  </p:stCondLst>
                                  <p:childTnLst>
                                    <p:anim calcmode="lin" valueType="num">
                                      <p:cBhvr additive="base">
                                        <p:cTn id="187" dur="500"/>
                                        <p:tgtEl>
                                          <p:spTgt spid="31"/>
                                        </p:tgtEl>
                                        <p:attrNameLst>
                                          <p:attrName>ppt_x</p:attrName>
                                        </p:attrNameLst>
                                      </p:cBhvr>
                                      <p:tavLst>
                                        <p:tav tm="0">
                                          <p:val>
                                            <p:strVal val="ppt_x"/>
                                          </p:val>
                                        </p:tav>
                                        <p:tav tm="100000">
                                          <p:val>
                                            <p:strVal val="1+ppt_w/2"/>
                                          </p:val>
                                        </p:tav>
                                      </p:tavLst>
                                    </p:anim>
                                    <p:anim calcmode="lin" valueType="num">
                                      <p:cBhvr additive="base">
                                        <p:cTn id="188" dur="500"/>
                                        <p:tgtEl>
                                          <p:spTgt spid="31"/>
                                        </p:tgtEl>
                                        <p:attrNameLst>
                                          <p:attrName>ppt_y</p:attrName>
                                        </p:attrNameLst>
                                      </p:cBhvr>
                                      <p:tavLst>
                                        <p:tav tm="0">
                                          <p:val>
                                            <p:strVal val="ppt_y"/>
                                          </p:val>
                                        </p:tav>
                                        <p:tav tm="100000">
                                          <p:val>
                                            <p:strVal val="ppt_y"/>
                                          </p:val>
                                        </p:tav>
                                      </p:tavLst>
                                    </p:anim>
                                    <p:set>
                                      <p:cBhvr>
                                        <p:cTn id="189" dur="1" fill="hold">
                                          <p:stCondLst>
                                            <p:cond delay="499"/>
                                          </p:stCondLst>
                                        </p:cTn>
                                        <p:tgtEl>
                                          <p:spTgt spid="31"/>
                                        </p:tgtEl>
                                        <p:attrNameLst>
                                          <p:attrName>style.visibility</p:attrName>
                                        </p:attrNameLst>
                                      </p:cBhvr>
                                      <p:to>
                                        <p:strVal val="hidden"/>
                                      </p:to>
                                    </p:set>
                                  </p:childTnLst>
                                </p:cTn>
                              </p:par>
                              <p:par>
                                <p:cTn id="190" presetID="2" presetClass="exit" presetSubtype="2" fill="hold" nodeType="withEffect">
                                  <p:stCondLst>
                                    <p:cond delay="0"/>
                                  </p:stCondLst>
                                  <p:childTnLst>
                                    <p:anim calcmode="lin" valueType="num">
                                      <p:cBhvr additive="base">
                                        <p:cTn id="191" dur="500"/>
                                        <p:tgtEl>
                                          <p:spTgt spid="22"/>
                                        </p:tgtEl>
                                        <p:attrNameLst>
                                          <p:attrName>ppt_x</p:attrName>
                                        </p:attrNameLst>
                                      </p:cBhvr>
                                      <p:tavLst>
                                        <p:tav tm="0">
                                          <p:val>
                                            <p:strVal val="ppt_x"/>
                                          </p:val>
                                        </p:tav>
                                        <p:tav tm="100000">
                                          <p:val>
                                            <p:strVal val="1+ppt_w/2"/>
                                          </p:val>
                                        </p:tav>
                                      </p:tavLst>
                                    </p:anim>
                                    <p:anim calcmode="lin" valueType="num">
                                      <p:cBhvr additive="base">
                                        <p:cTn id="192" dur="500"/>
                                        <p:tgtEl>
                                          <p:spTgt spid="22"/>
                                        </p:tgtEl>
                                        <p:attrNameLst>
                                          <p:attrName>ppt_y</p:attrName>
                                        </p:attrNameLst>
                                      </p:cBhvr>
                                      <p:tavLst>
                                        <p:tav tm="0">
                                          <p:val>
                                            <p:strVal val="ppt_y"/>
                                          </p:val>
                                        </p:tav>
                                        <p:tav tm="100000">
                                          <p:val>
                                            <p:strVal val="ppt_y"/>
                                          </p:val>
                                        </p:tav>
                                      </p:tavLst>
                                    </p:anim>
                                    <p:set>
                                      <p:cBhvr>
                                        <p:cTn id="193" dur="1" fill="hold">
                                          <p:stCondLst>
                                            <p:cond delay="499"/>
                                          </p:stCondLst>
                                        </p:cTn>
                                        <p:tgtEl>
                                          <p:spTgt spid="22"/>
                                        </p:tgtEl>
                                        <p:attrNameLst>
                                          <p:attrName>style.visibility</p:attrName>
                                        </p:attrNameLst>
                                      </p:cBhvr>
                                      <p:to>
                                        <p:strVal val="hidden"/>
                                      </p:to>
                                    </p:set>
                                  </p:childTnLst>
                                </p:cTn>
                              </p:par>
                              <p:par>
                                <p:cTn id="194" presetID="2" presetClass="exit" presetSubtype="2" fill="hold" nodeType="withEffect">
                                  <p:stCondLst>
                                    <p:cond delay="0"/>
                                  </p:stCondLst>
                                  <p:childTnLst>
                                    <p:anim calcmode="lin" valueType="num">
                                      <p:cBhvr additive="base">
                                        <p:cTn id="195" dur="500"/>
                                        <p:tgtEl>
                                          <p:spTgt spid="23"/>
                                        </p:tgtEl>
                                        <p:attrNameLst>
                                          <p:attrName>ppt_x</p:attrName>
                                        </p:attrNameLst>
                                      </p:cBhvr>
                                      <p:tavLst>
                                        <p:tav tm="0">
                                          <p:val>
                                            <p:strVal val="ppt_x"/>
                                          </p:val>
                                        </p:tav>
                                        <p:tav tm="100000">
                                          <p:val>
                                            <p:strVal val="1+ppt_w/2"/>
                                          </p:val>
                                        </p:tav>
                                      </p:tavLst>
                                    </p:anim>
                                    <p:anim calcmode="lin" valueType="num">
                                      <p:cBhvr additive="base">
                                        <p:cTn id="196" dur="500"/>
                                        <p:tgtEl>
                                          <p:spTgt spid="23"/>
                                        </p:tgtEl>
                                        <p:attrNameLst>
                                          <p:attrName>ppt_y</p:attrName>
                                        </p:attrNameLst>
                                      </p:cBhvr>
                                      <p:tavLst>
                                        <p:tav tm="0">
                                          <p:val>
                                            <p:strVal val="ppt_y"/>
                                          </p:val>
                                        </p:tav>
                                        <p:tav tm="100000">
                                          <p:val>
                                            <p:strVal val="ppt_y"/>
                                          </p:val>
                                        </p:tav>
                                      </p:tavLst>
                                    </p:anim>
                                    <p:set>
                                      <p:cBhvr>
                                        <p:cTn id="197" dur="1" fill="hold">
                                          <p:stCondLst>
                                            <p:cond delay="499"/>
                                          </p:stCondLst>
                                        </p:cTn>
                                        <p:tgtEl>
                                          <p:spTgt spid="23"/>
                                        </p:tgtEl>
                                        <p:attrNameLst>
                                          <p:attrName>style.visibility</p:attrName>
                                        </p:attrNameLst>
                                      </p:cBhvr>
                                      <p:to>
                                        <p:strVal val="hidden"/>
                                      </p:to>
                                    </p:set>
                                  </p:childTnLst>
                                </p:cTn>
                              </p:par>
                              <p:par>
                                <p:cTn id="198" presetID="2" presetClass="exit" presetSubtype="2" fill="hold" grpId="1" nodeType="withEffect">
                                  <p:stCondLst>
                                    <p:cond delay="0"/>
                                  </p:stCondLst>
                                  <p:childTnLst>
                                    <p:anim calcmode="lin" valueType="num">
                                      <p:cBhvr additive="base">
                                        <p:cTn id="199" dur="500"/>
                                        <p:tgtEl>
                                          <p:spTgt spid="24"/>
                                        </p:tgtEl>
                                        <p:attrNameLst>
                                          <p:attrName>ppt_x</p:attrName>
                                        </p:attrNameLst>
                                      </p:cBhvr>
                                      <p:tavLst>
                                        <p:tav tm="0">
                                          <p:val>
                                            <p:strVal val="ppt_x"/>
                                          </p:val>
                                        </p:tav>
                                        <p:tav tm="100000">
                                          <p:val>
                                            <p:strVal val="1+ppt_w/2"/>
                                          </p:val>
                                        </p:tav>
                                      </p:tavLst>
                                    </p:anim>
                                    <p:anim calcmode="lin" valueType="num">
                                      <p:cBhvr additive="base">
                                        <p:cTn id="200" dur="500"/>
                                        <p:tgtEl>
                                          <p:spTgt spid="24"/>
                                        </p:tgtEl>
                                        <p:attrNameLst>
                                          <p:attrName>ppt_y</p:attrName>
                                        </p:attrNameLst>
                                      </p:cBhvr>
                                      <p:tavLst>
                                        <p:tav tm="0">
                                          <p:val>
                                            <p:strVal val="ppt_y"/>
                                          </p:val>
                                        </p:tav>
                                        <p:tav tm="100000">
                                          <p:val>
                                            <p:strVal val="ppt_y"/>
                                          </p:val>
                                        </p:tav>
                                      </p:tavLst>
                                    </p:anim>
                                    <p:set>
                                      <p:cBhvr>
                                        <p:cTn id="201" dur="1" fill="hold">
                                          <p:stCondLst>
                                            <p:cond delay="499"/>
                                          </p:stCondLst>
                                        </p:cTn>
                                        <p:tgtEl>
                                          <p:spTgt spid="24"/>
                                        </p:tgtEl>
                                        <p:attrNameLst>
                                          <p:attrName>style.visibility</p:attrName>
                                        </p:attrNameLst>
                                      </p:cBhvr>
                                      <p:to>
                                        <p:strVal val="hidden"/>
                                      </p:to>
                                    </p:set>
                                  </p:childTnLst>
                                </p:cTn>
                              </p:par>
                              <p:par>
                                <p:cTn id="202" presetID="2" presetClass="exit" presetSubtype="2" fill="hold" grpId="1" nodeType="withEffect">
                                  <p:stCondLst>
                                    <p:cond delay="0"/>
                                  </p:stCondLst>
                                  <p:childTnLst>
                                    <p:anim calcmode="lin" valueType="num">
                                      <p:cBhvr additive="base">
                                        <p:cTn id="203" dur="500"/>
                                        <p:tgtEl>
                                          <p:spTgt spid="25"/>
                                        </p:tgtEl>
                                        <p:attrNameLst>
                                          <p:attrName>ppt_x</p:attrName>
                                        </p:attrNameLst>
                                      </p:cBhvr>
                                      <p:tavLst>
                                        <p:tav tm="0">
                                          <p:val>
                                            <p:strVal val="ppt_x"/>
                                          </p:val>
                                        </p:tav>
                                        <p:tav tm="100000">
                                          <p:val>
                                            <p:strVal val="1+ppt_w/2"/>
                                          </p:val>
                                        </p:tav>
                                      </p:tavLst>
                                    </p:anim>
                                    <p:anim calcmode="lin" valueType="num">
                                      <p:cBhvr additive="base">
                                        <p:cTn id="204" dur="500"/>
                                        <p:tgtEl>
                                          <p:spTgt spid="25"/>
                                        </p:tgtEl>
                                        <p:attrNameLst>
                                          <p:attrName>ppt_y</p:attrName>
                                        </p:attrNameLst>
                                      </p:cBhvr>
                                      <p:tavLst>
                                        <p:tav tm="0">
                                          <p:val>
                                            <p:strVal val="ppt_y"/>
                                          </p:val>
                                        </p:tav>
                                        <p:tav tm="100000">
                                          <p:val>
                                            <p:strVal val="ppt_y"/>
                                          </p:val>
                                        </p:tav>
                                      </p:tavLst>
                                    </p:anim>
                                    <p:set>
                                      <p:cBhvr>
                                        <p:cTn id="205" dur="1" fill="hold">
                                          <p:stCondLst>
                                            <p:cond delay="499"/>
                                          </p:stCondLst>
                                        </p:cTn>
                                        <p:tgtEl>
                                          <p:spTgt spid="25"/>
                                        </p:tgtEl>
                                        <p:attrNameLst>
                                          <p:attrName>style.visibility</p:attrName>
                                        </p:attrNameLst>
                                      </p:cBhvr>
                                      <p:to>
                                        <p:strVal val="hidden"/>
                                      </p:to>
                                    </p:set>
                                  </p:childTnLst>
                                </p:cTn>
                              </p:par>
                              <p:par>
                                <p:cTn id="206" presetID="2" presetClass="exit" presetSubtype="2" fill="hold" grpId="1" nodeType="withEffect">
                                  <p:stCondLst>
                                    <p:cond delay="0"/>
                                  </p:stCondLst>
                                  <p:childTnLst>
                                    <p:anim calcmode="lin" valueType="num">
                                      <p:cBhvr additive="base">
                                        <p:cTn id="207" dur="500"/>
                                        <p:tgtEl>
                                          <p:spTgt spid="26"/>
                                        </p:tgtEl>
                                        <p:attrNameLst>
                                          <p:attrName>ppt_x</p:attrName>
                                        </p:attrNameLst>
                                      </p:cBhvr>
                                      <p:tavLst>
                                        <p:tav tm="0">
                                          <p:val>
                                            <p:strVal val="ppt_x"/>
                                          </p:val>
                                        </p:tav>
                                        <p:tav tm="100000">
                                          <p:val>
                                            <p:strVal val="1+ppt_w/2"/>
                                          </p:val>
                                        </p:tav>
                                      </p:tavLst>
                                    </p:anim>
                                    <p:anim calcmode="lin" valueType="num">
                                      <p:cBhvr additive="base">
                                        <p:cTn id="208" dur="500"/>
                                        <p:tgtEl>
                                          <p:spTgt spid="26"/>
                                        </p:tgtEl>
                                        <p:attrNameLst>
                                          <p:attrName>ppt_y</p:attrName>
                                        </p:attrNameLst>
                                      </p:cBhvr>
                                      <p:tavLst>
                                        <p:tav tm="0">
                                          <p:val>
                                            <p:strVal val="ppt_y"/>
                                          </p:val>
                                        </p:tav>
                                        <p:tav tm="100000">
                                          <p:val>
                                            <p:strVal val="ppt_y"/>
                                          </p:val>
                                        </p:tav>
                                      </p:tavLst>
                                    </p:anim>
                                    <p:set>
                                      <p:cBhvr>
                                        <p:cTn id="209" dur="1" fill="hold">
                                          <p:stCondLst>
                                            <p:cond delay="499"/>
                                          </p:stCondLst>
                                        </p:cTn>
                                        <p:tgtEl>
                                          <p:spTgt spid="26"/>
                                        </p:tgtEl>
                                        <p:attrNameLst>
                                          <p:attrName>style.visibility</p:attrName>
                                        </p:attrNameLst>
                                      </p:cBhvr>
                                      <p:to>
                                        <p:strVal val="hidden"/>
                                      </p:to>
                                    </p:set>
                                  </p:childTnLst>
                                </p:cTn>
                              </p:par>
                              <p:par>
                                <p:cTn id="210" presetID="2" presetClass="exit" presetSubtype="2" fill="hold" nodeType="withEffect">
                                  <p:stCondLst>
                                    <p:cond delay="0"/>
                                  </p:stCondLst>
                                  <p:childTnLst>
                                    <p:anim calcmode="lin" valueType="num">
                                      <p:cBhvr additive="base">
                                        <p:cTn id="211" dur="500"/>
                                        <p:tgtEl>
                                          <p:spTgt spid="11"/>
                                        </p:tgtEl>
                                        <p:attrNameLst>
                                          <p:attrName>ppt_x</p:attrName>
                                        </p:attrNameLst>
                                      </p:cBhvr>
                                      <p:tavLst>
                                        <p:tav tm="0">
                                          <p:val>
                                            <p:strVal val="ppt_x"/>
                                          </p:val>
                                        </p:tav>
                                        <p:tav tm="100000">
                                          <p:val>
                                            <p:strVal val="1+ppt_w/2"/>
                                          </p:val>
                                        </p:tav>
                                      </p:tavLst>
                                    </p:anim>
                                    <p:anim calcmode="lin" valueType="num">
                                      <p:cBhvr additive="base">
                                        <p:cTn id="212" dur="500"/>
                                        <p:tgtEl>
                                          <p:spTgt spid="11"/>
                                        </p:tgtEl>
                                        <p:attrNameLst>
                                          <p:attrName>ppt_y</p:attrName>
                                        </p:attrNameLst>
                                      </p:cBhvr>
                                      <p:tavLst>
                                        <p:tav tm="0">
                                          <p:val>
                                            <p:strVal val="ppt_y"/>
                                          </p:val>
                                        </p:tav>
                                        <p:tav tm="100000">
                                          <p:val>
                                            <p:strVal val="ppt_y"/>
                                          </p:val>
                                        </p:tav>
                                      </p:tavLst>
                                    </p:anim>
                                    <p:set>
                                      <p:cBhvr>
                                        <p:cTn id="213" dur="1" fill="hold">
                                          <p:stCondLst>
                                            <p:cond delay="499"/>
                                          </p:stCondLst>
                                        </p:cTn>
                                        <p:tgtEl>
                                          <p:spTgt spid="11"/>
                                        </p:tgtEl>
                                        <p:attrNameLst>
                                          <p:attrName>style.visibility</p:attrName>
                                        </p:attrNameLst>
                                      </p:cBhvr>
                                      <p:to>
                                        <p:strVal val="hidden"/>
                                      </p:to>
                                    </p:set>
                                  </p:childTnLst>
                                </p:cTn>
                              </p:par>
                              <p:par>
                                <p:cTn id="214" presetID="2" presetClass="exit" presetSubtype="2" fill="hold" nodeType="withEffect">
                                  <p:stCondLst>
                                    <p:cond delay="0"/>
                                  </p:stCondLst>
                                  <p:childTnLst>
                                    <p:anim calcmode="lin" valueType="num">
                                      <p:cBhvr additive="base">
                                        <p:cTn id="215" dur="500"/>
                                        <p:tgtEl>
                                          <p:spTgt spid="19"/>
                                        </p:tgtEl>
                                        <p:attrNameLst>
                                          <p:attrName>ppt_x</p:attrName>
                                        </p:attrNameLst>
                                      </p:cBhvr>
                                      <p:tavLst>
                                        <p:tav tm="0">
                                          <p:val>
                                            <p:strVal val="ppt_x"/>
                                          </p:val>
                                        </p:tav>
                                        <p:tav tm="100000">
                                          <p:val>
                                            <p:strVal val="1+ppt_w/2"/>
                                          </p:val>
                                        </p:tav>
                                      </p:tavLst>
                                    </p:anim>
                                    <p:anim calcmode="lin" valueType="num">
                                      <p:cBhvr additive="base">
                                        <p:cTn id="216" dur="500"/>
                                        <p:tgtEl>
                                          <p:spTgt spid="19"/>
                                        </p:tgtEl>
                                        <p:attrNameLst>
                                          <p:attrName>ppt_y</p:attrName>
                                        </p:attrNameLst>
                                      </p:cBhvr>
                                      <p:tavLst>
                                        <p:tav tm="0">
                                          <p:val>
                                            <p:strVal val="ppt_y"/>
                                          </p:val>
                                        </p:tav>
                                        <p:tav tm="100000">
                                          <p:val>
                                            <p:strVal val="ppt_y"/>
                                          </p:val>
                                        </p:tav>
                                      </p:tavLst>
                                    </p:anim>
                                    <p:set>
                                      <p:cBhvr>
                                        <p:cTn id="217" dur="1" fill="hold">
                                          <p:stCondLst>
                                            <p:cond delay="499"/>
                                          </p:stCondLst>
                                        </p:cTn>
                                        <p:tgtEl>
                                          <p:spTgt spid="19"/>
                                        </p:tgtEl>
                                        <p:attrNameLst>
                                          <p:attrName>style.visibility</p:attrName>
                                        </p:attrNameLst>
                                      </p:cBhvr>
                                      <p:to>
                                        <p:strVal val="hidden"/>
                                      </p:to>
                                    </p:set>
                                  </p:childTnLst>
                                </p:cTn>
                              </p:par>
                              <p:par>
                                <p:cTn id="218" presetID="2" presetClass="exit" presetSubtype="2" fill="hold" grpId="1" nodeType="withEffect">
                                  <p:stCondLst>
                                    <p:cond delay="0"/>
                                  </p:stCondLst>
                                  <p:childTnLst>
                                    <p:anim calcmode="lin" valueType="num">
                                      <p:cBhvr additive="base">
                                        <p:cTn id="219" dur="500"/>
                                        <p:tgtEl>
                                          <p:spTgt spid="27"/>
                                        </p:tgtEl>
                                        <p:attrNameLst>
                                          <p:attrName>ppt_x</p:attrName>
                                        </p:attrNameLst>
                                      </p:cBhvr>
                                      <p:tavLst>
                                        <p:tav tm="0">
                                          <p:val>
                                            <p:strVal val="ppt_x"/>
                                          </p:val>
                                        </p:tav>
                                        <p:tav tm="100000">
                                          <p:val>
                                            <p:strVal val="1+ppt_w/2"/>
                                          </p:val>
                                        </p:tav>
                                      </p:tavLst>
                                    </p:anim>
                                    <p:anim calcmode="lin" valueType="num">
                                      <p:cBhvr additive="base">
                                        <p:cTn id="220" dur="500"/>
                                        <p:tgtEl>
                                          <p:spTgt spid="27"/>
                                        </p:tgtEl>
                                        <p:attrNameLst>
                                          <p:attrName>ppt_y</p:attrName>
                                        </p:attrNameLst>
                                      </p:cBhvr>
                                      <p:tavLst>
                                        <p:tav tm="0">
                                          <p:val>
                                            <p:strVal val="ppt_y"/>
                                          </p:val>
                                        </p:tav>
                                        <p:tav tm="100000">
                                          <p:val>
                                            <p:strVal val="ppt_y"/>
                                          </p:val>
                                        </p:tav>
                                      </p:tavLst>
                                    </p:anim>
                                    <p:set>
                                      <p:cBhvr>
                                        <p:cTn id="221" dur="1" fill="hold">
                                          <p:stCondLst>
                                            <p:cond delay="499"/>
                                          </p:stCondLst>
                                        </p:cTn>
                                        <p:tgtEl>
                                          <p:spTgt spid="27"/>
                                        </p:tgtEl>
                                        <p:attrNameLst>
                                          <p:attrName>style.visibility</p:attrName>
                                        </p:attrNameLst>
                                      </p:cBhvr>
                                      <p:to>
                                        <p:strVal val="hidden"/>
                                      </p:to>
                                    </p:set>
                                  </p:childTnLst>
                                </p:cTn>
                              </p:par>
                              <p:par>
                                <p:cTn id="222" presetID="2" presetClass="exit" presetSubtype="2" fill="hold" grpId="1" nodeType="withEffect">
                                  <p:stCondLst>
                                    <p:cond delay="0"/>
                                  </p:stCondLst>
                                  <p:childTnLst>
                                    <p:anim calcmode="lin" valueType="num">
                                      <p:cBhvr additive="base">
                                        <p:cTn id="223" dur="500"/>
                                        <p:tgtEl>
                                          <p:spTgt spid="20"/>
                                        </p:tgtEl>
                                        <p:attrNameLst>
                                          <p:attrName>ppt_x</p:attrName>
                                        </p:attrNameLst>
                                      </p:cBhvr>
                                      <p:tavLst>
                                        <p:tav tm="0">
                                          <p:val>
                                            <p:strVal val="ppt_x"/>
                                          </p:val>
                                        </p:tav>
                                        <p:tav tm="100000">
                                          <p:val>
                                            <p:strVal val="1+ppt_w/2"/>
                                          </p:val>
                                        </p:tav>
                                      </p:tavLst>
                                    </p:anim>
                                    <p:anim calcmode="lin" valueType="num">
                                      <p:cBhvr additive="base">
                                        <p:cTn id="224" dur="500"/>
                                        <p:tgtEl>
                                          <p:spTgt spid="20"/>
                                        </p:tgtEl>
                                        <p:attrNameLst>
                                          <p:attrName>ppt_y</p:attrName>
                                        </p:attrNameLst>
                                      </p:cBhvr>
                                      <p:tavLst>
                                        <p:tav tm="0">
                                          <p:val>
                                            <p:strVal val="ppt_y"/>
                                          </p:val>
                                        </p:tav>
                                        <p:tav tm="100000">
                                          <p:val>
                                            <p:strVal val="ppt_y"/>
                                          </p:val>
                                        </p:tav>
                                      </p:tavLst>
                                    </p:anim>
                                    <p:set>
                                      <p:cBhvr>
                                        <p:cTn id="225" dur="1" fill="hold">
                                          <p:stCondLst>
                                            <p:cond delay="499"/>
                                          </p:stCondLst>
                                        </p:cTn>
                                        <p:tgtEl>
                                          <p:spTgt spid="20"/>
                                        </p:tgtEl>
                                        <p:attrNameLst>
                                          <p:attrName>style.visibility</p:attrName>
                                        </p:attrNameLst>
                                      </p:cBhvr>
                                      <p:to>
                                        <p:strVal val="hidden"/>
                                      </p:to>
                                    </p:set>
                                  </p:childTnLst>
                                </p:cTn>
                              </p:par>
                              <p:par>
                                <p:cTn id="226" presetID="2" presetClass="exit" presetSubtype="2" fill="hold" grpId="2" nodeType="withEffect">
                                  <p:stCondLst>
                                    <p:cond delay="0"/>
                                  </p:stCondLst>
                                  <p:childTnLst>
                                    <p:anim calcmode="lin" valueType="num">
                                      <p:cBhvr additive="base">
                                        <p:cTn id="227" dur="500"/>
                                        <p:tgtEl>
                                          <p:spTgt spid="28"/>
                                        </p:tgtEl>
                                        <p:attrNameLst>
                                          <p:attrName>ppt_x</p:attrName>
                                        </p:attrNameLst>
                                      </p:cBhvr>
                                      <p:tavLst>
                                        <p:tav tm="0">
                                          <p:val>
                                            <p:strVal val="ppt_x"/>
                                          </p:val>
                                        </p:tav>
                                        <p:tav tm="100000">
                                          <p:val>
                                            <p:strVal val="1+ppt_w/2"/>
                                          </p:val>
                                        </p:tav>
                                      </p:tavLst>
                                    </p:anim>
                                    <p:anim calcmode="lin" valueType="num">
                                      <p:cBhvr additive="base">
                                        <p:cTn id="228" dur="500"/>
                                        <p:tgtEl>
                                          <p:spTgt spid="28"/>
                                        </p:tgtEl>
                                        <p:attrNameLst>
                                          <p:attrName>ppt_y</p:attrName>
                                        </p:attrNameLst>
                                      </p:cBhvr>
                                      <p:tavLst>
                                        <p:tav tm="0">
                                          <p:val>
                                            <p:strVal val="ppt_y"/>
                                          </p:val>
                                        </p:tav>
                                        <p:tav tm="100000">
                                          <p:val>
                                            <p:strVal val="ppt_y"/>
                                          </p:val>
                                        </p:tav>
                                      </p:tavLst>
                                    </p:anim>
                                    <p:set>
                                      <p:cBhvr>
                                        <p:cTn id="229" dur="1" fill="hold">
                                          <p:stCondLst>
                                            <p:cond delay="499"/>
                                          </p:stCondLst>
                                        </p:cTn>
                                        <p:tgtEl>
                                          <p:spTgt spid="28"/>
                                        </p:tgtEl>
                                        <p:attrNameLst>
                                          <p:attrName>style.visibility</p:attrName>
                                        </p:attrNameLst>
                                      </p:cBhvr>
                                      <p:to>
                                        <p:strVal val="hidden"/>
                                      </p:to>
                                    </p:set>
                                  </p:childTnLst>
                                </p:cTn>
                              </p:par>
                              <p:par>
                                <p:cTn id="230" presetID="2" presetClass="exit" presetSubtype="2" fill="hold" grpId="1" nodeType="withEffect">
                                  <p:stCondLst>
                                    <p:cond delay="0"/>
                                  </p:stCondLst>
                                  <p:childTnLst>
                                    <p:anim calcmode="lin" valueType="num">
                                      <p:cBhvr additive="base">
                                        <p:cTn id="231" dur="500"/>
                                        <p:tgtEl>
                                          <p:spTgt spid="9"/>
                                        </p:tgtEl>
                                        <p:attrNameLst>
                                          <p:attrName>ppt_x</p:attrName>
                                        </p:attrNameLst>
                                      </p:cBhvr>
                                      <p:tavLst>
                                        <p:tav tm="0">
                                          <p:val>
                                            <p:strVal val="ppt_x"/>
                                          </p:val>
                                        </p:tav>
                                        <p:tav tm="100000">
                                          <p:val>
                                            <p:strVal val="1+ppt_w/2"/>
                                          </p:val>
                                        </p:tav>
                                      </p:tavLst>
                                    </p:anim>
                                    <p:anim calcmode="lin" valueType="num">
                                      <p:cBhvr additive="base">
                                        <p:cTn id="232" dur="500"/>
                                        <p:tgtEl>
                                          <p:spTgt spid="9"/>
                                        </p:tgtEl>
                                        <p:attrNameLst>
                                          <p:attrName>ppt_y</p:attrName>
                                        </p:attrNameLst>
                                      </p:cBhvr>
                                      <p:tavLst>
                                        <p:tav tm="0">
                                          <p:val>
                                            <p:strVal val="ppt_y"/>
                                          </p:val>
                                        </p:tav>
                                        <p:tav tm="100000">
                                          <p:val>
                                            <p:strVal val="ppt_y"/>
                                          </p:val>
                                        </p:tav>
                                      </p:tavLst>
                                    </p:anim>
                                    <p:set>
                                      <p:cBhvr>
                                        <p:cTn id="233" dur="1" fill="hold">
                                          <p:stCondLst>
                                            <p:cond delay="499"/>
                                          </p:stCondLst>
                                        </p:cTn>
                                        <p:tgtEl>
                                          <p:spTgt spid="9"/>
                                        </p:tgtEl>
                                        <p:attrNameLst>
                                          <p:attrName>style.visibility</p:attrName>
                                        </p:attrNameLst>
                                      </p:cBhvr>
                                      <p:to>
                                        <p:strVal val="hidden"/>
                                      </p:to>
                                    </p:set>
                                  </p:childTnLst>
                                </p:cTn>
                              </p:par>
                            </p:childTnLst>
                          </p:cTn>
                        </p:par>
                      </p:childTnLst>
                    </p:cTn>
                  </p:par>
                  <p:par>
                    <p:cTn id="234" fill="hold">
                      <p:stCondLst>
                        <p:cond delay="indefinite"/>
                      </p:stCondLst>
                      <p:childTnLst>
                        <p:par>
                          <p:cTn id="235" fill="hold">
                            <p:stCondLst>
                              <p:cond delay="0"/>
                            </p:stCondLst>
                            <p:childTnLst>
                              <p:par>
                                <p:cTn id="236" presetID="22" presetClass="entr" presetSubtype="8" fill="hold" grpId="0" nodeType="clickEffect">
                                  <p:stCondLst>
                                    <p:cond delay="0"/>
                                  </p:stCondLst>
                                  <p:childTnLst>
                                    <p:set>
                                      <p:cBhvr>
                                        <p:cTn id="237" dur="1" fill="hold">
                                          <p:stCondLst>
                                            <p:cond delay="0"/>
                                          </p:stCondLst>
                                        </p:cTn>
                                        <p:tgtEl>
                                          <p:spTgt spid="30"/>
                                        </p:tgtEl>
                                        <p:attrNameLst>
                                          <p:attrName>style.visibility</p:attrName>
                                        </p:attrNameLst>
                                      </p:cBhvr>
                                      <p:to>
                                        <p:strVal val="visible"/>
                                      </p:to>
                                    </p:set>
                                    <p:animEffect transition="in" filter="wipe(left)">
                                      <p:cBhvr>
                                        <p:cTn id="238" dur="500"/>
                                        <p:tgtEl>
                                          <p:spTgt spid="30"/>
                                        </p:tgtEl>
                                      </p:cBhvr>
                                    </p:animEffect>
                                  </p:childTnLst>
                                </p:cTn>
                              </p:par>
                            </p:childTnLst>
                          </p:cTn>
                        </p:par>
                      </p:childTnLst>
                    </p:cTn>
                  </p:par>
                  <p:par>
                    <p:cTn id="239" fill="hold">
                      <p:stCondLst>
                        <p:cond delay="indefinite"/>
                      </p:stCondLst>
                      <p:childTnLst>
                        <p:par>
                          <p:cTn id="240" fill="hold">
                            <p:stCondLst>
                              <p:cond delay="0"/>
                            </p:stCondLst>
                            <p:childTnLst>
                              <p:par>
                                <p:cTn id="241" presetID="12" presetClass="entr" presetSubtype="4" fill="hold" grpId="0" nodeType="clickEffect">
                                  <p:stCondLst>
                                    <p:cond delay="0"/>
                                  </p:stCondLst>
                                  <p:childTnLst>
                                    <p:set>
                                      <p:cBhvr>
                                        <p:cTn id="242" dur="1" fill="hold">
                                          <p:stCondLst>
                                            <p:cond delay="0"/>
                                          </p:stCondLst>
                                        </p:cTn>
                                        <p:tgtEl>
                                          <p:spTgt spid="48129"/>
                                        </p:tgtEl>
                                        <p:attrNameLst>
                                          <p:attrName>style.visibility</p:attrName>
                                        </p:attrNameLst>
                                      </p:cBhvr>
                                      <p:to>
                                        <p:strVal val="visible"/>
                                      </p:to>
                                    </p:set>
                                    <p:animEffect transition="in" filter="slide(fromBottom)">
                                      <p:cBhvr>
                                        <p:cTn id="243" dur="1000"/>
                                        <p:tgtEl>
                                          <p:spTgt spid="48129"/>
                                        </p:tgtEl>
                                      </p:cBhvr>
                                    </p:animEffect>
                                  </p:childTnLst>
                                </p:cTn>
                              </p:par>
                            </p:childTnLst>
                          </p:cTn>
                        </p:par>
                      </p:childTnLst>
                    </p:cTn>
                  </p:par>
                  <p:par>
                    <p:cTn id="244" fill="hold">
                      <p:stCondLst>
                        <p:cond delay="indefinite"/>
                      </p:stCondLst>
                      <p:childTnLst>
                        <p:par>
                          <p:cTn id="245" fill="hold">
                            <p:stCondLst>
                              <p:cond delay="0"/>
                            </p:stCondLst>
                            <p:childTnLst>
                              <p:par>
                                <p:cTn id="246" presetID="53" presetClass="entr" presetSubtype="0" fill="hold" nodeType="clickEffect">
                                  <p:stCondLst>
                                    <p:cond delay="0"/>
                                  </p:stCondLst>
                                  <p:childTnLst>
                                    <p:set>
                                      <p:cBhvr>
                                        <p:cTn id="247" dur="1" fill="hold">
                                          <p:stCondLst>
                                            <p:cond delay="0"/>
                                          </p:stCondLst>
                                        </p:cTn>
                                        <p:tgtEl>
                                          <p:spTgt spid="33"/>
                                        </p:tgtEl>
                                        <p:attrNameLst>
                                          <p:attrName>style.visibility</p:attrName>
                                        </p:attrNameLst>
                                      </p:cBhvr>
                                      <p:to>
                                        <p:strVal val="visible"/>
                                      </p:to>
                                    </p:set>
                                    <p:anim calcmode="lin" valueType="num">
                                      <p:cBhvr>
                                        <p:cTn id="248" dur="500" fill="hold"/>
                                        <p:tgtEl>
                                          <p:spTgt spid="33"/>
                                        </p:tgtEl>
                                        <p:attrNameLst>
                                          <p:attrName>ppt_w</p:attrName>
                                        </p:attrNameLst>
                                      </p:cBhvr>
                                      <p:tavLst>
                                        <p:tav tm="0">
                                          <p:val>
                                            <p:fltVal val="0"/>
                                          </p:val>
                                        </p:tav>
                                        <p:tav tm="100000">
                                          <p:val>
                                            <p:strVal val="#ppt_w"/>
                                          </p:val>
                                        </p:tav>
                                      </p:tavLst>
                                    </p:anim>
                                    <p:anim calcmode="lin" valueType="num">
                                      <p:cBhvr>
                                        <p:cTn id="249" dur="500" fill="hold"/>
                                        <p:tgtEl>
                                          <p:spTgt spid="33"/>
                                        </p:tgtEl>
                                        <p:attrNameLst>
                                          <p:attrName>ppt_h</p:attrName>
                                        </p:attrNameLst>
                                      </p:cBhvr>
                                      <p:tavLst>
                                        <p:tav tm="0">
                                          <p:val>
                                            <p:fltVal val="0"/>
                                          </p:val>
                                        </p:tav>
                                        <p:tav tm="100000">
                                          <p:val>
                                            <p:strVal val="#ppt_h"/>
                                          </p:val>
                                        </p:tav>
                                      </p:tavLst>
                                    </p:anim>
                                    <p:animEffect transition="in" filter="fade">
                                      <p:cBhvr>
                                        <p:cTn id="250" dur="500"/>
                                        <p:tgtEl>
                                          <p:spTgt spid="33"/>
                                        </p:tgtEl>
                                      </p:cBhvr>
                                    </p:animEffect>
                                  </p:childTnLst>
                                </p:cTn>
                              </p:par>
                            </p:childTnLst>
                          </p:cTn>
                        </p:par>
                      </p:childTnLst>
                    </p:cTn>
                  </p:par>
                  <p:par>
                    <p:cTn id="251" fill="hold">
                      <p:stCondLst>
                        <p:cond delay="indefinite"/>
                      </p:stCondLst>
                      <p:childTnLst>
                        <p:par>
                          <p:cTn id="252" fill="hold">
                            <p:stCondLst>
                              <p:cond delay="0"/>
                            </p:stCondLst>
                            <p:childTnLst>
                              <p:par>
                                <p:cTn id="253" presetID="53" presetClass="entr" presetSubtype="0" fill="hold" grpId="0" nodeType="clickEffect">
                                  <p:stCondLst>
                                    <p:cond delay="0"/>
                                  </p:stCondLst>
                                  <p:childTnLst>
                                    <p:set>
                                      <p:cBhvr>
                                        <p:cTn id="254" dur="1" fill="hold">
                                          <p:stCondLst>
                                            <p:cond delay="0"/>
                                          </p:stCondLst>
                                        </p:cTn>
                                        <p:tgtEl>
                                          <p:spTgt spid="34"/>
                                        </p:tgtEl>
                                        <p:attrNameLst>
                                          <p:attrName>style.visibility</p:attrName>
                                        </p:attrNameLst>
                                      </p:cBhvr>
                                      <p:to>
                                        <p:strVal val="visible"/>
                                      </p:to>
                                    </p:set>
                                    <p:anim calcmode="lin" valueType="num">
                                      <p:cBhvr>
                                        <p:cTn id="255" dur="500" fill="hold"/>
                                        <p:tgtEl>
                                          <p:spTgt spid="34"/>
                                        </p:tgtEl>
                                        <p:attrNameLst>
                                          <p:attrName>ppt_w</p:attrName>
                                        </p:attrNameLst>
                                      </p:cBhvr>
                                      <p:tavLst>
                                        <p:tav tm="0">
                                          <p:val>
                                            <p:fltVal val="0"/>
                                          </p:val>
                                        </p:tav>
                                        <p:tav tm="100000">
                                          <p:val>
                                            <p:strVal val="#ppt_w"/>
                                          </p:val>
                                        </p:tav>
                                      </p:tavLst>
                                    </p:anim>
                                    <p:anim calcmode="lin" valueType="num">
                                      <p:cBhvr>
                                        <p:cTn id="256" dur="500" fill="hold"/>
                                        <p:tgtEl>
                                          <p:spTgt spid="34"/>
                                        </p:tgtEl>
                                        <p:attrNameLst>
                                          <p:attrName>ppt_h</p:attrName>
                                        </p:attrNameLst>
                                      </p:cBhvr>
                                      <p:tavLst>
                                        <p:tav tm="0">
                                          <p:val>
                                            <p:fltVal val="0"/>
                                          </p:val>
                                        </p:tav>
                                        <p:tav tm="100000">
                                          <p:val>
                                            <p:strVal val="#ppt_h"/>
                                          </p:val>
                                        </p:tav>
                                      </p:tavLst>
                                    </p:anim>
                                    <p:animEffect transition="in" filter="fade">
                                      <p:cBhvr>
                                        <p:cTn id="257" dur="500"/>
                                        <p:tgtEl>
                                          <p:spTgt spid="34"/>
                                        </p:tgtEl>
                                      </p:cBhvr>
                                    </p:animEffect>
                                  </p:childTnLst>
                                </p:cTn>
                              </p:par>
                            </p:childTnLst>
                          </p:cTn>
                        </p:par>
                      </p:childTnLst>
                    </p:cTn>
                  </p:par>
                  <p:par>
                    <p:cTn id="258" fill="hold">
                      <p:stCondLst>
                        <p:cond delay="indefinite"/>
                      </p:stCondLst>
                      <p:childTnLst>
                        <p:par>
                          <p:cTn id="259" fill="hold">
                            <p:stCondLst>
                              <p:cond delay="0"/>
                            </p:stCondLst>
                            <p:childTnLst>
                              <p:par>
                                <p:cTn id="260" presetID="53" presetClass="entr" presetSubtype="0" fill="hold" nodeType="clickEffect">
                                  <p:stCondLst>
                                    <p:cond delay="0"/>
                                  </p:stCondLst>
                                  <p:childTnLst>
                                    <p:set>
                                      <p:cBhvr>
                                        <p:cTn id="261" dur="1" fill="hold">
                                          <p:stCondLst>
                                            <p:cond delay="0"/>
                                          </p:stCondLst>
                                        </p:cTn>
                                        <p:tgtEl>
                                          <p:spTgt spid="39"/>
                                        </p:tgtEl>
                                        <p:attrNameLst>
                                          <p:attrName>style.visibility</p:attrName>
                                        </p:attrNameLst>
                                      </p:cBhvr>
                                      <p:to>
                                        <p:strVal val="visible"/>
                                      </p:to>
                                    </p:set>
                                    <p:anim calcmode="lin" valueType="num">
                                      <p:cBhvr>
                                        <p:cTn id="262" dur="500" fill="hold"/>
                                        <p:tgtEl>
                                          <p:spTgt spid="39"/>
                                        </p:tgtEl>
                                        <p:attrNameLst>
                                          <p:attrName>ppt_w</p:attrName>
                                        </p:attrNameLst>
                                      </p:cBhvr>
                                      <p:tavLst>
                                        <p:tav tm="0">
                                          <p:val>
                                            <p:fltVal val="0"/>
                                          </p:val>
                                        </p:tav>
                                        <p:tav tm="100000">
                                          <p:val>
                                            <p:strVal val="#ppt_w"/>
                                          </p:val>
                                        </p:tav>
                                      </p:tavLst>
                                    </p:anim>
                                    <p:anim calcmode="lin" valueType="num">
                                      <p:cBhvr>
                                        <p:cTn id="263" dur="500" fill="hold"/>
                                        <p:tgtEl>
                                          <p:spTgt spid="39"/>
                                        </p:tgtEl>
                                        <p:attrNameLst>
                                          <p:attrName>ppt_h</p:attrName>
                                        </p:attrNameLst>
                                      </p:cBhvr>
                                      <p:tavLst>
                                        <p:tav tm="0">
                                          <p:val>
                                            <p:fltVal val="0"/>
                                          </p:val>
                                        </p:tav>
                                        <p:tav tm="100000">
                                          <p:val>
                                            <p:strVal val="#ppt_h"/>
                                          </p:val>
                                        </p:tav>
                                      </p:tavLst>
                                    </p:anim>
                                    <p:animEffect transition="in" filter="fade">
                                      <p:cBhvr>
                                        <p:cTn id="264" dur="500"/>
                                        <p:tgtEl>
                                          <p:spTgt spid="39"/>
                                        </p:tgtEl>
                                      </p:cBhvr>
                                    </p:animEffect>
                                  </p:childTnLst>
                                </p:cTn>
                              </p:par>
                            </p:childTnLst>
                          </p:cTn>
                        </p:par>
                        <p:par>
                          <p:cTn id="265" fill="hold">
                            <p:stCondLst>
                              <p:cond delay="500"/>
                            </p:stCondLst>
                            <p:childTnLst>
                              <p:par>
                                <p:cTn id="266" presetID="53" presetClass="entr" presetSubtype="0" fill="hold" nodeType="afterEffect">
                                  <p:stCondLst>
                                    <p:cond delay="0"/>
                                  </p:stCondLst>
                                  <p:childTnLst>
                                    <p:set>
                                      <p:cBhvr>
                                        <p:cTn id="267" dur="1" fill="hold">
                                          <p:stCondLst>
                                            <p:cond delay="0"/>
                                          </p:stCondLst>
                                        </p:cTn>
                                        <p:tgtEl>
                                          <p:spTgt spid="40"/>
                                        </p:tgtEl>
                                        <p:attrNameLst>
                                          <p:attrName>style.visibility</p:attrName>
                                        </p:attrNameLst>
                                      </p:cBhvr>
                                      <p:to>
                                        <p:strVal val="visible"/>
                                      </p:to>
                                    </p:set>
                                    <p:anim calcmode="lin" valueType="num">
                                      <p:cBhvr>
                                        <p:cTn id="268" dur="500" fill="hold"/>
                                        <p:tgtEl>
                                          <p:spTgt spid="40"/>
                                        </p:tgtEl>
                                        <p:attrNameLst>
                                          <p:attrName>ppt_w</p:attrName>
                                        </p:attrNameLst>
                                      </p:cBhvr>
                                      <p:tavLst>
                                        <p:tav tm="0">
                                          <p:val>
                                            <p:fltVal val="0"/>
                                          </p:val>
                                        </p:tav>
                                        <p:tav tm="100000">
                                          <p:val>
                                            <p:strVal val="#ppt_w"/>
                                          </p:val>
                                        </p:tav>
                                      </p:tavLst>
                                    </p:anim>
                                    <p:anim calcmode="lin" valueType="num">
                                      <p:cBhvr>
                                        <p:cTn id="269" dur="500" fill="hold"/>
                                        <p:tgtEl>
                                          <p:spTgt spid="40"/>
                                        </p:tgtEl>
                                        <p:attrNameLst>
                                          <p:attrName>ppt_h</p:attrName>
                                        </p:attrNameLst>
                                      </p:cBhvr>
                                      <p:tavLst>
                                        <p:tav tm="0">
                                          <p:val>
                                            <p:fltVal val="0"/>
                                          </p:val>
                                        </p:tav>
                                        <p:tav tm="100000">
                                          <p:val>
                                            <p:strVal val="#ppt_h"/>
                                          </p:val>
                                        </p:tav>
                                      </p:tavLst>
                                    </p:anim>
                                    <p:animEffect transition="in" filter="fade">
                                      <p:cBhvr>
                                        <p:cTn id="270" dur="500"/>
                                        <p:tgtEl>
                                          <p:spTgt spid="40"/>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ntr" presetSubtype="2" fill="hold" nodeType="clickEffect">
                                  <p:stCondLst>
                                    <p:cond delay="0"/>
                                  </p:stCondLst>
                                  <p:childTnLst>
                                    <p:set>
                                      <p:cBhvr>
                                        <p:cTn id="274" dur="1" fill="hold">
                                          <p:stCondLst>
                                            <p:cond delay="0"/>
                                          </p:stCondLst>
                                        </p:cTn>
                                        <p:tgtEl>
                                          <p:spTgt spid="35"/>
                                        </p:tgtEl>
                                        <p:attrNameLst>
                                          <p:attrName>style.visibility</p:attrName>
                                        </p:attrNameLst>
                                      </p:cBhvr>
                                      <p:to>
                                        <p:strVal val="visible"/>
                                      </p:to>
                                    </p:set>
                                    <p:animEffect transition="in" filter="wipe(right)">
                                      <p:cBhvr>
                                        <p:cTn id="275" dur="500"/>
                                        <p:tgtEl>
                                          <p:spTgt spid="35"/>
                                        </p:tgtEl>
                                      </p:cBhvr>
                                    </p:animEffect>
                                  </p:childTnLst>
                                </p:cTn>
                              </p:par>
                              <p:par>
                                <p:cTn id="276" presetID="22" presetClass="entr" presetSubtype="8" fill="hold" nodeType="withEffect">
                                  <p:stCondLst>
                                    <p:cond delay="0"/>
                                  </p:stCondLst>
                                  <p:childTnLst>
                                    <p:set>
                                      <p:cBhvr>
                                        <p:cTn id="277" dur="1" fill="hold">
                                          <p:stCondLst>
                                            <p:cond delay="0"/>
                                          </p:stCondLst>
                                        </p:cTn>
                                        <p:tgtEl>
                                          <p:spTgt spid="36"/>
                                        </p:tgtEl>
                                        <p:attrNameLst>
                                          <p:attrName>style.visibility</p:attrName>
                                        </p:attrNameLst>
                                      </p:cBhvr>
                                      <p:to>
                                        <p:strVal val="visible"/>
                                      </p:to>
                                    </p:set>
                                    <p:animEffect transition="in" filter="wipe(left)">
                                      <p:cBhvr>
                                        <p:cTn id="278" dur="2000"/>
                                        <p:tgtEl>
                                          <p:spTgt spid="36"/>
                                        </p:tgtEl>
                                      </p:cBhvr>
                                    </p:animEffect>
                                  </p:childTnLst>
                                </p:cTn>
                              </p:par>
                            </p:childTnLst>
                          </p:cTn>
                        </p:par>
                      </p:childTnLst>
                    </p:cTn>
                  </p:par>
                  <p:par>
                    <p:cTn id="279" fill="hold">
                      <p:stCondLst>
                        <p:cond delay="indefinite"/>
                      </p:stCondLst>
                      <p:childTnLst>
                        <p:par>
                          <p:cTn id="280" fill="hold">
                            <p:stCondLst>
                              <p:cond delay="0"/>
                            </p:stCondLst>
                            <p:childTnLst>
                              <p:par>
                                <p:cTn id="281" presetID="53" presetClass="entr" presetSubtype="0" fill="hold" grpId="0" nodeType="clickEffect">
                                  <p:stCondLst>
                                    <p:cond delay="0"/>
                                  </p:stCondLst>
                                  <p:childTnLst>
                                    <p:set>
                                      <p:cBhvr>
                                        <p:cTn id="282" dur="1" fill="hold">
                                          <p:stCondLst>
                                            <p:cond delay="0"/>
                                          </p:stCondLst>
                                        </p:cTn>
                                        <p:tgtEl>
                                          <p:spTgt spid="44"/>
                                        </p:tgtEl>
                                        <p:attrNameLst>
                                          <p:attrName>style.visibility</p:attrName>
                                        </p:attrNameLst>
                                      </p:cBhvr>
                                      <p:to>
                                        <p:strVal val="visible"/>
                                      </p:to>
                                    </p:set>
                                    <p:anim calcmode="lin" valueType="num">
                                      <p:cBhvr>
                                        <p:cTn id="283" dur="500" fill="hold"/>
                                        <p:tgtEl>
                                          <p:spTgt spid="44"/>
                                        </p:tgtEl>
                                        <p:attrNameLst>
                                          <p:attrName>ppt_w</p:attrName>
                                        </p:attrNameLst>
                                      </p:cBhvr>
                                      <p:tavLst>
                                        <p:tav tm="0">
                                          <p:val>
                                            <p:fltVal val="0"/>
                                          </p:val>
                                        </p:tav>
                                        <p:tav tm="100000">
                                          <p:val>
                                            <p:strVal val="#ppt_w"/>
                                          </p:val>
                                        </p:tav>
                                      </p:tavLst>
                                    </p:anim>
                                    <p:anim calcmode="lin" valueType="num">
                                      <p:cBhvr>
                                        <p:cTn id="284" dur="500" fill="hold"/>
                                        <p:tgtEl>
                                          <p:spTgt spid="44"/>
                                        </p:tgtEl>
                                        <p:attrNameLst>
                                          <p:attrName>ppt_h</p:attrName>
                                        </p:attrNameLst>
                                      </p:cBhvr>
                                      <p:tavLst>
                                        <p:tav tm="0">
                                          <p:val>
                                            <p:fltVal val="0"/>
                                          </p:val>
                                        </p:tav>
                                        <p:tav tm="100000">
                                          <p:val>
                                            <p:strVal val="#ppt_h"/>
                                          </p:val>
                                        </p:tav>
                                      </p:tavLst>
                                    </p:anim>
                                    <p:animEffect transition="in" filter="fade">
                                      <p:cBhvr>
                                        <p:cTn id="285" dur="500"/>
                                        <p:tgtEl>
                                          <p:spTgt spid="44"/>
                                        </p:tgtEl>
                                      </p:cBhvr>
                                    </p:animEffect>
                                  </p:childTnLst>
                                </p:cTn>
                              </p:par>
                            </p:childTnLst>
                          </p:cTn>
                        </p:par>
                        <p:par>
                          <p:cTn id="286" fill="hold">
                            <p:stCondLst>
                              <p:cond delay="500"/>
                            </p:stCondLst>
                            <p:childTnLst>
                              <p:par>
                                <p:cTn id="287" presetID="17" presetClass="entr" presetSubtype="10" fill="hold" grpId="0" nodeType="afterEffect">
                                  <p:stCondLst>
                                    <p:cond delay="0"/>
                                  </p:stCondLst>
                                  <p:childTnLst>
                                    <p:set>
                                      <p:cBhvr>
                                        <p:cTn id="288" dur="1" fill="hold">
                                          <p:stCondLst>
                                            <p:cond delay="0"/>
                                          </p:stCondLst>
                                        </p:cTn>
                                        <p:tgtEl>
                                          <p:spTgt spid="42"/>
                                        </p:tgtEl>
                                        <p:attrNameLst>
                                          <p:attrName>style.visibility</p:attrName>
                                        </p:attrNameLst>
                                      </p:cBhvr>
                                      <p:to>
                                        <p:strVal val="visible"/>
                                      </p:to>
                                    </p:set>
                                    <p:anim calcmode="lin" valueType="num">
                                      <p:cBhvr>
                                        <p:cTn id="289" dur="500" fill="hold"/>
                                        <p:tgtEl>
                                          <p:spTgt spid="42"/>
                                        </p:tgtEl>
                                        <p:attrNameLst>
                                          <p:attrName>ppt_w</p:attrName>
                                        </p:attrNameLst>
                                      </p:cBhvr>
                                      <p:tavLst>
                                        <p:tav tm="0">
                                          <p:val>
                                            <p:fltVal val="0"/>
                                          </p:val>
                                        </p:tav>
                                        <p:tav tm="100000">
                                          <p:val>
                                            <p:strVal val="#ppt_w"/>
                                          </p:val>
                                        </p:tav>
                                      </p:tavLst>
                                    </p:anim>
                                    <p:anim calcmode="lin" valueType="num">
                                      <p:cBhvr>
                                        <p:cTn id="290" dur="5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291" fill="hold">
                      <p:stCondLst>
                        <p:cond delay="indefinite"/>
                      </p:stCondLst>
                      <p:childTnLst>
                        <p:par>
                          <p:cTn id="292" fill="hold">
                            <p:stCondLst>
                              <p:cond delay="0"/>
                            </p:stCondLst>
                            <p:childTnLst>
                              <p:par>
                                <p:cTn id="293" presetID="53" presetClass="entr" presetSubtype="0" fill="hold" grpId="0" nodeType="clickEffect">
                                  <p:stCondLst>
                                    <p:cond delay="0"/>
                                  </p:stCondLst>
                                  <p:childTnLst>
                                    <p:set>
                                      <p:cBhvr>
                                        <p:cTn id="294" dur="1" fill="hold">
                                          <p:stCondLst>
                                            <p:cond delay="0"/>
                                          </p:stCondLst>
                                        </p:cTn>
                                        <p:tgtEl>
                                          <p:spTgt spid="45"/>
                                        </p:tgtEl>
                                        <p:attrNameLst>
                                          <p:attrName>style.visibility</p:attrName>
                                        </p:attrNameLst>
                                      </p:cBhvr>
                                      <p:to>
                                        <p:strVal val="visible"/>
                                      </p:to>
                                    </p:set>
                                    <p:anim calcmode="lin" valueType="num">
                                      <p:cBhvr>
                                        <p:cTn id="295" dur="500" fill="hold"/>
                                        <p:tgtEl>
                                          <p:spTgt spid="45"/>
                                        </p:tgtEl>
                                        <p:attrNameLst>
                                          <p:attrName>ppt_w</p:attrName>
                                        </p:attrNameLst>
                                      </p:cBhvr>
                                      <p:tavLst>
                                        <p:tav tm="0">
                                          <p:val>
                                            <p:fltVal val="0"/>
                                          </p:val>
                                        </p:tav>
                                        <p:tav tm="100000">
                                          <p:val>
                                            <p:strVal val="#ppt_w"/>
                                          </p:val>
                                        </p:tav>
                                      </p:tavLst>
                                    </p:anim>
                                    <p:anim calcmode="lin" valueType="num">
                                      <p:cBhvr>
                                        <p:cTn id="296" dur="500" fill="hold"/>
                                        <p:tgtEl>
                                          <p:spTgt spid="45"/>
                                        </p:tgtEl>
                                        <p:attrNameLst>
                                          <p:attrName>ppt_h</p:attrName>
                                        </p:attrNameLst>
                                      </p:cBhvr>
                                      <p:tavLst>
                                        <p:tav tm="0">
                                          <p:val>
                                            <p:fltVal val="0"/>
                                          </p:val>
                                        </p:tav>
                                        <p:tav tm="100000">
                                          <p:val>
                                            <p:strVal val="#ppt_h"/>
                                          </p:val>
                                        </p:tav>
                                      </p:tavLst>
                                    </p:anim>
                                    <p:animEffect transition="in" filter="fade">
                                      <p:cBhvr>
                                        <p:cTn id="297" dur="500"/>
                                        <p:tgtEl>
                                          <p:spTgt spid="45"/>
                                        </p:tgtEl>
                                      </p:cBhvr>
                                    </p:animEffect>
                                  </p:childTnLst>
                                </p:cTn>
                              </p:par>
                            </p:childTnLst>
                          </p:cTn>
                        </p:par>
                        <p:par>
                          <p:cTn id="298" fill="hold">
                            <p:stCondLst>
                              <p:cond delay="500"/>
                            </p:stCondLst>
                            <p:childTnLst>
                              <p:par>
                                <p:cTn id="299" presetID="17" presetClass="entr" presetSubtype="10" fill="hold" grpId="0" nodeType="afterEffect">
                                  <p:stCondLst>
                                    <p:cond delay="0"/>
                                  </p:stCondLst>
                                  <p:childTnLst>
                                    <p:set>
                                      <p:cBhvr>
                                        <p:cTn id="300" dur="1" fill="hold">
                                          <p:stCondLst>
                                            <p:cond delay="0"/>
                                          </p:stCondLst>
                                        </p:cTn>
                                        <p:tgtEl>
                                          <p:spTgt spid="43"/>
                                        </p:tgtEl>
                                        <p:attrNameLst>
                                          <p:attrName>style.visibility</p:attrName>
                                        </p:attrNameLst>
                                      </p:cBhvr>
                                      <p:to>
                                        <p:strVal val="visible"/>
                                      </p:to>
                                    </p:set>
                                    <p:anim calcmode="lin" valueType="num">
                                      <p:cBhvr>
                                        <p:cTn id="301" dur="500" fill="hold"/>
                                        <p:tgtEl>
                                          <p:spTgt spid="43"/>
                                        </p:tgtEl>
                                        <p:attrNameLst>
                                          <p:attrName>ppt_w</p:attrName>
                                        </p:attrNameLst>
                                      </p:cBhvr>
                                      <p:tavLst>
                                        <p:tav tm="0">
                                          <p:val>
                                            <p:fltVal val="0"/>
                                          </p:val>
                                        </p:tav>
                                        <p:tav tm="100000">
                                          <p:val>
                                            <p:strVal val="#ppt_w"/>
                                          </p:val>
                                        </p:tav>
                                      </p:tavLst>
                                    </p:anim>
                                    <p:anim calcmode="lin" valueType="num">
                                      <p:cBhvr>
                                        <p:cTn id="302" dur="500" fill="hold"/>
                                        <p:tgtEl>
                                          <p:spTgt spid="43"/>
                                        </p:tgtEl>
                                        <p:attrNameLst>
                                          <p:attrName>ppt_h</p:attrName>
                                        </p:attrNameLst>
                                      </p:cBhvr>
                                      <p:tavLst>
                                        <p:tav tm="0">
                                          <p:val>
                                            <p:strVal val="#ppt_h"/>
                                          </p:val>
                                        </p:tav>
                                        <p:tav tm="100000">
                                          <p:val>
                                            <p:strVal val="#ppt_h"/>
                                          </p:val>
                                        </p:tav>
                                      </p:tavLst>
                                    </p:anim>
                                  </p:childTnLst>
                                </p:cTn>
                              </p:par>
                            </p:childTnLst>
                          </p:cTn>
                        </p:par>
                      </p:childTnLst>
                    </p:cTn>
                  </p:par>
                  <p:par>
                    <p:cTn id="303" fill="hold">
                      <p:stCondLst>
                        <p:cond delay="indefinite"/>
                      </p:stCondLst>
                      <p:childTnLst>
                        <p:par>
                          <p:cTn id="304" fill="hold">
                            <p:stCondLst>
                              <p:cond delay="0"/>
                            </p:stCondLst>
                            <p:childTnLst>
                              <p:par>
                                <p:cTn id="305" presetID="12" presetClass="entr" presetSubtype="2" fill="hold" nodeType="clickEffect">
                                  <p:stCondLst>
                                    <p:cond delay="0"/>
                                  </p:stCondLst>
                                  <p:childTnLst>
                                    <p:set>
                                      <p:cBhvr>
                                        <p:cTn id="306" dur="1" fill="hold">
                                          <p:stCondLst>
                                            <p:cond delay="0"/>
                                          </p:stCondLst>
                                        </p:cTn>
                                        <p:tgtEl>
                                          <p:spTgt spid="46"/>
                                        </p:tgtEl>
                                        <p:attrNameLst>
                                          <p:attrName>style.visibility</p:attrName>
                                        </p:attrNameLst>
                                      </p:cBhvr>
                                      <p:to>
                                        <p:strVal val="visible"/>
                                      </p:to>
                                    </p:set>
                                    <p:animEffect transition="in" filter="slide(fromRight)">
                                      <p:cBhvr>
                                        <p:cTn id="307" dur="500"/>
                                        <p:tgtEl>
                                          <p:spTgt spid="46"/>
                                        </p:tgtEl>
                                      </p:cBhvr>
                                    </p:animEffect>
                                  </p:childTnLst>
                                </p:cTn>
                              </p:par>
                            </p:childTnLst>
                          </p:cTn>
                        </p:par>
                      </p:childTnLst>
                    </p:cTn>
                  </p:par>
                  <p:par>
                    <p:cTn id="308" fill="hold">
                      <p:stCondLst>
                        <p:cond delay="indefinite"/>
                      </p:stCondLst>
                      <p:childTnLst>
                        <p:par>
                          <p:cTn id="309" fill="hold">
                            <p:stCondLst>
                              <p:cond delay="0"/>
                            </p:stCondLst>
                            <p:childTnLst>
                              <p:par>
                                <p:cTn id="310" presetID="12" presetClass="entr" presetSubtype="2" fill="hold" nodeType="clickEffect">
                                  <p:stCondLst>
                                    <p:cond delay="0"/>
                                  </p:stCondLst>
                                  <p:childTnLst>
                                    <p:set>
                                      <p:cBhvr>
                                        <p:cTn id="311" dur="1" fill="hold">
                                          <p:stCondLst>
                                            <p:cond delay="0"/>
                                          </p:stCondLst>
                                        </p:cTn>
                                        <p:tgtEl>
                                          <p:spTgt spid="47"/>
                                        </p:tgtEl>
                                        <p:attrNameLst>
                                          <p:attrName>style.visibility</p:attrName>
                                        </p:attrNameLst>
                                      </p:cBhvr>
                                      <p:to>
                                        <p:strVal val="visible"/>
                                      </p:to>
                                    </p:set>
                                    <p:animEffect transition="in" filter="slide(fromRight)">
                                      <p:cBhvr>
                                        <p:cTn id="3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P spid="28" grpId="2" animBg="1"/>
      <p:bldP spid="6" grpId="0"/>
      <p:bldP spid="8" grpId="0" animBg="1"/>
      <p:bldP spid="8" grpId="1" animBg="1"/>
      <p:bldP spid="9" grpId="0" animBg="1"/>
      <p:bldP spid="9" grpId="1" animBg="1"/>
      <p:bldP spid="15" grpId="0"/>
      <p:bldP spid="15" grpId="1"/>
      <p:bldP spid="16" grpId="0"/>
      <p:bldP spid="16" grpId="1"/>
      <p:bldP spid="17" grpId="0"/>
      <p:bldP spid="17" grpId="1"/>
      <p:bldP spid="18" grpId="0" animBg="1"/>
      <p:bldP spid="18" grpId="1" animBg="1"/>
      <p:bldP spid="20" grpId="0" animBg="1"/>
      <p:bldP spid="20" grpId="1" animBg="1"/>
      <p:bldP spid="24" grpId="0"/>
      <p:bldP spid="24" grpId="1"/>
      <p:bldP spid="25" grpId="1"/>
      <p:bldP spid="26" grpId="0"/>
      <p:bldP spid="26" grpId="1"/>
      <p:bldP spid="27" grpId="0" animBg="1"/>
      <p:bldP spid="27" grpId="1" animBg="1"/>
      <p:bldP spid="29" grpId="0" animBg="1"/>
      <p:bldP spid="30" grpId="0" animBg="1"/>
      <p:bldP spid="48129" grpId="0" animBg="1"/>
      <p:bldP spid="34" grpId="0" animBg="1"/>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0" y="0"/>
            <a:ext cx="9144000" cy="523220"/>
          </a:xfrm>
          <a:prstGeom prst="rect">
            <a:avLst/>
          </a:prstGeom>
          <a:noFill/>
          <a:ln w="9525">
            <a:noFill/>
            <a:miter lim="800000"/>
            <a:headEnd/>
            <a:tailEnd/>
          </a:ln>
        </p:spPr>
        <p:txBody>
          <a:bodyPr wrap="square">
            <a:spAutoFit/>
          </a:bodyPr>
          <a:lstStyle/>
          <a:p>
            <a:pPr algn="ctr"/>
            <a:r>
              <a:rPr lang="fr-FR" sz="2800" b="1" u="sng" dirty="0">
                <a:latin typeface="John Handy LET" pitchFamily="2" charset="0"/>
                <a:cs typeface="Times New Roman" pitchFamily="18" charset="0"/>
              </a:rPr>
              <a:t>Bonus </a:t>
            </a:r>
            <a:r>
              <a:rPr lang="fr-FR" sz="2800" b="1" u="sng" dirty="0" smtClean="0">
                <a:latin typeface="John Handy LET" pitchFamily="2" charset="0"/>
                <a:cs typeface="Times New Roman" pitchFamily="18" charset="0"/>
              </a:rPr>
              <a:t> </a:t>
            </a:r>
            <a:r>
              <a:rPr lang="fr-FR" sz="2800" b="1" u="sng" dirty="0">
                <a:latin typeface="John Handy LET" pitchFamily="2" charset="0"/>
                <a:cs typeface="Times New Roman" pitchFamily="18" charset="0"/>
              </a:rPr>
              <a:t>: Les couleurs originelles de la Joconde</a:t>
            </a:r>
            <a:endParaRPr lang="fr-FR" sz="2800" b="1" dirty="0">
              <a:latin typeface="John Handy LET" pitchFamily="2" charset="0"/>
            </a:endParaRPr>
          </a:p>
        </p:txBody>
      </p:sp>
      <p:pic>
        <p:nvPicPr>
          <p:cNvPr id="5125" name="Picture 5" descr="Mona_Lis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6030" y="549275"/>
            <a:ext cx="3960812" cy="6119813"/>
          </a:xfrm>
          <a:prstGeom prst="rect">
            <a:avLst/>
          </a:prstGeom>
          <a:noFill/>
          <a:ln w="9525">
            <a:solidFill>
              <a:schemeClr val="bg2">
                <a:lumMod val="50000"/>
              </a:schemeClr>
            </a:solidFill>
            <a:miter lim="800000"/>
            <a:headEnd/>
            <a:tailEnd/>
          </a:ln>
          <a:effectLst/>
        </p:spPr>
      </p:pic>
      <p:pic>
        <p:nvPicPr>
          <p:cNvPr id="5127" name="Picture 7" descr="Fichier:La Joconde - Gioconda.jpg">
            <a:hlinkClick r:id="rId4"/>
          </p:cNvPr>
          <p:cNvPicPr>
            <a:picLocks noChangeAspect="1" noChangeArrowheads="1"/>
          </p:cNvPicPr>
          <p:nvPr/>
        </p:nvPicPr>
        <p:blipFill>
          <a:blip r:embed="rId5"/>
          <a:srcRect l="7090" t="5151" r="4272" b="5454"/>
          <a:stretch>
            <a:fillRect/>
          </a:stretch>
        </p:blipFill>
        <p:spPr bwMode="auto">
          <a:xfrm>
            <a:off x="4857752" y="571480"/>
            <a:ext cx="4071966" cy="6072230"/>
          </a:xfrm>
          <a:prstGeom prst="rect">
            <a:avLst/>
          </a:prstGeom>
          <a:noFill/>
          <a:ln w="9525">
            <a:solidFill>
              <a:schemeClr val="bg2">
                <a:lumMod val="50000"/>
              </a:schemeClr>
            </a:solidFill>
            <a:miter lim="800000"/>
            <a:headEnd/>
            <a:tailEnd/>
          </a:ln>
          <a:effectLst/>
        </p:spPr>
      </p:pic>
      <p:sp>
        <p:nvSpPr>
          <p:cNvPr id="5137" name="Text Box 17"/>
          <p:cNvSpPr txBox="1">
            <a:spLocks noChangeArrowheads="1"/>
          </p:cNvSpPr>
          <p:nvPr/>
        </p:nvSpPr>
        <p:spPr bwMode="auto">
          <a:xfrm>
            <a:off x="214282" y="908050"/>
            <a:ext cx="4449793" cy="246221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algn="ctr">
              <a:defRPr/>
            </a:pPr>
            <a:r>
              <a:rPr lang="fr-FR" sz="1400" b="1" dirty="0">
                <a:solidFill>
                  <a:schemeClr val="bg1"/>
                </a:solidFill>
                <a:latin typeface="Tw Cen MT" pitchFamily="34" charset="0"/>
              </a:rPr>
              <a:t>Deux physiciens français de la société Lumière Technologie et du CNRS ont résolu le mystère de la composition du fameux « sfumato », technique artistique utilisée par Léonard de Vinci pour peindre les visages. Grâce à une caméra multi spectrale qui projette un rayon lumineux permettant de mesurer les spectres des composants, les chercheurs ont réalisé un « dévernissage virtuel » de la Joconde. Ils ont ainsi pu observer la présence d’un glacis, procédé de peinture à l’huile inventée par les Primitifs flamands, qui n’était pas utilisé à l’époque en Italie </a:t>
            </a:r>
          </a:p>
        </p:txBody>
      </p:sp>
      <p:pic>
        <p:nvPicPr>
          <p:cNvPr id="5139" name="Picture 19" descr="Visage de la Joconde"/>
          <p:cNvPicPr>
            <a:picLocks noChangeAspect="1" noChangeArrowheads="1"/>
          </p:cNvPicPr>
          <p:nvPr/>
        </p:nvPicPr>
        <p:blipFill>
          <a:blip r:embed="rId6"/>
          <a:srcRect/>
          <a:stretch>
            <a:fillRect/>
          </a:stretch>
        </p:blipFill>
        <p:spPr bwMode="auto">
          <a:xfrm>
            <a:off x="971550" y="3933825"/>
            <a:ext cx="2381250" cy="857250"/>
          </a:xfrm>
          <a:prstGeom prst="rect">
            <a:avLst/>
          </a:prstGeom>
          <a:ln>
            <a:noFill/>
          </a:ln>
          <a:effectLst>
            <a:outerShdw blurRad="292100" dist="139700" dir="2700000" algn="tl" rotWithShape="0">
              <a:srgbClr val="333333">
                <a:alpha val="65000"/>
              </a:srgbClr>
            </a:outerShdw>
          </a:effectLst>
        </p:spPr>
      </p:pic>
      <p:pic>
        <p:nvPicPr>
          <p:cNvPr id="5141" name="Picture 21" descr="Paysage en arrière plan"/>
          <p:cNvPicPr>
            <a:picLocks noChangeAspect="1" noChangeArrowheads="1"/>
          </p:cNvPicPr>
          <p:nvPr/>
        </p:nvPicPr>
        <p:blipFill>
          <a:blip r:embed="rId7"/>
          <a:srcRect/>
          <a:stretch>
            <a:fillRect/>
          </a:stretch>
        </p:blipFill>
        <p:spPr bwMode="auto">
          <a:xfrm>
            <a:off x="1331913" y="4868863"/>
            <a:ext cx="2381250" cy="857250"/>
          </a:xfrm>
          <a:prstGeom prst="rect">
            <a:avLst/>
          </a:prstGeom>
          <a:ln>
            <a:noFill/>
          </a:ln>
          <a:effectLst>
            <a:outerShdw blurRad="292100" dist="139700" dir="2700000" algn="tl" rotWithShape="0">
              <a:srgbClr val="333333">
                <a:alpha val="65000"/>
              </a:srgbClr>
            </a:outerShdw>
          </a:effectLst>
        </p:spPr>
      </p:pic>
      <p:pic>
        <p:nvPicPr>
          <p:cNvPr id="5143" name="Picture 23" descr="Main de la Joconde"/>
          <p:cNvPicPr>
            <a:picLocks noChangeAspect="1" noChangeArrowheads="1"/>
          </p:cNvPicPr>
          <p:nvPr/>
        </p:nvPicPr>
        <p:blipFill>
          <a:blip r:embed="rId8"/>
          <a:srcRect/>
          <a:stretch>
            <a:fillRect/>
          </a:stretch>
        </p:blipFill>
        <p:spPr bwMode="auto">
          <a:xfrm>
            <a:off x="1835150" y="5805488"/>
            <a:ext cx="2381250" cy="857250"/>
          </a:xfrm>
          <a:prstGeom prst="rect">
            <a:avLst/>
          </a:prstGeom>
          <a:ln>
            <a:noFill/>
          </a:ln>
          <a:effectLst>
            <a:outerShdw blurRad="292100" dist="139700" dir="2700000" algn="tl" rotWithShape="0">
              <a:srgbClr val="333333">
                <a:alpha val="65000"/>
              </a:srgbClr>
            </a:outerShdw>
          </a:effectLst>
        </p:spPr>
      </p:pic>
      <p:pic>
        <p:nvPicPr>
          <p:cNvPr id="12" name="Picture 7" descr="Fichier:La Joconde - Gioconda.jpg">
            <a:hlinkClick r:id="rId4"/>
          </p:cNvPr>
          <p:cNvPicPr>
            <a:picLocks noChangeAspect="1" noChangeArrowheads="1"/>
          </p:cNvPicPr>
          <p:nvPr/>
        </p:nvPicPr>
        <p:blipFill>
          <a:blip r:embed="rId5"/>
          <a:srcRect l="7090" t="5151" r="55589" b="5454"/>
          <a:stretch>
            <a:fillRect/>
          </a:stretch>
        </p:blipFill>
        <p:spPr bwMode="auto">
          <a:xfrm>
            <a:off x="4857752" y="571480"/>
            <a:ext cx="1714512" cy="6072230"/>
          </a:xfrm>
          <a:prstGeom prst="rect">
            <a:avLst/>
          </a:prstGeom>
          <a:noFill/>
          <a:ln w="9525">
            <a:solidFill>
              <a:schemeClr val="bg2">
                <a:lumMod val="50000"/>
              </a:schemeClr>
            </a:solid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slide(fromLeft)">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nodeType="clickEffect">
                                  <p:stCondLst>
                                    <p:cond delay="0"/>
                                  </p:stCondLst>
                                  <p:childTnLst>
                                    <p:set>
                                      <p:cBhvr>
                                        <p:cTn id="11" dur="1" fill="hold">
                                          <p:stCondLst>
                                            <p:cond delay="0"/>
                                          </p:stCondLst>
                                        </p:cTn>
                                        <p:tgtEl>
                                          <p:spTgt spid="5137"/>
                                        </p:tgtEl>
                                        <p:attrNameLst>
                                          <p:attrName>style.visibility</p:attrName>
                                        </p:attrNameLst>
                                      </p:cBhvr>
                                      <p:to>
                                        <p:strVal val="visible"/>
                                      </p:to>
                                    </p:set>
                                    <p:set>
                                      <p:cBhvr>
                                        <p:cTn id="12" dur="455" fill="hold">
                                          <p:stCondLst>
                                            <p:cond delay="0"/>
                                          </p:stCondLst>
                                        </p:cTn>
                                        <p:tgtEl>
                                          <p:spTgt spid="5137"/>
                                        </p:tgtEl>
                                        <p:attrNameLst>
                                          <p:attrName>style.rotation</p:attrName>
                                        </p:attrNameLst>
                                      </p:cBhvr>
                                      <p:to>
                                        <p:strVal val="-45.0"/>
                                      </p:to>
                                    </p:set>
                                    <p:anim calcmode="lin" valueType="num">
                                      <p:cBhvr>
                                        <p:cTn id="13" dur="455" fill="hold">
                                          <p:stCondLst>
                                            <p:cond delay="455"/>
                                          </p:stCondLst>
                                        </p:cTn>
                                        <p:tgtEl>
                                          <p:spTgt spid="5137"/>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5137"/>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5137"/>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5137"/>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5125"/>
                                        </p:tgtEl>
                                        <p:attrNameLst>
                                          <p:attrName>style.visibility</p:attrName>
                                        </p:attrNameLst>
                                      </p:cBhvr>
                                      <p:to>
                                        <p:strVal val="visible"/>
                                      </p:to>
                                    </p:set>
                                    <p:anim calcmode="lin" valueType="num">
                                      <p:cBhvr>
                                        <p:cTn id="21" dur="500" fill="hold"/>
                                        <p:tgtEl>
                                          <p:spTgt spid="5125"/>
                                        </p:tgtEl>
                                        <p:attrNameLst>
                                          <p:attrName>ppt_w</p:attrName>
                                        </p:attrNameLst>
                                      </p:cBhvr>
                                      <p:tavLst>
                                        <p:tav tm="0">
                                          <p:val>
                                            <p:fltVal val="0"/>
                                          </p:val>
                                        </p:tav>
                                        <p:tav tm="100000">
                                          <p:val>
                                            <p:strVal val="#ppt_w"/>
                                          </p:val>
                                        </p:tav>
                                      </p:tavLst>
                                    </p:anim>
                                    <p:anim calcmode="lin" valueType="num">
                                      <p:cBhvr>
                                        <p:cTn id="22" dur="500" fill="hold"/>
                                        <p:tgtEl>
                                          <p:spTgt spid="5125"/>
                                        </p:tgtEl>
                                        <p:attrNameLst>
                                          <p:attrName>ppt_h</p:attrName>
                                        </p:attrNameLst>
                                      </p:cBhvr>
                                      <p:tavLst>
                                        <p:tav tm="0">
                                          <p:val>
                                            <p:fltVal val="0"/>
                                          </p:val>
                                        </p:tav>
                                        <p:tav tm="100000">
                                          <p:val>
                                            <p:strVal val="#ppt_h"/>
                                          </p:val>
                                        </p:tav>
                                      </p:tavLst>
                                    </p:anim>
                                    <p:anim calcmode="lin" valueType="num">
                                      <p:cBhvr>
                                        <p:cTn id="23" dur="500" fill="hold"/>
                                        <p:tgtEl>
                                          <p:spTgt spid="5125"/>
                                        </p:tgtEl>
                                        <p:attrNameLst>
                                          <p:attrName>style.rotation</p:attrName>
                                        </p:attrNameLst>
                                      </p:cBhvr>
                                      <p:tavLst>
                                        <p:tav tm="0">
                                          <p:val>
                                            <p:fltVal val="360"/>
                                          </p:val>
                                        </p:tav>
                                        <p:tav tm="100000">
                                          <p:val>
                                            <p:fltVal val="0"/>
                                          </p:val>
                                        </p:tav>
                                      </p:tavLst>
                                    </p:anim>
                                    <p:animEffect transition="in" filter="fade">
                                      <p:cBhvr>
                                        <p:cTn id="24" dur="500"/>
                                        <p:tgtEl>
                                          <p:spTgt spid="51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3000"/>
                                        <p:tgtEl>
                                          <p:spTgt spid="5125"/>
                                        </p:tgtEl>
                                      </p:cBhvr>
                                    </p:animEffect>
                                    <p:set>
                                      <p:cBhvr>
                                        <p:cTn id="29" dur="1" fill="hold">
                                          <p:stCondLst>
                                            <p:cond delay="2999"/>
                                          </p:stCondLst>
                                        </p:cTn>
                                        <p:tgtEl>
                                          <p:spTgt spid="5125"/>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5127"/>
                                        </p:tgtEl>
                                        <p:attrNameLst>
                                          <p:attrName>style.visibility</p:attrName>
                                        </p:attrNameLst>
                                      </p:cBhvr>
                                      <p:to>
                                        <p:strVal val="visible"/>
                                      </p:to>
                                    </p:set>
                                    <p:animEffect transition="in" filter="fade">
                                      <p:cBhvr>
                                        <p:cTn id="32" dur="3000"/>
                                        <p:tgtEl>
                                          <p:spTgt spid="5127"/>
                                        </p:tgtEl>
                                      </p:cBhvr>
                                    </p:animEffect>
                                  </p:childTnLst>
                                </p:cTn>
                              </p:par>
                            </p:childTnLst>
                          </p:cTn>
                        </p:par>
                        <p:par>
                          <p:cTn id="33" fill="hold">
                            <p:stCondLst>
                              <p:cond delay="3000"/>
                            </p:stCondLst>
                            <p:childTnLst>
                              <p:par>
                                <p:cTn id="34" presetID="10" presetClass="exit" presetSubtype="0" fill="hold" nodeType="afterEffect">
                                  <p:stCondLst>
                                    <p:cond delay="0"/>
                                  </p:stCondLst>
                                  <p:childTnLst>
                                    <p:animEffect transition="out" filter="fade">
                                      <p:cBhvr>
                                        <p:cTn id="35" dur="3000"/>
                                        <p:tgtEl>
                                          <p:spTgt spid="5127"/>
                                        </p:tgtEl>
                                      </p:cBhvr>
                                    </p:animEffect>
                                    <p:set>
                                      <p:cBhvr>
                                        <p:cTn id="36" dur="1" fill="hold">
                                          <p:stCondLst>
                                            <p:cond delay="2999"/>
                                          </p:stCondLst>
                                        </p:cTn>
                                        <p:tgtEl>
                                          <p:spTgt spid="5127"/>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5125"/>
                                        </p:tgtEl>
                                        <p:attrNameLst>
                                          <p:attrName>style.visibility</p:attrName>
                                        </p:attrNameLst>
                                      </p:cBhvr>
                                      <p:to>
                                        <p:strVal val="visible"/>
                                      </p:to>
                                    </p:set>
                                    <p:animEffect transition="in" filter="fade">
                                      <p:cBhvr>
                                        <p:cTn id="39" dur="3000"/>
                                        <p:tgtEl>
                                          <p:spTgt spid="5125"/>
                                        </p:tgtEl>
                                      </p:cBhvr>
                                    </p:animEffect>
                                  </p:childTnLst>
                                </p:cTn>
                              </p:par>
                            </p:childTnLst>
                          </p:cTn>
                        </p:par>
                        <p:par>
                          <p:cTn id="40" fill="hold">
                            <p:stCondLst>
                              <p:cond delay="6000"/>
                            </p:stCondLst>
                            <p:childTnLst>
                              <p:par>
                                <p:cTn id="41" presetID="10" presetClass="entr" presetSubtype="0" fill="hold" nodeType="afterEffect">
                                  <p:stCondLst>
                                    <p:cond delay="0"/>
                                  </p:stCondLst>
                                  <p:childTnLst>
                                    <p:set>
                                      <p:cBhvr>
                                        <p:cTn id="42" dur="1" fill="hold">
                                          <p:stCondLst>
                                            <p:cond delay="0"/>
                                          </p:stCondLst>
                                        </p:cTn>
                                        <p:tgtEl>
                                          <p:spTgt spid="5127"/>
                                        </p:tgtEl>
                                        <p:attrNameLst>
                                          <p:attrName>style.visibility</p:attrName>
                                        </p:attrNameLst>
                                      </p:cBhvr>
                                      <p:to>
                                        <p:strVal val="visible"/>
                                      </p:to>
                                    </p:set>
                                    <p:animEffect transition="in" filter="fade">
                                      <p:cBhvr>
                                        <p:cTn id="43" dur="3000"/>
                                        <p:tgtEl>
                                          <p:spTgt spid="5127"/>
                                        </p:tgtEl>
                                      </p:cBhvr>
                                    </p:animEffect>
                                  </p:childTnLst>
                                </p:cTn>
                              </p:par>
                            </p:childTnLst>
                          </p:cTn>
                        </p:par>
                        <p:par>
                          <p:cTn id="44" fill="hold">
                            <p:stCondLst>
                              <p:cond delay="9000"/>
                            </p:stCondLst>
                            <p:childTnLst>
                              <p:par>
                                <p:cTn id="45" presetID="10" presetClass="exit" presetSubtype="0" fill="hold" nodeType="afterEffect">
                                  <p:stCondLst>
                                    <p:cond delay="0"/>
                                  </p:stCondLst>
                                  <p:childTnLst>
                                    <p:animEffect transition="out" filter="fade">
                                      <p:cBhvr>
                                        <p:cTn id="46" dur="2000"/>
                                        <p:tgtEl>
                                          <p:spTgt spid="5127"/>
                                        </p:tgtEl>
                                      </p:cBhvr>
                                    </p:animEffect>
                                    <p:set>
                                      <p:cBhvr>
                                        <p:cTn id="47" dur="1" fill="hold">
                                          <p:stCondLst>
                                            <p:cond delay="1999"/>
                                          </p:stCondLst>
                                        </p:cTn>
                                        <p:tgtEl>
                                          <p:spTgt spid="5127"/>
                                        </p:tgtEl>
                                        <p:attrNameLst>
                                          <p:attrName>style.visibility</p:attrName>
                                        </p:attrNameLst>
                                      </p:cBhvr>
                                      <p:to>
                                        <p:strVal val="hidden"/>
                                      </p:to>
                                    </p:set>
                                  </p:childTnLst>
                                </p:cTn>
                              </p:par>
                            </p:childTnLst>
                          </p:cTn>
                        </p:par>
                        <p:par>
                          <p:cTn id="48" fill="hold">
                            <p:stCondLst>
                              <p:cond delay="11000"/>
                            </p:stCondLst>
                            <p:childTnLst>
                              <p:par>
                                <p:cTn id="49" presetID="19" presetClass="entr" presetSubtype="10" fill="hold" nodeType="afterEffect">
                                  <p:stCondLst>
                                    <p:cond delay="0"/>
                                  </p:stCondLst>
                                  <p:childTnLst>
                                    <p:set>
                                      <p:cBhvr>
                                        <p:cTn id="50" dur="1" fill="hold">
                                          <p:stCondLst>
                                            <p:cond delay="0"/>
                                          </p:stCondLst>
                                        </p:cTn>
                                        <p:tgtEl>
                                          <p:spTgt spid="5139"/>
                                        </p:tgtEl>
                                        <p:attrNameLst>
                                          <p:attrName>style.visibility</p:attrName>
                                        </p:attrNameLst>
                                      </p:cBhvr>
                                      <p:to>
                                        <p:strVal val="visible"/>
                                      </p:to>
                                    </p:set>
                                    <p:anim calcmode="lin" valueType="num">
                                      <p:cBhvr>
                                        <p:cTn id="51" dur="2000" fill="hold"/>
                                        <p:tgtEl>
                                          <p:spTgt spid="5139"/>
                                        </p:tgtEl>
                                        <p:attrNameLst>
                                          <p:attrName>ppt_w</p:attrName>
                                        </p:attrNameLst>
                                      </p:cBhvr>
                                      <p:tavLst>
                                        <p:tav tm="0" fmla="#ppt_w*sin(2.5*pi*$)">
                                          <p:val>
                                            <p:fltVal val="0"/>
                                          </p:val>
                                        </p:tav>
                                        <p:tav tm="100000">
                                          <p:val>
                                            <p:fltVal val="1"/>
                                          </p:val>
                                        </p:tav>
                                      </p:tavLst>
                                    </p:anim>
                                    <p:anim calcmode="lin" valueType="num">
                                      <p:cBhvr>
                                        <p:cTn id="52" dur="2000" fill="hold"/>
                                        <p:tgtEl>
                                          <p:spTgt spid="5139"/>
                                        </p:tgtEl>
                                        <p:attrNameLst>
                                          <p:attrName>ppt_h</p:attrName>
                                        </p:attrNameLst>
                                      </p:cBhvr>
                                      <p:tavLst>
                                        <p:tav tm="0">
                                          <p:val>
                                            <p:strVal val="#ppt_h"/>
                                          </p:val>
                                        </p:tav>
                                        <p:tav tm="100000">
                                          <p:val>
                                            <p:strVal val="#ppt_h"/>
                                          </p:val>
                                        </p:tav>
                                      </p:tavLst>
                                    </p:anim>
                                  </p:childTnLst>
                                </p:cTn>
                              </p:par>
                              <p:par>
                                <p:cTn id="53" presetID="19" presetClass="entr" presetSubtype="10" fill="hold" nodeType="withEffect">
                                  <p:stCondLst>
                                    <p:cond delay="0"/>
                                  </p:stCondLst>
                                  <p:childTnLst>
                                    <p:set>
                                      <p:cBhvr>
                                        <p:cTn id="54" dur="1" fill="hold">
                                          <p:stCondLst>
                                            <p:cond delay="0"/>
                                          </p:stCondLst>
                                        </p:cTn>
                                        <p:tgtEl>
                                          <p:spTgt spid="5141"/>
                                        </p:tgtEl>
                                        <p:attrNameLst>
                                          <p:attrName>style.visibility</p:attrName>
                                        </p:attrNameLst>
                                      </p:cBhvr>
                                      <p:to>
                                        <p:strVal val="visible"/>
                                      </p:to>
                                    </p:set>
                                    <p:anim calcmode="lin" valueType="num">
                                      <p:cBhvr>
                                        <p:cTn id="55" dur="2000" fill="hold"/>
                                        <p:tgtEl>
                                          <p:spTgt spid="5141"/>
                                        </p:tgtEl>
                                        <p:attrNameLst>
                                          <p:attrName>ppt_w</p:attrName>
                                        </p:attrNameLst>
                                      </p:cBhvr>
                                      <p:tavLst>
                                        <p:tav tm="0" fmla="#ppt_w*sin(2.5*pi*$)">
                                          <p:val>
                                            <p:fltVal val="0"/>
                                          </p:val>
                                        </p:tav>
                                        <p:tav tm="100000">
                                          <p:val>
                                            <p:fltVal val="1"/>
                                          </p:val>
                                        </p:tav>
                                      </p:tavLst>
                                    </p:anim>
                                    <p:anim calcmode="lin" valueType="num">
                                      <p:cBhvr>
                                        <p:cTn id="56" dur="2000" fill="hold"/>
                                        <p:tgtEl>
                                          <p:spTgt spid="5141"/>
                                        </p:tgtEl>
                                        <p:attrNameLst>
                                          <p:attrName>ppt_h</p:attrName>
                                        </p:attrNameLst>
                                      </p:cBhvr>
                                      <p:tavLst>
                                        <p:tav tm="0">
                                          <p:val>
                                            <p:strVal val="#ppt_h"/>
                                          </p:val>
                                        </p:tav>
                                        <p:tav tm="100000">
                                          <p:val>
                                            <p:strVal val="#ppt_h"/>
                                          </p:val>
                                        </p:tav>
                                      </p:tavLst>
                                    </p:anim>
                                  </p:childTnLst>
                                </p:cTn>
                              </p:par>
                              <p:par>
                                <p:cTn id="57" presetID="19" presetClass="entr" presetSubtype="10" fill="hold" nodeType="withEffect">
                                  <p:stCondLst>
                                    <p:cond delay="0"/>
                                  </p:stCondLst>
                                  <p:childTnLst>
                                    <p:set>
                                      <p:cBhvr>
                                        <p:cTn id="58" dur="1" fill="hold">
                                          <p:stCondLst>
                                            <p:cond delay="0"/>
                                          </p:stCondLst>
                                        </p:cTn>
                                        <p:tgtEl>
                                          <p:spTgt spid="5143"/>
                                        </p:tgtEl>
                                        <p:attrNameLst>
                                          <p:attrName>style.visibility</p:attrName>
                                        </p:attrNameLst>
                                      </p:cBhvr>
                                      <p:to>
                                        <p:strVal val="visible"/>
                                      </p:to>
                                    </p:set>
                                    <p:anim calcmode="lin" valueType="num">
                                      <p:cBhvr>
                                        <p:cTn id="59" dur="2000" fill="hold"/>
                                        <p:tgtEl>
                                          <p:spTgt spid="5143"/>
                                        </p:tgtEl>
                                        <p:attrNameLst>
                                          <p:attrName>ppt_w</p:attrName>
                                        </p:attrNameLst>
                                      </p:cBhvr>
                                      <p:tavLst>
                                        <p:tav tm="0" fmla="#ppt_w*sin(2.5*pi*$)">
                                          <p:val>
                                            <p:fltVal val="0"/>
                                          </p:val>
                                        </p:tav>
                                        <p:tav tm="100000">
                                          <p:val>
                                            <p:fltVal val="1"/>
                                          </p:val>
                                        </p:tav>
                                      </p:tavLst>
                                    </p:anim>
                                    <p:anim calcmode="lin" valueType="num">
                                      <p:cBhvr>
                                        <p:cTn id="60" dur="2000" fill="hold"/>
                                        <p:tgtEl>
                                          <p:spTgt spid="5143"/>
                                        </p:tgtEl>
                                        <p:attrNameLst>
                                          <p:attrName>ppt_h</p:attrName>
                                        </p:attrNameLst>
                                      </p:cBhvr>
                                      <p:tavLst>
                                        <p:tav tm="0">
                                          <p:val>
                                            <p:strVal val="#ppt_h"/>
                                          </p:val>
                                        </p:tav>
                                        <p:tav tm="100000">
                                          <p:val>
                                            <p:strVal val="#ppt_h"/>
                                          </p:val>
                                        </p:tav>
                                      </p:tavLst>
                                    </p:anim>
                                  </p:childTnLst>
                                </p:cTn>
                              </p:par>
                            </p:childTnLst>
                          </p:cTn>
                        </p:par>
                        <p:par>
                          <p:cTn id="61" fill="hold">
                            <p:stCondLst>
                              <p:cond delay="13000"/>
                            </p:stCondLst>
                            <p:childTnLst>
                              <p:par>
                                <p:cTn id="62" presetID="10" presetClass="entr" presetSubtype="0"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0026" y="0"/>
            <a:ext cx="8643949" cy="584775"/>
          </a:xfrm>
          <a:prstGeom prst="rect">
            <a:avLst/>
          </a:prstGeom>
          <a:noFill/>
          <a:effectLst>
            <a:softEdge rad="63500"/>
          </a:effectLst>
        </p:spPr>
        <p:txBody>
          <a:bodyPr wrap="square" rtlCol="0">
            <a:spAutoFit/>
          </a:bodyPr>
          <a:lstStyle/>
          <a:p>
            <a:pPr algn="ctr"/>
            <a:r>
              <a:rPr lang="fr-FR" sz="3200" b="1" u="sng" dirty="0" smtClean="0">
                <a:ln w="1905">
                  <a:solidFill>
                    <a:sysClr val="windowText" lastClr="000000"/>
                  </a:solidFill>
                </a:ln>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effectLst>
                  <a:innerShdw blurRad="69850" dist="43180" dir="5400000">
                    <a:srgbClr val="000000">
                      <a:alpha val="65000"/>
                    </a:srgbClr>
                  </a:innerShdw>
                </a:effectLst>
                <a:uFill>
                  <a:solidFill>
                    <a:srgbClr val="800000"/>
                  </a:solidFill>
                </a:uFill>
                <a:latin typeface="Tw Cen MT" pitchFamily="34" charset="0"/>
              </a:rPr>
              <a:t>B</a:t>
            </a:r>
            <a:r>
              <a:rPr lang="fr-FR" sz="3200" b="1" u="sng" dirty="0" smtClean="0">
                <a:ln w="1905">
                  <a:solidFill>
                    <a:sysClr val="windowText" lastClr="000000"/>
                  </a:solidFill>
                </a:ln>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effectLst>
                  <a:innerShdw blurRad="69850" dist="43180" dir="5400000">
                    <a:srgbClr val="000000">
                      <a:alpha val="65000"/>
                    </a:srgbClr>
                  </a:innerShdw>
                </a:effectLst>
                <a:uFill>
                  <a:solidFill>
                    <a:srgbClr val="800000"/>
                  </a:solidFill>
                </a:uFill>
                <a:latin typeface="Old English Text MT" pitchFamily="66" charset="0"/>
              </a:rPr>
              <a:t>. L’Humanisme, une nouvelle approche du monde</a:t>
            </a:r>
            <a:endParaRPr lang="fr-FR" sz="3200" b="1" u="sng" dirty="0">
              <a:ln w="1905">
                <a:solidFill>
                  <a:sysClr val="windowText" lastClr="000000"/>
                </a:solidFill>
              </a:ln>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effectLst>
                <a:innerShdw blurRad="69850" dist="43180" dir="5400000">
                  <a:srgbClr val="000000">
                    <a:alpha val="65000"/>
                  </a:srgbClr>
                </a:innerShdw>
              </a:effectLst>
              <a:uFill>
                <a:solidFill>
                  <a:srgbClr val="800000"/>
                </a:solidFill>
              </a:uFill>
              <a:latin typeface="Old English Text MT" pitchFamily="66" charset="0"/>
            </a:endParaRPr>
          </a:p>
        </p:txBody>
      </p:sp>
      <p:sp>
        <p:nvSpPr>
          <p:cNvPr id="5" name="Rectangle 4"/>
          <p:cNvSpPr/>
          <p:nvPr/>
        </p:nvSpPr>
        <p:spPr>
          <a:xfrm>
            <a:off x="214282" y="571480"/>
            <a:ext cx="8715436" cy="3293209"/>
          </a:xfrm>
          <a:prstGeom prst="rect">
            <a:avLst/>
          </a:prstGeom>
          <a:solidFill>
            <a:schemeClr val="bg1">
              <a:alpha val="49000"/>
            </a:schemeClr>
          </a:solidFill>
          <a:ln>
            <a:solidFill>
              <a:schemeClr val="bg2">
                <a:lumMod val="25000"/>
              </a:schemeClr>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fr-FR" sz="1400" b="1" u="sng" cap="small" dirty="0">
                <a:latin typeface="Tw Cen MT" pitchFamily="34" charset="0"/>
              </a:rPr>
              <a:t>Un </a:t>
            </a:r>
            <a:r>
              <a:rPr lang="fr-FR" sz="1400" b="1" u="sng" cap="small" dirty="0" smtClean="0">
                <a:latin typeface="Tw Cen MT" pitchFamily="34" charset="0"/>
              </a:rPr>
              <a:t>père enseigne à son fils les exigences et les vertus pour devenir un bon Humaniste.</a:t>
            </a:r>
            <a:endParaRPr lang="fr-FR" sz="1400" b="1" cap="small" dirty="0">
              <a:latin typeface="Tw Cen MT" pitchFamily="34" charset="0"/>
            </a:endParaRPr>
          </a:p>
          <a:p>
            <a:pPr algn="just">
              <a:defRPr/>
            </a:pPr>
            <a:r>
              <a:rPr lang="fr-FR" sz="1400" b="1" dirty="0">
                <a:latin typeface="Tw Cen MT" pitchFamily="34" charset="0"/>
              </a:rPr>
              <a:t>«J'entends que tu apprennes les langues parfaitement : premièrement, la Grecque (…). Secondement, </a:t>
            </a:r>
            <a:r>
              <a:rPr lang="fr-FR" sz="1400" b="1" dirty="0" smtClean="0">
                <a:latin typeface="Tw Cen MT" pitchFamily="34" charset="0"/>
              </a:rPr>
              <a:t>la </a:t>
            </a:r>
            <a:r>
              <a:rPr lang="fr-FR" sz="1400" b="1" dirty="0">
                <a:latin typeface="Tw Cen MT" pitchFamily="34" charset="0"/>
              </a:rPr>
              <a:t>Latine. Et puis l'Hébraïque pour les saintes Lettres et la Chaldaïque et l'Arabique pareillement. Et que tu formes ton style, quant à la Grecque, à l'imitation de Platon, quant à la Latine, à Cicéron. Qu'il n'y ait histoire que tu ne tiennes en mémoire présente. (...) Des arts libéraux, Géométrie, Arithmétique et Musique, je t'en donnai quelque goût quand tu étais encore petit en l'âge de cinq ou six ans; poursuis le reste ; et d'Astronomie saches-en tous les canons. (...) Du Droit Civil, je veux que tu saches par cœur les beaux textes, et me les confères avec philosophie. Et quant à la connaissance des faits de nature, je veux que tu t'y adonnes curieusement ; qu'il n'y ait mer, rivière, ni fontaine, dont tu ne connaisses les poissons ; tous les oiseaux de l'air, tous les arbres, arbustes des forêts, toutes les herbes de la terre, tous les métaux cachés au ventre des abîmes (…) Puis soigneusement, revisite les livres des médecins, Grecs, Arabes et Latins (…). Et par fréquentes anatomies, acquiers-toi parfaite connaissance de l'autre monde, qui est l'homme. Et par quelques heures du jour, commence à visiter les saintes Lettres. Premièrement en Grec, le Nouveau Testament et Épîtres des Apôtres. Et puis en Hébreu le Vieux Testament. En somme, que je </a:t>
            </a:r>
            <a:r>
              <a:rPr lang="fr-FR" sz="1400" b="1" dirty="0" smtClean="0">
                <a:latin typeface="Tw Cen MT" pitchFamily="34" charset="0"/>
              </a:rPr>
              <a:t>vois </a:t>
            </a:r>
            <a:r>
              <a:rPr lang="fr-FR" sz="1400" b="1" dirty="0">
                <a:latin typeface="Tw Cen MT" pitchFamily="34" charset="0"/>
              </a:rPr>
              <a:t>un abîme de science. (…)  </a:t>
            </a:r>
            <a:r>
              <a:rPr lang="fr-FR" sz="1400" b="1" dirty="0" smtClean="0">
                <a:latin typeface="Tw Cen MT" pitchFamily="34" charset="0"/>
              </a:rPr>
              <a:t>Il </a:t>
            </a:r>
            <a:r>
              <a:rPr lang="fr-FR" sz="1400" b="1" dirty="0">
                <a:latin typeface="Tw Cen MT" pitchFamily="34" charset="0"/>
              </a:rPr>
              <a:t>te convient servir, aimer et craindre Dieu, et en lui mettre toutes tes pensées, et tout ton espoir. </a:t>
            </a:r>
            <a:r>
              <a:rPr lang="fr-FR" sz="1400" b="1" dirty="0" smtClean="0">
                <a:latin typeface="Tw Cen MT" pitchFamily="34" charset="0"/>
              </a:rPr>
              <a:t>»</a:t>
            </a:r>
            <a:endParaRPr lang="fr-FR" sz="1400" b="1" dirty="0">
              <a:latin typeface="Tw Cen MT" pitchFamily="34" charset="0"/>
            </a:endParaRPr>
          </a:p>
          <a:p>
            <a:pPr algn="r">
              <a:defRPr/>
            </a:pPr>
            <a:r>
              <a:rPr lang="fr-FR" sz="1200" b="1" i="1" dirty="0" smtClean="0">
                <a:latin typeface="Tw Cen MT" pitchFamily="34" charset="0"/>
              </a:rPr>
              <a:t>François </a:t>
            </a:r>
            <a:r>
              <a:rPr lang="fr-FR" sz="1200" b="1" i="1" dirty="0">
                <a:latin typeface="Tw Cen MT" pitchFamily="34" charset="0"/>
              </a:rPr>
              <a:t>Rabelais, </a:t>
            </a:r>
            <a:r>
              <a:rPr lang="fr-FR" sz="1200" b="1" i="1" u="sng" dirty="0">
                <a:latin typeface="Tw Cen MT" pitchFamily="34" charset="0"/>
              </a:rPr>
              <a:t>Pantagruel</a:t>
            </a:r>
            <a:r>
              <a:rPr lang="fr-FR" sz="1200" b="1" i="1" dirty="0">
                <a:latin typeface="Tw Cen MT" pitchFamily="34" charset="0"/>
              </a:rPr>
              <a:t>, VIII, 1532</a:t>
            </a:r>
            <a:r>
              <a:rPr lang="fr-FR" sz="1200" b="1" dirty="0">
                <a:latin typeface="Tw Cen MT" pitchFamily="34" charset="0"/>
              </a:rPr>
              <a:t>.</a:t>
            </a:r>
          </a:p>
        </p:txBody>
      </p:sp>
      <p:graphicFrame>
        <p:nvGraphicFramePr>
          <p:cNvPr id="6" name="Tableau 5"/>
          <p:cNvGraphicFramePr>
            <a:graphicFrameLocks noGrp="1"/>
          </p:cNvGraphicFramePr>
          <p:nvPr/>
        </p:nvGraphicFramePr>
        <p:xfrm>
          <a:off x="214282" y="3967178"/>
          <a:ext cx="8715435" cy="2635558"/>
        </p:xfrm>
        <a:graphic>
          <a:graphicData uri="http://schemas.openxmlformats.org/drawingml/2006/table">
            <a:tbl>
              <a:tblPr firstRow="1" bandRow="1">
                <a:tableStyleId>{18603FDC-E32A-4AB5-989C-0864C3EAD2B8}</a:tableStyleId>
              </a:tblPr>
              <a:tblGrid>
                <a:gridCol w="2905145"/>
                <a:gridCol w="2905145"/>
                <a:gridCol w="2905145"/>
              </a:tblGrid>
              <a:tr h="319078">
                <a:tc>
                  <a:txBody>
                    <a:bodyPr/>
                    <a:lstStyle/>
                    <a:p>
                      <a:pPr algn="ctr"/>
                      <a:r>
                        <a:rPr lang="fr-FR" sz="1400" cap="small" baseline="0" dirty="0" smtClean="0">
                          <a:latin typeface="Tw Cen MT" pitchFamily="34" charset="0"/>
                        </a:rPr>
                        <a:t>Langues, auteurs, textes a connaître</a:t>
                      </a:r>
                      <a:endParaRPr lang="fr-FR" sz="1400" cap="small" baseline="0" dirty="0">
                        <a:latin typeface="Tw Cen MT"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10000"/>
                      </a:schemeClr>
                    </a:solidFill>
                  </a:tcPr>
                </a:tc>
                <a:tc>
                  <a:txBody>
                    <a:bodyPr/>
                    <a:lstStyle/>
                    <a:p>
                      <a:pPr algn="ctr"/>
                      <a:r>
                        <a:rPr lang="fr-FR" sz="1400" cap="small" baseline="0" dirty="0" smtClean="0">
                          <a:latin typeface="Tw Cen MT" pitchFamily="34" charset="0"/>
                        </a:rPr>
                        <a:t>Matières étudiées</a:t>
                      </a:r>
                      <a:endParaRPr lang="fr-FR" sz="1400" cap="small" baseline="0" dirty="0">
                        <a:latin typeface="Tw Cen MT"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10000"/>
                      </a:schemeClr>
                    </a:solidFill>
                  </a:tcPr>
                </a:tc>
                <a:tc>
                  <a:txBody>
                    <a:bodyPr/>
                    <a:lstStyle/>
                    <a:p>
                      <a:pPr algn="ctr"/>
                      <a:r>
                        <a:rPr lang="fr-FR" sz="1400" cap="small" baseline="0" dirty="0" smtClean="0">
                          <a:latin typeface="Tw Cen MT" pitchFamily="34" charset="0"/>
                        </a:rPr>
                        <a:t>Qualités recherchées</a:t>
                      </a:r>
                      <a:endParaRPr lang="fr-FR" sz="1400" cap="small" baseline="0" dirty="0">
                        <a:latin typeface="Tw Cen MT"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10000"/>
                      </a:schemeClr>
                    </a:solidFill>
                  </a:tcPr>
                </a:tc>
              </a:tr>
              <a:tr h="1516148">
                <a:tc>
                  <a:txBody>
                    <a:bodyPr/>
                    <a:lstStyle/>
                    <a:p>
                      <a:endParaRPr lang="fr-FR" sz="1400" dirty="0">
                        <a:latin typeface="Tw Cen MT"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endParaRPr lang="fr-FR" sz="1400" dirty="0" smtClean="0">
                        <a:latin typeface="Tw Cen MT" pitchFamily="34" charset="0"/>
                      </a:endParaRPr>
                    </a:p>
                    <a:p>
                      <a:endParaRPr lang="fr-FR" sz="1400"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a:p>
                      <a:endParaRPr lang="fr-FR" sz="1400" dirty="0">
                        <a:latin typeface="Tw Cen MT"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endParaRPr lang="fr-FR" sz="1400" dirty="0">
                        <a:latin typeface="Tw Cen MT"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336922">
                <a:tc>
                  <a:txBody>
                    <a:bodyPr/>
                    <a:lstStyle/>
                    <a:p>
                      <a:endParaRPr lang="fr-FR" sz="1400" dirty="0" smtClean="0">
                        <a:latin typeface="Tw Cen MT" pitchFamily="34" charset="0"/>
                      </a:endParaRPr>
                    </a:p>
                    <a:p>
                      <a:endParaRPr lang="fr-FR" sz="1400" dirty="0">
                        <a:latin typeface="Tw Cen MT"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fr-FR" sz="1400" dirty="0">
                        <a:latin typeface="Tw Cen MT"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fr-FR" sz="1400" dirty="0">
                        <a:latin typeface="Tw Cen MT"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bl>
          </a:graphicData>
        </a:graphic>
      </p:graphicFrame>
      <p:sp>
        <p:nvSpPr>
          <p:cNvPr id="7" name="Rectangle 6"/>
          <p:cNvSpPr/>
          <p:nvPr/>
        </p:nvSpPr>
        <p:spPr>
          <a:xfrm>
            <a:off x="214282" y="4472897"/>
            <a:ext cx="3071834" cy="1384995"/>
          </a:xfrm>
          <a:prstGeom prst="rect">
            <a:avLst/>
          </a:prstGeom>
        </p:spPr>
        <p:txBody>
          <a:bodyPr wrap="square">
            <a:spAutoFit/>
          </a:bodyPr>
          <a:lstStyle/>
          <a:p>
            <a:pPr>
              <a:buFont typeface="Wingdings" pitchFamily="2" charset="2"/>
              <a:buChar char="ü"/>
            </a:pPr>
            <a:r>
              <a:rPr lang="fr-FR" sz="1400" b="1" dirty="0" smtClean="0">
                <a:latin typeface="Tw Cen MT" pitchFamily="34" charset="0"/>
              </a:rPr>
              <a:t> Grec</a:t>
            </a:r>
            <a:r>
              <a:rPr lang="fr-FR" sz="1400" b="1" i="1" dirty="0" smtClean="0">
                <a:latin typeface="Tw Cen MT" pitchFamily="34" charset="0"/>
              </a:rPr>
              <a:t> (Platon, Nouveau Testament)</a:t>
            </a:r>
          </a:p>
          <a:p>
            <a:pPr>
              <a:buFont typeface="Wingdings" pitchFamily="2" charset="2"/>
              <a:buChar char="ü"/>
            </a:pPr>
            <a:r>
              <a:rPr lang="fr-FR" sz="1400" b="1" dirty="0" smtClean="0">
                <a:latin typeface="Tw Cen MT" pitchFamily="34" charset="0"/>
              </a:rPr>
              <a:t> Latin </a:t>
            </a:r>
            <a:r>
              <a:rPr lang="fr-FR" sz="1400" b="1" i="1" dirty="0" smtClean="0">
                <a:latin typeface="Tw Cen MT" pitchFamily="34" charset="0"/>
              </a:rPr>
              <a:t>(Cicéron)</a:t>
            </a:r>
          </a:p>
          <a:p>
            <a:pPr>
              <a:buFont typeface="Wingdings" pitchFamily="2" charset="2"/>
              <a:buChar char="ü"/>
            </a:pPr>
            <a:r>
              <a:rPr lang="fr-FR" sz="1400" b="1" dirty="0" smtClean="0">
                <a:latin typeface="Tw Cen MT" pitchFamily="34" charset="0"/>
              </a:rPr>
              <a:t> Hébreu </a:t>
            </a:r>
            <a:r>
              <a:rPr lang="fr-FR" sz="1400" b="1" i="1" dirty="0" smtClean="0">
                <a:latin typeface="Tw Cen MT" pitchFamily="34" charset="0"/>
              </a:rPr>
              <a:t>(Ancien Testament)</a:t>
            </a:r>
          </a:p>
          <a:p>
            <a:pPr marL="180975" indent="-180975">
              <a:buFont typeface="Wingdings" pitchFamily="2" charset="2"/>
              <a:buChar char="ü"/>
            </a:pPr>
            <a:r>
              <a:rPr lang="fr-FR" sz="1400" b="1" dirty="0" smtClean="0">
                <a:latin typeface="Tw Cen MT" pitchFamily="34" charset="0"/>
              </a:rPr>
              <a:t>Chaldaïque </a:t>
            </a:r>
            <a:r>
              <a:rPr lang="fr-FR" sz="1400" b="1" i="1" dirty="0" smtClean="0">
                <a:latin typeface="Tw Cen MT" pitchFamily="34" charset="0"/>
              </a:rPr>
              <a:t>(langue parlée par les Babyloniens, proche de l’hébreu)</a:t>
            </a:r>
          </a:p>
          <a:p>
            <a:pPr>
              <a:buFont typeface="Wingdings" pitchFamily="2" charset="2"/>
              <a:buChar char="ü"/>
            </a:pPr>
            <a:r>
              <a:rPr lang="fr-FR" sz="1400" b="1" dirty="0" smtClean="0">
                <a:latin typeface="Tw Cen MT" pitchFamily="34" charset="0"/>
              </a:rPr>
              <a:t> Arabe </a:t>
            </a:r>
            <a:r>
              <a:rPr lang="fr-FR" sz="1400" b="1" i="1" dirty="0" smtClean="0">
                <a:latin typeface="Tw Cen MT" pitchFamily="34" charset="0"/>
              </a:rPr>
              <a:t>(traités de médecine)</a:t>
            </a:r>
            <a:endParaRPr lang="fr-FR" sz="1400" b="1" i="1" dirty="0">
              <a:latin typeface="Tw Cen MT" pitchFamily="34" charset="0"/>
            </a:endParaRPr>
          </a:p>
        </p:txBody>
      </p:sp>
      <p:sp>
        <p:nvSpPr>
          <p:cNvPr id="8" name="Rectangle 7"/>
          <p:cNvSpPr/>
          <p:nvPr/>
        </p:nvSpPr>
        <p:spPr>
          <a:xfrm>
            <a:off x="5616000" y="864000"/>
            <a:ext cx="864000" cy="142876"/>
          </a:xfrm>
          <a:prstGeom prst="rect">
            <a:avLst/>
          </a:prstGeom>
          <a:solidFill>
            <a:schemeClr val="accent6">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929586" y="864000"/>
            <a:ext cx="720000" cy="144000"/>
          </a:xfrm>
          <a:prstGeom prst="rect">
            <a:avLst/>
          </a:prstGeom>
          <a:solidFill>
            <a:schemeClr val="accent6">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684000" y="1080000"/>
            <a:ext cx="864000" cy="144000"/>
          </a:xfrm>
          <a:prstGeom prst="rect">
            <a:avLst/>
          </a:prstGeom>
          <a:solidFill>
            <a:schemeClr val="accent6">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786182" y="1080000"/>
            <a:ext cx="900000" cy="142876"/>
          </a:xfrm>
          <a:prstGeom prst="rect">
            <a:avLst/>
          </a:prstGeom>
          <a:solidFill>
            <a:schemeClr val="accent6">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4929190" y="1080000"/>
            <a:ext cx="828000" cy="142876"/>
          </a:xfrm>
          <a:prstGeom prst="rect">
            <a:avLst/>
          </a:prstGeom>
          <a:solidFill>
            <a:schemeClr val="accent6">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31"/>
          <p:cNvSpPr>
            <a:spLocks noChangeArrowheads="1"/>
          </p:cNvSpPr>
          <p:nvPr/>
        </p:nvSpPr>
        <p:spPr bwMode="auto">
          <a:xfrm>
            <a:off x="3143240" y="4286256"/>
            <a:ext cx="2857520" cy="1837426"/>
          </a:xfrm>
          <a:prstGeom prst="rect">
            <a:avLst/>
          </a:prstGeom>
          <a:noFill/>
          <a:ln w="9525">
            <a:noFill/>
            <a:miter lim="800000"/>
            <a:headEnd/>
            <a:tailEnd/>
          </a:ln>
        </p:spPr>
        <p:txBody>
          <a:bodyPr wrap="square">
            <a:spAutoFit/>
          </a:bodyPr>
          <a:lstStyle/>
          <a:p>
            <a:pPr algn="l">
              <a:lnSpc>
                <a:spcPct val="90000"/>
              </a:lnSpc>
              <a:buFont typeface="Wingdings" pitchFamily="2" charset="2"/>
              <a:buChar char="ü"/>
            </a:pPr>
            <a:r>
              <a:rPr lang="fr-FR" sz="1400" b="1" dirty="0" smtClean="0">
                <a:solidFill>
                  <a:schemeClr val="bg2">
                    <a:lumMod val="10000"/>
                  </a:schemeClr>
                </a:solidFill>
                <a:latin typeface="Tw Cen MT" pitchFamily="34" charset="0"/>
              </a:rPr>
              <a:t> Histoire</a:t>
            </a:r>
            <a:endParaRPr lang="fr-FR" sz="1400" b="1" dirty="0">
              <a:solidFill>
                <a:schemeClr val="bg2">
                  <a:lumMod val="10000"/>
                </a:schemeClr>
              </a:solidFill>
              <a:latin typeface="Tw Cen MT" pitchFamily="34" charset="0"/>
            </a:endParaRPr>
          </a:p>
          <a:p>
            <a:pPr algn="l">
              <a:lnSpc>
                <a:spcPct val="90000"/>
              </a:lnSpc>
              <a:buFont typeface="Wingdings" pitchFamily="2" charset="2"/>
              <a:buChar char="ü"/>
            </a:pPr>
            <a:r>
              <a:rPr lang="fr-FR" sz="1400" b="1" dirty="0" smtClean="0">
                <a:solidFill>
                  <a:schemeClr val="bg2">
                    <a:lumMod val="10000"/>
                  </a:schemeClr>
                </a:solidFill>
                <a:latin typeface="Tw Cen MT" pitchFamily="34" charset="0"/>
              </a:rPr>
              <a:t> </a:t>
            </a:r>
            <a:r>
              <a:rPr lang="fr-FR" sz="1400" b="1" u="sng" dirty="0" smtClean="0">
                <a:solidFill>
                  <a:schemeClr val="bg2">
                    <a:lumMod val="10000"/>
                  </a:schemeClr>
                </a:solidFill>
                <a:latin typeface="Tw Cen MT" pitchFamily="34" charset="0"/>
              </a:rPr>
              <a:t>Arts </a:t>
            </a:r>
            <a:r>
              <a:rPr lang="fr-FR" sz="1400" b="1" u="sng" dirty="0">
                <a:solidFill>
                  <a:schemeClr val="bg2">
                    <a:lumMod val="10000"/>
                  </a:schemeClr>
                </a:solidFill>
                <a:latin typeface="Tw Cen MT" pitchFamily="34" charset="0"/>
              </a:rPr>
              <a:t>libéraux</a:t>
            </a:r>
          </a:p>
          <a:p>
            <a:pPr algn="l">
              <a:lnSpc>
                <a:spcPct val="90000"/>
              </a:lnSpc>
              <a:buFont typeface="Wingdings" pitchFamily="2" charset="2"/>
              <a:buChar char="ü"/>
            </a:pPr>
            <a:r>
              <a:rPr lang="fr-FR" sz="1400" b="1" dirty="0" smtClean="0">
                <a:solidFill>
                  <a:schemeClr val="bg2">
                    <a:lumMod val="10000"/>
                  </a:schemeClr>
                </a:solidFill>
                <a:latin typeface="Tw Cen MT" pitchFamily="34" charset="0"/>
              </a:rPr>
              <a:t> Géométrie</a:t>
            </a:r>
            <a:endParaRPr lang="fr-FR" sz="1400" b="1" dirty="0">
              <a:solidFill>
                <a:schemeClr val="bg2">
                  <a:lumMod val="10000"/>
                </a:schemeClr>
              </a:solidFill>
              <a:latin typeface="Tw Cen MT" pitchFamily="34" charset="0"/>
            </a:endParaRPr>
          </a:p>
          <a:p>
            <a:pPr algn="l">
              <a:lnSpc>
                <a:spcPct val="90000"/>
              </a:lnSpc>
              <a:buFont typeface="Wingdings" pitchFamily="2" charset="2"/>
              <a:buChar char="ü"/>
            </a:pPr>
            <a:r>
              <a:rPr lang="fr-FR" sz="1400" b="1" dirty="0" smtClean="0">
                <a:solidFill>
                  <a:schemeClr val="bg2">
                    <a:lumMod val="10000"/>
                  </a:schemeClr>
                </a:solidFill>
                <a:latin typeface="Tw Cen MT" pitchFamily="34" charset="0"/>
              </a:rPr>
              <a:t> Arithmétique</a:t>
            </a:r>
            <a:endParaRPr lang="fr-FR" sz="1400" b="1" dirty="0">
              <a:solidFill>
                <a:schemeClr val="bg2">
                  <a:lumMod val="10000"/>
                </a:schemeClr>
              </a:solidFill>
              <a:latin typeface="Tw Cen MT" pitchFamily="34" charset="0"/>
            </a:endParaRPr>
          </a:p>
          <a:p>
            <a:pPr algn="l">
              <a:lnSpc>
                <a:spcPct val="90000"/>
              </a:lnSpc>
              <a:buFont typeface="Wingdings" pitchFamily="2" charset="2"/>
              <a:buChar char="ü"/>
            </a:pPr>
            <a:r>
              <a:rPr lang="fr-FR" sz="1400" b="1" dirty="0" smtClean="0">
                <a:solidFill>
                  <a:schemeClr val="bg2">
                    <a:lumMod val="10000"/>
                  </a:schemeClr>
                </a:solidFill>
                <a:latin typeface="Tw Cen MT" pitchFamily="34" charset="0"/>
              </a:rPr>
              <a:t> Musique</a:t>
            </a:r>
            <a:endParaRPr lang="fr-FR" sz="1400" b="1" dirty="0">
              <a:solidFill>
                <a:schemeClr val="bg2">
                  <a:lumMod val="10000"/>
                </a:schemeClr>
              </a:solidFill>
              <a:latin typeface="Tw Cen MT" pitchFamily="34" charset="0"/>
            </a:endParaRPr>
          </a:p>
          <a:p>
            <a:pPr algn="l">
              <a:lnSpc>
                <a:spcPct val="90000"/>
              </a:lnSpc>
              <a:buFont typeface="Wingdings" pitchFamily="2" charset="2"/>
              <a:buChar char="ü"/>
            </a:pPr>
            <a:r>
              <a:rPr lang="fr-FR" sz="1400" b="1" dirty="0" smtClean="0">
                <a:solidFill>
                  <a:schemeClr val="bg2">
                    <a:lumMod val="10000"/>
                  </a:schemeClr>
                </a:solidFill>
                <a:latin typeface="Tw Cen MT" pitchFamily="34" charset="0"/>
              </a:rPr>
              <a:t> Astronomie</a:t>
            </a:r>
            <a:endParaRPr lang="fr-FR" sz="1400" b="1" dirty="0">
              <a:solidFill>
                <a:schemeClr val="bg2">
                  <a:lumMod val="10000"/>
                </a:schemeClr>
              </a:solidFill>
              <a:latin typeface="Tw Cen MT" pitchFamily="34" charset="0"/>
            </a:endParaRPr>
          </a:p>
          <a:p>
            <a:pPr algn="l">
              <a:lnSpc>
                <a:spcPct val="90000"/>
              </a:lnSpc>
              <a:buFont typeface="Wingdings" pitchFamily="2" charset="2"/>
              <a:buChar char="ü"/>
            </a:pPr>
            <a:r>
              <a:rPr lang="fr-FR" sz="1400" b="1" dirty="0" smtClean="0">
                <a:solidFill>
                  <a:schemeClr val="bg2">
                    <a:lumMod val="10000"/>
                  </a:schemeClr>
                </a:solidFill>
                <a:latin typeface="Tw Cen MT" pitchFamily="34" charset="0"/>
              </a:rPr>
              <a:t> Droit</a:t>
            </a:r>
            <a:endParaRPr lang="fr-FR" sz="1400" b="1" dirty="0">
              <a:solidFill>
                <a:schemeClr val="bg2">
                  <a:lumMod val="10000"/>
                </a:schemeClr>
              </a:solidFill>
              <a:latin typeface="Tw Cen MT" pitchFamily="34" charset="0"/>
            </a:endParaRPr>
          </a:p>
          <a:p>
            <a:pPr algn="l">
              <a:lnSpc>
                <a:spcPct val="90000"/>
              </a:lnSpc>
              <a:buFont typeface="Wingdings" pitchFamily="2" charset="2"/>
              <a:buChar char="ü"/>
            </a:pPr>
            <a:r>
              <a:rPr lang="fr-FR" sz="1400" b="1" dirty="0" smtClean="0">
                <a:solidFill>
                  <a:schemeClr val="bg2">
                    <a:lumMod val="10000"/>
                  </a:schemeClr>
                </a:solidFill>
                <a:latin typeface="Tw Cen MT" pitchFamily="34" charset="0"/>
              </a:rPr>
              <a:t> Sciences </a:t>
            </a:r>
            <a:r>
              <a:rPr lang="fr-FR" sz="1400" b="1" dirty="0">
                <a:solidFill>
                  <a:schemeClr val="bg2">
                    <a:lumMod val="10000"/>
                  </a:schemeClr>
                </a:solidFill>
                <a:latin typeface="Tw Cen MT" pitchFamily="34" charset="0"/>
              </a:rPr>
              <a:t>naturelles</a:t>
            </a:r>
          </a:p>
          <a:p>
            <a:pPr algn="l">
              <a:lnSpc>
                <a:spcPct val="90000"/>
              </a:lnSpc>
              <a:buFont typeface="Wingdings" pitchFamily="2" charset="2"/>
              <a:buChar char="ü"/>
            </a:pPr>
            <a:r>
              <a:rPr lang="fr-FR" sz="1400" b="1" dirty="0" smtClean="0">
                <a:solidFill>
                  <a:schemeClr val="bg2">
                    <a:lumMod val="10000"/>
                  </a:schemeClr>
                </a:solidFill>
                <a:latin typeface="Tw Cen MT" pitchFamily="34" charset="0"/>
              </a:rPr>
              <a:t> Médecine </a:t>
            </a:r>
            <a:r>
              <a:rPr lang="fr-FR" sz="1400" b="1" dirty="0">
                <a:solidFill>
                  <a:schemeClr val="bg2">
                    <a:lumMod val="10000"/>
                  </a:schemeClr>
                </a:solidFill>
                <a:latin typeface="Tw Cen MT" pitchFamily="34" charset="0"/>
              </a:rPr>
              <a:t>(dissection) </a:t>
            </a:r>
          </a:p>
        </p:txBody>
      </p:sp>
      <p:sp>
        <p:nvSpPr>
          <p:cNvPr id="15" name="Rectangle 14"/>
          <p:cNvSpPr/>
          <p:nvPr/>
        </p:nvSpPr>
        <p:spPr>
          <a:xfrm>
            <a:off x="6696000" y="1296000"/>
            <a:ext cx="576000" cy="142876"/>
          </a:xfrm>
          <a:prstGeom prst="rect">
            <a:avLst/>
          </a:prstGeom>
          <a:solidFill>
            <a:schemeClr val="accent2">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357422" y="1500174"/>
            <a:ext cx="3816000" cy="142876"/>
          </a:xfrm>
          <a:prstGeom prst="rect">
            <a:avLst/>
          </a:prstGeom>
          <a:solidFill>
            <a:schemeClr val="accent2">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5643570" y="1714488"/>
            <a:ext cx="900000" cy="142876"/>
          </a:xfrm>
          <a:prstGeom prst="rect">
            <a:avLst/>
          </a:prstGeom>
          <a:solidFill>
            <a:schemeClr val="accent2">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571472" y="1928802"/>
            <a:ext cx="360000" cy="142876"/>
          </a:xfrm>
          <a:prstGeom prst="rect">
            <a:avLst/>
          </a:prstGeom>
          <a:solidFill>
            <a:schemeClr val="accent2">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285720" y="2143116"/>
            <a:ext cx="2520000" cy="142876"/>
          </a:xfrm>
          <a:prstGeom prst="rect">
            <a:avLst/>
          </a:prstGeom>
          <a:solidFill>
            <a:schemeClr val="accent2">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8072462" y="2571744"/>
            <a:ext cx="756000" cy="142876"/>
          </a:xfrm>
          <a:prstGeom prst="rect">
            <a:avLst/>
          </a:prstGeom>
          <a:solidFill>
            <a:schemeClr val="accent2">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3786182" y="2786058"/>
            <a:ext cx="792000" cy="142876"/>
          </a:xfrm>
          <a:prstGeom prst="rect">
            <a:avLst/>
          </a:prstGeom>
          <a:solidFill>
            <a:schemeClr val="accent2">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3786182" y="2143116"/>
            <a:ext cx="2196000" cy="142876"/>
          </a:xfrm>
          <a:prstGeom prst="rect">
            <a:avLst/>
          </a:prstGeom>
          <a:solidFill>
            <a:schemeClr val="accent3">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4643438" y="2786058"/>
            <a:ext cx="2808000" cy="142876"/>
          </a:xfrm>
          <a:prstGeom prst="rect">
            <a:avLst/>
          </a:prstGeom>
          <a:solidFill>
            <a:schemeClr val="accent3">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571472" y="3000372"/>
            <a:ext cx="684000" cy="142876"/>
          </a:xfrm>
          <a:prstGeom prst="rect">
            <a:avLst/>
          </a:prstGeom>
          <a:solidFill>
            <a:schemeClr val="accent3">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1500166" y="3429000"/>
            <a:ext cx="3168000" cy="142876"/>
          </a:xfrm>
          <a:prstGeom prst="rect">
            <a:avLst/>
          </a:prstGeom>
          <a:solidFill>
            <a:schemeClr val="accent3">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6500826" y="2571744"/>
            <a:ext cx="1260000" cy="142876"/>
          </a:xfrm>
          <a:prstGeom prst="rect">
            <a:avLst/>
          </a:prstGeom>
          <a:solidFill>
            <a:schemeClr val="accent3">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5214942" y="4643446"/>
            <a:ext cx="2857520" cy="1143008"/>
          </a:xfrm>
          <a:prstGeom prst="rect">
            <a:avLst/>
          </a:prstGeom>
          <a:ln>
            <a:solidFill>
              <a:schemeClr val="bg2">
                <a:lumMod val="25000"/>
              </a:schemeClr>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fr-FR" sz="1300" b="1" i="1" u="sng" dirty="0" smtClean="0">
                <a:solidFill>
                  <a:schemeClr val="bg2">
                    <a:lumMod val="10000"/>
                  </a:schemeClr>
                </a:solidFill>
                <a:latin typeface="Tw Cen MT" pitchFamily="34" charset="0"/>
              </a:rPr>
              <a:t>Les arts libéraux </a:t>
            </a:r>
            <a:r>
              <a:rPr lang="fr-FR" sz="1300" b="1" i="1" dirty="0" smtClean="0">
                <a:solidFill>
                  <a:schemeClr val="bg2">
                    <a:lumMod val="10000"/>
                  </a:schemeClr>
                </a:solidFill>
                <a:latin typeface="Tw Cen MT" pitchFamily="34" charset="0"/>
              </a:rPr>
              <a:t>désignent les matières enseignées dans les </a:t>
            </a:r>
            <a:r>
              <a:rPr lang="fr-FR" sz="1300" b="1" i="1" u="sng" dirty="0" smtClean="0">
                <a:solidFill>
                  <a:schemeClr val="bg2">
                    <a:lumMod val="10000"/>
                  </a:schemeClr>
                </a:solidFill>
                <a:latin typeface="Tw Cen MT" pitchFamily="34" charset="0"/>
              </a:rPr>
              <a:t>écoles de l’Antiquité.</a:t>
            </a:r>
            <a:r>
              <a:rPr lang="fr-FR" sz="1300" b="1" dirty="0" smtClean="0">
                <a:solidFill>
                  <a:schemeClr val="bg2">
                    <a:lumMod val="10000"/>
                  </a:schemeClr>
                </a:solidFill>
                <a:latin typeface="Tw Cen MT" pitchFamily="34" charset="0"/>
              </a:rPr>
              <a:t> </a:t>
            </a:r>
            <a:r>
              <a:rPr lang="fr-FR" sz="1300" b="1" i="1" dirty="0" smtClean="0">
                <a:solidFill>
                  <a:schemeClr val="bg2">
                    <a:lumMod val="10000"/>
                  </a:schemeClr>
                </a:solidFill>
                <a:latin typeface="Tw Cen MT" pitchFamily="34" charset="0"/>
              </a:rPr>
              <a:t>On en compte sept :  grammaire, dialectique, rhétorique, arithmétique, musique, géométrie, astronomie</a:t>
            </a:r>
            <a:endParaRPr lang="fr-FR" sz="1300" b="1" i="1" dirty="0">
              <a:solidFill>
                <a:schemeClr val="bg2">
                  <a:lumMod val="10000"/>
                </a:schemeClr>
              </a:solidFill>
              <a:latin typeface="Tw Cen MT" pitchFamily="34" charset="0"/>
            </a:endParaRPr>
          </a:p>
        </p:txBody>
      </p:sp>
      <p:sp>
        <p:nvSpPr>
          <p:cNvPr id="30" name="Rectangle 29"/>
          <p:cNvSpPr/>
          <p:nvPr/>
        </p:nvSpPr>
        <p:spPr>
          <a:xfrm>
            <a:off x="8387470" y="3214686"/>
            <a:ext cx="468000" cy="142876"/>
          </a:xfrm>
          <a:prstGeom prst="rect">
            <a:avLst/>
          </a:prstGeom>
          <a:solidFill>
            <a:schemeClr val="accent3">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285720" y="3429000"/>
            <a:ext cx="792000" cy="142876"/>
          </a:xfrm>
          <a:prstGeom prst="rect">
            <a:avLst/>
          </a:prstGeom>
          <a:solidFill>
            <a:schemeClr val="accent3">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214282" y="6072206"/>
            <a:ext cx="2928958" cy="523220"/>
          </a:xfrm>
          <a:prstGeom prst="rect">
            <a:avLst/>
          </a:prstGeom>
          <a:noFill/>
        </p:spPr>
        <p:txBody>
          <a:bodyPr wrap="square" rtlCol="0">
            <a:spAutoFit/>
          </a:bodyPr>
          <a:lstStyle/>
          <a:p>
            <a:pPr algn="ctr"/>
            <a:r>
              <a:rPr lang="fr-FR" sz="1400" b="1" cap="small" dirty="0" smtClean="0">
                <a:solidFill>
                  <a:srgbClr val="800000"/>
                </a:solidFill>
                <a:effectLst>
                  <a:outerShdw blurRad="38100" dist="38100" dir="2700000" algn="tl">
                    <a:srgbClr val="000000">
                      <a:alpha val="43137"/>
                    </a:srgbClr>
                  </a:outerShdw>
                </a:effectLst>
                <a:latin typeface="Tw Cen MT" pitchFamily="34" charset="0"/>
              </a:rPr>
              <a:t>= redécouverte des auteurs et textes originaux de l’Antiquité</a:t>
            </a:r>
            <a:endParaRPr lang="fr-FR" sz="1400" b="1" cap="small" dirty="0">
              <a:solidFill>
                <a:srgbClr val="800000"/>
              </a:solidFill>
              <a:effectLst>
                <a:outerShdw blurRad="38100" dist="38100" dir="2700000" algn="tl">
                  <a:srgbClr val="000000">
                    <a:alpha val="43137"/>
                  </a:srgbClr>
                </a:outerShdw>
              </a:effectLst>
              <a:latin typeface="Tw Cen MT" pitchFamily="34" charset="0"/>
            </a:endParaRPr>
          </a:p>
        </p:txBody>
      </p:sp>
      <p:sp>
        <p:nvSpPr>
          <p:cNvPr id="33" name="ZoneTexte 32"/>
          <p:cNvSpPr txBox="1"/>
          <p:nvPr/>
        </p:nvSpPr>
        <p:spPr>
          <a:xfrm>
            <a:off x="3143240" y="6193057"/>
            <a:ext cx="2857520" cy="307777"/>
          </a:xfrm>
          <a:prstGeom prst="rect">
            <a:avLst/>
          </a:prstGeom>
          <a:noFill/>
        </p:spPr>
        <p:txBody>
          <a:bodyPr wrap="square" rtlCol="0" anchor="ctr">
            <a:spAutoFit/>
          </a:bodyPr>
          <a:lstStyle/>
          <a:p>
            <a:pPr algn="ctr"/>
            <a:r>
              <a:rPr lang="fr-FR" sz="1400" b="1" cap="small" dirty="0" smtClean="0">
                <a:solidFill>
                  <a:srgbClr val="800000"/>
                </a:solidFill>
                <a:effectLst>
                  <a:outerShdw blurRad="38100" dist="38100" dir="2700000" algn="tl">
                    <a:srgbClr val="000000">
                      <a:alpha val="43137"/>
                    </a:srgbClr>
                  </a:outerShdw>
                </a:effectLst>
                <a:latin typeface="Tw Cen MT" pitchFamily="34" charset="0"/>
              </a:rPr>
              <a:t>= savoir encyclopédique</a:t>
            </a:r>
          </a:p>
        </p:txBody>
      </p:sp>
      <p:sp>
        <p:nvSpPr>
          <p:cNvPr id="34" name="ZoneTexte 33"/>
          <p:cNvSpPr txBox="1"/>
          <p:nvPr/>
        </p:nvSpPr>
        <p:spPr>
          <a:xfrm>
            <a:off x="6000760" y="6072206"/>
            <a:ext cx="2928958" cy="523220"/>
          </a:xfrm>
          <a:prstGeom prst="rect">
            <a:avLst/>
          </a:prstGeom>
          <a:noFill/>
        </p:spPr>
        <p:txBody>
          <a:bodyPr wrap="square" rtlCol="0">
            <a:spAutoFit/>
          </a:bodyPr>
          <a:lstStyle/>
          <a:p>
            <a:pPr algn="ctr"/>
            <a:r>
              <a:rPr lang="fr-FR" sz="1400" b="1" cap="small" dirty="0" smtClean="0">
                <a:solidFill>
                  <a:srgbClr val="800000"/>
                </a:solidFill>
                <a:effectLst>
                  <a:outerShdw blurRad="38100" dist="38100" dir="2700000" algn="tl">
                    <a:srgbClr val="000000">
                      <a:alpha val="43137"/>
                    </a:srgbClr>
                  </a:outerShdw>
                </a:effectLst>
                <a:latin typeface="Tw Cen MT" pitchFamily="34" charset="0"/>
              </a:rPr>
              <a:t>= recherche d’un modèle de sagesse et de vérité</a:t>
            </a:r>
            <a:endParaRPr lang="fr-FR" sz="1400" b="1" cap="small" dirty="0">
              <a:solidFill>
                <a:srgbClr val="800000"/>
              </a:solidFill>
              <a:effectLst>
                <a:outerShdw blurRad="38100" dist="38100" dir="2700000" algn="tl">
                  <a:srgbClr val="000000">
                    <a:alpha val="43137"/>
                  </a:srgbClr>
                </a:outerShdw>
              </a:effectLst>
              <a:latin typeface="Tw Cen MT" pitchFamily="34" charset="0"/>
            </a:endParaRPr>
          </a:p>
        </p:txBody>
      </p:sp>
      <p:sp>
        <p:nvSpPr>
          <p:cNvPr id="22" name="Rectangle 132"/>
          <p:cNvSpPr>
            <a:spLocks noChangeArrowheads="1"/>
          </p:cNvSpPr>
          <p:nvPr/>
        </p:nvSpPr>
        <p:spPr bwMode="auto">
          <a:xfrm>
            <a:off x="6072198" y="4357694"/>
            <a:ext cx="2857520" cy="1600438"/>
          </a:xfrm>
          <a:prstGeom prst="rect">
            <a:avLst/>
          </a:prstGeom>
          <a:noFill/>
          <a:ln w="9525">
            <a:noFill/>
            <a:miter lim="800000"/>
            <a:headEnd/>
            <a:tailEnd/>
          </a:ln>
        </p:spPr>
        <p:txBody>
          <a:bodyPr wrap="square">
            <a:spAutoFit/>
          </a:bodyPr>
          <a:lstStyle/>
          <a:p>
            <a:pPr algn="l">
              <a:buFont typeface="Wingdings" pitchFamily="2" charset="2"/>
              <a:buChar char="ü"/>
            </a:pPr>
            <a:r>
              <a:rPr lang="fr-FR" sz="1400" b="1" dirty="0" smtClean="0">
                <a:solidFill>
                  <a:schemeClr val="bg2">
                    <a:lumMod val="10000"/>
                  </a:schemeClr>
                </a:solidFill>
                <a:latin typeface="Tw Cen MT" pitchFamily="34" charset="0"/>
              </a:rPr>
              <a:t> Curiosité</a:t>
            </a:r>
          </a:p>
          <a:p>
            <a:pPr>
              <a:buFont typeface="Wingdings" pitchFamily="2" charset="2"/>
              <a:buChar char="ü"/>
            </a:pPr>
            <a:r>
              <a:rPr lang="fr-FR" sz="1400" b="1" dirty="0" smtClean="0">
                <a:solidFill>
                  <a:schemeClr val="bg2">
                    <a:lumMod val="10000"/>
                  </a:schemeClr>
                </a:solidFill>
                <a:latin typeface="Tw Cen MT" pitchFamily="34" charset="0"/>
              </a:rPr>
              <a:t> Esprit critique</a:t>
            </a:r>
            <a:endParaRPr lang="fr-FR" sz="1400" b="1" dirty="0">
              <a:solidFill>
                <a:schemeClr val="bg2">
                  <a:lumMod val="10000"/>
                </a:schemeClr>
              </a:solidFill>
              <a:latin typeface="Tw Cen MT" pitchFamily="34" charset="0"/>
            </a:endParaRPr>
          </a:p>
          <a:p>
            <a:pPr algn="l">
              <a:buFont typeface="Wingdings" pitchFamily="2" charset="2"/>
              <a:buChar char="ü"/>
            </a:pPr>
            <a:r>
              <a:rPr lang="fr-FR" sz="1400" b="1" dirty="0" smtClean="0">
                <a:solidFill>
                  <a:schemeClr val="bg2">
                    <a:lumMod val="10000"/>
                  </a:schemeClr>
                </a:solidFill>
                <a:latin typeface="Tw Cen MT" pitchFamily="34" charset="0"/>
              </a:rPr>
              <a:t> Connaissance </a:t>
            </a:r>
            <a:r>
              <a:rPr lang="fr-FR" sz="1400" b="1" dirty="0">
                <a:solidFill>
                  <a:schemeClr val="bg2">
                    <a:lumMod val="10000"/>
                  </a:schemeClr>
                </a:solidFill>
                <a:latin typeface="Tw Cen MT" pitchFamily="34" charset="0"/>
              </a:rPr>
              <a:t>de </a:t>
            </a:r>
            <a:r>
              <a:rPr lang="fr-FR" sz="1400" b="1" dirty="0" smtClean="0">
                <a:solidFill>
                  <a:schemeClr val="bg2">
                    <a:lumMod val="10000"/>
                  </a:schemeClr>
                </a:solidFill>
                <a:latin typeface="Tw Cen MT" pitchFamily="34" charset="0"/>
              </a:rPr>
              <a:t>l’homme</a:t>
            </a:r>
          </a:p>
          <a:p>
            <a:pPr marL="180975" indent="-180975">
              <a:buFont typeface="Wingdings" pitchFamily="2" charset="2"/>
              <a:buChar char="ü"/>
            </a:pPr>
            <a:r>
              <a:rPr lang="fr-FR" sz="1400" b="1" dirty="0" smtClean="0">
                <a:solidFill>
                  <a:schemeClr val="bg2">
                    <a:lumMod val="10000"/>
                  </a:schemeClr>
                </a:solidFill>
                <a:latin typeface="Tw Cen MT" pitchFamily="34" charset="0"/>
              </a:rPr>
              <a:t>Esprit scientifique et expérimentation</a:t>
            </a:r>
            <a:endParaRPr lang="fr-FR" sz="1400" b="1" dirty="0">
              <a:solidFill>
                <a:schemeClr val="bg2">
                  <a:lumMod val="10000"/>
                </a:schemeClr>
              </a:solidFill>
              <a:latin typeface="Tw Cen MT" pitchFamily="34" charset="0"/>
            </a:endParaRPr>
          </a:p>
          <a:p>
            <a:pPr marL="180975" indent="-180975" algn="l">
              <a:buFont typeface="Wingdings" pitchFamily="2" charset="2"/>
              <a:buChar char="ü"/>
            </a:pPr>
            <a:r>
              <a:rPr lang="fr-FR" sz="1400" b="1" dirty="0">
                <a:solidFill>
                  <a:schemeClr val="bg2">
                    <a:lumMod val="10000"/>
                  </a:schemeClr>
                </a:solidFill>
                <a:latin typeface="Tw Cen MT" pitchFamily="34" charset="0"/>
              </a:rPr>
              <a:t>Amour de Dieu </a:t>
            </a:r>
            <a:r>
              <a:rPr lang="fr-FR" sz="1400" b="1" i="1" dirty="0">
                <a:solidFill>
                  <a:schemeClr val="bg2">
                    <a:lumMod val="10000"/>
                  </a:schemeClr>
                </a:solidFill>
                <a:latin typeface="Tw Cen MT" pitchFamily="34" charset="0"/>
              </a:rPr>
              <a:t>(par la lecture de la Bible</a:t>
            </a:r>
            <a:r>
              <a:rPr lang="fr-FR" sz="1400" b="1" i="1" dirty="0" smtClean="0">
                <a:solidFill>
                  <a:schemeClr val="bg2">
                    <a:lumMod val="10000"/>
                  </a:schemeClr>
                </a:solidFill>
                <a:latin typeface="Tw Cen MT" pitchFamily="34" charset="0"/>
              </a:rPr>
              <a:t>)</a:t>
            </a:r>
            <a:endParaRPr lang="fr-FR" sz="1400" b="1" i="1" dirty="0">
              <a:solidFill>
                <a:schemeClr val="bg2">
                  <a:lumMod val="10000"/>
                </a:schemeClr>
              </a:solidFill>
              <a:latin typeface="Tw Cen MT" pitchFamily="34" charset="0"/>
            </a:endParaRPr>
          </a:p>
        </p:txBody>
      </p:sp>
      <p:sp>
        <p:nvSpPr>
          <p:cNvPr id="35" name="ZoneTexte 34"/>
          <p:cNvSpPr txBox="1"/>
          <p:nvPr/>
        </p:nvSpPr>
        <p:spPr>
          <a:xfrm>
            <a:off x="214282" y="3929066"/>
            <a:ext cx="8715436"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1400" b="1" dirty="0" smtClean="0">
                <a:solidFill>
                  <a:schemeClr val="bg2"/>
                </a:solidFill>
                <a:latin typeface="Tw Cen MT" pitchFamily="34" charset="0"/>
              </a:rPr>
              <a:t>Utilisez les renseignements contenus dans le texte pour compléter le tableau qui va vous être présenté. Vous soulignerez les éléments de réponse présents dans le texte.</a:t>
            </a:r>
            <a:endParaRPr lang="fr-FR" sz="1400" b="1" dirty="0">
              <a:solidFill>
                <a:schemeClr val="bg2"/>
              </a:solidFill>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0" fill="hold" grpId="1" nodeType="clickEffect">
                                  <p:stCondLst>
                                    <p:cond delay="0"/>
                                  </p:stCondLst>
                                  <p:childTnLst>
                                    <p:anim calcmode="lin" valueType="num">
                                      <p:cBhvr>
                                        <p:cTn id="23" dur="500"/>
                                        <p:tgtEl>
                                          <p:spTgt spid="35"/>
                                        </p:tgtEl>
                                        <p:attrNameLst>
                                          <p:attrName>ppt_w</p:attrName>
                                        </p:attrNameLst>
                                      </p:cBhvr>
                                      <p:tavLst>
                                        <p:tav tm="0">
                                          <p:val>
                                            <p:strVal val="ppt_w"/>
                                          </p:val>
                                        </p:tav>
                                        <p:tav tm="100000">
                                          <p:val>
                                            <p:fltVal val="0"/>
                                          </p:val>
                                        </p:tav>
                                      </p:tavLst>
                                    </p:anim>
                                    <p:anim calcmode="lin" valueType="num">
                                      <p:cBhvr>
                                        <p:cTn id="24" dur="500"/>
                                        <p:tgtEl>
                                          <p:spTgt spid="35"/>
                                        </p:tgtEl>
                                        <p:attrNameLst>
                                          <p:attrName>ppt_h</p:attrName>
                                        </p:attrNameLst>
                                      </p:cBhvr>
                                      <p:tavLst>
                                        <p:tav tm="0">
                                          <p:val>
                                            <p:strVal val="ppt_h"/>
                                          </p:val>
                                        </p:tav>
                                        <p:tav tm="100000">
                                          <p:val>
                                            <p:fltVal val="0"/>
                                          </p:val>
                                        </p:tav>
                                      </p:tavLst>
                                    </p:anim>
                                    <p:animEffect transition="out" filter="fade">
                                      <p:cBhvr>
                                        <p:cTn id="25" dur="500"/>
                                        <p:tgtEl>
                                          <p:spTgt spid="35"/>
                                        </p:tgtEl>
                                      </p:cBhvr>
                                    </p:animEffect>
                                    <p:set>
                                      <p:cBhvr>
                                        <p:cTn id="26" dur="1" fill="hold">
                                          <p:stCondLst>
                                            <p:cond delay="499"/>
                                          </p:stCondLst>
                                        </p:cTn>
                                        <p:tgtEl>
                                          <p:spTgt spid="35"/>
                                        </p:tgtEl>
                                        <p:attrNameLst>
                                          <p:attrName>style.visibility</p:attrName>
                                        </p:attrNameLst>
                                      </p:cBhvr>
                                      <p:to>
                                        <p:strVal val="hidden"/>
                                      </p:to>
                                    </p:set>
                                  </p:childTnLst>
                                </p:cTn>
                              </p:par>
                            </p:childTnLst>
                          </p:cTn>
                        </p:par>
                        <p:par>
                          <p:cTn id="27" fill="hold">
                            <p:stCondLst>
                              <p:cond delay="500"/>
                            </p:stCondLst>
                            <p:childTnLst>
                              <p:par>
                                <p:cTn id="28" presetID="2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edge">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1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1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1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1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10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left)">
                                      <p:cBhvr>
                                        <p:cTn id="72" dur="1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10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10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left)">
                                      <p:cBhvr>
                                        <p:cTn id="87" dur="10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1000"/>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left)">
                                      <p:cBhvr>
                                        <p:cTn id="97" dur="10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500" fill="hold"/>
                                        <p:tgtEl>
                                          <p:spTgt spid="13"/>
                                        </p:tgtEl>
                                        <p:attrNameLst>
                                          <p:attrName>ppt_w</p:attrName>
                                        </p:attrNameLst>
                                      </p:cBhvr>
                                      <p:tavLst>
                                        <p:tav tm="0">
                                          <p:val>
                                            <p:fltVal val="0"/>
                                          </p:val>
                                        </p:tav>
                                        <p:tav tm="100000">
                                          <p:val>
                                            <p:strVal val="#ppt_w"/>
                                          </p:val>
                                        </p:tav>
                                      </p:tavLst>
                                    </p:anim>
                                    <p:anim calcmode="lin" valueType="num">
                                      <p:cBhvr>
                                        <p:cTn id="103" dur="500" fill="hold"/>
                                        <p:tgtEl>
                                          <p:spTgt spid="13"/>
                                        </p:tgtEl>
                                        <p:attrNameLst>
                                          <p:attrName>ppt_h</p:attrName>
                                        </p:attrNameLst>
                                      </p:cBhvr>
                                      <p:tavLst>
                                        <p:tav tm="0">
                                          <p:val>
                                            <p:fltVal val="0"/>
                                          </p:val>
                                        </p:tav>
                                        <p:tav tm="100000">
                                          <p:val>
                                            <p:strVal val="#ppt_h"/>
                                          </p:val>
                                        </p:tav>
                                      </p:tavLst>
                                    </p:anim>
                                    <p:animEffect transition="in" filter="fade">
                                      <p:cBhvr>
                                        <p:cTn id="104" dur="500"/>
                                        <p:tgtEl>
                                          <p:spTgt spid="13"/>
                                        </p:tgtEl>
                                      </p:cBhvr>
                                    </p:animEffect>
                                  </p:childTnLst>
                                </p:cTn>
                              </p:par>
                            </p:childTnLst>
                          </p:cTn>
                        </p:par>
                        <p:par>
                          <p:cTn id="105" fill="hold">
                            <p:stCondLst>
                              <p:cond delay="500"/>
                            </p:stCondLst>
                            <p:childTnLst>
                              <p:par>
                                <p:cTn id="106" presetID="53" presetClass="entr" presetSubtype="0" fill="hold" grpId="0"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Effect transition="in" filter="fade">
                                      <p:cBhvr>
                                        <p:cTn id="110" dur="1000"/>
                                        <p:tgtEl>
                                          <p:spTgt spid="29"/>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xit" presetSubtype="0" fill="hold" grpId="1" nodeType="clickEffect">
                                  <p:stCondLst>
                                    <p:cond delay="0"/>
                                  </p:stCondLst>
                                  <p:childTnLst>
                                    <p:anim calcmode="lin" valueType="num">
                                      <p:cBhvr>
                                        <p:cTn id="114" dur="500"/>
                                        <p:tgtEl>
                                          <p:spTgt spid="29"/>
                                        </p:tgtEl>
                                        <p:attrNameLst>
                                          <p:attrName>ppt_w</p:attrName>
                                        </p:attrNameLst>
                                      </p:cBhvr>
                                      <p:tavLst>
                                        <p:tav tm="0">
                                          <p:val>
                                            <p:strVal val="ppt_w"/>
                                          </p:val>
                                        </p:tav>
                                        <p:tav tm="100000">
                                          <p:val>
                                            <p:fltVal val="0"/>
                                          </p:val>
                                        </p:tav>
                                      </p:tavLst>
                                    </p:anim>
                                    <p:anim calcmode="lin" valueType="num">
                                      <p:cBhvr>
                                        <p:cTn id="115" dur="500"/>
                                        <p:tgtEl>
                                          <p:spTgt spid="29"/>
                                        </p:tgtEl>
                                        <p:attrNameLst>
                                          <p:attrName>ppt_h</p:attrName>
                                        </p:attrNameLst>
                                      </p:cBhvr>
                                      <p:tavLst>
                                        <p:tav tm="0">
                                          <p:val>
                                            <p:strVal val="ppt_h"/>
                                          </p:val>
                                        </p:tav>
                                        <p:tav tm="100000">
                                          <p:val>
                                            <p:fltVal val="0"/>
                                          </p:val>
                                        </p:tav>
                                      </p:tavLst>
                                    </p:anim>
                                    <p:animEffect transition="out" filter="fade">
                                      <p:cBhvr>
                                        <p:cTn id="116" dur="500"/>
                                        <p:tgtEl>
                                          <p:spTgt spid="29"/>
                                        </p:tgtEl>
                                      </p:cBhvr>
                                    </p:animEffect>
                                    <p:set>
                                      <p:cBhvr>
                                        <p:cTn id="117" dur="1" fill="hold">
                                          <p:stCondLst>
                                            <p:cond delay="499"/>
                                          </p:stCondLst>
                                        </p:cTn>
                                        <p:tgtEl>
                                          <p:spTgt spid="29"/>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wipe(left)">
                                      <p:cBhvr>
                                        <p:cTn id="122" dur="1000"/>
                                        <p:tgtEl>
                                          <p:spTgt spid="24"/>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wipe(left)">
                                      <p:cBhvr>
                                        <p:cTn id="127" dur="1000"/>
                                        <p:tgtEl>
                                          <p:spTgt spid="2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25"/>
                                        </p:tgtEl>
                                        <p:attrNameLst>
                                          <p:attrName>style.visibility</p:attrName>
                                        </p:attrNameLst>
                                      </p:cBhvr>
                                      <p:to>
                                        <p:strVal val="visible"/>
                                      </p:to>
                                    </p:set>
                                    <p:animEffect transition="in" filter="wipe(left)">
                                      <p:cBhvr>
                                        <p:cTn id="132" dur="1000"/>
                                        <p:tgtEl>
                                          <p:spTgt spid="25"/>
                                        </p:tgtEl>
                                      </p:cBhvr>
                                    </p:animEffect>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wipe(left)">
                                      <p:cBhvr>
                                        <p:cTn id="136" dur="1000"/>
                                        <p:tgtEl>
                                          <p:spTgt spid="26"/>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30"/>
                                        </p:tgtEl>
                                        <p:attrNameLst>
                                          <p:attrName>style.visibility</p:attrName>
                                        </p:attrNameLst>
                                      </p:cBhvr>
                                      <p:to>
                                        <p:strVal val="visible"/>
                                      </p:to>
                                    </p:set>
                                    <p:animEffect transition="in" filter="wipe(left)">
                                      <p:cBhvr>
                                        <p:cTn id="141" dur="1000"/>
                                        <p:tgtEl>
                                          <p:spTgt spid="30"/>
                                        </p:tgtEl>
                                      </p:cBhvr>
                                    </p:animEffect>
                                  </p:childTnLst>
                                </p:cTn>
                              </p:par>
                            </p:childTnLst>
                          </p:cTn>
                        </p:par>
                        <p:par>
                          <p:cTn id="142" fill="hold">
                            <p:stCondLst>
                              <p:cond delay="1000"/>
                            </p:stCondLst>
                            <p:childTnLst>
                              <p:par>
                                <p:cTn id="143" presetID="22" presetClass="entr" presetSubtype="8" fill="hold" grpId="0" nodeType="afterEffect">
                                  <p:stCondLst>
                                    <p:cond delay="0"/>
                                  </p:stCondLst>
                                  <p:childTnLst>
                                    <p:set>
                                      <p:cBhvr>
                                        <p:cTn id="144" dur="1" fill="hold">
                                          <p:stCondLst>
                                            <p:cond delay="0"/>
                                          </p:stCondLst>
                                        </p:cTn>
                                        <p:tgtEl>
                                          <p:spTgt spid="31"/>
                                        </p:tgtEl>
                                        <p:attrNameLst>
                                          <p:attrName>style.visibility</p:attrName>
                                        </p:attrNameLst>
                                      </p:cBhvr>
                                      <p:to>
                                        <p:strVal val="visible"/>
                                      </p:to>
                                    </p:set>
                                    <p:animEffect transition="in" filter="wipe(left)">
                                      <p:cBhvr>
                                        <p:cTn id="145" dur="1000"/>
                                        <p:tgtEl>
                                          <p:spTgt spid="31"/>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27"/>
                                        </p:tgtEl>
                                        <p:attrNameLst>
                                          <p:attrName>style.visibility</p:attrName>
                                        </p:attrNameLst>
                                      </p:cBhvr>
                                      <p:to>
                                        <p:strVal val="visible"/>
                                      </p:to>
                                    </p:set>
                                    <p:animEffect transition="in" filter="wipe(left)">
                                      <p:cBhvr>
                                        <p:cTn id="150" dur="1000"/>
                                        <p:tgtEl>
                                          <p:spTgt spid="27"/>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0" fill="hold" grpId="0" nodeType="clickEffect">
                                  <p:stCondLst>
                                    <p:cond delay="0"/>
                                  </p:stCondLst>
                                  <p:childTnLst>
                                    <p:set>
                                      <p:cBhvr>
                                        <p:cTn id="154" dur="1" fill="hold">
                                          <p:stCondLst>
                                            <p:cond delay="0"/>
                                          </p:stCondLst>
                                        </p:cTn>
                                        <p:tgtEl>
                                          <p:spTgt spid="22"/>
                                        </p:tgtEl>
                                        <p:attrNameLst>
                                          <p:attrName>style.visibility</p:attrName>
                                        </p:attrNameLst>
                                      </p:cBhvr>
                                      <p:to>
                                        <p:strVal val="visible"/>
                                      </p:to>
                                    </p:set>
                                    <p:anim calcmode="lin" valueType="num">
                                      <p:cBhvr>
                                        <p:cTn id="155" dur="500" fill="hold"/>
                                        <p:tgtEl>
                                          <p:spTgt spid="22"/>
                                        </p:tgtEl>
                                        <p:attrNameLst>
                                          <p:attrName>ppt_w</p:attrName>
                                        </p:attrNameLst>
                                      </p:cBhvr>
                                      <p:tavLst>
                                        <p:tav tm="0">
                                          <p:val>
                                            <p:fltVal val="0"/>
                                          </p:val>
                                        </p:tav>
                                        <p:tav tm="100000">
                                          <p:val>
                                            <p:strVal val="#ppt_w"/>
                                          </p:val>
                                        </p:tav>
                                      </p:tavLst>
                                    </p:anim>
                                    <p:anim calcmode="lin" valueType="num">
                                      <p:cBhvr>
                                        <p:cTn id="156" dur="500" fill="hold"/>
                                        <p:tgtEl>
                                          <p:spTgt spid="22"/>
                                        </p:tgtEl>
                                        <p:attrNameLst>
                                          <p:attrName>ppt_h</p:attrName>
                                        </p:attrNameLst>
                                      </p:cBhvr>
                                      <p:tavLst>
                                        <p:tav tm="0">
                                          <p:val>
                                            <p:fltVal val="0"/>
                                          </p:val>
                                        </p:tav>
                                        <p:tav tm="100000">
                                          <p:val>
                                            <p:strVal val="#ppt_h"/>
                                          </p:val>
                                        </p:tav>
                                      </p:tavLst>
                                    </p:anim>
                                    <p:animEffect transition="in" filter="fade">
                                      <p:cBhvr>
                                        <p:cTn id="157" dur="500"/>
                                        <p:tgtEl>
                                          <p:spTgt spid="22"/>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32"/>
                                        </p:tgtEl>
                                        <p:attrNameLst>
                                          <p:attrName>style.visibility</p:attrName>
                                        </p:attrNameLst>
                                      </p:cBhvr>
                                      <p:to>
                                        <p:strVal val="visible"/>
                                      </p:to>
                                    </p:set>
                                    <p:animEffect transition="in" filter="wipe(left)">
                                      <p:cBhvr>
                                        <p:cTn id="162" dur="1000"/>
                                        <p:tgtEl>
                                          <p:spTgt spid="32"/>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33"/>
                                        </p:tgtEl>
                                        <p:attrNameLst>
                                          <p:attrName>style.visibility</p:attrName>
                                        </p:attrNameLst>
                                      </p:cBhvr>
                                      <p:to>
                                        <p:strVal val="visible"/>
                                      </p:to>
                                    </p:set>
                                    <p:animEffect transition="in" filter="wipe(left)">
                                      <p:cBhvr>
                                        <p:cTn id="167" dur="1000"/>
                                        <p:tgtEl>
                                          <p:spTgt spid="33"/>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34"/>
                                        </p:tgtEl>
                                        <p:attrNameLst>
                                          <p:attrName>style.visibility</p:attrName>
                                        </p:attrNameLst>
                                      </p:cBhvr>
                                      <p:to>
                                        <p:strVal val="visible"/>
                                      </p:to>
                                    </p:set>
                                    <p:animEffect transition="in" filter="wipe(left)">
                                      <p:cBhvr>
                                        <p:cTn id="17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9" grpId="0" animBg="1"/>
      <p:bldP spid="10" grpId="0" animBg="1"/>
      <p:bldP spid="11" grpId="0" animBg="1"/>
      <p:bldP spid="12" grpId="0" animBg="1"/>
      <p:bldP spid="13" grpId="0"/>
      <p:bldP spid="15" grpId="0" animBg="1"/>
      <p:bldP spid="16" grpId="0" animBg="1"/>
      <p:bldP spid="17" grpId="0" animBg="1"/>
      <p:bldP spid="18" grpId="0" animBg="1"/>
      <p:bldP spid="19" grpId="0" animBg="1"/>
      <p:bldP spid="20" grpId="0" animBg="1"/>
      <p:bldP spid="21" grpId="0" animBg="1"/>
      <p:bldP spid="24" grpId="0" animBg="1"/>
      <p:bldP spid="25" grpId="0" animBg="1"/>
      <p:bldP spid="26" grpId="0" animBg="1"/>
      <p:bldP spid="27" grpId="0" animBg="1"/>
      <p:bldP spid="28" grpId="0" animBg="1"/>
      <p:bldP spid="29" grpId="0" animBg="1"/>
      <p:bldP spid="29" grpId="1" animBg="1"/>
      <p:bldP spid="30" grpId="0" animBg="1"/>
      <p:bldP spid="31" grpId="0" animBg="1"/>
      <p:bldP spid="32" grpId="0"/>
      <p:bldP spid="33" grpId="0"/>
      <p:bldP spid="34" grpId="0"/>
      <p:bldP spid="22" grpId="0"/>
      <p:bldP spid="35" grpId="0" animBg="1"/>
      <p:bldP spid="3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Image2.jpg"/>
          <p:cNvPicPr preferRelativeResize="0">
            <a:picLocks/>
          </p:cNvPicPr>
          <p:nvPr/>
        </p:nvPicPr>
        <p:blipFill>
          <a:blip r:embed="rId3" cstate="email">
            <a:biLevel thresh="50000"/>
            <a:extLst>
              <a:ext uri="{28A0092B-C50C-407E-A947-70E740481C1C}">
                <a14:useLocalDpi xmlns:a14="http://schemas.microsoft.com/office/drawing/2010/main"/>
              </a:ext>
            </a:extLst>
          </a:blip>
          <a:srcRect l="782" t="1042" r="716" b="1041"/>
          <a:stretch>
            <a:fillRect/>
          </a:stretch>
        </p:blipFill>
        <p:spPr>
          <a:xfrm>
            <a:off x="0" y="-24"/>
            <a:ext cx="9144000" cy="6876000"/>
          </a:xfrm>
          <a:prstGeom prst="rect">
            <a:avLst/>
          </a:prstGeom>
        </p:spPr>
      </p:pic>
      <p:pic>
        <p:nvPicPr>
          <p:cNvPr id="8" name="Image 7" descr="Image2.jpg"/>
          <p:cNvPicPr preferRelativeResize="0">
            <a:picLocks/>
          </p:cNvPicPr>
          <p:nvPr/>
        </p:nvPicPr>
        <p:blipFill>
          <a:blip r:embed="rId3" cstate="email">
            <a:extLst>
              <a:ext uri="{28A0092B-C50C-407E-A947-70E740481C1C}">
                <a14:useLocalDpi xmlns:a14="http://schemas.microsoft.com/office/drawing/2010/main"/>
              </a:ext>
            </a:extLst>
          </a:blip>
          <a:srcRect l="782" t="1042" r="716" b="1041"/>
          <a:stretch>
            <a:fillRect/>
          </a:stretch>
        </p:blipFill>
        <p:spPr>
          <a:xfrm>
            <a:off x="0" y="0"/>
            <a:ext cx="9144000" cy="6876000"/>
          </a:xfrm>
          <a:prstGeom prst="rect">
            <a:avLst/>
          </a:prstGeom>
        </p:spPr>
      </p:pic>
      <p:sp>
        <p:nvSpPr>
          <p:cNvPr id="5" name="ZoneTexte 4"/>
          <p:cNvSpPr txBox="1"/>
          <p:nvPr/>
        </p:nvSpPr>
        <p:spPr>
          <a:xfrm>
            <a:off x="2428860" y="0"/>
            <a:ext cx="8143899" cy="584775"/>
          </a:xfrm>
          <a:prstGeom prst="rect">
            <a:avLst/>
          </a:prstGeom>
          <a:noFill/>
          <a:effectLst>
            <a:softEdge rad="63500"/>
          </a:effectLst>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3200" b="1" u="sng" dirty="0" smtClean="0">
                <a:ln w="11430">
                  <a:solidFill>
                    <a:schemeClr val="bg2"/>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Fill>
                  <a:solidFill>
                    <a:srgbClr val="800000"/>
                  </a:solidFill>
                </a:uFill>
                <a:latin typeface="Tw Cen MT" pitchFamily="34" charset="0"/>
              </a:rPr>
              <a:t>II</a:t>
            </a:r>
            <a:r>
              <a:rPr lang="fr-FR" sz="3200" b="1" u="sng" dirty="0" smtClean="0">
                <a:ln w="11430">
                  <a:solidFill>
                    <a:schemeClr val="bg2"/>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Fill>
                  <a:solidFill>
                    <a:srgbClr val="800000"/>
                  </a:solidFill>
                </a:uFill>
                <a:latin typeface="Old English Text MT" pitchFamily="66" charset="0"/>
              </a:rPr>
              <a:t>. Un nouveau rapport à Dieu</a:t>
            </a:r>
            <a:endParaRPr lang="fr-FR" sz="3200" b="1" u="sng" dirty="0">
              <a:ln w="11430">
                <a:solidFill>
                  <a:schemeClr val="bg2"/>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Fill>
                <a:solidFill>
                  <a:srgbClr val="800000"/>
                </a:solidFill>
              </a:uFill>
              <a:latin typeface="Old English Text MT" pitchFamily="66" charset="0"/>
            </a:endParaRPr>
          </a:p>
        </p:txBody>
      </p:sp>
      <p:sp>
        <p:nvSpPr>
          <p:cNvPr id="9" name="ZoneTexte 8"/>
          <p:cNvSpPr txBox="1"/>
          <p:nvPr/>
        </p:nvSpPr>
        <p:spPr>
          <a:xfrm>
            <a:off x="4357717" y="857232"/>
            <a:ext cx="5072067" cy="1384995"/>
          </a:xfrm>
          <a:prstGeom prst="rect">
            <a:avLst/>
          </a:prstGeom>
          <a:noFill/>
        </p:spPr>
        <p:txBody>
          <a:bodyPr wrap="square" rtlCol="0">
            <a:spAutoFit/>
          </a:bodyPr>
          <a:lstStyle/>
          <a:p>
            <a:pPr algn="ctr"/>
            <a:r>
              <a:rPr lang="fr-FR" sz="2800" b="1" u="sng" dirty="0" smtClean="0">
                <a:solidFill>
                  <a:schemeClr val="bg2">
                    <a:lumMod val="90000"/>
                  </a:schemeClr>
                </a:solidFill>
                <a:effectLst>
                  <a:outerShdw blurRad="38100" dist="38100" dir="2700000" algn="tl">
                    <a:srgbClr val="000000">
                      <a:alpha val="43137"/>
                    </a:srgbClr>
                  </a:outerShdw>
                </a:effectLst>
                <a:latin typeface="John Handy LET" pitchFamily="2" charset="0"/>
              </a:rPr>
              <a:t>Etude</a:t>
            </a:r>
            <a:r>
              <a:rPr lang="fr-FR" sz="2800" b="1" dirty="0" smtClean="0">
                <a:solidFill>
                  <a:schemeClr val="bg2">
                    <a:lumMod val="90000"/>
                  </a:schemeClr>
                </a:solidFill>
                <a:effectLst>
                  <a:outerShdw blurRad="38100" dist="38100" dir="2700000" algn="tl">
                    <a:srgbClr val="000000">
                      <a:alpha val="43137"/>
                    </a:srgbClr>
                  </a:outerShdw>
                </a:effectLst>
                <a:latin typeface="John Handy LET" pitchFamily="2" charset="0"/>
              </a:rPr>
              <a:t> : Martin Luther, premier réformateur et </a:t>
            </a:r>
          </a:p>
          <a:p>
            <a:pPr algn="ctr"/>
            <a:r>
              <a:rPr lang="fr-FR" sz="2800" b="1" dirty="0" smtClean="0">
                <a:solidFill>
                  <a:schemeClr val="bg2">
                    <a:lumMod val="90000"/>
                  </a:schemeClr>
                </a:solidFill>
                <a:effectLst>
                  <a:outerShdw blurRad="38100" dist="38100" dir="2700000" algn="tl">
                    <a:srgbClr val="000000">
                      <a:alpha val="43137"/>
                    </a:srgbClr>
                  </a:outerShdw>
                </a:effectLst>
                <a:latin typeface="John Handy LET" pitchFamily="2" charset="0"/>
              </a:rPr>
              <a:t>père du protestantisme</a:t>
            </a:r>
            <a:endParaRPr lang="fr-FR" sz="2800" b="1" dirty="0">
              <a:solidFill>
                <a:schemeClr val="bg2">
                  <a:lumMod val="90000"/>
                </a:schemeClr>
              </a:solidFill>
              <a:effectLst>
                <a:outerShdw blurRad="38100" dist="38100" dir="2700000" algn="tl">
                  <a:srgbClr val="000000">
                    <a:alpha val="43137"/>
                  </a:srgbClr>
                </a:outerShdw>
              </a:effectLst>
              <a:latin typeface="John Handy LET" pitchFamily="2" charset="0"/>
            </a:endParaRPr>
          </a:p>
        </p:txBody>
      </p:sp>
      <p:sp>
        <p:nvSpPr>
          <p:cNvPr id="10" name="Rectangle à coins arrondis 9"/>
          <p:cNvSpPr/>
          <p:nvPr/>
        </p:nvSpPr>
        <p:spPr>
          <a:xfrm>
            <a:off x="4786314" y="847116"/>
            <a:ext cx="4248000" cy="1296000"/>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4786314" y="2639793"/>
            <a:ext cx="4356000" cy="707886"/>
          </a:xfrm>
          <a:prstGeom prst="rect">
            <a:avLst/>
          </a:prstGeom>
          <a:noFill/>
        </p:spPr>
        <p:txBody>
          <a:bodyPr wrap="square" rtlCol="0">
            <a:spAutoFit/>
          </a:bodyPr>
          <a:lstStyle/>
          <a:p>
            <a:pPr algn="ctr"/>
            <a:r>
              <a:rPr lang="fr-FR" sz="2000" b="1" u="sng" dirty="0" smtClean="0">
                <a:solidFill>
                  <a:schemeClr val="bg2"/>
                </a:solidFill>
                <a:effectLst>
                  <a:outerShdw blurRad="38100" dist="38100" dir="2700000" algn="tl">
                    <a:srgbClr val="000000">
                      <a:alpha val="43137"/>
                    </a:srgbClr>
                  </a:outerShdw>
                </a:effectLst>
                <a:latin typeface="John Handy LET" pitchFamily="2" charset="0"/>
              </a:rPr>
              <a:t>Acte 1 </a:t>
            </a:r>
          </a:p>
          <a:p>
            <a:pPr algn="ctr"/>
            <a:r>
              <a:rPr lang="fr-FR" sz="2000" b="1" dirty="0" smtClean="0">
                <a:solidFill>
                  <a:schemeClr val="bg2"/>
                </a:solidFill>
                <a:latin typeface="John Handy LET" pitchFamily="2" charset="0"/>
              </a:rPr>
              <a:t>Un contexte spirituel particulier </a:t>
            </a:r>
            <a:endParaRPr lang="fr-FR" sz="2000" b="1" dirty="0">
              <a:solidFill>
                <a:schemeClr val="bg2"/>
              </a:solidFill>
              <a:latin typeface="John Handy LET" pitchFamily="2" charset="0"/>
            </a:endParaRPr>
          </a:p>
        </p:txBody>
      </p:sp>
      <p:sp>
        <p:nvSpPr>
          <p:cNvPr id="12" name="ZoneTexte 11"/>
          <p:cNvSpPr txBox="1"/>
          <p:nvPr/>
        </p:nvSpPr>
        <p:spPr>
          <a:xfrm>
            <a:off x="4788032" y="3425611"/>
            <a:ext cx="4356000" cy="707886"/>
          </a:xfrm>
          <a:prstGeom prst="rect">
            <a:avLst/>
          </a:prstGeom>
          <a:noFill/>
        </p:spPr>
        <p:txBody>
          <a:bodyPr wrap="square" rtlCol="0">
            <a:spAutoFit/>
          </a:bodyPr>
          <a:lstStyle/>
          <a:p>
            <a:pPr algn="ctr"/>
            <a:r>
              <a:rPr lang="fr-FR" sz="2000" b="1" u="sng" dirty="0" smtClean="0">
                <a:solidFill>
                  <a:schemeClr val="bg2"/>
                </a:solidFill>
                <a:effectLst>
                  <a:outerShdw blurRad="38100" dist="38100" dir="2700000" algn="tl">
                    <a:srgbClr val="000000">
                      <a:alpha val="43137"/>
                    </a:srgbClr>
                  </a:outerShdw>
                </a:effectLst>
                <a:latin typeface="John Handy LET" pitchFamily="2" charset="0"/>
              </a:rPr>
              <a:t>Acte 1I </a:t>
            </a:r>
          </a:p>
          <a:p>
            <a:pPr algn="ctr"/>
            <a:r>
              <a:rPr lang="fr-FR" sz="2000" b="1" dirty="0" smtClean="0">
                <a:solidFill>
                  <a:schemeClr val="bg2"/>
                </a:solidFill>
                <a:latin typeface="John Handy LET" pitchFamily="2" charset="0"/>
              </a:rPr>
              <a:t>Des réponses nouvelles</a:t>
            </a:r>
            <a:endParaRPr lang="fr-FR" sz="2000" b="1" dirty="0">
              <a:solidFill>
                <a:schemeClr val="bg2"/>
              </a:solidFill>
              <a:latin typeface="John Handy LET" pitchFamily="2" charset="0"/>
            </a:endParaRPr>
          </a:p>
        </p:txBody>
      </p:sp>
      <p:sp>
        <p:nvSpPr>
          <p:cNvPr id="13" name="ZoneTexte 12"/>
          <p:cNvSpPr txBox="1"/>
          <p:nvPr/>
        </p:nvSpPr>
        <p:spPr>
          <a:xfrm>
            <a:off x="4786314" y="4211429"/>
            <a:ext cx="4354314" cy="707886"/>
          </a:xfrm>
          <a:prstGeom prst="rect">
            <a:avLst/>
          </a:prstGeom>
          <a:noFill/>
        </p:spPr>
        <p:txBody>
          <a:bodyPr wrap="square" rtlCol="0">
            <a:spAutoFit/>
          </a:bodyPr>
          <a:lstStyle/>
          <a:p>
            <a:pPr algn="ctr"/>
            <a:r>
              <a:rPr lang="fr-FR" sz="2000" b="1" u="sng" dirty="0" smtClean="0">
                <a:solidFill>
                  <a:schemeClr val="bg2"/>
                </a:solidFill>
                <a:effectLst>
                  <a:outerShdw blurRad="38100" dist="38100" dir="2700000" algn="tl">
                    <a:srgbClr val="000000">
                      <a:alpha val="43137"/>
                    </a:srgbClr>
                  </a:outerShdw>
                </a:effectLst>
                <a:latin typeface="John Handy LET" pitchFamily="2" charset="0"/>
              </a:rPr>
              <a:t>Acte 1II </a:t>
            </a:r>
          </a:p>
          <a:p>
            <a:pPr algn="ctr"/>
            <a:r>
              <a:rPr lang="fr-FR" sz="2000" b="1" dirty="0" smtClean="0">
                <a:solidFill>
                  <a:schemeClr val="bg2"/>
                </a:solidFill>
                <a:latin typeface="John Handy LET" pitchFamily="2" charset="0"/>
              </a:rPr>
              <a:t>La diffusion de la réforme luthérienne</a:t>
            </a:r>
            <a:endParaRPr lang="fr-FR" sz="2000" b="1" dirty="0">
              <a:solidFill>
                <a:schemeClr val="bg2"/>
              </a:solidFill>
              <a:latin typeface="John Handy LET"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5000"/>
                            </p:stCondLst>
                            <p:childTnLst>
                              <p:par>
                                <p:cTn id="17" presetID="29"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ppt_x</p:attrName>
                                        </p:attrNameLst>
                                      </p:cBhvr>
                                      <p:tavLst>
                                        <p:tav tm="0">
                                          <p:val>
                                            <p:strVal val="#ppt_x-.2"/>
                                          </p:val>
                                        </p:tav>
                                        <p:tav tm="100000">
                                          <p:val>
                                            <p:strVal val="#ppt_x"/>
                                          </p:val>
                                        </p:tav>
                                      </p:tavLst>
                                    </p:anim>
                                    <p:anim calcmode="lin" valueType="num">
                                      <p:cBhvr>
                                        <p:cTn id="2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gtEl>
                                      </p:cBhvr>
                                    </p:animEffect>
                                  </p:childTnLst>
                                </p:cTn>
                              </p:par>
                            </p:childTnLst>
                          </p:cTn>
                        </p:par>
                        <p:par>
                          <p:cTn id="22" fill="hold">
                            <p:stCondLst>
                              <p:cond delay="6000"/>
                            </p:stCondLst>
                            <p:childTnLst>
                              <p:par>
                                <p:cTn id="23" presetID="22" presetClass="entr" presetSubtype="2"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2000"/>
                                        <p:tgtEl>
                                          <p:spTgt spid="10"/>
                                        </p:tgtEl>
                                      </p:cBhvr>
                                    </p:animEffect>
                                  </p:childTnLst>
                                </p:cTn>
                              </p:par>
                            </p:childTnLst>
                          </p:cTn>
                        </p:par>
                        <p:par>
                          <p:cTn id="26" fill="hold">
                            <p:stCondLst>
                              <p:cond delay="80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2000"/>
                                        <p:tgtEl>
                                          <p:spTgt spid="11"/>
                                        </p:tgtEl>
                                      </p:cBhvr>
                                    </p:animEffect>
                                  </p:childTnLst>
                                </p:cTn>
                              </p:par>
                            </p:childTnLst>
                          </p:cTn>
                        </p:par>
                        <p:par>
                          <p:cTn id="30" fill="hold">
                            <p:stCondLst>
                              <p:cond delay="100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2000"/>
                                        <p:tgtEl>
                                          <p:spTgt spid="12"/>
                                        </p:tgtEl>
                                      </p:cBhvr>
                                    </p:animEffect>
                                  </p:childTnLst>
                                </p:cTn>
                              </p:par>
                            </p:childTnLst>
                          </p:cTn>
                        </p:par>
                        <p:par>
                          <p:cTn id="34" fill="hold">
                            <p:stCondLst>
                              <p:cond delay="120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animBg="1"/>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844" y="571480"/>
            <a:ext cx="5508000" cy="2448000"/>
          </a:xfrm>
          <a:prstGeom prst="rect">
            <a:avLst/>
          </a:prstGeom>
          <a:solidFill>
            <a:schemeClr val="bg1">
              <a:alpha val="49000"/>
            </a:schemeClr>
          </a:solidFill>
          <a:ln>
            <a:solidFill>
              <a:schemeClr val="bg2">
                <a:lumMod val="25000"/>
              </a:schemeClr>
            </a:solidFill>
          </a:ln>
        </p:spPr>
        <p:txBody>
          <a:bodyPr wrap="square">
            <a:spAutoFit/>
          </a:bodyPr>
          <a:lstStyle/>
          <a:p>
            <a:pPr algn="ctr"/>
            <a:r>
              <a:rPr lang="fr-FR" sz="1400" b="1" u="sng" cap="small" dirty="0" smtClean="0">
                <a:effectLst>
                  <a:outerShdw blurRad="38100" dist="38100" dir="2700000" algn="tl">
                    <a:srgbClr val="000000">
                      <a:alpha val="43137"/>
                    </a:srgbClr>
                  </a:outerShdw>
                </a:effectLst>
                <a:latin typeface="Tw Cen MT" pitchFamily="34" charset="0"/>
              </a:rPr>
              <a:t>La crise de la papauté</a:t>
            </a:r>
          </a:p>
          <a:p>
            <a:pPr algn="just"/>
            <a:r>
              <a:rPr lang="fr-FR" sz="1400" b="1" dirty="0" smtClean="0">
                <a:latin typeface="Tw Cen MT" pitchFamily="34" charset="0"/>
              </a:rPr>
              <a:t>« La division existe actuellement dans la sainte Église : un pape demeure à Rome, qui se fait appeler Martin V ; l’autre demeure à Avignon, lequel se fait appeler Clément VII ; le troisième […] se fait appeler Benoît XIV. Martin fut élu à Constance par le consentement de toutes les nations des chrétiens. Clément fut élu par trois des ses cardinaux. Benoît fut élu secrètement par le cardinal de Saint-Etienne. Veuillez supplier Notre Seigneur Jésus-Christ de nous déclarer lequel des trois est le vrai pape, et auquel il faut qu’on obéisse désormais et auquel il faut qu’on croie. »</a:t>
            </a:r>
          </a:p>
          <a:p>
            <a:pPr algn="r"/>
            <a:r>
              <a:rPr lang="fr-FR" sz="1400" b="1" dirty="0" smtClean="0">
                <a:latin typeface="Tw Cen MT" pitchFamily="34" charset="0"/>
              </a:rPr>
              <a:t>Citation d’une « lettre d’un noble français » début du XV ° siècle</a:t>
            </a:r>
            <a:endParaRPr lang="fr-FR" sz="1400" b="1" dirty="0">
              <a:latin typeface="Tw Cen MT" pitchFamily="34" charset="0"/>
            </a:endParaRPr>
          </a:p>
        </p:txBody>
      </p:sp>
      <p:sp>
        <p:nvSpPr>
          <p:cNvPr id="3" name="Rectangle 2"/>
          <p:cNvSpPr/>
          <p:nvPr/>
        </p:nvSpPr>
        <p:spPr>
          <a:xfrm>
            <a:off x="0" y="1"/>
            <a:ext cx="9144000" cy="646331"/>
          </a:xfrm>
          <a:prstGeom prst="rect">
            <a:avLst/>
          </a:prstGeom>
        </p:spPr>
        <p:txBody>
          <a:bodyPr wrap="square">
            <a:spAutoFit/>
          </a:bodyPr>
          <a:lstStyle/>
          <a:p>
            <a:pPr lvl="0" algn="ctr"/>
            <a:r>
              <a:rPr lang="fr-FR" sz="3600" b="1" u="sng" dirty="0" smtClean="0">
                <a:ln w="10541" cmpd="sng">
                  <a:solidFill>
                    <a:schemeClr val="tx1"/>
                  </a:solidFill>
                  <a:prstDash val="solid"/>
                </a:ln>
                <a:solidFill>
                  <a:schemeClr val="accent6">
                    <a:lumMod val="50000"/>
                  </a:schemeClr>
                </a:solidFill>
                <a:effectLst>
                  <a:outerShdw blurRad="38100" dist="38100" dir="2700000" algn="tl">
                    <a:srgbClr val="000000">
                      <a:alpha val="43137"/>
                    </a:srgbClr>
                  </a:outerShdw>
                </a:effectLst>
                <a:latin typeface="John Handy LET" pitchFamily="2" charset="0"/>
              </a:rPr>
              <a:t>Acte 1 : un contexte spirituel particulier </a:t>
            </a:r>
            <a:endParaRPr lang="fr-FR" sz="3600" b="1" u="sng" dirty="0">
              <a:ln w="10541" cmpd="sng">
                <a:solidFill>
                  <a:schemeClr val="tx1"/>
                </a:solidFill>
                <a:prstDash val="solid"/>
              </a:ln>
              <a:solidFill>
                <a:schemeClr val="accent6">
                  <a:lumMod val="50000"/>
                </a:schemeClr>
              </a:solidFill>
              <a:effectLst>
                <a:outerShdw blurRad="38100" dist="38100" dir="2700000" algn="tl">
                  <a:srgbClr val="000000">
                    <a:alpha val="43137"/>
                  </a:srgbClr>
                </a:outerShdw>
              </a:effectLst>
              <a:latin typeface="John Handy LET" pitchFamily="2" charset="0"/>
            </a:endParaRPr>
          </a:p>
        </p:txBody>
      </p:sp>
      <p:sp>
        <p:nvSpPr>
          <p:cNvPr id="4" name="ZoneTexte 3"/>
          <p:cNvSpPr txBox="1"/>
          <p:nvPr/>
        </p:nvSpPr>
        <p:spPr>
          <a:xfrm>
            <a:off x="2857488" y="714356"/>
            <a:ext cx="2143140" cy="95410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1400" b="1" dirty="0" smtClean="0">
                <a:solidFill>
                  <a:schemeClr val="bg2"/>
                </a:solidFill>
                <a:latin typeface="Tw Cen MT" pitchFamily="34" charset="0"/>
              </a:rPr>
              <a:t>Quels fléaux attribués à Dieu font apparaître ces trois documents iconographiques ? </a:t>
            </a:r>
          </a:p>
        </p:txBody>
      </p:sp>
      <p:pic>
        <p:nvPicPr>
          <p:cNvPr id="8" name="Picture 4" descr="http://www.greydragon.org/library/tentpics/figure18.jpg"/>
          <p:cNvPicPr>
            <a:picLocks noChangeAspect="1" noChangeArrowheads="1"/>
          </p:cNvPicPr>
          <p:nvPr/>
        </p:nvPicPr>
        <p:blipFill>
          <a:blip r:embed="rId3" cstate="email">
            <a:extLst>
              <a:ext uri="{28A0092B-C50C-407E-A947-70E740481C1C}">
                <a14:useLocalDpi xmlns:a14="http://schemas.microsoft.com/office/drawing/2010/main"/>
              </a:ext>
            </a:extLst>
          </a:blip>
          <a:srcRect l="2687" t="12860" r="1811" b="5392"/>
          <a:stretch>
            <a:fillRect/>
          </a:stretch>
        </p:blipFill>
        <p:spPr bwMode="auto">
          <a:xfrm>
            <a:off x="2757950" y="3762586"/>
            <a:ext cx="3600000" cy="3024000"/>
          </a:xfrm>
          <a:prstGeom prst="rect">
            <a:avLst/>
          </a:prstGeom>
          <a:ln w="19050" cap="sq">
            <a:solidFill>
              <a:schemeClr val="bg2">
                <a:lumMod val="25000"/>
              </a:schemeClr>
            </a:solidFill>
            <a:prstDash val="solid"/>
            <a:miter lim="800000"/>
          </a:ln>
          <a:effectLst>
            <a:outerShdw blurRad="50800" dist="38100" dir="2700000" algn="tl" rotWithShape="0">
              <a:srgbClr val="000000">
                <a:alpha val="43000"/>
              </a:srgbClr>
            </a:outerShdw>
          </a:effectLst>
        </p:spPr>
      </p:pic>
      <p:grpSp>
        <p:nvGrpSpPr>
          <p:cNvPr id="12" name="Groupe 11"/>
          <p:cNvGrpSpPr/>
          <p:nvPr/>
        </p:nvGrpSpPr>
        <p:grpSpPr>
          <a:xfrm>
            <a:off x="5143504" y="571480"/>
            <a:ext cx="3786182" cy="2857520"/>
            <a:chOff x="3913632" y="928670"/>
            <a:chExt cx="4206402" cy="3143232"/>
          </a:xfrm>
        </p:grpSpPr>
        <p:pic>
          <p:nvPicPr>
            <p:cNvPr id="58370" name="Picture 2" descr="Fichier:Smallpox01.jpg">
              <a:hlinkClick r:id="rId4"/>
            </p:cNvPr>
            <p:cNvPicPr>
              <a:picLocks noChangeAspect="1" noChangeArrowheads="1"/>
            </p:cNvPicPr>
            <p:nvPr/>
          </p:nvPicPr>
          <p:blipFill>
            <a:blip r:embed="rId5" cstate="email">
              <a:clrChange>
                <a:clrFrom>
                  <a:srgbClr val="F9FBF8"/>
                </a:clrFrom>
                <a:clrTo>
                  <a:srgbClr val="F9FBF8">
                    <a:alpha val="0"/>
                  </a:srgbClr>
                </a:clrTo>
              </a:clrChange>
              <a:extLst>
                <a:ext uri="{28A0092B-C50C-407E-A947-70E740481C1C}">
                  <a14:useLocalDpi xmlns:a14="http://schemas.microsoft.com/office/drawing/2010/main"/>
                </a:ext>
              </a:extLst>
            </a:blip>
            <a:srcRect/>
            <a:stretch>
              <a:fillRect/>
            </a:stretch>
          </p:blipFill>
          <p:spPr bwMode="auto">
            <a:xfrm>
              <a:off x="3929058" y="928670"/>
              <a:ext cx="4190976" cy="3143232"/>
            </a:xfrm>
            <a:prstGeom prst="rect">
              <a:avLst/>
            </a:prstGeom>
            <a:noFill/>
          </p:spPr>
        </p:pic>
        <p:sp>
          <p:nvSpPr>
            <p:cNvPr id="11" name="Forme libre 10"/>
            <p:cNvSpPr/>
            <p:nvPr/>
          </p:nvSpPr>
          <p:spPr>
            <a:xfrm>
              <a:off x="3913632" y="987552"/>
              <a:ext cx="36576" cy="2950464"/>
            </a:xfrm>
            <a:custGeom>
              <a:avLst/>
              <a:gdLst>
                <a:gd name="connsiteX0" fmla="*/ 36576 w 36576"/>
                <a:gd name="connsiteY0" fmla="*/ 0 h 2950464"/>
                <a:gd name="connsiteX1" fmla="*/ 24384 w 36576"/>
                <a:gd name="connsiteY1" fmla="*/ 1085088 h 2950464"/>
                <a:gd name="connsiteX2" fmla="*/ 0 w 36576"/>
                <a:gd name="connsiteY2" fmla="*/ 1341120 h 2950464"/>
                <a:gd name="connsiteX3" fmla="*/ 24384 w 36576"/>
                <a:gd name="connsiteY3" fmla="*/ 2694432 h 2950464"/>
                <a:gd name="connsiteX4" fmla="*/ 36576 w 36576"/>
                <a:gd name="connsiteY4" fmla="*/ 2950464 h 2950464"/>
                <a:gd name="connsiteX5" fmla="*/ 36576 w 36576"/>
                <a:gd name="connsiteY5" fmla="*/ 2950464 h 2950464"/>
                <a:gd name="connsiteX6" fmla="*/ 36576 w 36576"/>
                <a:gd name="connsiteY6" fmla="*/ 2950464 h 295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 h="2950464">
                  <a:moveTo>
                    <a:pt x="36576" y="0"/>
                  </a:moveTo>
                  <a:lnTo>
                    <a:pt x="24384" y="1085088"/>
                  </a:lnTo>
                  <a:lnTo>
                    <a:pt x="0" y="1341120"/>
                  </a:lnTo>
                  <a:cubicBezTo>
                    <a:pt x="8202" y="1792223"/>
                    <a:pt x="24384" y="2243255"/>
                    <a:pt x="24384" y="2694432"/>
                  </a:cubicBezTo>
                  <a:lnTo>
                    <a:pt x="36576" y="2950464"/>
                  </a:lnTo>
                  <a:lnTo>
                    <a:pt x="36576" y="2950464"/>
                  </a:lnTo>
                  <a:lnTo>
                    <a:pt x="36576" y="2950464"/>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5" name="Rectangle 14"/>
          <p:cNvSpPr/>
          <p:nvPr/>
        </p:nvSpPr>
        <p:spPr>
          <a:xfrm>
            <a:off x="142844" y="4214818"/>
            <a:ext cx="2500330" cy="892552"/>
          </a:xfrm>
          <a:prstGeom prst="rect">
            <a:avLst/>
          </a:prstGeom>
          <a:solidFill>
            <a:schemeClr val="lt1">
              <a:alpha val="49000"/>
            </a:schemeClr>
          </a:solidFill>
          <a:ln w="19050">
            <a:solidFill>
              <a:schemeClr val="bg2">
                <a:lumMod val="2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300" b="1" dirty="0" smtClean="0">
                <a:solidFill>
                  <a:schemeClr val="tx1">
                    <a:lumMod val="50000"/>
                  </a:schemeClr>
                </a:solidFill>
                <a:latin typeface="Tw Cen MT" pitchFamily="34" charset="0"/>
              </a:rPr>
              <a:t>Le </a:t>
            </a:r>
            <a:r>
              <a:rPr lang="en-US" sz="1300" b="1" dirty="0" err="1" smtClean="0">
                <a:solidFill>
                  <a:schemeClr val="tx1">
                    <a:lumMod val="50000"/>
                  </a:schemeClr>
                </a:solidFill>
                <a:latin typeface="Tw Cen MT" pitchFamily="34" charset="0"/>
              </a:rPr>
              <a:t>siège</a:t>
            </a:r>
            <a:r>
              <a:rPr lang="en-US" sz="1300" b="1" dirty="0" smtClean="0">
                <a:solidFill>
                  <a:schemeClr val="tx1">
                    <a:lumMod val="50000"/>
                  </a:schemeClr>
                </a:solidFill>
                <a:latin typeface="Tw Cen MT" pitchFamily="34" charset="0"/>
              </a:rPr>
              <a:t> de </a:t>
            </a:r>
            <a:r>
              <a:rPr lang="en-US" sz="1300" b="1" dirty="0" err="1" smtClean="0">
                <a:solidFill>
                  <a:schemeClr val="tx1">
                    <a:lumMod val="50000"/>
                  </a:schemeClr>
                </a:solidFill>
                <a:latin typeface="Tw Cen MT" pitchFamily="34" charset="0"/>
              </a:rPr>
              <a:t>Duras</a:t>
            </a:r>
            <a:r>
              <a:rPr lang="en-US" sz="1300" b="1" dirty="0" smtClean="0">
                <a:solidFill>
                  <a:schemeClr val="tx1">
                    <a:lumMod val="50000"/>
                  </a:schemeClr>
                </a:solidFill>
                <a:latin typeface="Tw Cen MT" pitchFamily="34" charset="0"/>
              </a:rPr>
              <a:t> (1377). </a:t>
            </a:r>
            <a:br>
              <a:rPr lang="en-US" sz="1300" b="1" dirty="0" smtClean="0">
                <a:solidFill>
                  <a:schemeClr val="tx1">
                    <a:lumMod val="50000"/>
                  </a:schemeClr>
                </a:solidFill>
                <a:latin typeface="Tw Cen MT" pitchFamily="34" charset="0"/>
              </a:rPr>
            </a:br>
            <a:r>
              <a:rPr lang="en-US" sz="1300" b="1" dirty="0" smtClean="0">
                <a:solidFill>
                  <a:schemeClr val="tx1">
                    <a:lumMod val="50000"/>
                  </a:schemeClr>
                </a:solidFill>
                <a:latin typeface="Tw Cen MT" pitchFamily="34" charset="0"/>
              </a:rPr>
              <a:t>(BNF, FR 2644) Jean Froissart, </a:t>
            </a:r>
            <a:r>
              <a:rPr lang="en-US" sz="1300" b="1" dirty="0" err="1" smtClean="0">
                <a:solidFill>
                  <a:schemeClr val="tx1">
                    <a:lumMod val="50000"/>
                  </a:schemeClr>
                </a:solidFill>
                <a:latin typeface="Tw Cen MT" pitchFamily="34" charset="0"/>
              </a:rPr>
              <a:t>Chroniques</a:t>
            </a:r>
            <a:r>
              <a:rPr lang="en-US" sz="1300" b="1" dirty="0" smtClean="0">
                <a:solidFill>
                  <a:schemeClr val="tx1">
                    <a:lumMod val="50000"/>
                  </a:schemeClr>
                </a:solidFill>
                <a:latin typeface="Tw Cen MT" pitchFamily="34" charset="0"/>
              </a:rPr>
              <a:t> fol. 9 . </a:t>
            </a:r>
            <a:r>
              <a:rPr lang="en-US" sz="1300" b="1" dirty="0" err="1" smtClean="0">
                <a:solidFill>
                  <a:schemeClr val="tx1">
                    <a:lumMod val="50000"/>
                  </a:schemeClr>
                </a:solidFill>
                <a:latin typeface="Tw Cen MT" pitchFamily="34" charset="0"/>
              </a:rPr>
              <a:t>Flandres</a:t>
            </a:r>
            <a:r>
              <a:rPr lang="en-US" sz="1300" b="1" dirty="0" smtClean="0">
                <a:solidFill>
                  <a:schemeClr val="tx1">
                    <a:lumMod val="50000"/>
                  </a:schemeClr>
                </a:solidFill>
                <a:latin typeface="Tw Cen MT" pitchFamily="34" charset="0"/>
              </a:rPr>
              <a:t>, Bruges XV° siècle</a:t>
            </a:r>
            <a:endParaRPr lang="fr-FR" sz="1300" b="1" dirty="0">
              <a:solidFill>
                <a:schemeClr val="tx1">
                  <a:lumMod val="50000"/>
                </a:schemeClr>
              </a:solidFill>
              <a:latin typeface="Tw Cen MT" pitchFamily="34" charset="0"/>
            </a:endParaRPr>
          </a:p>
        </p:txBody>
      </p:sp>
      <p:sp>
        <p:nvSpPr>
          <p:cNvPr id="10" name="Rectangle 9"/>
          <p:cNvSpPr/>
          <p:nvPr/>
        </p:nvSpPr>
        <p:spPr>
          <a:xfrm>
            <a:off x="5158800" y="3312000"/>
            <a:ext cx="3714776" cy="292388"/>
          </a:xfrm>
          <a:prstGeom prst="rect">
            <a:avLst/>
          </a:prstGeom>
          <a:solidFill>
            <a:schemeClr val="bg1">
              <a:alpha val="49000"/>
            </a:schemeClr>
          </a:solidFill>
          <a:ln>
            <a:solidFill>
              <a:schemeClr val="bg2">
                <a:lumMod val="25000"/>
              </a:schemeClr>
            </a:solidFill>
          </a:ln>
        </p:spPr>
        <p:txBody>
          <a:bodyPr wrap="square">
            <a:spAutoFit/>
          </a:bodyPr>
          <a:lstStyle/>
          <a:p>
            <a:pPr algn="ctr"/>
            <a:r>
              <a:rPr lang="fr-FR" sz="1300" b="1" dirty="0" smtClean="0">
                <a:latin typeface="Tw Cen MT" pitchFamily="34" charset="0"/>
              </a:rPr>
              <a:t>Illustration tirée de la Bible de </a:t>
            </a:r>
            <a:r>
              <a:rPr lang="fr-FR" sz="1300" b="1" dirty="0" err="1" smtClean="0">
                <a:latin typeface="Tw Cen MT" pitchFamily="34" charset="0"/>
              </a:rPr>
              <a:t>Toggenburg</a:t>
            </a:r>
            <a:r>
              <a:rPr lang="fr-FR" sz="1300" b="1" dirty="0" smtClean="0">
                <a:latin typeface="Tw Cen MT" pitchFamily="34" charset="0"/>
              </a:rPr>
              <a:t> (1411).</a:t>
            </a:r>
            <a:endParaRPr lang="fr-FR" sz="1300" b="1" dirty="0">
              <a:latin typeface="Tw Cen MT" pitchFamily="34" charset="0"/>
            </a:endParaRPr>
          </a:p>
        </p:txBody>
      </p:sp>
      <p:pic>
        <p:nvPicPr>
          <p:cNvPr id="12292" name="Picture 4" descr="Cannibales"/>
          <p:cNvPicPr>
            <a:picLocks noChangeAspect="1" noChangeArrowheads="1"/>
          </p:cNvPicPr>
          <p:nvPr/>
        </p:nvPicPr>
        <p:blipFill>
          <a:blip r:embed="rId6"/>
          <a:srcRect l="5172" t="2168" r="4310" b="4624"/>
          <a:stretch>
            <a:fillRect/>
          </a:stretch>
        </p:blipFill>
        <p:spPr bwMode="auto">
          <a:xfrm>
            <a:off x="142844" y="571480"/>
            <a:ext cx="2500330" cy="3071834"/>
          </a:xfrm>
          <a:prstGeom prst="rect">
            <a:avLst/>
          </a:prstGeom>
          <a:noFill/>
          <a:ln>
            <a:solidFill>
              <a:schemeClr val="bg2">
                <a:lumMod val="50000"/>
              </a:schemeClr>
            </a:solidFill>
          </a:ln>
        </p:spPr>
      </p:pic>
      <p:sp>
        <p:nvSpPr>
          <p:cNvPr id="16" name="Rectangle 15"/>
          <p:cNvSpPr/>
          <p:nvPr/>
        </p:nvSpPr>
        <p:spPr>
          <a:xfrm>
            <a:off x="142844" y="3643314"/>
            <a:ext cx="2500330" cy="492443"/>
          </a:xfrm>
          <a:prstGeom prst="rect">
            <a:avLst/>
          </a:prstGeom>
          <a:solidFill>
            <a:schemeClr val="bg1">
              <a:alpha val="49000"/>
            </a:schemeClr>
          </a:solidFill>
          <a:ln>
            <a:solidFill>
              <a:schemeClr val="bg2">
                <a:lumMod val="50000"/>
              </a:schemeClr>
            </a:solidFill>
          </a:ln>
        </p:spPr>
        <p:txBody>
          <a:bodyPr wrap="square">
            <a:spAutoFit/>
          </a:bodyPr>
          <a:lstStyle/>
          <a:p>
            <a:pPr algn="ctr"/>
            <a:r>
              <a:rPr lang="fr-FR" sz="1300" b="1" dirty="0" smtClean="0">
                <a:latin typeface="Tw Cen MT" pitchFamily="34" charset="0"/>
              </a:rPr>
              <a:t>"le Livre des merveilles du monde" 1410-1412</a:t>
            </a:r>
            <a:endParaRPr lang="fr-FR" sz="1300" b="1" dirty="0">
              <a:latin typeface="Tw Cen MT" pitchFamily="34" charset="0"/>
            </a:endParaRPr>
          </a:p>
        </p:txBody>
      </p:sp>
      <p:sp>
        <p:nvSpPr>
          <p:cNvPr id="17" name="Text Box 9"/>
          <p:cNvSpPr txBox="1">
            <a:spLocks noChangeArrowheads="1"/>
          </p:cNvSpPr>
          <p:nvPr/>
        </p:nvSpPr>
        <p:spPr bwMode="auto">
          <a:xfrm>
            <a:off x="2857488" y="1785926"/>
            <a:ext cx="2143140" cy="738664"/>
          </a:xfrm>
          <a:prstGeom prst="rect">
            <a:avLst/>
          </a:prstGeom>
          <a:solidFill>
            <a:schemeClr val="bg2">
              <a:lumMod val="25000"/>
              <a:alpha val="49000"/>
            </a:schemeClr>
          </a:solidFill>
          <a:ln>
            <a:solidFill>
              <a:schemeClr val="bg2">
                <a:lumMod val="25000"/>
              </a:schemeClr>
            </a:solidFill>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fr-FR" sz="1400" b="1" dirty="0" smtClean="0">
                <a:solidFill>
                  <a:schemeClr val="bg2"/>
                </a:solidFill>
                <a:latin typeface="Times New Roman"/>
                <a:cs typeface="Times New Roman"/>
              </a:rPr>
              <a:t>◄ </a:t>
            </a:r>
            <a:r>
              <a:rPr lang="fr-FR" sz="1400" b="1" dirty="0" smtClean="0">
                <a:solidFill>
                  <a:schemeClr val="bg2"/>
                </a:solidFill>
                <a:latin typeface="Tw Cen MT" pitchFamily="34" charset="0"/>
              </a:rPr>
              <a:t>La famine qui conduit les hommes à des actes de cannibalisme</a:t>
            </a:r>
            <a:r>
              <a:rPr lang="fr-FR" sz="1400" b="1" dirty="0">
                <a:solidFill>
                  <a:schemeClr val="bg2"/>
                </a:solidFill>
                <a:latin typeface="Tw Cen MT" pitchFamily="34" charset="0"/>
              </a:rPr>
              <a:t>.</a:t>
            </a:r>
            <a:endParaRPr lang="fr-FR" sz="1400" b="1" dirty="0" smtClean="0">
              <a:solidFill>
                <a:schemeClr val="bg2"/>
              </a:solidFill>
              <a:latin typeface="Tw Cen MT" pitchFamily="34" charset="0"/>
            </a:endParaRPr>
          </a:p>
        </p:txBody>
      </p:sp>
      <p:sp>
        <p:nvSpPr>
          <p:cNvPr id="18" name="Text Box 9"/>
          <p:cNvSpPr txBox="1">
            <a:spLocks noChangeArrowheads="1"/>
          </p:cNvSpPr>
          <p:nvPr/>
        </p:nvSpPr>
        <p:spPr bwMode="auto">
          <a:xfrm>
            <a:off x="2857488" y="2643182"/>
            <a:ext cx="2143140" cy="954107"/>
          </a:xfrm>
          <a:prstGeom prst="rect">
            <a:avLst/>
          </a:prstGeom>
          <a:solidFill>
            <a:schemeClr val="bg2">
              <a:lumMod val="25000"/>
              <a:alpha val="49000"/>
            </a:schemeClr>
          </a:solidFill>
          <a:ln>
            <a:solidFill>
              <a:schemeClr val="bg2">
                <a:lumMod val="25000"/>
              </a:schemeClr>
            </a:solidFill>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fr-FR" sz="1400" b="1" dirty="0" smtClean="0">
                <a:solidFill>
                  <a:schemeClr val="bg2"/>
                </a:solidFill>
                <a:latin typeface="Tw Cen MT" pitchFamily="34" charset="0"/>
                <a:cs typeface="Times New Roman"/>
              </a:rPr>
              <a:t>La peste bubonique et les épidémies en général qui dépeuplent certaines régions d’Europe. </a:t>
            </a:r>
            <a:r>
              <a:rPr lang="fr-FR" sz="1400" b="1" dirty="0" smtClean="0">
                <a:solidFill>
                  <a:schemeClr val="bg2"/>
                </a:solidFill>
                <a:latin typeface="Times New Roman"/>
                <a:cs typeface="Times New Roman"/>
              </a:rPr>
              <a:t>►</a:t>
            </a:r>
            <a:endParaRPr lang="fr-FR" sz="1400" b="1" dirty="0" smtClean="0">
              <a:solidFill>
                <a:schemeClr val="bg2"/>
              </a:solidFill>
              <a:latin typeface="Tw Cen MT" pitchFamily="34" charset="0"/>
            </a:endParaRPr>
          </a:p>
        </p:txBody>
      </p:sp>
      <p:sp>
        <p:nvSpPr>
          <p:cNvPr id="19" name="Text Box 9"/>
          <p:cNvSpPr txBox="1">
            <a:spLocks noChangeArrowheads="1"/>
          </p:cNvSpPr>
          <p:nvPr/>
        </p:nvSpPr>
        <p:spPr bwMode="auto">
          <a:xfrm>
            <a:off x="6429388" y="3757388"/>
            <a:ext cx="2428892" cy="1600438"/>
          </a:xfrm>
          <a:prstGeom prst="rect">
            <a:avLst/>
          </a:prstGeom>
          <a:solidFill>
            <a:schemeClr val="bg2">
              <a:lumMod val="25000"/>
              <a:alpha val="49000"/>
            </a:schemeClr>
          </a:solidFill>
          <a:ln>
            <a:solidFill>
              <a:schemeClr val="bg2">
                <a:lumMod val="25000"/>
              </a:schemeClr>
            </a:solidFill>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fr-FR" sz="1400" b="1" dirty="0" smtClean="0">
                <a:solidFill>
                  <a:schemeClr val="bg2"/>
                </a:solidFill>
                <a:latin typeface="Times New Roman"/>
                <a:cs typeface="Times New Roman"/>
              </a:rPr>
              <a:t>◄ </a:t>
            </a:r>
            <a:r>
              <a:rPr lang="fr-FR" sz="1400" b="1" dirty="0" smtClean="0">
                <a:solidFill>
                  <a:schemeClr val="bg2"/>
                </a:solidFill>
                <a:latin typeface="Tw Cen MT" pitchFamily="34" charset="0"/>
              </a:rPr>
              <a:t>La guerre et son cortège de conséquences létales : famine (destruction des productions agricoles), épidémie (organismes affaiblis), mort (soldats comme population civile)  </a:t>
            </a:r>
          </a:p>
        </p:txBody>
      </p:sp>
      <p:sp>
        <p:nvSpPr>
          <p:cNvPr id="6" name="ZoneTexte 5"/>
          <p:cNvSpPr txBox="1"/>
          <p:nvPr/>
        </p:nvSpPr>
        <p:spPr>
          <a:xfrm>
            <a:off x="5715008" y="571480"/>
            <a:ext cx="3214710" cy="73866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1400" b="1" dirty="0" smtClean="0">
                <a:solidFill>
                  <a:schemeClr val="bg2"/>
                </a:solidFill>
                <a:latin typeface="Tw Cen MT" pitchFamily="34" charset="0"/>
              </a:rPr>
              <a:t>Quel est le problème évoqué dans le texte ? Quel sentiment semble animer l’auteur du texte ?</a:t>
            </a:r>
          </a:p>
        </p:txBody>
      </p:sp>
      <p:sp>
        <p:nvSpPr>
          <p:cNvPr id="7" name="Text Box 9"/>
          <p:cNvSpPr txBox="1">
            <a:spLocks noChangeArrowheads="1"/>
          </p:cNvSpPr>
          <p:nvPr/>
        </p:nvSpPr>
        <p:spPr bwMode="auto">
          <a:xfrm>
            <a:off x="5715008" y="1357298"/>
            <a:ext cx="3214710" cy="1815882"/>
          </a:xfrm>
          <a:prstGeom prst="rect">
            <a:avLst/>
          </a:prstGeom>
          <a:solidFill>
            <a:schemeClr val="bg2">
              <a:lumMod val="25000"/>
              <a:alpha val="49000"/>
            </a:schemeClr>
          </a:solidFill>
          <a:ln>
            <a:solidFill>
              <a:schemeClr val="bg2">
                <a:lumMod val="25000"/>
              </a:schemeClr>
            </a:solidFill>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fr-FR" sz="1400" b="1" dirty="0" smtClean="0">
                <a:solidFill>
                  <a:schemeClr val="bg2"/>
                </a:solidFill>
                <a:latin typeface="Tw Cen MT" pitchFamily="34" charset="0"/>
              </a:rPr>
              <a:t>Au début du XV° siècle, trois</a:t>
            </a:r>
          </a:p>
          <a:p>
            <a:pPr algn="ctr">
              <a:defRPr/>
            </a:pPr>
            <a:r>
              <a:rPr lang="fr-FR" sz="1400" b="1" dirty="0" smtClean="0">
                <a:solidFill>
                  <a:schemeClr val="bg2"/>
                </a:solidFill>
                <a:latin typeface="Tw Cen MT" pitchFamily="34" charset="0"/>
              </a:rPr>
              <a:t>papes concurrents dirigent l’Eglise (le Grand Schisme) ce qui est contraire au principe selon lequel il n’y a qu’une Église et donc un seul pape. L’auteur est perturbé par cette situation car suivre un pape non officiel, c’est prendre le risque de ne plus faire partie de l’Église.</a:t>
            </a:r>
            <a:endParaRPr lang="fr-FR" sz="1400" b="1" dirty="0">
              <a:solidFill>
                <a:schemeClr val="bg2"/>
              </a:solidFill>
              <a:latin typeface="Tw Cen MT" pitchFamily="34" charset="0"/>
            </a:endParaRPr>
          </a:p>
        </p:txBody>
      </p:sp>
      <p:sp>
        <p:nvSpPr>
          <p:cNvPr id="20" name="Rectangle 19"/>
          <p:cNvSpPr/>
          <p:nvPr/>
        </p:nvSpPr>
        <p:spPr>
          <a:xfrm>
            <a:off x="5072066" y="3250544"/>
            <a:ext cx="3857620" cy="3539430"/>
          </a:xfrm>
          <a:prstGeom prst="rect">
            <a:avLst/>
          </a:prstGeom>
          <a:solidFill>
            <a:schemeClr val="bg1">
              <a:alpha val="49000"/>
            </a:schemeClr>
          </a:solidFill>
          <a:ln>
            <a:solidFill>
              <a:schemeClr val="bg2">
                <a:lumMod val="50000"/>
              </a:schemeClr>
            </a:solidFill>
          </a:ln>
        </p:spPr>
        <p:txBody>
          <a:bodyPr wrap="square">
            <a:spAutoFit/>
          </a:bodyPr>
          <a:lstStyle/>
          <a:p>
            <a:pPr algn="ctr"/>
            <a:r>
              <a:rPr lang="fr-FR" sz="1400" b="1" u="sng" cap="small" dirty="0" smtClean="0">
                <a:effectLst>
                  <a:outerShdw blurRad="38100" dist="38100" dir="2700000" algn="tl">
                    <a:srgbClr val="000000">
                      <a:alpha val="43137"/>
                    </a:srgbClr>
                  </a:outerShdw>
                </a:effectLst>
                <a:latin typeface="Tw Cen MT" pitchFamily="34" charset="0"/>
              </a:rPr>
              <a:t>Erasme et la traduction de la Bible </a:t>
            </a:r>
          </a:p>
          <a:p>
            <a:pPr algn="just"/>
            <a:r>
              <a:rPr lang="fr-FR" sz="1400" b="1" dirty="0" smtClean="0">
                <a:latin typeface="Tw Cen MT" pitchFamily="34" charset="0"/>
              </a:rPr>
              <a:t>« Je suis totalement en désaccord avec ceux qui refusent aux ignorants la lecture des Evangiles après une traduction en langue vulgaire, comme si l’enseignement du Christ était si obscur que seule une poignée de théologiens [ceux qui réfléchissent sur la religion] pouvait le comprendre</a:t>
            </a:r>
          </a:p>
          <a:p>
            <a:pPr algn="just"/>
            <a:r>
              <a:rPr lang="fr-FR" sz="1400" b="1" dirty="0" smtClean="0">
                <a:latin typeface="Tw Cen MT" pitchFamily="34" charset="0"/>
              </a:rPr>
              <a:t>[…]. Je voudrais que toutes les plus humbles des femmes lisent les Evangiles, lisent les Epîtres de Saint Paul. Puissent ces livres être traduits en toutes les langues pour pouvoir être lus et connus non seulement des Ecossais et des Irlandais mais aussi des Turcs et des Sarrasins. »</a:t>
            </a:r>
          </a:p>
          <a:p>
            <a:pPr algn="r"/>
            <a:r>
              <a:rPr lang="fr-FR" sz="1400" b="1" dirty="0" smtClean="0">
                <a:latin typeface="Tw Cen MT" pitchFamily="34" charset="0"/>
              </a:rPr>
              <a:t>Citation d’Erasme tirée de la « Préface au Nouveau Testament » de 1516</a:t>
            </a:r>
            <a:endParaRPr lang="fr-FR" sz="1400" b="1" dirty="0">
              <a:latin typeface="Tw Cen MT" pitchFamily="34" charset="0"/>
            </a:endParaRPr>
          </a:p>
        </p:txBody>
      </p:sp>
      <p:sp>
        <p:nvSpPr>
          <p:cNvPr id="21" name="ZoneTexte 20"/>
          <p:cNvSpPr txBox="1"/>
          <p:nvPr/>
        </p:nvSpPr>
        <p:spPr>
          <a:xfrm>
            <a:off x="142844" y="3286124"/>
            <a:ext cx="4786346" cy="73866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1400" b="1" dirty="0" smtClean="0">
                <a:solidFill>
                  <a:schemeClr val="bg2"/>
                </a:solidFill>
                <a:latin typeface="Tw Cen MT" pitchFamily="34" charset="0"/>
              </a:rPr>
              <a:t>Quels avantages présente la traduction de la Bible en langue vulgaire ? En quoi ce choix remet-il en cause le pouvoir du clergé ?</a:t>
            </a:r>
          </a:p>
        </p:txBody>
      </p:sp>
      <p:sp>
        <p:nvSpPr>
          <p:cNvPr id="22" name="Text Box 9"/>
          <p:cNvSpPr txBox="1">
            <a:spLocks noChangeArrowheads="1"/>
          </p:cNvSpPr>
          <p:nvPr/>
        </p:nvSpPr>
        <p:spPr bwMode="auto">
          <a:xfrm>
            <a:off x="142844" y="4071942"/>
            <a:ext cx="4786346" cy="2031325"/>
          </a:xfrm>
          <a:prstGeom prst="rect">
            <a:avLst/>
          </a:prstGeom>
          <a:solidFill>
            <a:schemeClr val="bg2">
              <a:lumMod val="25000"/>
              <a:alpha val="49000"/>
            </a:schemeClr>
          </a:solidFill>
          <a:ln>
            <a:solidFill>
              <a:schemeClr val="bg2">
                <a:lumMod val="25000"/>
              </a:schemeClr>
            </a:solidFill>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fr-FR" sz="1400" b="1" dirty="0" smtClean="0">
                <a:solidFill>
                  <a:schemeClr val="bg2"/>
                </a:solidFill>
                <a:latin typeface="Tw Cen MT" pitchFamily="34" charset="0"/>
              </a:rPr>
              <a:t>La langue vulgaire est la langue courante parlée par la grande majorité de la population d’un pays. Elle s’oppose au latin qui est la langue de l’Église et celle des savants.</a:t>
            </a:r>
          </a:p>
          <a:p>
            <a:pPr algn="ctr">
              <a:defRPr/>
            </a:pPr>
            <a:r>
              <a:rPr lang="fr-FR" sz="1400" b="1" dirty="0" smtClean="0">
                <a:solidFill>
                  <a:schemeClr val="bg2"/>
                </a:solidFill>
                <a:latin typeface="Tw Cen MT" pitchFamily="34" charset="0"/>
              </a:rPr>
              <a:t>Erasme souhaite que la Bible soit traduite pour que les gens aient accès aux textes des Evangiles. Cela leur permettra de trouver des réponses personnelles à ce qui les inquiète. </a:t>
            </a:r>
          </a:p>
          <a:p>
            <a:pPr algn="ctr">
              <a:defRPr/>
            </a:pPr>
            <a:r>
              <a:rPr lang="fr-FR" sz="1400" b="1" dirty="0" smtClean="0">
                <a:solidFill>
                  <a:schemeClr val="bg2"/>
                </a:solidFill>
                <a:latin typeface="Tw Cen MT" pitchFamily="34" charset="0"/>
              </a:rPr>
              <a:t>Mais si les croyants peuvent connaître directement ces textes,</a:t>
            </a:r>
          </a:p>
          <a:p>
            <a:pPr algn="ctr">
              <a:defRPr/>
            </a:pPr>
            <a:r>
              <a:rPr lang="fr-FR" sz="1400" b="1" dirty="0" smtClean="0">
                <a:solidFill>
                  <a:schemeClr val="bg2"/>
                </a:solidFill>
                <a:latin typeface="Tw Cen MT" pitchFamily="34" charset="0"/>
              </a:rPr>
              <a:t>l’influence du clergé diminuera d’autant. C’est pourquoi de nombreux religieux s’y opposent.</a:t>
            </a:r>
            <a:endParaRPr lang="fr-FR" sz="1400" b="1" dirty="0">
              <a:solidFill>
                <a:schemeClr val="bg2"/>
              </a:solidFill>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2292"/>
                                        </p:tgtEl>
                                        <p:attrNameLst>
                                          <p:attrName>style.visibility</p:attrName>
                                        </p:attrNameLst>
                                      </p:cBhvr>
                                      <p:to>
                                        <p:strVal val="visible"/>
                                      </p:to>
                                    </p:set>
                                    <p:anim calcmode="lin" valueType="num">
                                      <p:cBhvr>
                                        <p:cTn id="14" dur="500" fill="hold"/>
                                        <p:tgtEl>
                                          <p:spTgt spid="12292"/>
                                        </p:tgtEl>
                                        <p:attrNameLst>
                                          <p:attrName>ppt_w</p:attrName>
                                        </p:attrNameLst>
                                      </p:cBhvr>
                                      <p:tavLst>
                                        <p:tav tm="0">
                                          <p:val>
                                            <p:fltVal val="0"/>
                                          </p:val>
                                        </p:tav>
                                        <p:tav tm="100000">
                                          <p:val>
                                            <p:strVal val="#ppt_w"/>
                                          </p:val>
                                        </p:tav>
                                      </p:tavLst>
                                    </p:anim>
                                    <p:anim calcmode="lin" valueType="num">
                                      <p:cBhvr>
                                        <p:cTn id="15" dur="500" fill="hold"/>
                                        <p:tgtEl>
                                          <p:spTgt spid="12292"/>
                                        </p:tgtEl>
                                        <p:attrNameLst>
                                          <p:attrName>ppt_h</p:attrName>
                                        </p:attrNameLst>
                                      </p:cBhvr>
                                      <p:tavLst>
                                        <p:tav tm="0">
                                          <p:val>
                                            <p:fltVal val="0"/>
                                          </p:val>
                                        </p:tav>
                                        <p:tav tm="100000">
                                          <p:val>
                                            <p:strVal val="#ppt_h"/>
                                          </p:val>
                                        </p:tav>
                                      </p:tavLst>
                                    </p:anim>
                                    <p:animEffect transition="in" filter="fade">
                                      <p:cBhvr>
                                        <p:cTn id="16" dur="500"/>
                                        <p:tgtEl>
                                          <p:spTgt spid="12292"/>
                                        </p:tgtEl>
                                      </p:cBhvr>
                                    </p:animEffect>
                                  </p:childTnLst>
                                </p:cTn>
                              </p:par>
                            </p:childTnLst>
                          </p:cTn>
                        </p:par>
                        <p:par>
                          <p:cTn id="17" fill="hold">
                            <p:stCondLst>
                              <p:cond delay="500"/>
                            </p:stCondLst>
                            <p:childTnLst>
                              <p:par>
                                <p:cTn id="18" presetID="17" presetClass="entr" presetSubtype="10" fill="hold" grpId="1"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strVal val="#ppt_h"/>
                                          </p:val>
                                        </p:tav>
                                        <p:tav tm="100000">
                                          <p:val>
                                            <p:strVal val="#ppt_h"/>
                                          </p:val>
                                        </p:tav>
                                      </p:tavLst>
                                    </p:anim>
                                  </p:childTnLst>
                                </p:cTn>
                              </p:par>
                              <p:par>
                                <p:cTn id="22" presetID="31" presetClass="entr" presetSubtype="0" fill="hold" nodeType="withEffect">
                                  <p:stCondLst>
                                    <p:cond delay="0"/>
                                  </p:stCondLst>
                                  <p:iterate type="lt">
                                    <p:tmPct val="5000"/>
                                  </p:iterate>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par>
                          <p:cTn id="28" fill="hold">
                            <p:stCondLst>
                              <p:cond delay="1500"/>
                            </p:stCondLst>
                            <p:childTnLst>
                              <p:par>
                                <p:cTn id="29" presetID="17" presetClass="entr" presetSubtype="1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strVal val="#ppt_h"/>
                                          </p:val>
                                        </p:tav>
                                        <p:tav tm="100000">
                                          <p:val>
                                            <p:strVal val="#ppt_h"/>
                                          </p:val>
                                        </p:tav>
                                      </p:tavLst>
                                    </p:anim>
                                  </p:childTnLst>
                                </p:cTn>
                              </p:par>
                              <p:par>
                                <p:cTn id="33" presetID="53"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Effect transition="in" filter="fade">
                                      <p:cBhvr>
                                        <p:cTn id="37" dur="1000"/>
                                        <p:tgtEl>
                                          <p:spTgt spid="12"/>
                                        </p:tgtEl>
                                      </p:cBhvr>
                                    </p:animEffect>
                                  </p:childTnLst>
                                </p:cTn>
                              </p:par>
                            </p:childTnLst>
                          </p:cTn>
                        </p:par>
                        <p:par>
                          <p:cTn id="38" fill="hold">
                            <p:stCondLst>
                              <p:cond delay="2500"/>
                            </p:stCondLst>
                            <p:childTnLst>
                              <p:par>
                                <p:cTn id="39" presetID="17" presetClass="entr" presetSubtype="1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2"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slide(fromRight)">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2"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slide(fromRight)">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2"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slide(fromRight)">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xit" presetSubtype="0" fill="hold" nodeType="clickEffect">
                                  <p:stCondLst>
                                    <p:cond delay="0"/>
                                  </p:stCondLst>
                                  <p:iterate type="lt">
                                    <p:tmPct val="0"/>
                                  </p:iterate>
                                  <p:childTnLst>
                                    <p:anim calcmode="lin" valueType="num">
                                      <p:cBhvr>
                                        <p:cTn id="66" dur="1000"/>
                                        <p:tgtEl>
                                          <p:spTgt spid="8"/>
                                        </p:tgtEl>
                                        <p:attrNameLst>
                                          <p:attrName>ppt_w</p:attrName>
                                        </p:attrNameLst>
                                      </p:cBhvr>
                                      <p:tavLst>
                                        <p:tav tm="0">
                                          <p:val>
                                            <p:strVal val="ppt_w"/>
                                          </p:val>
                                        </p:tav>
                                        <p:tav tm="100000">
                                          <p:val>
                                            <p:strVal val="ppt_w*0.70"/>
                                          </p:val>
                                        </p:tav>
                                      </p:tavLst>
                                    </p:anim>
                                    <p:anim calcmode="lin" valueType="num">
                                      <p:cBhvr>
                                        <p:cTn id="67" dur="1000"/>
                                        <p:tgtEl>
                                          <p:spTgt spid="8"/>
                                        </p:tgtEl>
                                        <p:attrNameLst>
                                          <p:attrName>ppt_h</p:attrName>
                                        </p:attrNameLst>
                                      </p:cBhvr>
                                      <p:tavLst>
                                        <p:tav tm="0">
                                          <p:val>
                                            <p:strVal val="ppt_h"/>
                                          </p:val>
                                        </p:tav>
                                        <p:tav tm="100000">
                                          <p:val>
                                            <p:strVal val="ppt_h"/>
                                          </p:val>
                                        </p:tav>
                                      </p:tavLst>
                                    </p:anim>
                                    <p:animEffect transition="out" filter="fade">
                                      <p:cBhvr>
                                        <p:cTn id="68" dur="1000"/>
                                        <p:tgtEl>
                                          <p:spTgt spid="8"/>
                                        </p:tgtEl>
                                      </p:cBhvr>
                                    </p:animEffect>
                                    <p:set>
                                      <p:cBhvr>
                                        <p:cTn id="69" dur="1" fill="hold">
                                          <p:stCondLst>
                                            <p:cond delay="999"/>
                                          </p:stCondLst>
                                        </p:cTn>
                                        <p:tgtEl>
                                          <p:spTgt spid="8"/>
                                        </p:tgtEl>
                                        <p:attrNameLst>
                                          <p:attrName>style.visibility</p:attrName>
                                        </p:attrNameLst>
                                      </p:cBhvr>
                                      <p:to>
                                        <p:strVal val="hidden"/>
                                      </p:to>
                                    </p:set>
                                  </p:childTnLst>
                                </p:cTn>
                              </p:par>
                              <p:par>
                                <p:cTn id="70" presetID="55" presetClass="exit" presetSubtype="0" fill="hold" nodeType="withEffect">
                                  <p:stCondLst>
                                    <p:cond delay="0"/>
                                  </p:stCondLst>
                                  <p:childTnLst>
                                    <p:anim calcmode="lin" valueType="num">
                                      <p:cBhvr>
                                        <p:cTn id="71" dur="1000"/>
                                        <p:tgtEl>
                                          <p:spTgt spid="17"/>
                                        </p:tgtEl>
                                        <p:attrNameLst>
                                          <p:attrName>ppt_w</p:attrName>
                                        </p:attrNameLst>
                                      </p:cBhvr>
                                      <p:tavLst>
                                        <p:tav tm="0">
                                          <p:val>
                                            <p:strVal val="ppt_w"/>
                                          </p:val>
                                        </p:tav>
                                        <p:tav tm="100000">
                                          <p:val>
                                            <p:strVal val="ppt_w*0.70"/>
                                          </p:val>
                                        </p:tav>
                                      </p:tavLst>
                                    </p:anim>
                                    <p:anim calcmode="lin" valueType="num">
                                      <p:cBhvr>
                                        <p:cTn id="72" dur="1000"/>
                                        <p:tgtEl>
                                          <p:spTgt spid="17"/>
                                        </p:tgtEl>
                                        <p:attrNameLst>
                                          <p:attrName>ppt_h</p:attrName>
                                        </p:attrNameLst>
                                      </p:cBhvr>
                                      <p:tavLst>
                                        <p:tav tm="0">
                                          <p:val>
                                            <p:strVal val="ppt_h"/>
                                          </p:val>
                                        </p:tav>
                                        <p:tav tm="100000">
                                          <p:val>
                                            <p:strVal val="ppt_h"/>
                                          </p:val>
                                        </p:tav>
                                      </p:tavLst>
                                    </p:anim>
                                    <p:animEffect transition="out" filter="fade">
                                      <p:cBhvr>
                                        <p:cTn id="73" dur="1000"/>
                                        <p:tgtEl>
                                          <p:spTgt spid="17"/>
                                        </p:tgtEl>
                                      </p:cBhvr>
                                    </p:animEffect>
                                    <p:set>
                                      <p:cBhvr>
                                        <p:cTn id="74" dur="1" fill="hold">
                                          <p:stCondLst>
                                            <p:cond delay="999"/>
                                          </p:stCondLst>
                                        </p:cTn>
                                        <p:tgtEl>
                                          <p:spTgt spid="17"/>
                                        </p:tgtEl>
                                        <p:attrNameLst>
                                          <p:attrName>style.visibility</p:attrName>
                                        </p:attrNameLst>
                                      </p:cBhvr>
                                      <p:to>
                                        <p:strVal val="hidden"/>
                                      </p:to>
                                    </p:set>
                                  </p:childTnLst>
                                </p:cTn>
                              </p:par>
                              <p:par>
                                <p:cTn id="75" presetID="55" presetClass="exit" presetSubtype="0" fill="hold" nodeType="withEffect">
                                  <p:stCondLst>
                                    <p:cond delay="0"/>
                                  </p:stCondLst>
                                  <p:childTnLst>
                                    <p:anim calcmode="lin" valueType="num">
                                      <p:cBhvr>
                                        <p:cTn id="76" dur="1000"/>
                                        <p:tgtEl>
                                          <p:spTgt spid="19"/>
                                        </p:tgtEl>
                                        <p:attrNameLst>
                                          <p:attrName>ppt_w</p:attrName>
                                        </p:attrNameLst>
                                      </p:cBhvr>
                                      <p:tavLst>
                                        <p:tav tm="0">
                                          <p:val>
                                            <p:strVal val="ppt_w"/>
                                          </p:val>
                                        </p:tav>
                                        <p:tav tm="100000">
                                          <p:val>
                                            <p:strVal val="ppt_w*0.70"/>
                                          </p:val>
                                        </p:tav>
                                      </p:tavLst>
                                    </p:anim>
                                    <p:anim calcmode="lin" valueType="num">
                                      <p:cBhvr>
                                        <p:cTn id="77" dur="1000"/>
                                        <p:tgtEl>
                                          <p:spTgt spid="19"/>
                                        </p:tgtEl>
                                        <p:attrNameLst>
                                          <p:attrName>ppt_h</p:attrName>
                                        </p:attrNameLst>
                                      </p:cBhvr>
                                      <p:tavLst>
                                        <p:tav tm="0">
                                          <p:val>
                                            <p:strVal val="ppt_h"/>
                                          </p:val>
                                        </p:tav>
                                        <p:tav tm="100000">
                                          <p:val>
                                            <p:strVal val="ppt_h"/>
                                          </p:val>
                                        </p:tav>
                                      </p:tavLst>
                                    </p:anim>
                                    <p:animEffect transition="out" filter="fade">
                                      <p:cBhvr>
                                        <p:cTn id="78" dur="1000"/>
                                        <p:tgtEl>
                                          <p:spTgt spid="19"/>
                                        </p:tgtEl>
                                      </p:cBhvr>
                                    </p:animEffect>
                                    <p:set>
                                      <p:cBhvr>
                                        <p:cTn id="79" dur="1" fill="hold">
                                          <p:stCondLst>
                                            <p:cond delay="999"/>
                                          </p:stCondLst>
                                        </p:cTn>
                                        <p:tgtEl>
                                          <p:spTgt spid="19"/>
                                        </p:tgtEl>
                                        <p:attrNameLst>
                                          <p:attrName>style.visibility</p:attrName>
                                        </p:attrNameLst>
                                      </p:cBhvr>
                                      <p:to>
                                        <p:strVal val="hidden"/>
                                      </p:to>
                                    </p:set>
                                  </p:childTnLst>
                                </p:cTn>
                              </p:par>
                              <p:par>
                                <p:cTn id="80" presetID="55" presetClass="exit" presetSubtype="0" fill="hold" nodeType="withEffect">
                                  <p:stCondLst>
                                    <p:cond delay="0"/>
                                  </p:stCondLst>
                                  <p:childTnLst>
                                    <p:anim calcmode="lin" valueType="num">
                                      <p:cBhvr>
                                        <p:cTn id="81" dur="1000"/>
                                        <p:tgtEl>
                                          <p:spTgt spid="18"/>
                                        </p:tgtEl>
                                        <p:attrNameLst>
                                          <p:attrName>ppt_w</p:attrName>
                                        </p:attrNameLst>
                                      </p:cBhvr>
                                      <p:tavLst>
                                        <p:tav tm="0">
                                          <p:val>
                                            <p:strVal val="ppt_w"/>
                                          </p:val>
                                        </p:tav>
                                        <p:tav tm="100000">
                                          <p:val>
                                            <p:strVal val="ppt_w*0.70"/>
                                          </p:val>
                                        </p:tav>
                                      </p:tavLst>
                                    </p:anim>
                                    <p:anim calcmode="lin" valueType="num">
                                      <p:cBhvr>
                                        <p:cTn id="82" dur="1000"/>
                                        <p:tgtEl>
                                          <p:spTgt spid="18"/>
                                        </p:tgtEl>
                                        <p:attrNameLst>
                                          <p:attrName>ppt_h</p:attrName>
                                        </p:attrNameLst>
                                      </p:cBhvr>
                                      <p:tavLst>
                                        <p:tav tm="0">
                                          <p:val>
                                            <p:strVal val="ppt_h"/>
                                          </p:val>
                                        </p:tav>
                                        <p:tav tm="100000">
                                          <p:val>
                                            <p:strVal val="ppt_h"/>
                                          </p:val>
                                        </p:tav>
                                      </p:tavLst>
                                    </p:anim>
                                    <p:animEffect transition="out" filter="fade">
                                      <p:cBhvr>
                                        <p:cTn id="83" dur="1000"/>
                                        <p:tgtEl>
                                          <p:spTgt spid="18"/>
                                        </p:tgtEl>
                                      </p:cBhvr>
                                    </p:animEffect>
                                    <p:set>
                                      <p:cBhvr>
                                        <p:cTn id="84" dur="1" fill="hold">
                                          <p:stCondLst>
                                            <p:cond delay="999"/>
                                          </p:stCondLst>
                                        </p:cTn>
                                        <p:tgtEl>
                                          <p:spTgt spid="18"/>
                                        </p:tgtEl>
                                        <p:attrNameLst>
                                          <p:attrName>style.visibility</p:attrName>
                                        </p:attrNameLst>
                                      </p:cBhvr>
                                      <p:to>
                                        <p:strVal val="hidden"/>
                                      </p:to>
                                    </p:set>
                                  </p:childTnLst>
                                </p:cTn>
                              </p:par>
                              <p:par>
                                <p:cTn id="85" presetID="55" presetClass="exit" presetSubtype="0" fill="hold" grpId="1" nodeType="withEffect">
                                  <p:stCondLst>
                                    <p:cond delay="0"/>
                                  </p:stCondLst>
                                  <p:childTnLst>
                                    <p:anim calcmode="lin" valueType="num">
                                      <p:cBhvr>
                                        <p:cTn id="86" dur="1000"/>
                                        <p:tgtEl>
                                          <p:spTgt spid="15"/>
                                        </p:tgtEl>
                                        <p:attrNameLst>
                                          <p:attrName>ppt_w</p:attrName>
                                        </p:attrNameLst>
                                      </p:cBhvr>
                                      <p:tavLst>
                                        <p:tav tm="0">
                                          <p:val>
                                            <p:strVal val="ppt_w"/>
                                          </p:val>
                                        </p:tav>
                                        <p:tav tm="100000">
                                          <p:val>
                                            <p:strVal val="ppt_w*0.70"/>
                                          </p:val>
                                        </p:tav>
                                      </p:tavLst>
                                    </p:anim>
                                    <p:anim calcmode="lin" valueType="num">
                                      <p:cBhvr>
                                        <p:cTn id="87" dur="1000"/>
                                        <p:tgtEl>
                                          <p:spTgt spid="15"/>
                                        </p:tgtEl>
                                        <p:attrNameLst>
                                          <p:attrName>ppt_h</p:attrName>
                                        </p:attrNameLst>
                                      </p:cBhvr>
                                      <p:tavLst>
                                        <p:tav tm="0">
                                          <p:val>
                                            <p:strVal val="ppt_h"/>
                                          </p:val>
                                        </p:tav>
                                        <p:tav tm="100000">
                                          <p:val>
                                            <p:strVal val="ppt_h"/>
                                          </p:val>
                                        </p:tav>
                                      </p:tavLst>
                                    </p:anim>
                                    <p:animEffect transition="out" filter="fade">
                                      <p:cBhvr>
                                        <p:cTn id="88" dur="1000"/>
                                        <p:tgtEl>
                                          <p:spTgt spid="15"/>
                                        </p:tgtEl>
                                      </p:cBhvr>
                                    </p:animEffect>
                                    <p:set>
                                      <p:cBhvr>
                                        <p:cTn id="89" dur="1" fill="hold">
                                          <p:stCondLst>
                                            <p:cond delay="999"/>
                                          </p:stCondLst>
                                        </p:cTn>
                                        <p:tgtEl>
                                          <p:spTgt spid="15"/>
                                        </p:tgtEl>
                                        <p:attrNameLst>
                                          <p:attrName>style.visibility</p:attrName>
                                        </p:attrNameLst>
                                      </p:cBhvr>
                                      <p:to>
                                        <p:strVal val="hidden"/>
                                      </p:to>
                                    </p:set>
                                  </p:childTnLst>
                                </p:cTn>
                              </p:par>
                              <p:par>
                                <p:cTn id="90" presetID="55" presetClass="exit" presetSubtype="0" fill="hold" nodeType="withEffect">
                                  <p:stCondLst>
                                    <p:cond delay="0"/>
                                  </p:stCondLst>
                                  <p:childTnLst>
                                    <p:anim calcmode="lin" valueType="num">
                                      <p:cBhvr>
                                        <p:cTn id="91" dur="1000"/>
                                        <p:tgtEl>
                                          <p:spTgt spid="12292"/>
                                        </p:tgtEl>
                                        <p:attrNameLst>
                                          <p:attrName>ppt_w</p:attrName>
                                        </p:attrNameLst>
                                      </p:cBhvr>
                                      <p:tavLst>
                                        <p:tav tm="0">
                                          <p:val>
                                            <p:strVal val="ppt_w"/>
                                          </p:val>
                                        </p:tav>
                                        <p:tav tm="100000">
                                          <p:val>
                                            <p:strVal val="ppt_w*0.70"/>
                                          </p:val>
                                        </p:tav>
                                      </p:tavLst>
                                    </p:anim>
                                    <p:anim calcmode="lin" valueType="num">
                                      <p:cBhvr>
                                        <p:cTn id="92" dur="1000"/>
                                        <p:tgtEl>
                                          <p:spTgt spid="12292"/>
                                        </p:tgtEl>
                                        <p:attrNameLst>
                                          <p:attrName>ppt_h</p:attrName>
                                        </p:attrNameLst>
                                      </p:cBhvr>
                                      <p:tavLst>
                                        <p:tav tm="0">
                                          <p:val>
                                            <p:strVal val="ppt_h"/>
                                          </p:val>
                                        </p:tav>
                                        <p:tav tm="100000">
                                          <p:val>
                                            <p:strVal val="ppt_h"/>
                                          </p:val>
                                        </p:tav>
                                      </p:tavLst>
                                    </p:anim>
                                    <p:animEffect transition="out" filter="fade">
                                      <p:cBhvr>
                                        <p:cTn id="93" dur="1000"/>
                                        <p:tgtEl>
                                          <p:spTgt spid="12292"/>
                                        </p:tgtEl>
                                      </p:cBhvr>
                                    </p:animEffect>
                                    <p:set>
                                      <p:cBhvr>
                                        <p:cTn id="94" dur="1" fill="hold">
                                          <p:stCondLst>
                                            <p:cond delay="999"/>
                                          </p:stCondLst>
                                        </p:cTn>
                                        <p:tgtEl>
                                          <p:spTgt spid="12292"/>
                                        </p:tgtEl>
                                        <p:attrNameLst>
                                          <p:attrName>style.visibility</p:attrName>
                                        </p:attrNameLst>
                                      </p:cBhvr>
                                      <p:to>
                                        <p:strVal val="hidden"/>
                                      </p:to>
                                    </p:set>
                                  </p:childTnLst>
                                </p:cTn>
                              </p:par>
                              <p:par>
                                <p:cTn id="95" presetID="55" presetClass="exit" presetSubtype="0" fill="hold" grpId="1" nodeType="withEffect">
                                  <p:stCondLst>
                                    <p:cond delay="0"/>
                                  </p:stCondLst>
                                  <p:childTnLst>
                                    <p:anim calcmode="lin" valueType="num">
                                      <p:cBhvr>
                                        <p:cTn id="96" dur="1000"/>
                                        <p:tgtEl>
                                          <p:spTgt spid="4"/>
                                        </p:tgtEl>
                                        <p:attrNameLst>
                                          <p:attrName>ppt_w</p:attrName>
                                        </p:attrNameLst>
                                      </p:cBhvr>
                                      <p:tavLst>
                                        <p:tav tm="0">
                                          <p:val>
                                            <p:strVal val="ppt_w"/>
                                          </p:val>
                                        </p:tav>
                                        <p:tav tm="100000">
                                          <p:val>
                                            <p:strVal val="ppt_w*0.70"/>
                                          </p:val>
                                        </p:tav>
                                      </p:tavLst>
                                    </p:anim>
                                    <p:anim calcmode="lin" valueType="num">
                                      <p:cBhvr>
                                        <p:cTn id="97" dur="1000"/>
                                        <p:tgtEl>
                                          <p:spTgt spid="4"/>
                                        </p:tgtEl>
                                        <p:attrNameLst>
                                          <p:attrName>ppt_h</p:attrName>
                                        </p:attrNameLst>
                                      </p:cBhvr>
                                      <p:tavLst>
                                        <p:tav tm="0">
                                          <p:val>
                                            <p:strVal val="ppt_h"/>
                                          </p:val>
                                        </p:tav>
                                        <p:tav tm="100000">
                                          <p:val>
                                            <p:strVal val="ppt_h"/>
                                          </p:val>
                                        </p:tav>
                                      </p:tavLst>
                                    </p:anim>
                                    <p:animEffect transition="out" filter="fade">
                                      <p:cBhvr>
                                        <p:cTn id="98" dur="1000"/>
                                        <p:tgtEl>
                                          <p:spTgt spid="4"/>
                                        </p:tgtEl>
                                      </p:cBhvr>
                                    </p:animEffect>
                                    <p:set>
                                      <p:cBhvr>
                                        <p:cTn id="99" dur="1" fill="hold">
                                          <p:stCondLst>
                                            <p:cond delay="999"/>
                                          </p:stCondLst>
                                        </p:cTn>
                                        <p:tgtEl>
                                          <p:spTgt spid="4"/>
                                        </p:tgtEl>
                                        <p:attrNameLst>
                                          <p:attrName>style.visibility</p:attrName>
                                        </p:attrNameLst>
                                      </p:cBhvr>
                                      <p:to>
                                        <p:strVal val="hidden"/>
                                      </p:to>
                                    </p:set>
                                  </p:childTnLst>
                                </p:cTn>
                              </p:par>
                              <p:par>
                                <p:cTn id="100" presetID="55" presetClass="exit" presetSubtype="0" fill="hold" nodeType="withEffect">
                                  <p:stCondLst>
                                    <p:cond delay="0"/>
                                  </p:stCondLst>
                                  <p:childTnLst>
                                    <p:anim calcmode="lin" valueType="num">
                                      <p:cBhvr>
                                        <p:cTn id="101" dur="1000"/>
                                        <p:tgtEl>
                                          <p:spTgt spid="12"/>
                                        </p:tgtEl>
                                        <p:attrNameLst>
                                          <p:attrName>ppt_w</p:attrName>
                                        </p:attrNameLst>
                                      </p:cBhvr>
                                      <p:tavLst>
                                        <p:tav tm="0">
                                          <p:val>
                                            <p:strVal val="ppt_w"/>
                                          </p:val>
                                        </p:tav>
                                        <p:tav tm="100000">
                                          <p:val>
                                            <p:strVal val="ppt_w*0.70"/>
                                          </p:val>
                                        </p:tav>
                                      </p:tavLst>
                                    </p:anim>
                                    <p:anim calcmode="lin" valueType="num">
                                      <p:cBhvr>
                                        <p:cTn id="102" dur="1000"/>
                                        <p:tgtEl>
                                          <p:spTgt spid="12"/>
                                        </p:tgtEl>
                                        <p:attrNameLst>
                                          <p:attrName>ppt_h</p:attrName>
                                        </p:attrNameLst>
                                      </p:cBhvr>
                                      <p:tavLst>
                                        <p:tav tm="0">
                                          <p:val>
                                            <p:strVal val="ppt_h"/>
                                          </p:val>
                                        </p:tav>
                                        <p:tav tm="100000">
                                          <p:val>
                                            <p:strVal val="ppt_h"/>
                                          </p:val>
                                        </p:tav>
                                      </p:tavLst>
                                    </p:anim>
                                    <p:animEffect transition="out" filter="fade">
                                      <p:cBhvr>
                                        <p:cTn id="103" dur="1000"/>
                                        <p:tgtEl>
                                          <p:spTgt spid="12"/>
                                        </p:tgtEl>
                                      </p:cBhvr>
                                    </p:animEffect>
                                    <p:set>
                                      <p:cBhvr>
                                        <p:cTn id="104" dur="1" fill="hold">
                                          <p:stCondLst>
                                            <p:cond delay="999"/>
                                          </p:stCondLst>
                                        </p:cTn>
                                        <p:tgtEl>
                                          <p:spTgt spid="12"/>
                                        </p:tgtEl>
                                        <p:attrNameLst>
                                          <p:attrName>style.visibility</p:attrName>
                                        </p:attrNameLst>
                                      </p:cBhvr>
                                      <p:to>
                                        <p:strVal val="hidden"/>
                                      </p:to>
                                    </p:set>
                                  </p:childTnLst>
                                </p:cTn>
                              </p:par>
                              <p:par>
                                <p:cTn id="105" presetID="55" presetClass="exit" presetSubtype="0" fill="hold" grpId="1" nodeType="withEffect">
                                  <p:stCondLst>
                                    <p:cond delay="0"/>
                                  </p:stCondLst>
                                  <p:childTnLst>
                                    <p:anim calcmode="lin" valueType="num">
                                      <p:cBhvr>
                                        <p:cTn id="106" dur="1000"/>
                                        <p:tgtEl>
                                          <p:spTgt spid="10"/>
                                        </p:tgtEl>
                                        <p:attrNameLst>
                                          <p:attrName>ppt_w</p:attrName>
                                        </p:attrNameLst>
                                      </p:cBhvr>
                                      <p:tavLst>
                                        <p:tav tm="0">
                                          <p:val>
                                            <p:strVal val="ppt_w"/>
                                          </p:val>
                                        </p:tav>
                                        <p:tav tm="100000">
                                          <p:val>
                                            <p:strVal val="ppt_w*0.70"/>
                                          </p:val>
                                        </p:tav>
                                      </p:tavLst>
                                    </p:anim>
                                    <p:anim calcmode="lin" valueType="num">
                                      <p:cBhvr>
                                        <p:cTn id="107" dur="1000"/>
                                        <p:tgtEl>
                                          <p:spTgt spid="10"/>
                                        </p:tgtEl>
                                        <p:attrNameLst>
                                          <p:attrName>ppt_h</p:attrName>
                                        </p:attrNameLst>
                                      </p:cBhvr>
                                      <p:tavLst>
                                        <p:tav tm="0">
                                          <p:val>
                                            <p:strVal val="ppt_h"/>
                                          </p:val>
                                        </p:tav>
                                        <p:tav tm="100000">
                                          <p:val>
                                            <p:strVal val="ppt_h"/>
                                          </p:val>
                                        </p:tav>
                                      </p:tavLst>
                                    </p:anim>
                                    <p:animEffect transition="out" filter="fade">
                                      <p:cBhvr>
                                        <p:cTn id="108" dur="1000"/>
                                        <p:tgtEl>
                                          <p:spTgt spid="10"/>
                                        </p:tgtEl>
                                      </p:cBhvr>
                                    </p:animEffect>
                                    <p:set>
                                      <p:cBhvr>
                                        <p:cTn id="109" dur="1" fill="hold">
                                          <p:stCondLst>
                                            <p:cond delay="999"/>
                                          </p:stCondLst>
                                        </p:cTn>
                                        <p:tgtEl>
                                          <p:spTgt spid="10"/>
                                        </p:tgtEl>
                                        <p:attrNameLst>
                                          <p:attrName>style.visibility</p:attrName>
                                        </p:attrNameLst>
                                      </p:cBhvr>
                                      <p:to>
                                        <p:strVal val="hidden"/>
                                      </p:to>
                                    </p:set>
                                  </p:childTnLst>
                                </p:cTn>
                              </p:par>
                              <p:par>
                                <p:cTn id="110" presetID="55" presetClass="exit" presetSubtype="0" fill="hold" grpId="2" nodeType="withEffect">
                                  <p:stCondLst>
                                    <p:cond delay="0"/>
                                  </p:stCondLst>
                                  <p:childTnLst>
                                    <p:anim calcmode="lin" valueType="num">
                                      <p:cBhvr>
                                        <p:cTn id="111" dur="1000"/>
                                        <p:tgtEl>
                                          <p:spTgt spid="16"/>
                                        </p:tgtEl>
                                        <p:attrNameLst>
                                          <p:attrName>ppt_w</p:attrName>
                                        </p:attrNameLst>
                                      </p:cBhvr>
                                      <p:tavLst>
                                        <p:tav tm="0">
                                          <p:val>
                                            <p:strVal val="ppt_w"/>
                                          </p:val>
                                        </p:tav>
                                        <p:tav tm="100000">
                                          <p:val>
                                            <p:strVal val="ppt_w*0.70"/>
                                          </p:val>
                                        </p:tav>
                                      </p:tavLst>
                                    </p:anim>
                                    <p:anim calcmode="lin" valueType="num">
                                      <p:cBhvr>
                                        <p:cTn id="112" dur="1000"/>
                                        <p:tgtEl>
                                          <p:spTgt spid="16"/>
                                        </p:tgtEl>
                                        <p:attrNameLst>
                                          <p:attrName>ppt_h</p:attrName>
                                        </p:attrNameLst>
                                      </p:cBhvr>
                                      <p:tavLst>
                                        <p:tav tm="0">
                                          <p:val>
                                            <p:strVal val="ppt_h"/>
                                          </p:val>
                                        </p:tav>
                                        <p:tav tm="100000">
                                          <p:val>
                                            <p:strVal val="ppt_h"/>
                                          </p:val>
                                        </p:tav>
                                      </p:tavLst>
                                    </p:anim>
                                    <p:animEffect transition="out" filter="fade">
                                      <p:cBhvr>
                                        <p:cTn id="113" dur="1000"/>
                                        <p:tgtEl>
                                          <p:spTgt spid="16"/>
                                        </p:tgtEl>
                                      </p:cBhvr>
                                    </p:animEffect>
                                    <p:set>
                                      <p:cBhvr>
                                        <p:cTn id="114" dur="1" fill="hold">
                                          <p:stCondLst>
                                            <p:cond delay="999"/>
                                          </p:stCondLst>
                                        </p:cTn>
                                        <p:tgtEl>
                                          <p:spTgt spid="16"/>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2" presetClass="entr" presetSubtype="4" fill="hold" grpId="0" nodeType="click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slide(fromBottom)">
                                      <p:cBhvr>
                                        <p:cTn id="119" dur="500"/>
                                        <p:tgtEl>
                                          <p:spTgt spid="5"/>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6"/>
                                        </p:tgtEl>
                                        <p:attrNameLst>
                                          <p:attrName>style.visibility</p:attrName>
                                        </p:attrNameLst>
                                      </p:cBhvr>
                                      <p:to>
                                        <p:strVal val="visible"/>
                                      </p:to>
                                    </p:set>
                                    <p:animEffect transition="in" filter="wipe(left)">
                                      <p:cBhvr>
                                        <p:cTn id="124" dur="500"/>
                                        <p:tgtEl>
                                          <p:spTgt spid="6"/>
                                        </p:tgtEl>
                                      </p:cBhvr>
                                    </p:animEffect>
                                  </p:childTnLst>
                                </p:cTn>
                              </p:par>
                            </p:childTnLst>
                          </p:cTn>
                        </p:par>
                      </p:childTnLst>
                    </p:cTn>
                  </p:par>
                  <p:par>
                    <p:cTn id="125" fill="hold">
                      <p:stCondLst>
                        <p:cond delay="indefinite"/>
                      </p:stCondLst>
                      <p:childTnLst>
                        <p:par>
                          <p:cTn id="126" fill="hold">
                            <p:stCondLst>
                              <p:cond delay="0"/>
                            </p:stCondLst>
                            <p:childTnLst>
                              <p:par>
                                <p:cTn id="127" presetID="12" presetClass="entr" presetSubtype="2" fill="hold" nodeType="clickEffect">
                                  <p:stCondLst>
                                    <p:cond delay="0"/>
                                  </p:stCondLst>
                                  <p:childTnLst>
                                    <p:set>
                                      <p:cBhvr>
                                        <p:cTn id="128" dur="1" fill="hold">
                                          <p:stCondLst>
                                            <p:cond delay="0"/>
                                          </p:stCondLst>
                                        </p:cTn>
                                        <p:tgtEl>
                                          <p:spTgt spid="7"/>
                                        </p:tgtEl>
                                        <p:attrNameLst>
                                          <p:attrName>style.visibility</p:attrName>
                                        </p:attrNameLst>
                                      </p:cBhvr>
                                      <p:to>
                                        <p:strVal val="visible"/>
                                      </p:to>
                                    </p:set>
                                    <p:animEffect transition="in" filter="slide(fromRight)">
                                      <p:cBhvr>
                                        <p:cTn id="129" dur="500"/>
                                        <p:tgtEl>
                                          <p:spTgt spid="7"/>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0" fill="hold" grpId="0" nodeType="clickEffect">
                                  <p:stCondLst>
                                    <p:cond delay="0"/>
                                  </p:stCondLst>
                                  <p:childTnLst>
                                    <p:set>
                                      <p:cBhvr>
                                        <p:cTn id="133" dur="1" fill="hold">
                                          <p:stCondLst>
                                            <p:cond delay="0"/>
                                          </p:stCondLst>
                                        </p:cTn>
                                        <p:tgtEl>
                                          <p:spTgt spid="20"/>
                                        </p:tgtEl>
                                        <p:attrNameLst>
                                          <p:attrName>style.visibility</p:attrName>
                                        </p:attrNameLst>
                                      </p:cBhvr>
                                      <p:to>
                                        <p:strVal val="visible"/>
                                      </p:to>
                                    </p:set>
                                    <p:anim calcmode="lin" valueType="num">
                                      <p:cBhvr>
                                        <p:cTn id="134" dur="500" fill="hold"/>
                                        <p:tgtEl>
                                          <p:spTgt spid="20"/>
                                        </p:tgtEl>
                                        <p:attrNameLst>
                                          <p:attrName>ppt_w</p:attrName>
                                        </p:attrNameLst>
                                      </p:cBhvr>
                                      <p:tavLst>
                                        <p:tav tm="0">
                                          <p:val>
                                            <p:fltVal val="0"/>
                                          </p:val>
                                        </p:tav>
                                        <p:tav tm="100000">
                                          <p:val>
                                            <p:strVal val="#ppt_w"/>
                                          </p:val>
                                        </p:tav>
                                      </p:tavLst>
                                    </p:anim>
                                    <p:anim calcmode="lin" valueType="num">
                                      <p:cBhvr>
                                        <p:cTn id="135" dur="500" fill="hold"/>
                                        <p:tgtEl>
                                          <p:spTgt spid="20"/>
                                        </p:tgtEl>
                                        <p:attrNameLst>
                                          <p:attrName>ppt_h</p:attrName>
                                        </p:attrNameLst>
                                      </p:cBhvr>
                                      <p:tavLst>
                                        <p:tav tm="0">
                                          <p:val>
                                            <p:fltVal val="0"/>
                                          </p:val>
                                        </p:tav>
                                        <p:tav tm="100000">
                                          <p:val>
                                            <p:strVal val="#ppt_h"/>
                                          </p:val>
                                        </p:tav>
                                      </p:tavLst>
                                    </p:anim>
                                    <p:animEffect transition="in" filter="fade">
                                      <p:cBhvr>
                                        <p:cTn id="136" dur="500"/>
                                        <p:tgtEl>
                                          <p:spTgt spid="20"/>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21"/>
                                        </p:tgtEl>
                                        <p:attrNameLst>
                                          <p:attrName>style.visibility</p:attrName>
                                        </p:attrNameLst>
                                      </p:cBhvr>
                                      <p:to>
                                        <p:strVal val="visible"/>
                                      </p:to>
                                    </p:set>
                                    <p:animEffect transition="in" filter="wipe(left)">
                                      <p:cBhvr>
                                        <p:cTn id="141" dur="500"/>
                                        <p:tgtEl>
                                          <p:spTgt spid="21"/>
                                        </p:tgtEl>
                                      </p:cBhvr>
                                    </p:animEffect>
                                  </p:childTnLst>
                                </p:cTn>
                              </p:par>
                            </p:childTnLst>
                          </p:cTn>
                        </p:par>
                      </p:childTnLst>
                    </p:cTn>
                  </p:par>
                  <p:par>
                    <p:cTn id="142" fill="hold">
                      <p:stCondLst>
                        <p:cond delay="indefinite"/>
                      </p:stCondLst>
                      <p:childTnLst>
                        <p:par>
                          <p:cTn id="143" fill="hold">
                            <p:stCondLst>
                              <p:cond delay="0"/>
                            </p:stCondLst>
                            <p:childTnLst>
                              <p:par>
                                <p:cTn id="144" presetID="12" presetClass="entr" presetSubtype="2" fill="hold" nodeType="clickEffect">
                                  <p:stCondLst>
                                    <p:cond delay="0"/>
                                  </p:stCondLst>
                                  <p:childTnLst>
                                    <p:set>
                                      <p:cBhvr>
                                        <p:cTn id="145" dur="1" fill="hold">
                                          <p:stCondLst>
                                            <p:cond delay="0"/>
                                          </p:stCondLst>
                                        </p:cTn>
                                        <p:tgtEl>
                                          <p:spTgt spid="22"/>
                                        </p:tgtEl>
                                        <p:attrNameLst>
                                          <p:attrName>style.visibility</p:attrName>
                                        </p:attrNameLst>
                                      </p:cBhvr>
                                      <p:to>
                                        <p:strVal val="visible"/>
                                      </p:to>
                                    </p:set>
                                    <p:animEffect transition="in" filter="slide(fromRight)">
                                      <p:cBhvr>
                                        <p:cTn id="1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4" grpId="0" animBg="1"/>
      <p:bldP spid="4" grpId="1" animBg="1"/>
      <p:bldP spid="15" grpId="0" animBg="1"/>
      <p:bldP spid="15" grpId="1" animBg="1"/>
      <p:bldP spid="10" grpId="0" animBg="1"/>
      <p:bldP spid="10" grpId="1" animBg="1"/>
      <p:bldP spid="16" grpId="1" animBg="1"/>
      <p:bldP spid="16" grpId="2" animBg="1"/>
      <p:bldP spid="6"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392"/>
            <a:ext cx="9144000" cy="584775"/>
          </a:xfrm>
          <a:prstGeom prst="rect">
            <a:avLst/>
          </a:prstGeom>
        </p:spPr>
        <p:txBody>
          <a:bodyPr wrap="square">
            <a:spAutoFit/>
          </a:bodyPr>
          <a:lstStyle/>
          <a:p>
            <a:pPr algn="ctr"/>
            <a:r>
              <a:rPr lang="fr-FR" sz="3200" b="1" u="sng" spc="50" dirty="0" smtClean="0">
                <a:ln w="12700" cmpd="sng">
                  <a:solidFill>
                    <a:schemeClr val="tx1"/>
                  </a:solidFill>
                  <a:prstDash val="solid"/>
                </a:ln>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effectLst>
                  <a:glow rad="53100">
                    <a:schemeClr val="accent6">
                      <a:satMod val="180000"/>
                      <a:alpha val="30000"/>
                    </a:schemeClr>
                  </a:glow>
                  <a:outerShdw blurRad="38100" dist="38100" dir="2700000" algn="tl">
                    <a:srgbClr val="000000">
                      <a:alpha val="43137"/>
                    </a:srgbClr>
                  </a:outerShdw>
                </a:effectLst>
                <a:latin typeface="Old English Text MT" panose="03040902040508030806" pitchFamily="66" charset="0"/>
              </a:rPr>
              <a:t>Cadre chronologique : un nouveau rapport à Dieu</a:t>
            </a:r>
          </a:p>
        </p:txBody>
      </p:sp>
      <p:sp>
        <p:nvSpPr>
          <p:cNvPr id="24" name="Rectangle 23"/>
          <p:cNvSpPr/>
          <p:nvPr/>
        </p:nvSpPr>
        <p:spPr>
          <a:xfrm>
            <a:off x="142844" y="4214818"/>
            <a:ext cx="2304000" cy="2520000"/>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38"/>
          <p:cNvGrpSpPr/>
          <p:nvPr/>
        </p:nvGrpSpPr>
        <p:grpSpPr>
          <a:xfrm>
            <a:off x="71406" y="571480"/>
            <a:ext cx="9001719" cy="3500462"/>
            <a:chOff x="71406" y="571480"/>
            <a:chExt cx="9001719" cy="3500462"/>
          </a:xfrm>
        </p:grpSpPr>
        <p:sp useBgFill="1">
          <p:nvSpPr>
            <p:cNvPr id="5" name="Pentagone 4"/>
            <p:cNvSpPr/>
            <p:nvPr/>
          </p:nvSpPr>
          <p:spPr>
            <a:xfrm>
              <a:off x="71422" y="857232"/>
              <a:ext cx="9001156" cy="3214710"/>
            </a:xfrm>
            <a:prstGeom prst="homePlate">
              <a:avLst>
                <a:gd name="adj" fmla="val 1518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6" name="ZoneTexte 5"/>
            <p:cNvSpPr txBox="1"/>
            <p:nvPr/>
          </p:nvSpPr>
          <p:spPr>
            <a:xfrm>
              <a:off x="89742" y="571480"/>
              <a:ext cx="8911414" cy="369332"/>
            </a:xfrm>
            <a:prstGeom prst="rect">
              <a:avLst/>
            </a:prstGeom>
            <a:noFill/>
          </p:spPr>
          <p:txBody>
            <a:bodyPr wrap="none" rtlCol="0">
              <a:spAutoFit/>
            </a:bodyPr>
            <a:lstStyle/>
            <a:p>
              <a:r>
                <a:rPr lang="fr-FR" b="1" dirty="0" smtClean="0">
                  <a:effectLst>
                    <a:outerShdw blurRad="38100" dist="38100" dir="2700000" algn="tl">
                      <a:srgbClr val="000000">
                        <a:alpha val="43137"/>
                      </a:srgbClr>
                    </a:outerShdw>
                  </a:effectLst>
                  <a:latin typeface="Viner Hand ITC" pitchFamily="66" charset="0"/>
                </a:rPr>
                <a:t>1450			1500			1550		              1600</a:t>
              </a:r>
              <a:endParaRPr lang="fr-FR" b="1" dirty="0">
                <a:effectLst>
                  <a:outerShdw blurRad="38100" dist="38100" dir="2700000" algn="tl">
                    <a:srgbClr val="000000">
                      <a:alpha val="43137"/>
                    </a:srgbClr>
                  </a:outerShdw>
                </a:effectLst>
                <a:latin typeface="Viner Hand ITC" pitchFamily="66" charset="0"/>
              </a:endParaRPr>
            </a:p>
          </p:txBody>
        </p:sp>
        <p:sp>
          <p:nvSpPr>
            <p:cNvPr id="8" name="Forme libre 7"/>
            <p:cNvSpPr/>
            <p:nvPr/>
          </p:nvSpPr>
          <p:spPr>
            <a:xfrm>
              <a:off x="72000" y="835200"/>
              <a:ext cx="9001125" cy="1609725"/>
            </a:xfrm>
            <a:custGeom>
              <a:avLst/>
              <a:gdLst>
                <a:gd name="connsiteX0" fmla="*/ 9001125 w 9001125"/>
                <a:gd name="connsiteY0" fmla="*/ 1609725 h 1609725"/>
                <a:gd name="connsiteX1" fmla="*/ 8496300 w 9001125"/>
                <a:gd name="connsiteY1" fmla="*/ 0 h 1609725"/>
                <a:gd name="connsiteX2" fmla="*/ 28575 w 9001125"/>
                <a:gd name="connsiteY2" fmla="*/ 9525 h 1609725"/>
                <a:gd name="connsiteX3" fmla="*/ 0 w 9001125"/>
                <a:gd name="connsiteY3" fmla="*/ 0 h 1609725"/>
                <a:gd name="connsiteX4" fmla="*/ 0 w 9001125"/>
                <a:gd name="connsiteY4" fmla="*/ 1590675 h 1609725"/>
                <a:gd name="connsiteX5" fmla="*/ 9001125 w 9001125"/>
                <a:gd name="connsiteY5" fmla="*/ 1609725 h 16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125" h="1609725">
                  <a:moveTo>
                    <a:pt x="9001125" y="1609725"/>
                  </a:moveTo>
                  <a:lnTo>
                    <a:pt x="8496300" y="0"/>
                  </a:lnTo>
                  <a:lnTo>
                    <a:pt x="28575" y="9525"/>
                  </a:lnTo>
                  <a:lnTo>
                    <a:pt x="0" y="0"/>
                  </a:lnTo>
                  <a:lnTo>
                    <a:pt x="0" y="1590675"/>
                  </a:lnTo>
                  <a:lnTo>
                    <a:pt x="9001125" y="1609725"/>
                  </a:lnTo>
                  <a:close/>
                </a:path>
              </a:pathLst>
            </a:cu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Forme libre 8"/>
            <p:cNvSpPr/>
            <p:nvPr/>
          </p:nvSpPr>
          <p:spPr>
            <a:xfrm flipV="1">
              <a:off x="71438" y="2462217"/>
              <a:ext cx="9001125" cy="1609725"/>
            </a:xfrm>
            <a:custGeom>
              <a:avLst/>
              <a:gdLst>
                <a:gd name="connsiteX0" fmla="*/ 9001125 w 9001125"/>
                <a:gd name="connsiteY0" fmla="*/ 1609725 h 1609725"/>
                <a:gd name="connsiteX1" fmla="*/ 8496300 w 9001125"/>
                <a:gd name="connsiteY1" fmla="*/ 0 h 1609725"/>
                <a:gd name="connsiteX2" fmla="*/ 28575 w 9001125"/>
                <a:gd name="connsiteY2" fmla="*/ 9525 h 1609725"/>
                <a:gd name="connsiteX3" fmla="*/ 0 w 9001125"/>
                <a:gd name="connsiteY3" fmla="*/ 0 h 1609725"/>
                <a:gd name="connsiteX4" fmla="*/ 0 w 9001125"/>
                <a:gd name="connsiteY4" fmla="*/ 1590675 h 1609725"/>
                <a:gd name="connsiteX5" fmla="*/ 9001125 w 9001125"/>
                <a:gd name="connsiteY5" fmla="*/ 1609725 h 16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125" h="1609725">
                  <a:moveTo>
                    <a:pt x="9001125" y="1609725"/>
                  </a:moveTo>
                  <a:lnTo>
                    <a:pt x="8496300" y="0"/>
                  </a:lnTo>
                  <a:lnTo>
                    <a:pt x="28575" y="9525"/>
                  </a:lnTo>
                  <a:lnTo>
                    <a:pt x="0" y="0"/>
                  </a:lnTo>
                  <a:lnTo>
                    <a:pt x="0" y="1590675"/>
                  </a:lnTo>
                  <a:lnTo>
                    <a:pt x="9001125" y="1609725"/>
                  </a:lnTo>
                  <a:close/>
                </a:path>
              </a:pathLst>
            </a:custGeom>
            <a:solidFill>
              <a:srgbClr val="6633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p:cNvCxnSpPr/>
            <p:nvPr/>
          </p:nvCxnSpPr>
          <p:spPr>
            <a:xfrm>
              <a:off x="71406" y="2428868"/>
              <a:ext cx="9000000" cy="1588"/>
            </a:xfrm>
            <a:prstGeom prst="line">
              <a:avLst/>
            </a:prstGeom>
            <a:ln w="101600">
              <a:solidFill>
                <a:srgbClr val="663300"/>
              </a:solidFill>
            </a:ln>
          </p:spPr>
          <p:style>
            <a:lnRef idx="3">
              <a:schemeClr val="accent2"/>
            </a:lnRef>
            <a:fillRef idx="0">
              <a:schemeClr val="accent2"/>
            </a:fillRef>
            <a:effectRef idx="2">
              <a:schemeClr val="accent2"/>
            </a:effectRef>
            <a:fontRef idx="minor">
              <a:schemeClr val="tx1"/>
            </a:fontRef>
          </p:style>
        </p:cxnSp>
        <p:sp>
          <p:nvSpPr>
            <p:cNvPr id="22" name="Ellipse 21"/>
            <p:cNvSpPr/>
            <p:nvPr/>
          </p:nvSpPr>
          <p:spPr>
            <a:xfrm>
              <a:off x="572400" y="1285860"/>
              <a:ext cx="144000" cy="144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23" name="ZoneTexte 22"/>
            <p:cNvSpPr txBox="1"/>
            <p:nvPr/>
          </p:nvSpPr>
          <p:spPr>
            <a:xfrm>
              <a:off x="98976" y="1465200"/>
              <a:ext cx="1044000" cy="892552"/>
            </a:xfrm>
            <a:prstGeom prst="rect">
              <a:avLst/>
            </a:prstGeom>
            <a:noFill/>
            <a:ln>
              <a:solidFill>
                <a:schemeClr val="bg2">
                  <a:lumMod val="25000"/>
                </a:schemeClr>
              </a:solidFill>
            </a:ln>
          </p:spPr>
          <p:txBody>
            <a:bodyPr wrap="square" rtlCol="0" anchor="ctr">
              <a:spAutoFit/>
            </a:bodyPr>
            <a:lstStyle/>
            <a:p>
              <a:pPr algn="ctr"/>
              <a:r>
                <a:rPr lang="fr-FR" sz="1300" b="1" u="sng" dirty="0" smtClean="0">
                  <a:effectLst>
                    <a:outerShdw blurRad="38100" dist="38100" dir="2700000" algn="tl">
                      <a:srgbClr val="000000">
                        <a:alpha val="43137"/>
                      </a:srgbClr>
                    </a:outerShdw>
                  </a:effectLst>
                  <a:latin typeface="Tw Cen MT" pitchFamily="34" charset="0"/>
                </a:rPr>
                <a:t>1455 </a:t>
              </a:r>
            </a:p>
            <a:p>
              <a:pPr algn="ctr"/>
              <a:r>
                <a:rPr lang="fr-FR" sz="1300" b="1" dirty="0" smtClean="0">
                  <a:latin typeface="Tw Cen MT" pitchFamily="34" charset="0"/>
                </a:rPr>
                <a:t>Bible de Gutenberg</a:t>
              </a:r>
            </a:p>
            <a:p>
              <a:pPr algn="ctr"/>
              <a:r>
                <a:rPr lang="fr-FR" sz="1300" b="1" dirty="0" smtClean="0">
                  <a:latin typeface="Tw Cen MT" pitchFamily="34" charset="0"/>
                </a:rPr>
                <a:t>(imprimerie)</a:t>
              </a:r>
              <a:endParaRPr lang="fr-FR" sz="1300" b="1" dirty="0">
                <a:latin typeface="Tw Cen MT" pitchFamily="34" charset="0"/>
              </a:endParaRPr>
            </a:p>
          </p:txBody>
        </p:sp>
        <p:cxnSp>
          <p:nvCxnSpPr>
            <p:cNvPr id="27" name="Connecteur droit 26"/>
            <p:cNvCxnSpPr/>
            <p:nvPr/>
          </p:nvCxnSpPr>
          <p:spPr>
            <a:xfrm>
              <a:off x="500034" y="1141396"/>
              <a:ext cx="4000528" cy="1588"/>
            </a:xfrm>
            <a:prstGeom prst="line">
              <a:avLst/>
            </a:prstGeom>
            <a:ln>
              <a:solidFill>
                <a:srgbClr val="C00000"/>
              </a:solidFill>
              <a:headEnd type="oval"/>
              <a:tailEnd type="oval"/>
            </a:ln>
          </p:spPr>
          <p:style>
            <a:lnRef idx="3">
              <a:schemeClr val="accent2"/>
            </a:lnRef>
            <a:fillRef idx="0">
              <a:schemeClr val="accent2"/>
            </a:fillRef>
            <a:effectRef idx="2">
              <a:schemeClr val="accent2"/>
            </a:effectRef>
            <a:fontRef idx="minor">
              <a:schemeClr val="tx1"/>
            </a:fontRef>
          </p:style>
        </p:cxnSp>
        <p:sp>
          <p:nvSpPr>
            <p:cNvPr id="29" name="ZoneTexte 28"/>
            <p:cNvSpPr txBox="1"/>
            <p:nvPr/>
          </p:nvSpPr>
          <p:spPr>
            <a:xfrm>
              <a:off x="500034" y="922034"/>
              <a:ext cx="3929090" cy="292388"/>
            </a:xfrm>
            <a:prstGeom prst="rect">
              <a:avLst/>
            </a:prstGeom>
            <a:noFill/>
          </p:spPr>
          <p:txBody>
            <a:bodyPr wrap="square" rtlCol="0">
              <a:spAutoFit/>
            </a:bodyPr>
            <a:lstStyle/>
            <a:p>
              <a:pPr algn="ctr"/>
              <a:r>
                <a:rPr lang="fr-FR" sz="1300" b="1" dirty="0" smtClean="0">
                  <a:latin typeface="Tw Cen MT" pitchFamily="34" charset="0"/>
                </a:rPr>
                <a:t>Léonard de Vinci (1452-1519)</a:t>
              </a:r>
              <a:endParaRPr lang="fr-FR" sz="1300" b="1" dirty="0">
                <a:latin typeface="Tw Cen MT" pitchFamily="34" charset="0"/>
              </a:endParaRPr>
            </a:p>
          </p:txBody>
        </p:sp>
        <p:cxnSp>
          <p:nvCxnSpPr>
            <p:cNvPr id="35" name="Connecteur droit 34"/>
            <p:cNvCxnSpPr/>
            <p:nvPr/>
          </p:nvCxnSpPr>
          <p:spPr>
            <a:xfrm>
              <a:off x="1643042" y="1428736"/>
              <a:ext cx="3240000" cy="1588"/>
            </a:xfrm>
            <a:prstGeom prst="line">
              <a:avLst/>
            </a:prstGeom>
            <a:ln>
              <a:solidFill>
                <a:srgbClr val="C00000"/>
              </a:solidFill>
              <a:headEnd type="oval"/>
              <a:tailEnd type="oval"/>
            </a:ln>
          </p:spPr>
          <p:style>
            <a:lnRef idx="3">
              <a:schemeClr val="accent2"/>
            </a:lnRef>
            <a:fillRef idx="0">
              <a:schemeClr val="accent2"/>
            </a:fillRef>
            <a:effectRef idx="2">
              <a:schemeClr val="accent2"/>
            </a:effectRef>
            <a:fontRef idx="minor">
              <a:schemeClr val="tx1"/>
            </a:fontRef>
          </p:style>
        </p:cxnSp>
        <p:sp>
          <p:nvSpPr>
            <p:cNvPr id="36" name="ZoneTexte 35"/>
            <p:cNvSpPr txBox="1"/>
            <p:nvPr/>
          </p:nvSpPr>
          <p:spPr>
            <a:xfrm>
              <a:off x="1714480" y="1214422"/>
              <a:ext cx="3143272" cy="292388"/>
            </a:xfrm>
            <a:prstGeom prst="rect">
              <a:avLst/>
            </a:prstGeom>
            <a:noFill/>
          </p:spPr>
          <p:txBody>
            <a:bodyPr wrap="square" rtlCol="0">
              <a:spAutoFit/>
            </a:bodyPr>
            <a:lstStyle/>
            <a:p>
              <a:pPr algn="ctr"/>
              <a:r>
                <a:rPr lang="fr-FR" sz="1300" b="1" dirty="0" smtClean="0">
                  <a:latin typeface="Tw Cen MT" pitchFamily="34" charset="0"/>
                </a:rPr>
                <a:t>Albrecht Dürer (1471-1528)</a:t>
              </a:r>
              <a:endParaRPr lang="fr-FR" sz="1300" b="1" dirty="0">
                <a:latin typeface="Tw Cen MT" pitchFamily="34" charset="0"/>
              </a:endParaRPr>
            </a:p>
          </p:txBody>
        </p:sp>
        <p:sp>
          <p:nvSpPr>
            <p:cNvPr id="42" name="ZoneTexte 41"/>
            <p:cNvSpPr txBox="1"/>
            <p:nvPr/>
          </p:nvSpPr>
          <p:spPr>
            <a:xfrm>
              <a:off x="1928794" y="1500174"/>
              <a:ext cx="4572032" cy="292388"/>
            </a:xfrm>
            <a:prstGeom prst="rect">
              <a:avLst/>
            </a:prstGeom>
            <a:noFill/>
          </p:spPr>
          <p:txBody>
            <a:bodyPr wrap="square" rtlCol="0">
              <a:spAutoFit/>
            </a:bodyPr>
            <a:lstStyle/>
            <a:p>
              <a:pPr algn="ctr"/>
              <a:r>
                <a:rPr lang="fr-FR" sz="1300" b="1" dirty="0" smtClean="0">
                  <a:latin typeface="Tw Cen MT" pitchFamily="34" charset="0"/>
                </a:rPr>
                <a:t>Michel Ange (1475-1564)</a:t>
              </a:r>
              <a:endParaRPr lang="fr-FR" sz="1300" b="1" dirty="0">
                <a:latin typeface="Tw Cen MT" pitchFamily="34" charset="0"/>
              </a:endParaRPr>
            </a:p>
          </p:txBody>
        </p:sp>
        <p:cxnSp>
          <p:nvCxnSpPr>
            <p:cNvPr id="43" name="Connecteur droit 42"/>
            <p:cNvCxnSpPr/>
            <p:nvPr/>
          </p:nvCxnSpPr>
          <p:spPr>
            <a:xfrm>
              <a:off x="1857356" y="1712900"/>
              <a:ext cx="4680000" cy="1588"/>
            </a:xfrm>
            <a:prstGeom prst="line">
              <a:avLst/>
            </a:prstGeom>
            <a:ln>
              <a:solidFill>
                <a:srgbClr val="C00000"/>
              </a:solidFill>
              <a:headEnd type="oval"/>
              <a:tailEnd type="oval"/>
            </a:ln>
          </p:spPr>
          <p:style>
            <a:lnRef idx="3">
              <a:schemeClr val="accent2"/>
            </a:lnRef>
            <a:fillRef idx="0">
              <a:schemeClr val="accent2"/>
            </a:fillRef>
            <a:effectRef idx="2">
              <a:schemeClr val="accent2"/>
            </a:effectRef>
            <a:fontRef idx="minor">
              <a:schemeClr val="tx1"/>
            </a:fontRef>
          </p:style>
        </p:cxnSp>
        <p:cxnSp>
          <p:nvCxnSpPr>
            <p:cNvPr id="48" name="Connecteur droit 47"/>
            <p:cNvCxnSpPr/>
            <p:nvPr/>
          </p:nvCxnSpPr>
          <p:spPr>
            <a:xfrm>
              <a:off x="1357290" y="2000240"/>
              <a:ext cx="3780000" cy="1588"/>
            </a:xfrm>
            <a:prstGeom prst="line">
              <a:avLst/>
            </a:prstGeom>
            <a:ln>
              <a:solidFill>
                <a:schemeClr val="accent4">
                  <a:lumMod val="75000"/>
                </a:schemeClr>
              </a:solidFill>
              <a:headEnd type="oval"/>
              <a:tailEnd type="oval"/>
            </a:ln>
          </p:spPr>
          <p:style>
            <a:lnRef idx="3">
              <a:schemeClr val="accent2"/>
            </a:lnRef>
            <a:fillRef idx="0">
              <a:schemeClr val="accent2"/>
            </a:fillRef>
            <a:effectRef idx="2">
              <a:schemeClr val="accent2"/>
            </a:effectRef>
            <a:fontRef idx="minor">
              <a:schemeClr val="tx1"/>
            </a:fontRef>
          </p:style>
        </p:cxnSp>
        <p:sp>
          <p:nvSpPr>
            <p:cNvPr id="49" name="ZoneTexte 48"/>
            <p:cNvSpPr txBox="1"/>
            <p:nvPr/>
          </p:nvSpPr>
          <p:spPr>
            <a:xfrm>
              <a:off x="1428728" y="1779290"/>
              <a:ext cx="3643338" cy="292388"/>
            </a:xfrm>
            <a:prstGeom prst="rect">
              <a:avLst/>
            </a:prstGeom>
            <a:noFill/>
          </p:spPr>
          <p:txBody>
            <a:bodyPr wrap="square" rtlCol="0">
              <a:spAutoFit/>
            </a:bodyPr>
            <a:lstStyle/>
            <a:p>
              <a:pPr algn="ctr"/>
              <a:r>
                <a:rPr lang="fr-FR" sz="1300" b="1" dirty="0" smtClean="0">
                  <a:latin typeface="Tw Cen MT" pitchFamily="34" charset="0"/>
                </a:rPr>
                <a:t>Erasme (1469-1536)</a:t>
              </a:r>
              <a:endParaRPr lang="fr-FR" sz="1300" b="1" dirty="0">
                <a:latin typeface="Tw Cen MT" pitchFamily="34" charset="0"/>
              </a:endParaRPr>
            </a:p>
          </p:txBody>
        </p:sp>
      </p:grpSp>
      <p:sp>
        <p:nvSpPr>
          <p:cNvPr id="56" name="Ellipse 55"/>
          <p:cNvSpPr/>
          <p:nvPr/>
        </p:nvSpPr>
        <p:spPr>
          <a:xfrm>
            <a:off x="4286248" y="2927810"/>
            <a:ext cx="144000" cy="144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57" name="ZoneTexte 56"/>
          <p:cNvSpPr txBox="1"/>
          <p:nvPr/>
        </p:nvSpPr>
        <p:spPr>
          <a:xfrm>
            <a:off x="3857620" y="3107952"/>
            <a:ext cx="1044000" cy="892552"/>
          </a:xfrm>
          <a:prstGeom prst="rect">
            <a:avLst/>
          </a:prstGeom>
          <a:noFill/>
          <a:ln>
            <a:solidFill>
              <a:schemeClr val="bg1"/>
            </a:solidFill>
          </a:ln>
        </p:spPr>
        <p:txBody>
          <a:bodyPr wrap="square" rtlCol="0">
            <a:spAutoFit/>
          </a:bodyPr>
          <a:lstStyle/>
          <a:p>
            <a:pPr algn="ctr"/>
            <a:r>
              <a:rPr lang="fr-FR" sz="1300" b="1" u="sng" dirty="0" smtClean="0">
                <a:solidFill>
                  <a:schemeClr val="bg1"/>
                </a:solidFill>
                <a:effectLst>
                  <a:outerShdw blurRad="38100" dist="38100" dir="2700000" algn="tl">
                    <a:srgbClr val="000000">
                      <a:alpha val="43137"/>
                    </a:srgbClr>
                  </a:outerShdw>
                </a:effectLst>
                <a:latin typeface="Tw Cen MT" pitchFamily="34" charset="0"/>
              </a:rPr>
              <a:t>1517 </a:t>
            </a:r>
          </a:p>
          <a:p>
            <a:pPr algn="ctr"/>
            <a:r>
              <a:rPr lang="fr-FR" sz="1300" b="1" dirty="0" smtClean="0">
                <a:solidFill>
                  <a:schemeClr val="bg1"/>
                </a:solidFill>
                <a:latin typeface="Tw Cen MT" pitchFamily="34" charset="0"/>
              </a:rPr>
              <a:t> 95 thèses de Luther à Wittenberg</a:t>
            </a:r>
          </a:p>
        </p:txBody>
      </p:sp>
      <p:pic>
        <p:nvPicPr>
          <p:cNvPr id="20523" name="Picture 43" descr="File:Luther46c.jpg"/>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000" y="4266000"/>
            <a:ext cx="2196000" cy="2412000"/>
          </a:xfrm>
          <a:prstGeom prst="rect">
            <a:avLst/>
          </a:prstGeom>
          <a:noFill/>
        </p:spPr>
      </p:pic>
      <p:sp>
        <p:nvSpPr>
          <p:cNvPr id="38" name="Rectangle 37"/>
          <p:cNvSpPr/>
          <p:nvPr/>
        </p:nvSpPr>
        <p:spPr>
          <a:xfrm>
            <a:off x="2571736" y="4325503"/>
            <a:ext cx="6372000" cy="2246769"/>
          </a:xfrm>
          <a:prstGeom prst="rect">
            <a:avLst/>
          </a:prstGeom>
          <a:solidFill>
            <a:schemeClr val="lt1">
              <a:alpha val="46000"/>
            </a:schemeClr>
          </a:solidFill>
          <a:ln>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fr-FR" sz="1400" b="1" u="sng" cap="small" dirty="0" smtClean="0">
                <a:solidFill>
                  <a:schemeClr val="tx1"/>
                </a:solidFill>
                <a:effectLst>
                  <a:outerShdw blurRad="38100" dist="38100" dir="2700000" algn="tl">
                    <a:srgbClr val="000000">
                      <a:alpha val="43137"/>
                    </a:srgbClr>
                  </a:outerShdw>
                </a:effectLst>
                <a:latin typeface="Tw Cen MT" pitchFamily="34" charset="0"/>
              </a:rPr>
              <a:t>Luther s’oppose au Pape sur la question des indulgences</a:t>
            </a:r>
            <a:r>
              <a:rPr lang="fr-FR" sz="1400" b="1" cap="small" dirty="0" smtClean="0">
                <a:solidFill>
                  <a:schemeClr val="tx1"/>
                </a:solidFill>
                <a:effectLst>
                  <a:outerShdw blurRad="38100" dist="38100" dir="2700000" algn="tl">
                    <a:srgbClr val="000000">
                      <a:alpha val="43137"/>
                    </a:srgbClr>
                  </a:outerShdw>
                </a:effectLst>
                <a:latin typeface="Tw Cen MT" pitchFamily="34" charset="0"/>
              </a:rPr>
              <a:t> </a:t>
            </a:r>
          </a:p>
          <a:p>
            <a:pPr algn="ctr"/>
            <a:r>
              <a:rPr lang="fr-FR" sz="1400" b="1" i="1" cap="small" dirty="0" smtClean="0">
                <a:solidFill>
                  <a:schemeClr val="tx1"/>
                </a:solidFill>
                <a:latin typeface="Tw Cen MT" pitchFamily="34" charset="0"/>
              </a:rPr>
              <a:t>(</a:t>
            </a:r>
            <a:r>
              <a:rPr lang="fr-FR" sz="1400" b="1" i="1" dirty="0" smtClean="0">
                <a:solidFill>
                  <a:schemeClr val="tx1"/>
                </a:solidFill>
                <a:latin typeface="Tw Cen MT" pitchFamily="34" charset="0"/>
              </a:rPr>
              <a:t>rémission totale ou partielle devant Dieu de la peine encourue en raison d'un péché</a:t>
            </a:r>
            <a:r>
              <a:rPr lang="fr-FR" sz="1400" b="1" dirty="0" smtClean="0">
                <a:solidFill>
                  <a:schemeClr val="tx1"/>
                </a:solidFill>
                <a:latin typeface="Tw Cen MT" pitchFamily="34" charset="0"/>
              </a:rPr>
              <a:t>)</a:t>
            </a:r>
          </a:p>
          <a:p>
            <a:pPr algn="ctr"/>
            <a:endParaRPr lang="fr-FR" sz="1400" b="1" u="sng" cap="small" dirty="0" smtClean="0">
              <a:solidFill>
                <a:schemeClr val="tx1"/>
              </a:solidFill>
              <a:effectLst>
                <a:outerShdw blurRad="38100" dist="38100" dir="2700000" algn="tl">
                  <a:srgbClr val="000000">
                    <a:alpha val="43137"/>
                  </a:srgbClr>
                </a:outerShdw>
              </a:effectLst>
              <a:latin typeface="Tw Cen MT" pitchFamily="34" charset="0"/>
            </a:endParaRPr>
          </a:p>
          <a:p>
            <a:pPr algn="ctr"/>
            <a:r>
              <a:rPr lang="fr-FR" sz="1400" b="1" u="sng" cap="small" dirty="0" smtClean="0">
                <a:solidFill>
                  <a:schemeClr val="tx1"/>
                </a:solidFill>
                <a:effectLst>
                  <a:outerShdw blurRad="38100" dist="38100" dir="2700000" algn="tl">
                    <a:srgbClr val="000000">
                      <a:alpha val="43137"/>
                    </a:srgbClr>
                  </a:outerShdw>
                </a:effectLst>
                <a:latin typeface="Tw Cen MT" pitchFamily="34" charset="0"/>
              </a:rPr>
              <a:t>Extraits des 95 thèses</a:t>
            </a:r>
          </a:p>
          <a:p>
            <a:pPr algn="just">
              <a:lnSpc>
                <a:spcPct val="150000"/>
              </a:lnSpc>
            </a:pPr>
            <a:r>
              <a:rPr lang="fr-FR" sz="1400" b="1" dirty="0" smtClean="0">
                <a:solidFill>
                  <a:schemeClr val="tx1"/>
                </a:solidFill>
                <a:latin typeface="Tw Cen MT" pitchFamily="34" charset="0"/>
              </a:rPr>
              <a:t>27. Ils prêchent des inventions humaines, ceux qui prétendent qu'aussitôt que l'argent résonne dans leur caisse, l'âme s'envole du Purgatoire.</a:t>
            </a:r>
          </a:p>
          <a:p>
            <a:pPr algn="just">
              <a:lnSpc>
                <a:spcPct val="150000"/>
              </a:lnSpc>
            </a:pPr>
            <a:r>
              <a:rPr lang="fr-FR" sz="1400" b="1" dirty="0" smtClean="0">
                <a:solidFill>
                  <a:schemeClr val="tx1"/>
                </a:solidFill>
                <a:latin typeface="Tw Cen MT" pitchFamily="34" charset="0"/>
              </a:rPr>
              <a:t>32. Ils seront éternellement damnés avec ceux qui les enseignent, ceux qui pensent que des lettres d'indulgences leur assurent le salut.</a:t>
            </a:r>
          </a:p>
        </p:txBody>
      </p:sp>
      <p:sp>
        <p:nvSpPr>
          <p:cNvPr id="46" name="Pentagone 45"/>
          <p:cNvSpPr/>
          <p:nvPr/>
        </p:nvSpPr>
        <p:spPr>
          <a:xfrm>
            <a:off x="4357686" y="2571744"/>
            <a:ext cx="4572032" cy="214314"/>
          </a:xfrm>
          <a:prstGeom prst="homePlate">
            <a:avLst/>
          </a:prstGeom>
          <a:solidFill>
            <a:schemeClr val="accent6">
              <a:lumMod val="60000"/>
              <a:lumOff val="40000"/>
            </a:schemeClr>
          </a:solidFill>
          <a:ln>
            <a:solidFill>
              <a:schemeClr val="bg2">
                <a:lumMod val="1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400" b="1" cap="small" dirty="0" smtClean="0">
                <a:solidFill>
                  <a:schemeClr val="tx1"/>
                </a:solidFill>
                <a:effectLst>
                  <a:outerShdw blurRad="38100" dist="38100" dir="2700000" algn="tl">
                    <a:srgbClr val="000000">
                      <a:alpha val="43137"/>
                    </a:srgbClr>
                  </a:outerShdw>
                </a:effectLst>
                <a:latin typeface="Tw Cen MT" pitchFamily="34" charset="0"/>
              </a:rPr>
              <a:t>Réforme Protestante</a:t>
            </a:r>
            <a:endParaRPr lang="fr-FR" sz="1400" b="1" cap="small" dirty="0">
              <a:solidFill>
                <a:schemeClr val="tx1"/>
              </a:solidFill>
              <a:effectLst>
                <a:outerShdw blurRad="38100" dist="38100" dir="2700000" algn="tl">
                  <a:srgbClr val="000000">
                    <a:alpha val="43137"/>
                  </a:srgbClr>
                </a:outerShdw>
              </a:effectLst>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childTnLst>
                          </p:cTn>
                        </p:par>
                        <p:par>
                          <p:cTn id="14" fill="hold">
                            <p:stCondLst>
                              <p:cond delay="2000"/>
                            </p:stCondLst>
                            <p:childTnLst>
                              <p:par>
                                <p:cTn id="15" presetID="13" presetClass="entr" presetSubtype="16"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plus(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circle(in)">
                                      <p:cBhvr>
                                        <p:cTn id="22" dur="2000"/>
                                        <p:tgtEl>
                                          <p:spTgt spid="56"/>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ppt_w</p:attrName>
                                        </p:attrNameLst>
                                      </p:cBhvr>
                                      <p:tavLst>
                                        <p:tav tm="0">
                                          <p:val>
                                            <p:fltVal val="0"/>
                                          </p:val>
                                        </p:tav>
                                        <p:tav tm="100000">
                                          <p:val>
                                            <p:strVal val="#ppt_w"/>
                                          </p:val>
                                        </p:tav>
                                      </p:tavLst>
                                    </p:anim>
                                    <p:anim calcmode="lin" valueType="num">
                                      <p:cBhvr>
                                        <p:cTn id="27" dur="500" fill="hold"/>
                                        <p:tgtEl>
                                          <p:spTgt spid="57"/>
                                        </p:tgtEl>
                                        <p:attrNameLst>
                                          <p:attrName>ppt_h</p:attrName>
                                        </p:attrNameLst>
                                      </p:cBhvr>
                                      <p:tavLst>
                                        <p:tav tm="0">
                                          <p:val>
                                            <p:fltVal val="0"/>
                                          </p:val>
                                        </p:tav>
                                        <p:tav tm="100000">
                                          <p:val>
                                            <p:strVal val="#ppt_h"/>
                                          </p:val>
                                        </p:tav>
                                      </p:tavLst>
                                    </p:anim>
                                    <p:animEffect transition="in" filter="fade">
                                      <p:cBhvr>
                                        <p:cTn id="28" dur="500"/>
                                        <p:tgtEl>
                                          <p:spTgt spid="57"/>
                                        </p:tgtEl>
                                      </p:cBhvr>
                                    </p:animEffect>
                                  </p:childTnLst>
                                </p:cTn>
                              </p:par>
                            </p:childTnLst>
                          </p:cTn>
                        </p:par>
                        <p:par>
                          <p:cTn id="29" fill="hold">
                            <p:stCondLst>
                              <p:cond delay="2500"/>
                            </p:stCondLst>
                            <p:childTnLst>
                              <p:par>
                                <p:cTn id="30" presetID="20" presetClass="entr" presetSubtype="0" fill="hold" nodeType="afterEffect">
                                  <p:stCondLst>
                                    <p:cond delay="0"/>
                                  </p:stCondLst>
                                  <p:childTnLst>
                                    <p:set>
                                      <p:cBhvr>
                                        <p:cTn id="31" dur="1" fill="hold">
                                          <p:stCondLst>
                                            <p:cond delay="0"/>
                                          </p:stCondLst>
                                        </p:cTn>
                                        <p:tgtEl>
                                          <p:spTgt spid="20523"/>
                                        </p:tgtEl>
                                        <p:attrNameLst>
                                          <p:attrName>style.visibility</p:attrName>
                                        </p:attrNameLst>
                                      </p:cBhvr>
                                      <p:to>
                                        <p:strVal val="visible"/>
                                      </p:to>
                                    </p:set>
                                    <p:animEffect transition="in" filter="wedge">
                                      <p:cBhvr>
                                        <p:cTn id="32" dur="2000"/>
                                        <p:tgtEl>
                                          <p:spTgt spid="20523"/>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20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p:cTn id="41" dur="1000" fill="hold"/>
                                        <p:tgtEl>
                                          <p:spTgt spid="46"/>
                                        </p:tgtEl>
                                        <p:attrNameLst>
                                          <p:attrName>ppt_x</p:attrName>
                                        </p:attrNameLst>
                                      </p:cBhvr>
                                      <p:tavLst>
                                        <p:tav tm="0">
                                          <p:val>
                                            <p:strVal val="#ppt_x-.2"/>
                                          </p:val>
                                        </p:tav>
                                        <p:tav tm="100000">
                                          <p:val>
                                            <p:strVal val="#ppt_x"/>
                                          </p:val>
                                        </p:tav>
                                      </p:tavLst>
                                    </p:anim>
                                    <p:anim calcmode="lin" valueType="num">
                                      <p:cBhvr>
                                        <p:cTn id="42"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43"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animBg="1"/>
      <p:bldP spid="56" grpId="0" animBg="1"/>
      <p:bldP spid="57" grpId="0" animBg="1"/>
      <p:bldP spid="38" grpId="0" animBg="1"/>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www.museeprotestant.org/Media/Image/PHO/0000000580L.jpg"/>
          <p:cNvPicPr>
            <a:picLocks noChangeAspect="1" noChangeArrowheads="1"/>
          </p:cNvPicPr>
          <p:nvPr/>
        </p:nvPicPr>
        <p:blipFill>
          <a:blip r:embed="rId3"/>
          <a:srcRect/>
          <a:stretch>
            <a:fillRect/>
          </a:stretch>
        </p:blipFill>
        <p:spPr bwMode="auto">
          <a:xfrm>
            <a:off x="214282" y="714356"/>
            <a:ext cx="5829300" cy="3981450"/>
          </a:xfrm>
          <a:prstGeom prst="rect">
            <a:avLst/>
          </a:prstGeom>
          <a:noFill/>
          <a:ln>
            <a:solidFill>
              <a:schemeClr val="bg2">
                <a:lumMod val="25000"/>
              </a:schemeClr>
            </a:solidFill>
          </a:ln>
        </p:spPr>
      </p:pic>
      <p:sp>
        <p:nvSpPr>
          <p:cNvPr id="3" name="Rectangle 2"/>
          <p:cNvSpPr/>
          <p:nvPr/>
        </p:nvSpPr>
        <p:spPr>
          <a:xfrm>
            <a:off x="0" y="68025"/>
            <a:ext cx="9144000" cy="646331"/>
          </a:xfrm>
          <a:prstGeom prst="rect">
            <a:avLst/>
          </a:prstGeom>
        </p:spPr>
        <p:txBody>
          <a:bodyPr wrap="square">
            <a:spAutoFit/>
          </a:bodyPr>
          <a:lstStyle/>
          <a:p>
            <a:pPr lvl="0" algn="ctr"/>
            <a:r>
              <a:rPr lang="fr-FR" sz="3600" b="1" u="sng" dirty="0" smtClean="0">
                <a:ln w="10541" cmpd="sng">
                  <a:solidFill>
                    <a:schemeClr val="tx1"/>
                  </a:solidFill>
                  <a:prstDash val="solid"/>
                </a:ln>
                <a:solidFill>
                  <a:schemeClr val="accent6">
                    <a:lumMod val="50000"/>
                  </a:schemeClr>
                </a:solidFill>
                <a:latin typeface="John Handy LET" pitchFamily="2" charset="0"/>
              </a:rPr>
              <a:t>Acte 1I : Des réponses nouvelles</a:t>
            </a:r>
            <a:endParaRPr lang="fr-FR" sz="3600" b="1" u="sng" dirty="0">
              <a:ln w="10541" cmpd="sng">
                <a:solidFill>
                  <a:schemeClr val="tx1"/>
                </a:solidFill>
                <a:prstDash val="solid"/>
              </a:ln>
              <a:solidFill>
                <a:schemeClr val="accent6">
                  <a:lumMod val="50000"/>
                </a:schemeClr>
              </a:solidFill>
              <a:latin typeface="John Handy LET" pitchFamily="2" charset="0"/>
            </a:endParaRPr>
          </a:p>
        </p:txBody>
      </p:sp>
      <p:pic>
        <p:nvPicPr>
          <p:cNvPr id="1026" name="Image 4" descr="File:Luther46c.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6512" y="571480"/>
            <a:ext cx="2250297" cy="2500330"/>
          </a:xfrm>
          <a:prstGeom prst="ellipse">
            <a:avLst/>
          </a:prstGeom>
          <a:ln w="9525" cap="rnd">
            <a:noFill/>
          </a:ln>
          <a:effectLst>
            <a:outerShdw blurRad="127000" dist="38100" dir="2700000" algn="ctr">
              <a:srgbClr val="000000">
                <a:alpha val="45000"/>
              </a:srgbClr>
            </a:outerShdw>
          </a:effectLst>
          <a:scene3d>
            <a:camera prst="obliqueBottomRight"/>
            <a:lightRig rig="soft" dir="t">
              <a:rot lat="0" lon="0" rev="0"/>
            </a:lightRig>
          </a:scene3d>
          <a:sp3d prstMaterial="translucentPowder"/>
        </p:spPr>
      </p:pic>
      <p:sp>
        <p:nvSpPr>
          <p:cNvPr id="7" name="ZoneTexte 6"/>
          <p:cNvSpPr txBox="1"/>
          <p:nvPr/>
        </p:nvSpPr>
        <p:spPr>
          <a:xfrm>
            <a:off x="214282" y="2857496"/>
            <a:ext cx="5643602" cy="30777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1400" b="1" dirty="0" smtClean="0">
                <a:solidFill>
                  <a:schemeClr val="bg2"/>
                </a:solidFill>
                <a:latin typeface="Tw Cen MT" pitchFamily="34" charset="0"/>
              </a:rPr>
              <a:t>Quelle pratique de l’Eglise catholique critique ici Luther ?  Pourquoi ?</a:t>
            </a:r>
          </a:p>
        </p:txBody>
      </p:sp>
      <p:sp>
        <p:nvSpPr>
          <p:cNvPr id="8" name="Rectangle 7"/>
          <p:cNvSpPr/>
          <p:nvPr/>
        </p:nvSpPr>
        <p:spPr>
          <a:xfrm>
            <a:off x="214282" y="4357694"/>
            <a:ext cx="5643602" cy="1384995"/>
          </a:xfrm>
          <a:prstGeom prst="rect">
            <a:avLst/>
          </a:prstGeom>
          <a:solidFill>
            <a:schemeClr val="bg1">
              <a:alpha val="49000"/>
            </a:schemeClr>
          </a:solidFill>
          <a:ln>
            <a:solidFill>
              <a:schemeClr val="bg2">
                <a:lumMod val="25000"/>
              </a:schemeClr>
            </a:solidFill>
          </a:ln>
        </p:spPr>
        <p:txBody>
          <a:bodyPr wrap="square">
            <a:spAutoFit/>
          </a:bodyPr>
          <a:lstStyle/>
          <a:p>
            <a:pPr algn="just"/>
            <a:r>
              <a:rPr lang="fr-FR" sz="1400" b="1" dirty="0" smtClean="0">
                <a:latin typeface="Tw Cen MT" pitchFamily="34" charset="0"/>
              </a:rPr>
              <a:t>« C’est la foi seule, sans aucun concours des œuvres qui confère la justice, la liberté, la félicité. Si tu crois, tu obtiendras, si tu ne crois pas, tu n’obtiendras pas. Tu dois t’abandonner [ à Dieu] avec une foi robuste et lui faire hardiment confiance, alors, à cause de cette foi, tous tes péchés seront pardonnés. »</a:t>
            </a:r>
          </a:p>
          <a:p>
            <a:pPr algn="r"/>
            <a:r>
              <a:rPr lang="fr-FR" sz="1400" b="1" i="1" dirty="0" smtClean="0">
                <a:latin typeface="Tw Cen MT" pitchFamily="34" charset="0"/>
              </a:rPr>
              <a:t>Citation de Luther extraite de « De la liberté du chrétien » (1520)</a:t>
            </a:r>
            <a:endParaRPr lang="fr-FR" sz="1400" b="1" i="1" dirty="0">
              <a:latin typeface="Tw Cen MT" pitchFamily="34" charset="0"/>
            </a:endParaRPr>
          </a:p>
        </p:txBody>
      </p:sp>
      <p:sp>
        <p:nvSpPr>
          <p:cNvPr id="10" name="Text Box 9"/>
          <p:cNvSpPr txBox="1">
            <a:spLocks noChangeArrowheads="1"/>
          </p:cNvSpPr>
          <p:nvPr/>
        </p:nvSpPr>
        <p:spPr bwMode="auto">
          <a:xfrm>
            <a:off x="214282" y="3286124"/>
            <a:ext cx="5643602" cy="954107"/>
          </a:xfrm>
          <a:prstGeom prst="rect">
            <a:avLst/>
          </a:prstGeom>
          <a:solidFill>
            <a:schemeClr val="bg2">
              <a:lumMod val="25000"/>
              <a:alpha val="49000"/>
            </a:schemeClr>
          </a:solidFill>
          <a:ln>
            <a:solidFill>
              <a:schemeClr val="bg2">
                <a:lumMod val="25000"/>
              </a:schemeClr>
            </a:solidFill>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r>
              <a:rPr lang="fr-FR" sz="1400" b="1" dirty="0" smtClean="0">
                <a:latin typeface="Tw Cen MT" pitchFamily="34" charset="0"/>
              </a:rPr>
              <a:t>Luther critique le fait que le pape vende des indulgences afin de financer</a:t>
            </a:r>
          </a:p>
          <a:p>
            <a:pPr algn="just"/>
            <a:r>
              <a:rPr lang="fr-FR" sz="1400" b="1" dirty="0" smtClean="0">
                <a:latin typeface="Tw Cen MT" pitchFamily="34" charset="0"/>
              </a:rPr>
              <a:t>la construction de l’église Saint-Pierre de Rome. Il considère que c’est contraire aux Evangiles car, selon lui, Dieu accorde sa grâce </a:t>
            </a:r>
            <a:r>
              <a:rPr lang="fr-FR" sz="1400" b="1" i="1" dirty="0" smtClean="0">
                <a:latin typeface="Tw Cen MT" pitchFamily="34" charset="0"/>
              </a:rPr>
              <a:t>« sans lettre d’indulgence ».</a:t>
            </a:r>
            <a:endParaRPr lang="fr-FR" sz="1400" b="1" dirty="0">
              <a:latin typeface="Tw Cen MT" pitchFamily="34" charset="0"/>
            </a:endParaRPr>
          </a:p>
        </p:txBody>
      </p:sp>
      <p:sp>
        <p:nvSpPr>
          <p:cNvPr id="11" name="ZoneTexte 10"/>
          <p:cNvSpPr txBox="1"/>
          <p:nvPr/>
        </p:nvSpPr>
        <p:spPr>
          <a:xfrm>
            <a:off x="214282" y="5857892"/>
            <a:ext cx="5643602"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1400" b="1" dirty="0" smtClean="0">
                <a:solidFill>
                  <a:schemeClr val="bg2"/>
                </a:solidFill>
                <a:latin typeface="Tw Cen MT" pitchFamily="34" charset="0"/>
              </a:rPr>
              <a:t>Selon Luther, comment un chrétien peut-il obtenir le pardon de ses</a:t>
            </a:r>
          </a:p>
          <a:p>
            <a:pPr algn="ctr"/>
            <a:r>
              <a:rPr lang="fr-FR" sz="1400" b="1" dirty="0" smtClean="0">
                <a:solidFill>
                  <a:schemeClr val="bg2"/>
                </a:solidFill>
                <a:latin typeface="Tw Cen MT" pitchFamily="34" charset="0"/>
              </a:rPr>
              <a:t>péchés ? Quelles sont « les œuvres » qu’il dénonce ?</a:t>
            </a:r>
          </a:p>
        </p:txBody>
      </p:sp>
      <p:sp>
        <p:nvSpPr>
          <p:cNvPr id="12" name="Text Box 9"/>
          <p:cNvSpPr txBox="1">
            <a:spLocks noChangeArrowheads="1"/>
          </p:cNvSpPr>
          <p:nvPr/>
        </p:nvSpPr>
        <p:spPr bwMode="auto">
          <a:xfrm>
            <a:off x="6000760" y="4786322"/>
            <a:ext cx="2952000" cy="1600438"/>
          </a:xfrm>
          <a:prstGeom prst="rect">
            <a:avLst/>
          </a:prstGeom>
          <a:solidFill>
            <a:schemeClr val="bg2">
              <a:lumMod val="25000"/>
              <a:alpha val="49000"/>
            </a:schemeClr>
          </a:solidFill>
          <a:ln>
            <a:solidFill>
              <a:schemeClr val="bg2">
                <a:lumMod val="25000"/>
              </a:schemeClr>
            </a:solidFill>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fr-FR" sz="1400" b="1" dirty="0" smtClean="0">
                <a:latin typeface="Tw Cen MT" pitchFamily="34" charset="0"/>
              </a:rPr>
              <a:t>Luther affirme que seule la foi du chrétien va lui permettre d’obtenir son salut.</a:t>
            </a:r>
          </a:p>
          <a:p>
            <a:pPr algn="just"/>
            <a:r>
              <a:rPr lang="fr-FR" sz="1400" b="1" dirty="0" smtClean="0">
                <a:latin typeface="Tw Cen MT" pitchFamily="34" charset="0"/>
              </a:rPr>
              <a:t>Les œuvres dénoncées par Luther sont : l’achat d’indulgences mais aussi les messes, les pèlerinages, les cultes des saints.</a:t>
            </a:r>
            <a:endParaRPr lang="fr-FR" sz="1400" b="1" dirty="0">
              <a:latin typeface="Tw Cen MT" pitchFamily="34" charset="0"/>
            </a:endParaRPr>
          </a:p>
        </p:txBody>
      </p:sp>
      <p:sp>
        <p:nvSpPr>
          <p:cNvPr id="15" name="ZoneTexte 14"/>
          <p:cNvSpPr txBox="1"/>
          <p:nvPr/>
        </p:nvSpPr>
        <p:spPr>
          <a:xfrm>
            <a:off x="6143636" y="3188143"/>
            <a:ext cx="2857520" cy="1169551"/>
          </a:xfrm>
          <a:prstGeom prst="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1400" b="1" dirty="0" smtClean="0">
                <a:latin typeface="Tw Cen MT" pitchFamily="34" charset="0"/>
              </a:rPr>
              <a:t>Identifiez les deux Eglises présentes sur la gravure.  Quel message l’artiste veut -il délivrer ? </a:t>
            </a:r>
          </a:p>
          <a:p>
            <a:pPr algn="ctr"/>
            <a:r>
              <a:rPr lang="fr-FR" sz="1400" b="1" dirty="0" smtClean="0">
                <a:latin typeface="Tw Cen MT" pitchFamily="34" charset="0"/>
              </a:rPr>
              <a:t>En quoi est-ce, selon vous,  une œuvre de propagande ? </a:t>
            </a:r>
            <a:endParaRPr lang="fr-FR" sz="1400" dirty="0">
              <a:latin typeface="Tw Cen MT" pitchFamily="34" charset="0"/>
            </a:endParaRPr>
          </a:p>
        </p:txBody>
      </p:sp>
      <p:sp>
        <p:nvSpPr>
          <p:cNvPr id="1030" name="Rectangle 6"/>
          <p:cNvSpPr>
            <a:spLocks noChangeArrowheads="1"/>
          </p:cNvSpPr>
          <p:nvPr/>
        </p:nvSpPr>
        <p:spPr bwMode="auto">
          <a:xfrm>
            <a:off x="6143636" y="4429132"/>
            <a:ext cx="2857520" cy="523220"/>
          </a:xfrm>
          <a:prstGeom prst="rect">
            <a:avLst/>
          </a:prstGeom>
          <a:solidFill>
            <a:schemeClr val="bg1">
              <a:alpha val="50000"/>
            </a:schemeClr>
          </a:solidFill>
          <a:ln w="9525">
            <a:solidFill>
              <a:schemeClr val="bg2">
                <a:lumMod val="2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Arial" pitchFamily="34" charset="0"/>
              </a:rPr>
              <a:t>Gravure hollandaise</a:t>
            </a:r>
            <a:r>
              <a:rPr kumimoji="0" lang="fr-FR" sz="1400" b="1" i="0" u="none" strike="noStrike" cap="none" normalizeH="0" dirty="0" smtClean="0">
                <a:ln>
                  <a:noFill/>
                </a:ln>
                <a:solidFill>
                  <a:schemeClr val="tx1"/>
                </a:solidFill>
                <a:effectLst/>
                <a:latin typeface="Tw Cen MT" pitchFamily="34" charset="0"/>
                <a:ea typeface="Calibri" pitchFamily="34" charset="0"/>
                <a:cs typeface="Arial" pitchFamily="34" charset="0"/>
              </a:rPr>
              <a:t> </a:t>
            </a: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Arial" pitchFamily="34" charset="0"/>
              </a:rPr>
              <a:t>de </a:t>
            </a:r>
            <a:r>
              <a:rPr kumimoji="0" lang="fr-FR" sz="1400" b="1" i="0" u="none" strike="noStrike" cap="none" normalizeH="0" baseline="0" dirty="0" err="1" smtClean="0">
                <a:ln>
                  <a:noFill/>
                </a:ln>
                <a:solidFill>
                  <a:schemeClr val="tx1"/>
                </a:solidFill>
                <a:effectLst/>
                <a:latin typeface="Tw Cen MT" pitchFamily="34" charset="0"/>
                <a:ea typeface="Calibri" pitchFamily="34" charset="0"/>
                <a:cs typeface="Arial" pitchFamily="34" charset="0"/>
              </a:rPr>
              <a:t>Huijeh</a:t>
            </a: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err="1" smtClean="0">
                <a:ln>
                  <a:noFill/>
                </a:ln>
                <a:solidFill>
                  <a:schemeClr val="tx1"/>
                </a:solidFill>
                <a:effectLst/>
                <a:latin typeface="Tw Cen MT" pitchFamily="34" charset="0"/>
                <a:ea typeface="Calibri" pitchFamily="34" charset="0"/>
                <a:cs typeface="Arial" pitchFamily="34" charset="0"/>
              </a:rPr>
              <a:t>Allardt</a:t>
            </a: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Arial" pitchFamily="34" charset="0"/>
              </a:rPr>
              <a:t>, 1562</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 Box 9"/>
          <p:cNvSpPr txBox="1">
            <a:spLocks noChangeArrowheads="1"/>
          </p:cNvSpPr>
          <p:nvPr/>
        </p:nvSpPr>
        <p:spPr bwMode="auto">
          <a:xfrm>
            <a:off x="6143636" y="5000636"/>
            <a:ext cx="2857520" cy="1815882"/>
          </a:xfrm>
          <a:prstGeom prst="rect">
            <a:avLst/>
          </a:prstGeom>
          <a:solidFill>
            <a:schemeClr val="bg2">
              <a:lumMod val="25000"/>
              <a:alpha val="49000"/>
            </a:schemeClr>
          </a:solidFill>
          <a:ln>
            <a:solidFill>
              <a:schemeClr val="bg2">
                <a:lumMod val="25000"/>
              </a:schemeClr>
            </a:solidFill>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fr-FR" sz="1400" b="1" dirty="0" smtClean="0">
                <a:latin typeface="Tw Cen MT" pitchFamily="34" charset="0"/>
              </a:rPr>
              <a:t>L’artiste veut montrer que la Bible sur laquelle s’appuient exclusivement les protestants est plus lourde que l’Eglise catholique, dénoncée comme une organisation  richissime et corrompue,  à la solde du Diable. En ce sens, il s’agit d’une œuvre de propagande.</a:t>
            </a:r>
            <a:endParaRPr lang="fr-FR" sz="1400" b="1" dirty="0">
              <a:latin typeface="Tw Cen MT" pitchFamily="34" charset="0"/>
            </a:endParaRPr>
          </a:p>
        </p:txBody>
      </p:sp>
      <p:sp>
        <p:nvSpPr>
          <p:cNvPr id="19" name="Forme libre 18"/>
          <p:cNvSpPr/>
          <p:nvPr/>
        </p:nvSpPr>
        <p:spPr>
          <a:xfrm>
            <a:off x="4343400" y="1620371"/>
            <a:ext cx="1707776" cy="2918011"/>
          </a:xfrm>
          <a:custGeom>
            <a:avLst/>
            <a:gdLst>
              <a:gd name="connsiteX0" fmla="*/ 1707776 w 1707776"/>
              <a:gd name="connsiteY0" fmla="*/ 248770 h 2918011"/>
              <a:gd name="connsiteX1" fmla="*/ 1701053 w 1707776"/>
              <a:gd name="connsiteY1" fmla="*/ 2729753 h 2918011"/>
              <a:gd name="connsiteX2" fmla="*/ 1647265 w 1707776"/>
              <a:gd name="connsiteY2" fmla="*/ 2749923 h 2918011"/>
              <a:gd name="connsiteX3" fmla="*/ 1667435 w 1707776"/>
              <a:gd name="connsiteY3" fmla="*/ 2870947 h 2918011"/>
              <a:gd name="connsiteX4" fmla="*/ 1459006 w 1707776"/>
              <a:gd name="connsiteY4" fmla="*/ 2877670 h 2918011"/>
              <a:gd name="connsiteX5" fmla="*/ 1465729 w 1707776"/>
              <a:gd name="connsiteY5" fmla="*/ 2837329 h 2918011"/>
              <a:gd name="connsiteX6" fmla="*/ 1344706 w 1707776"/>
              <a:gd name="connsiteY6" fmla="*/ 2850776 h 2918011"/>
              <a:gd name="connsiteX7" fmla="*/ 1277471 w 1707776"/>
              <a:gd name="connsiteY7" fmla="*/ 2823882 h 2918011"/>
              <a:gd name="connsiteX8" fmla="*/ 1385047 w 1707776"/>
              <a:gd name="connsiteY8" fmla="*/ 2723029 h 2918011"/>
              <a:gd name="connsiteX9" fmla="*/ 1337982 w 1707776"/>
              <a:gd name="connsiteY9" fmla="*/ 2689411 h 2918011"/>
              <a:gd name="connsiteX10" fmla="*/ 1109382 w 1707776"/>
              <a:gd name="connsiteY10" fmla="*/ 2729753 h 2918011"/>
              <a:gd name="connsiteX11" fmla="*/ 1109382 w 1707776"/>
              <a:gd name="connsiteY11" fmla="*/ 2877670 h 2918011"/>
              <a:gd name="connsiteX12" fmla="*/ 961465 w 1707776"/>
              <a:gd name="connsiteY12" fmla="*/ 2918011 h 2918011"/>
              <a:gd name="connsiteX13" fmla="*/ 833718 w 1707776"/>
              <a:gd name="connsiteY13" fmla="*/ 2904564 h 2918011"/>
              <a:gd name="connsiteX14" fmla="*/ 820271 w 1707776"/>
              <a:gd name="connsiteY14" fmla="*/ 2850776 h 2918011"/>
              <a:gd name="connsiteX15" fmla="*/ 773206 w 1707776"/>
              <a:gd name="connsiteY15" fmla="*/ 2817158 h 2918011"/>
              <a:gd name="connsiteX16" fmla="*/ 914400 w 1707776"/>
              <a:gd name="connsiteY16" fmla="*/ 2729753 h 2918011"/>
              <a:gd name="connsiteX17" fmla="*/ 900953 w 1707776"/>
              <a:gd name="connsiteY17" fmla="*/ 2655794 h 2918011"/>
              <a:gd name="connsiteX18" fmla="*/ 753035 w 1707776"/>
              <a:gd name="connsiteY18" fmla="*/ 2602005 h 2918011"/>
              <a:gd name="connsiteX19" fmla="*/ 665629 w 1707776"/>
              <a:gd name="connsiteY19" fmla="*/ 2608729 h 2918011"/>
              <a:gd name="connsiteX20" fmla="*/ 658906 w 1707776"/>
              <a:gd name="connsiteY20" fmla="*/ 2669241 h 2918011"/>
              <a:gd name="connsiteX21" fmla="*/ 732865 w 1707776"/>
              <a:gd name="connsiteY21" fmla="*/ 2689411 h 2918011"/>
              <a:gd name="connsiteX22" fmla="*/ 732865 w 1707776"/>
              <a:gd name="connsiteY22" fmla="*/ 2723029 h 2918011"/>
              <a:gd name="connsiteX23" fmla="*/ 571500 w 1707776"/>
              <a:gd name="connsiteY23" fmla="*/ 2729753 h 2918011"/>
              <a:gd name="connsiteX24" fmla="*/ 457200 w 1707776"/>
              <a:gd name="connsiteY24" fmla="*/ 2844053 h 2918011"/>
              <a:gd name="connsiteX25" fmla="*/ 363071 w 1707776"/>
              <a:gd name="connsiteY25" fmla="*/ 2823882 h 2918011"/>
              <a:gd name="connsiteX26" fmla="*/ 457200 w 1707776"/>
              <a:gd name="connsiteY26" fmla="*/ 2642347 h 2918011"/>
              <a:gd name="connsiteX27" fmla="*/ 356347 w 1707776"/>
              <a:gd name="connsiteY27" fmla="*/ 2615453 h 2918011"/>
              <a:gd name="connsiteX28" fmla="*/ 342900 w 1707776"/>
              <a:gd name="connsiteY28" fmla="*/ 2588558 h 2918011"/>
              <a:gd name="connsiteX29" fmla="*/ 262218 w 1707776"/>
              <a:gd name="connsiteY29" fmla="*/ 2561664 h 2918011"/>
              <a:gd name="connsiteX30" fmla="*/ 255494 w 1707776"/>
              <a:gd name="connsiteY30" fmla="*/ 2380129 h 2918011"/>
              <a:gd name="connsiteX31" fmla="*/ 221876 w 1707776"/>
              <a:gd name="connsiteY31" fmla="*/ 1983441 h 2918011"/>
              <a:gd name="connsiteX32" fmla="*/ 262218 w 1707776"/>
              <a:gd name="connsiteY32" fmla="*/ 1687605 h 2918011"/>
              <a:gd name="connsiteX33" fmla="*/ 94129 w 1707776"/>
              <a:gd name="connsiteY33" fmla="*/ 1539688 h 2918011"/>
              <a:gd name="connsiteX34" fmla="*/ 174812 w 1707776"/>
              <a:gd name="connsiteY34" fmla="*/ 1190064 h 2918011"/>
              <a:gd name="connsiteX35" fmla="*/ 73959 w 1707776"/>
              <a:gd name="connsiteY35" fmla="*/ 1042147 h 2918011"/>
              <a:gd name="connsiteX36" fmla="*/ 20171 w 1707776"/>
              <a:gd name="connsiteY36" fmla="*/ 800100 h 2918011"/>
              <a:gd name="connsiteX37" fmla="*/ 40341 w 1707776"/>
              <a:gd name="connsiteY37" fmla="*/ 732864 h 2918011"/>
              <a:gd name="connsiteX38" fmla="*/ 0 w 1707776"/>
              <a:gd name="connsiteY38" fmla="*/ 719417 h 2918011"/>
              <a:gd name="connsiteX39" fmla="*/ 0 w 1707776"/>
              <a:gd name="connsiteY39" fmla="*/ 645458 h 2918011"/>
              <a:gd name="connsiteX40" fmla="*/ 94129 w 1707776"/>
              <a:gd name="connsiteY40" fmla="*/ 598394 h 2918011"/>
              <a:gd name="connsiteX41" fmla="*/ 107576 w 1707776"/>
              <a:gd name="connsiteY41" fmla="*/ 699247 h 2918011"/>
              <a:gd name="connsiteX42" fmla="*/ 262218 w 1707776"/>
              <a:gd name="connsiteY42" fmla="*/ 611841 h 2918011"/>
              <a:gd name="connsiteX43" fmla="*/ 248771 w 1707776"/>
              <a:gd name="connsiteY43" fmla="*/ 510988 h 2918011"/>
              <a:gd name="connsiteX44" fmla="*/ 322729 w 1707776"/>
              <a:gd name="connsiteY44" fmla="*/ 457200 h 2918011"/>
              <a:gd name="connsiteX45" fmla="*/ 336176 w 1707776"/>
              <a:gd name="connsiteY45" fmla="*/ 416858 h 2918011"/>
              <a:gd name="connsiteX46" fmla="*/ 403412 w 1707776"/>
              <a:gd name="connsiteY46" fmla="*/ 342900 h 2918011"/>
              <a:gd name="connsiteX47" fmla="*/ 342900 w 1707776"/>
              <a:gd name="connsiteY47" fmla="*/ 268941 h 2918011"/>
              <a:gd name="connsiteX48" fmla="*/ 410135 w 1707776"/>
              <a:gd name="connsiteY48" fmla="*/ 208429 h 2918011"/>
              <a:gd name="connsiteX49" fmla="*/ 510988 w 1707776"/>
              <a:gd name="connsiteY49" fmla="*/ 228600 h 2918011"/>
              <a:gd name="connsiteX50" fmla="*/ 490818 w 1707776"/>
              <a:gd name="connsiteY50" fmla="*/ 295835 h 2918011"/>
              <a:gd name="connsiteX51" fmla="*/ 531159 w 1707776"/>
              <a:gd name="connsiteY51" fmla="*/ 342900 h 2918011"/>
              <a:gd name="connsiteX52" fmla="*/ 672353 w 1707776"/>
              <a:gd name="connsiteY52" fmla="*/ 336176 h 2918011"/>
              <a:gd name="connsiteX53" fmla="*/ 753035 w 1707776"/>
              <a:gd name="connsiteY53" fmla="*/ 295835 h 2918011"/>
              <a:gd name="connsiteX54" fmla="*/ 759759 w 1707776"/>
              <a:gd name="connsiteY54" fmla="*/ 255494 h 2918011"/>
              <a:gd name="connsiteX55" fmla="*/ 692524 w 1707776"/>
              <a:gd name="connsiteY55" fmla="*/ 248770 h 2918011"/>
              <a:gd name="connsiteX56" fmla="*/ 719418 w 1707776"/>
              <a:gd name="connsiteY56" fmla="*/ 194982 h 2918011"/>
              <a:gd name="connsiteX57" fmla="*/ 719418 w 1707776"/>
              <a:gd name="connsiteY57" fmla="*/ 127747 h 2918011"/>
              <a:gd name="connsiteX58" fmla="*/ 833718 w 1707776"/>
              <a:gd name="connsiteY58" fmla="*/ 121023 h 2918011"/>
              <a:gd name="connsiteX59" fmla="*/ 900953 w 1707776"/>
              <a:gd name="connsiteY59" fmla="*/ 147917 h 2918011"/>
              <a:gd name="connsiteX60" fmla="*/ 954741 w 1707776"/>
              <a:gd name="connsiteY60" fmla="*/ 174811 h 2918011"/>
              <a:gd name="connsiteX61" fmla="*/ 880782 w 1707776"/>
              <a:gd name="connsiteY61" fmla="*/ 228600 h 2918011"/>
              <a:gd name="connsiteX62" fmla="*/ 907676 w 1707776"/>
              <a:gd name="connsiteY62" fmla="*/ 282388 h 2918011"/>
              <a:gd name="connsiteX63" fmla="*/ 1035424 w 1707776"/>
              <a:gd name="connsiteY63" fmla="*/ 342900 h 2918011"/>
              <a:gd name="connsiteX64" fmla="*/ 1109382 w 1707776"/>
              <a:gd name="connsiteY64" fmla="*/ 235323 h 2918011"/>
              <a:gd name="connsiteX65" fmla="*/ 1109382 w 1707776"/>
              <a:gd name="connsiteY65" fmla="*/ 161364 h 2918011"/>
              <a:gd name="connsiteX66" fmla="*/ 1089212 w 1707776"/>
              <a:gd name="connsiteY66" fmla="*/ 134470 h 2918011"/>
              <a:gd name="connsiteX67" fmla="*/ 1136276 w 1707776"/>
              <a:gd name="connsiteY67" fmla="*/ 53788 h 2918011"/>
              <a:gd name="connsiteX68" fmla="*/ 1149724 w 1707776"/>
              <a:gd name="connsiteY68" fmla="*/ 6723 h 2918011"/>
              <a:gd name="connsiteX69" fmla="*/ 1243853 w 1707776"/>
              <a:gd name="connsiteY69" fmla="*/ 0 h 2918011"/>
              <a:gd name="connsiteX70" fmla="*/ 1250576 w 1707776"/>
              <a:gd name="connsiteY70" fmla="*/ 47064 h 2918011"/>
              <a:gd name="connsiteX71" fmla="*/ 1317812 w 1707776"/>
              <a:gd name="connsiteY71" fmla="*/ 87405 h 2918011"/>
              <a:gd name="connsiteX72" fmla="*/ 1290918 w 1707776"/>
              <a:gd name="connsiteY72" fmla="*/ 168088 h 2918011"/>
              <a:gd name="connsiteX73" fmla="*/ 1304365 w 1707776"/>
              <a:gd name="connsiteY73" fmla="*/ 242047 h 2918011"/>
              <a:gd name="connsiteX74" fmla="*/ 1411941 w 1707776"/>
              <a:gd name="connsiteY74" fmla="*/ 268941 h 2918011"/>
              <a:gd name="connsiteX75" fmla="*/ 1452282 w 1707776"/>
              <a:gd name="connsiteY75" fmla="*/ 194982 h 2918011"/>
              <a:gd name="connsiteX76" fmla="*/ 1459006 w 1707776"/>
              <a:gd name="connsiteY76" fmla="*/ 80682 h 2918011"/>
              <a:gd name="connsiteX77" fmla="*/ 1398494 w 1707776"/>
              <a:gd name="connsiteY77" fmla="*/ 53788 h 2918011"/>
              <a:gd name="connsiteX78" fmla="*/ 1452282 w 1707776"/>
              <a:gd name="connsiteY78" fmla="*/ 13447 h 2918011"/>
              <a:gd name="connsiteX79" fmla="*/ 1620371 w 1707776"/>
              <a:gd name="connsiteY79" fmla="*/ 47064 h 2918011"/>
              <a:gd name="connsiteX80" fmla="*/ 1660712 w 1707776"/>
              <a:gd name="connsiteY80" fmla="*/ 87405 h 2918011"/>
              <a:gd name="connsiteX81" fmla="*/ 1613647 w 1707776"/>
              <a:gd name="connsiteY81" fmla="*/ 127747 h 2918011"/>
              <a:gd name="connsiteX82" fmla="*/ 1606924 w 1707776"/>
              <a:gd name="connsiteY82" fmla="*/ 188258 h 2918011"/>
              <a:gd name="connsiteX83" fmla="*/ 1707776 w 1707776"/>
              <a:gd name="connsiteY83" fmla="*/ 248770 h 291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707776" h="2918011">
                <a:moveTo>
                  <a:pt x="1707776" y="248770"/>
                </a:moveTo>
                <a:lnTo>
                  <a:pt x="1701053" y="2729753"/>
                </a:lnTo>
                <a:lnTo>
                  <a:pt x="1647265" y="2749923"/>
                </a:lnTo>
                <a:lnTo>
                  <a:pt x="1667435" y="2870947"/>
                </a:lnTo>
                <a:lnTo>
                  <a:pt x="1459006" y="2877670"/>
                </a:lnTo>
                <a:lnTo>
                  <a:pt x="1465729" y="2837329"/>
                </a:lnTo>
                <a:lnTo>
                  <a:pt x="1344706" y="2850776"/>
                </a:lnTo>
                <a:lnTo>
                  <a:pt x="1277471" y="2823882"/>
                </a:lnTo>
                <a:lnTo>
                  <a:pt x="1385047" y="2723029"/>
                </a:lnTo>
                <a:lnTo>
                  <a:pt x="1337982" y="2689411"/>
                </a:lnTo>
                <a:lnTo>
                  <a:pt x="1109382" y="2729753"/>
                </a:lnTo>
                <a:lnTo>
                  <a:pt x="1109382" y="2877670"/>
                </a:lnTo>
                <a:lnTo>
                  <a:pt x="961465" y="2918011"/>
                </a:lnTo>
                <a:lnTo>
                  <a:pt x="833718" y="2904564"/>
                </a:lnTo>
                <a:lnTo>
                  <a:pt x="820271" y="2850776"/>
                </a:lnTo>
                <a:lnTo>
                  <a:pt x="773206" y="2817158"/>
                </a:lnTo>
                <a:lnTo>
                  <a:pt x="914400" y="2729753"/>
                </a:lnTo>
                <a:lnTo>
                  <a:pt x="900953" y="2655794"/>
                </a:lnTo>
                <a:lnTo>
                  <a:pt x="753035" y="2602005"/>
                </a:lnTo>
                <a:lnTo>
                  <a:pt x="665629" y="2608729"/>
                </a:lnTo>
                <a:lnTo>
                  <a:pt x="658906" y="2669241"/>
                </a:lnTo>
                <a:lnTo>
                  <a:pt x="732865" y="2689411"/>
                </a:lnTo>
                <a:lnTo>
                  <a:pt x="732865" y="2723029"/>
                </a:lnTo>
                <a:lnTo>
                  <a:pt x="571500" y="2729753"/>
                </a:lnTo>
                <a:lnTo>
                  <a:pt x="457200" y="2844053"/>
                </a:lnTo>
                <a:lnTo>
                  <a:pt x="363071" y="2823882"/>
                </a:lnTo>
                <a:lnTo>
                  <a:pt x="457200" y="2642347"/>
                </a:lnTo>
                <a:lnTo>
                  <a:pt x="356347" y="2615453"/>
                </a:lnTo>
                <a:lnTo>
                  <a:pt x="342900" y="2588558"/>
                </a:lnTo>
                <a:lnTo>
                  <a:pt x="262218" y="2561664"/>
                </a:lnTo>
                <a:lnTo>
                  <a:pt x="255494" y="2380129"/>
                </a:lnTo>
                <a:lnTo>
                  <a:pt x="221876" y="1983441"/>
                </a:lnTo>
                <a:lnTo>
                  <a:pt x="262218" y="1687605"/>
                </a:lnTo>
                <a:lnTo>
                  <a:pt x="94129" y="1539688"/>
                </a:lnTo>
                <a:lnTo>
                  <a:pt x="174812" y="1190064"/>
                </a:lnTo>
                <a:lnTo>
                  <a:pt x="73959" y="1042147"/>
                </a:lnTo>
                <a:lnTo>
                  <a:pt x="20171" y="800100"/>
                </a:lnTo>
                <a:lnTo>
                  <a:pt x="40341" y="732864"/>
                </a:lnTo>
                <a:lnTo>
                  <a:pt x="0" y="719417"/>
                </a:lnTo>
                <a:lnTo>
                  <a:pt x="0" y="645458"/>
                </a:lnTo>
                <a:lnTo>
                  <a:pt x="94129" y="598394"/>
                </a:lnTo>
                <a:lnTo>
                  <a:pt x="107576" y="699247"/>
                </a:lnTo>
                <a:lnTo>
                  <a:pt x="262218" y="611841"/>
                </a:lnTo>
                <a:lnTo>
                  <a:pt x="248771" y="510988"/>
                </a:lnTo>
                <a:lnTo>
                  <a:pt x="322729" y="457200"/>
                </a:lnTo>
                <a:lnTo>
                  <a:pt x="336176" y="416858"/>
                </a:lnTo>
                <a:lnTo>
                  <a:pt x="403412" y="342900"/>
                </a:lnTo>
                <a:lnTo>
                  <a:pt x="342900" y="268941"/>
                </a:lnTo>
                <a:lnTo>
                  <a:pt x="410135" y="208429"/>
                </a:lnTo>
                <a:lnTo>
                  <a:pt x="510988" y="228600"/>
                </a:lnTo>
                <a:lnTo>
                  <a:pt x="490818" y="295835"/>
                </a:lnTo>
                <a:lnTo>
                  <a:pt x="531159" y="342900"/>
                </a:lnTo>
                <a:lnTo>
                  <a:pt x="672353" y="336176"/>
                </a:lnTo>
                <a:lnTo>
                  <a:pt x="753035" y="295835"/>
                </a:lnTo>
                <a:lnTo>
                  <a:pt x="759759" y="255494"/>
                </a:lnTo>
                <a:lnTo>
                  <a:pt x="692524" y="248770"/>
                </a:lnTo>
                <a:lnTo>
                  <a:pt x="719418" y="194982"/>
                </a:lnTo>
                <a:lnTo>
                  <a:pt x="719418" y="127747"/>
                </a:lnTo>
                <a:lnTo>
                  <a:pt x="833718" y="121023"/>
                </a:lnTo>
                <a:lnTo>
                  <a:pt x="900953" y="147917"/>
                </a:lnTo>
                <a:lnTo>
                  <a:pt x="954741" y="174811"/>
                </a:lnTo>
                <a:lnTo>
                  <a:pt x="880782" y="228600"/>
                </a:lnTo>
                <a:lnTo>
                  <a:pt x="907676" y="282388"/>
                </a:lnTo>
                <a:lnTo>
                  <a:pt x="1035424" y="342900"/>
                </a:lnTo>
                <a:lnTo>
                  <a:pt x="1109382" y="235323"/>
                </a:lnTo>
                <a:lnTo>
                  <a:pt x="1109382" y="161364"/>
                </a:lnTo>
                <a:lnTo>
                  <a:pt x="1089212" y="134470"/>
                </a:lnTo>
                <a:lnTo>
                  <a:pt x="1136276" y="53788"/>
                </a:lnTo>
                <a:lnTo>
                  <a:pt x="1149724" y="6723"/>
                </a:lnTo>
                <a:lnTo>
                  <a:pt x="1243853" y="0"/>
                </a:lnTo>
                <a:lnTo>
                  <a:pt x="1250576" y="47064"/>
                </a:lnTo>
                <a:lnTo>
                  <a:pt x="1317812" y="87405"/>
                </a:lnTo>
                <a:lnTo>
                  <a:pt x="1290918" y="168088"/>
                </a:lnTo>
                <a:lnTo>
                  <a:pt x="1304365" y="242047"/>
                </a:lnTo>
                <a:lnTo>
                  <a:pt x="1411941" y="268941"/>
                </a:lnTo>
                <a:lnTo>
                  <a:pt x="1452282" y="194982"/>
                </a:lnTo>
                <a:lnTo>
                  <a:pt x="1459006" y="80682"/>
                </a:lnTo>
                <a:lnTo>
                  <a:pt x="1398494" y="53788"/>
                </a:lnTo>
                <a:lnTo>
                  <a:pt x="1452282" y="13447"/>
                </a:lnTo>
                <a:lnTo>
                  <a:pt x="1620371" y="47064"/>
                </a:lnTo>
                <a:lnTo>
                  <a:pt x="1660712" y="87405"/>
                </a:lnTo>
                <a:lnTo>
                  <a:pt x="1613647" y="127747"/>
                </a:lnTo>
                <a:lnTo>
                  <a:pt x="1606924" y="188258"/>
                </a:lnTo>
                <a:lnTo>
                  <a:pt x="1707776" y="248770"/>
                </a:lnTo>
                <a:close/>
              </a:path>
            </a:pathLst>
          </a:custGeom>
          <a:solidFill>
            <a:srgbClr val="FFFF99">
              <a:alpha val="5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6"/>
          <p:cNvSpPr>
            <a:spLocks noChangeArrowheads="1"/>
          </p:cNvSpPr>
          <p:nvPr/>
        </p:nvSpPr>
        <p:spPr bwMode="auto">
          <a:xfrm>
            <a:off x="214282" y="714356"/>
            <a:ext cx="2143140" cy="216000"/>
          </a:xfrm>
          <a:prstGeom prst="rect">
            <a:avLst/>
          </a:prstGeom>
          <a:solidFill>
            <a:schemeClr val="bg1">
              <a:alpha val="50000"/>
            </a:schemeClr>
          </a:solidFill>
          <a:ln w="9525">
            <a:solidFill>
              <a:schemeClr val="bg2">
                <a:lumMod val="2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Arial" pitchFamily="34" charset="0"/>
              </a:rPr>
              <a:t>Eglise catholique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6"/>
          <p:cNvSpPr>
            <a:spLocks noChangeArrowheads="1"/>
          </p:cNvSpPr>
          <p:nvPr/>
        </p:nvSpPr>
        <p:spPr bwMode="auto">
          <a:xfrm>
            <a:off x="4193788" y="712670"/>
            <a:ext cx="1857388" cy="216000"/>
          </a:xfrm>
          <a:prstGeom prst="rect">
            <a:avLst/>
          </a:prstGeom>
          <a:solidFill>
            <a:schemeClr val="bg1">
              <a:alpha val="50000"/>
            </a:schemeClr>
          </a:solidFill>
          <a:ln w="9525">
            <a:solidFill>
              <a:schemeClr val="bg2">
                <a:lumMod val="2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Arial" pitchFamily="34" charset="0"/>
              </a:rPr>
              <a:t>Eglise protestante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6"/>
          <p:cNvSpPr>
            <a:spLocks noChangeArrowheads="1"/>
          </p:cNvSpPr>
          <p:nvPr/>
        </p:nvSpPr>
        <p:spPr bwMode="auto">
          <a:xfrm>
            <a:off x="4193788" y="928670"/>
            <a:ext cx="1857388" cy="216000"/>
          </a:xfrm>
          <a:prstGeom prst="rect">
            <a:avLst/>
          </a:prstGeom>
          <a:solidFill>
            <a:schemeClr val="bg1">
              <a:alpha val="50000"/>
            </a:schemeClr>
          </a:solidFill>
          <a:ln w="9525">
            <a:solidFill>
              <a:schemeClr val="bg2">
                <a:lumMod val="2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cs typeface="Arial" pitchFamily="34" charset="0"/>
              </a:rPr>
              <a:t>Organisation</a:t>
            </a:r>
            <a:r>
              <a:rPr kumimoji="0" lang="fr-FR" sz="1400" b="1" i="0" u="none" strike="noStrike" cap="none" normalizeH="0" dirty="0" smtClean="0">
                <a:ln>
                  <a:noFill/>
                </a:ln>
                <a:solidFill>
                  <a:schemeClr val="tx1"/>
                </a:solidFill>
                <a:effectLst/>
                <a:latin typeface="Tw Cen MT" pitchFamily="34" charset="0"/>
                <a:cs typeface="Arial" pitchFamily="34" charset="0"/>
              </a:rPr>
              <a:t> linéaire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2" name="Connecteur droit 31"/>
          <p:cNvCxnSpPr>
            <a:stCxn id="19" idx="36"/>
          </p:cNvCxnSpPr>
          <p:nvPr/>
        </p:nvCxnSpPr>
        <p:spPr>
          <a:xfrm flipV="1">
            <a:off x="4363571" y="2143116"/>
            <a:ext cx="1708627" cy="277355"/>
          </a:xfrm>
          <a:prstGeom prst="line">
            <a:avLst/>
          </a:prstGeom>
        </p:spPr>
        <p:style>
          <a:lnRef idx="3">
            <a:schemeClr val="dk1"/>
          </a:lnRef>
          <a:fillRef idx="0">
            <a:schemeClr val="dk1"/>
          </a:fillRef>
          <a:effectRef idx="2">
            <a:schemeClr val="dk1"/>
          </a:effectRef>
          <a:fontRef idx="minor">
            <a:schemeClr val="tx1"/>
          </a:fontRef>
        </p:style>
      </p:cxnSp>
      <p:cxnSp>
        <p:nvCxnSpPr>
          <p:cNvPr id="34" name="Connecteur droit 33"/>
          <p:cNvCxnSpPr/>
          <p:nvPr/>
        </p:nvCxnSpPr>
        <p:spPr>
          <a:xfrm flipV="1">
            <a:off x="4429124" y="1472851"/>
            <a:ext cx="1626591" cy="348794"/>
          </a:xfrm>
          <a:prstGeom prst="line">
            <a:avLst/>
          </a:prstGeom>
        </p:spPr>
        <p:style>
          <a:lnRef idx="3">
            <a:schemeClr val="dk1"/>
          </a:lnRef>
          <a:fillRef idx="0">
            <a:schemeClr val="dk1"/>
          </a:fillRef>
          <a:effectRef idx="2">
            <a:schemeClr val="dk1"/>
          </a:effectRef>
          <a:fontRef idx="minor">
            <a:schemeClr val="tx1"/>
          </a:fontRef>
        </p:style>
      </p:cxnSp>
      <p:sp>
        <p:nvSpPr>
          <p:cNvPr id="39" name="Rectangle 6"/>
          <p:cNvSpPr>
            <a:spLocks noChangeArrowheads="1"/>
          </p:cNvSpPr>
          <p:nvPr/>
        </p:nvSpPr>
        <p:spPr bwMode="auto">
          <a:xfrm>
            <a:off x="214282" y="4714884"/>
            <a:ext cx="1428760" cy="1600438"/>
          </a:xfrm>
          <a:prstGeom prst="rect">
            <a:avLst/>
          </a:prstGeom>
          <a:solidFill>
            <a:schemeClr val="bg1">
              <a:alpha val="50000"/>
            </a:schemeClr>
          </a:solidFill>
          <a:ln w="9525">
            <a:solidFill>
              <a:schemeClr val="bg2">
                <a:lumMod val="2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Arial" pitchFamily="34" charset="0"/>
              </a:rPr>
              <a:t>Eglise hiérarchisée,</a:t>
            </a:r>
            <a:r>
              <a:rPr kumimoji="0" lang="fr-FR" sz="1400" b="1" i="0" u="none" strike="noStrike" cap="none" normalizeH="0" dirty="0" smtClean="0">
                <a:ln>
                  <a:noFill/>
                </a:ln>
                <a:solidFill>
                  <a:schemeClr val="tx1"/>
                </a:solidFill>
                <a:effectLst/>
                <a:latin typeface="Tw Cen MT" pitchFamily="34" charset="0"/>
                <a:ea typeface="Calibri" pitchFamily="34" charset="0"/>
                <a:cs typeface="Arial" pitchFamily="34" charset="0"/>
              </a:rPr>
              <a:t> </a:t>
            </a: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Arial" pitchFamily="34" charset="0"/>
              </a:rPr>
              <a:t>riche </a:t>
            </a:r>
            <a:r>
              <a:rPr lang="fr-FR" sz="1400" b="1" dirty="0" smtClean="0">
                <a:latin typeface="Tw Cen MT" pitchFamily="34" charset="0"/>
                <a:cs typeface="Arial" pitchFamily="34" charset="0"/>
              </a:rPr>
              <a:t>(cartulaire, tiare…) </a:t>
            </a: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Arial" pitchFamily="34" charset="0"/>
              </a:rPr>
              <a:t>et corrompue</a:t>
            </a:r>
          </a:p>
          <a:p>
            <a:pPr marL="0" marR="0" lvl="0" indent="0" algn="ctr" defTabSz="914400" rtl="0" eaLnBrk="1" fontAlgn="base" latinLnBrk="0" hangingPunct="1">
              <a:lnSpc>
                <a:spcPct val="100000"/>
              </a:lnSpc>
              <a:spcBef>
                <a:spcPct val="0"/>
              </a:spcBef>
              <a:spcAft>
                <a:spcPct val="0"/>
              </a:spcAft>
              <a:buClrTx/>
              <a:buSzTx/>
              <a:buFontTx/>
              <a:buNone/>
              <a:tabLst/>
            </a:pPr>
            <a:r>
              <a:rPr lang="fr-FR" sz="1400" b="1" dirty="0" smtClean="0">
                <a:latin typeface="Tw Cen MT" pitchFamily="34" charset="0"/>
                <a:cs typeface="Arial" pitchFamily="34" charset="0"/>
              </a:rPr>
              <a:t>( aidée par le démon…)</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Rectangle 6"/>
          <p:cNvSpPr>
            <a:spLocks noChangeArrowheads="1"/>
          </p:cNvSpPr>
          <p:nvPr/>
        </p:nvSpPr>
        <p:spPr bwMode="auto">
          <a:xfrm>
            <a:off x="4643438" y="4714884"/>
            <a:ext cx="1428760" cy="1169551"/>
          </a:xfrm>
          <a:prstGeom prst="rect">
            <a:avLst/>
          </a:prstGeom>
          <a:solidFill>
            <a:schemeClr val="bg1">
              <a:alpha val="50000"/>
            </a:schemeClr>
          </a:solidFill>
          <a:ln w="9525">
            <a:solidFill>
              <a:schemeClr val="bg2">
                <a:lumMod val="2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Arial" pitchFamily="34" charset="0"/>
              </a:rPr>
              <a:t>Eglise</a:t>
            </a:r>
            <a:r>
              <a:rPr kumimoji="0" lang="fr-FR" sz="1400" b="1" i="0" u="none" strike="noStrike" cap="none" normalizeH="0" dirty="0" smtClean="0">
                <a:ln>
                  <a:noFill/>
                </a:ln>
                <a:solidFill>
                  <a:schemeClr val="tx1"/>
                </a:solidFill>
                <a:effectLst/>
                <a:latin typeface="Tw Cen MT" pitchFamily="34" charset="0"/>
                <a:ea typeface="Calibri" pitchFamily="34" charset="0"/>
                <a:cs typeface="Arial" pitchFamily="34" charset="0"/>
              </a:rPr>
              <a:t> sobre, discrète et égalitaire dont le seul trésor est la Bible.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Forme libre 17"/>
          <p:cNvSpPr/>
          <p:nvPr/>
        </p:nvSpPr>
        <p:spPr>
          <a:xfrm>
            <a:off x="228600" y="1606924"/>
            <a:ext cx="1734671" cy="3005417"/>
          </a:xfrm>
          <a:custGeom>
            <a:avLst/>
            <a:gdLst>
              <a:gd name="connsiteX0" fmla="*/ 0 w 1734671"/>
              <a:gd name="connsiteY0" fmla="*/ 2971800 h 3005417"/>
              <a:gd name="connsiteX1" fmla="*/ 6724 w 1734671"/>
              <a:gd name="connsiteY1" fmla="*/ 874058 h 3005417"/>
              <a:gd name="connsiteX2" fmla="*/ 107576 w 1734671"/>
              <a:gd name="connsiteY2" fmla="*/ 800100 h 3005417"/>
              <a:gd name="connsiteX3" fmla="*/ 40341 w 1734671"/>
              <a:gd name="connsiteY3" fmla="*/ 726141 h 3005417"/>
              <a:gd name="connsiteX4" fmla="*/ 26894 w 1734671"/>
              <a:gd name="connsiteY4" fmla="*/ 665629 h 3005417"/>
              <a:gd name="connsiteX5" fmla="*/ 40341 w 1734671"/>
              <a:gd name="connsiteY5" fmla="*/ 598394 h 3005417"/>
              <a:gd name="connsiteX6" fmla="*/ 114300 w 1734671"/>
              <a:gd name="connsiteY6" fmla="*/ 578223 h 3005417"/>
              <a:gd name="connsiteX7" fmla="*/ 134471 w 1734671"/>
              <a:gd name="connsiteY7" fmla="*/ 403411 h 3005417"/>
              <a:gd name="connsiteX8" fmla="*/ 228600 w 1734671"/>
              <a:gd name="connsiteY8" fmla="*/ 316005 h 3005417"/>
              <a:gd name="connsiteX9" fmla="*/ 309282 w 1734671"/>
              <a:gd name="connsiteY9" fmla="*/ 228600 h 3005417"/>
              <a:gd name="connsiteX10" fmla="*/ 221876 w 1734671"/>
              <a:gd name="connsiteY10" fmla="*/ 248770 h 3005417"/>
              <a:gd name="connsiteX11" fmla="*/ 168088 w 1734671"/>
              <a:gd name="connsiteY11" fmla="*/ 215152 h 3005417"/>
              <a:gd name="connsiteX12" fmla="*/ 289112 w 1734671"/>
              <a:gd name="connsiteY12" fmla="*/ 154641 h 3005417"/>
              <a:gd name="connsiteX13" fmla="*/ 363071 w 1734671"/>
              <a:gd name="connsiteY13" fmla="*/ 94129 h 3005417"/>
              <a:gd name="connsiteX14" fmla="*/ 457200 w 1734671"/>
              <a:gd name="connsiteY14" fmla="*/ 127747 h 3005417"/>
              <a:gd name="connsiteX15" fmla="*/ 524435 w 1734671"/>
              <a:gd name="connsiteY15" fmla="*/ 161364 h 3005417"/>
              <a:gd name="connsiteX16" fmla="*/ 571500 w 1734671"/>
              <a:gd name="connsiteY16" fmla="*/ 215152 h 3005417"/>
              <a:gd name="connsiteX17" fmla="*/ 470647 w 1734671"/>
              <a:gd name="connsiteY17" fmla="*/ 255494 h 3005417"/>
              <a:gd name="connsiteX18" fmla="*/ 470647 w 1734671"/>
              <a:gd name="connsiteY18" fmla="*/ 336176 h 3005417"/>
              <a:gd name="connsiteX19" fmla="*/ 564776 w 1734671"/>
              <a:gd name="connsiteY19" fmla="*/ 376517 h 3005417"/>
              <a:gd name="connsiteX20" fmla="*/ 618565 w 1734671"/>
              <a:gd name="connsiteY20" fmla="*/ 416858 h 3005417"/>
              <a:gd name="connsiteX21" fmla="*/ 712694 w 1734671"/>
              <a:gd name="connsiteY21" fmla="*/ 329452 h 3005417"/>
              <a:gd name="connsiteX22" fmla="*/ 719418 w 1734671"/>
              <a:gd name="connsiteY22" fmla="*/ 161364 h 3005417"/>
              <a:gd name="connsiteX23" fmla="*/ 779929 w 1734671"/>
              <a:gd name="connsiteY23" fmla="*/ 26894 h 3005417"/>
              <a:gd name="connsiteX24" fmla="*/ 800100 w 1734671"/>
              <a:gd name="connsiteY24" fmla="*/ 0 h 3005417"/>
              <a:gd name="connsiteX25" fmla="*/ 880782 w 1734671"/>
              <a:gd name="connsiteY25" fmla="*/ 114300 h 3005417"/>
              <a:gd name="connsiteX26" fmla="*/ 914400 w 1734671"/>
              <a:gd name="connsiteY26" fmla="*/ 255494 h 3005417"/>
              <a:gd name="connsiteX27" fmla="*/ 934571 w 1734671"/>
              <a:gd name="connsiteY27" fmla="*/ 329452 h 3005417"/>
              <a:gd name="connsiteX28" fmla="*/ 1035424 w 1734671"/>
              <a:gd name="connsiteY28" fmla="*/ 490817 h 3005417"/>
              <a:gd name="connsiteX29" fmla="*/ 1069041 w 1734671"/>
              <a:gd name="connsiteY29" fmla="*/ 504264 h 3005417"/>
              <a:gd name="connsiteX30" fmla="*/ 1136276 w 1734671"/>
              <a:gd name="connsiteY30" fmla="*/ 383241 h 3005417"/>
              <a:gd name="connsiteX31" fmla="*/ 1129553 w 1734671"/>
              <a:gd name="connsiteY31" fmla="*/ 309282 h 3005417"/>
              <a:gd name="connsiteX32" fmla="*/ 1035424 w 1734671"/>
              <a:gd name="connsiteY32" fmla="*/ 289111 h 3005417"/>
              <a:gd name="connsiteX33" fmla="*/ 1136276 w 1734671"/>
              <a:gd name="connsiteY33" fmla="*/ 221876 h 3005417"/>
              <a:gd name="connsiteX34" fmla="*/ 1163171 w 1734671"/>
              <a:gd name="connsiteY34" fmla="*/ 181535 h 3005417"/>
              <a:gd name="connsiteX35" fmla="*/ 1264024 w 1734671"/>
              <a:gd name="connsiteY35" fmla="*/ 174811 h 3005417"/>
              <a:gd name="connsiteX36" fmla="*/ 1264024 w 1734671"/>
              <a:gd name="connsiteY36" fmla="*/ 228600 h 3005417"/>
              <a:gd name="connsiteX37" fmla="*/ 1411941 w 1734671"/>
              <a:gd name="connsiteY37" fmla="*/ 268941 h 3005417"/>
              <a:gd name="connsiteX38" fmla="*/ 1304365 w 1734671"/>
              <a:gd name="connsiteY38" fmla="*/ 336176 h 3005417"/>
              <a:gd name="connsiteX39" fmla="*/ 1311088 w 1734671"/>
              <a:gd name="connsiteY39" fmla="*/ 369794 h 3005417"/>
              <a:gd name="connsiteX40" fmla="*/ 1411941 w 1734671"/>
              <a:gd name="connsiteY40" fmla="*/ 416858 h 3005417"/>
              <a:gd name="connsiteX41" fmla="*/ 1532965 w 1734671"/>
              <a:gd name="connsiteY41" fmla="*/ 632011 h 3005417"/>
              <a:gd name="connsiteX42" fmla="*/ 1593476 w 1734671"/>
              <a:gd name="connsiteY42" fmla="*/ 786652 h 3005417"/>
              <a:gd name="connsiteX43" fmla="*/ 1600200 w 1734671"/>
              <a:gd name="connsiteY43" fmla="*/ 786652 h 3005417"/>
              <a:gd name="connsiteX44" fmla="*/ 1660712 w 1734671"/>
              <a:gd name="connsiteY44" fmla="*/ 1116105 h 3005417"/>
              <a:gd name="connsiteX45" fmla="*/ 1653988 w 1734671"/>
              <a:gd name="connsiteY45" fmla="*/ 1506070 h 3005417"/>
              <a:gd name="connsiteX46" fmla="*/ 1667435 w 1734671"/>
              <a:gd name="connsiteY46" fmla="*/ 1775011 h 3005417"/>
              <a:gd name="connsiteX47" fmla="*/ 1721224 w 1734671"/>
              <a:gd name="connsiteY47" fmla="*/ 1949823 h 3005417"/>
              <a:gd name="connsiteX48" fmla="*/ 1734671 w 1734671"/>
              <a:gd name="connsiteY48" fmla="*/ 2111188 h 3005417"/>
              <a:gd name="connsiteX49" fmla="*/ 1674159 w 1734671"/>
              <a:gd name="connsiteY49" fmla="*/ 2225488 h 3005417"/>
              <a:gd name="connsiteX50" fmla="*/ 1687606 w 1734671"/>
              <a:gd name="connsiteY50" fmla="*/ 2669241 h 3005417"/>
              <a:gd name="connsiteX51" fmla="*/ 1485900 w 1734671"/>
              <a:gd name="connsiteY51" fmla="*/ 2669241 h 3005417"/>
              <a:gd name="connsiteX52" fmla="*/ 1405218 w 1734671"/>
              <a:gd name="connsiteY52" fmla="*/ 2749923 h 3005417"/>
              <a:gd name="connsiteX53" fmla="*/ 1304365 w 1734671"/>
              <a:gd name="connsiteY53" fmla="*/ 2736476 h 3005417"/>
              <a:gd name="connsiteX54" fmla="*/ 1337982 w 1734671"/>
              <a:gd name="connsiteY54" fmla="*/ 2965076 h 3005417"/>
              <a:gd name="connsiteX55" fmla="*/ 981635 w 1734671"/>
              <a:gd name="connsiteY55" fmla="*/ 3005417 h 3005417"/>
              <a:gd name="connsiteX56" fmla="*/ 894229 w 1734671"/>
              <a:gd name="connsiteY56" fmla="*/ 2965076 h 3005417"/>
              <a:gd name="connsiteX57" fmla="*/ 880782 w 1734671"/>
              <a:gd name="connsiteY57" fmla="*/ 2991970 h 3005417"/>
              <a:gd name="connsiteX58" fmla="*/ 806824 w 1734671"/>
              <a:gd name="connsiteY58" fmla="*/ 2985247 h 3005417"/>
              <a:gd name="connsiteX59" fmla="*/ 887506 w 1734671"/>
              <a:gd name="connsiteY59" fmla="*/ 2830605 h 3005417"/>
              <a:gd name="connsiteX60" fmla="*/ 840441 w 1734671"/>
              <a:gd name="connsiteY60" fmla="*/ 2709582 h 3005417"/>
              <a:gd name="connsiteX61" fmla="*/ 699247 w 1734671"/>
              <a:gd name="connsiteY61" fmla="*/ 2763370 h 3005417"/>
              <a:gd name="connsiteX62" fmla="*/ 517712 w 1734671"/>
              <a:gd name="connsiteY62" fmla="*/ 2749923 h 3005417"/>
              <a:gd name="connsiteX63" fmla="*/ 544606 w 1734671"/>
              <a:gd name="connsiteY63" fmla="*/ 2864223 h 3005417"/>
              <a:gd name="connsiteX64" fmla="*/ 490818 w 1734671"/>
              <a:gd name="connsiteY64" fmla="*/ 2830605 h 3005417"/>
              <a:gd name="connsiteX65" fmla="*/ 416859 w 1734671"/>
              <a:gd name="connsiteY65" fmla="*/ 3005417 h 3005417"/>
              <a:gd name="connsiteX66" fmla="*/ 0 w 1734671"/>
              <a:gd name="connsiteY66" fmla="*/ 2971800 h 300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734671" h="3005417">
                <a:moveTo>
                  <a:pt x="0" y="2971800"/>
                </a:moveTo>
                <a:cubicBezTo>
                  <a:pt x="2241" y="2272553"/>
                  <a:pt x="4483" y="1573305"/>
                  <a:pt x="6724" y="874058"/>
                </a:cubicBezTo>
                <a:lnTo>
                  <a:pt x="107576" y="800100"/>
                </a:lnTo>
                <a:lnTo>
                  <a:pt x="40341" y="726141"/>
                </a:lnTo>
                <a:lnTo>
                  <a:pt x="26894" y="665629"/>
                </a:lnTo>
                <a:lnTo>
                  <a:pt x="40341" y="598394"/>
                </a:lnTo>
                <a:lnTo>
                  <a:pt x="114300" y="578223"/>
                </a:lnTo>
                <a:lnTo>
                  <a:pt x="134471" y="403411"/>
                </a:lnTo>
                <a:cubicBezTo>
                  <a:pt x="218697" y="319185"/>
                  <a:pt x="181135" y="339739"/>
                  <a:pt x="228600" y="316005"/>
                </a:cubicBezTo>
                <a:lnTo>
                  <a:pt x="309282" y="228600"/>
                </a:lnTo>
                <a:lnTo>
                  <a:pt x="221876" y="248770"/>
                </a:lnTo>
                <a:lnTo>
                  <a:pt x="168088" y="215152"/>
                </a:lnTo>
                <a:lnTo>
                  <a:pt x="289112" y="154641"/>
                </a:lnTo>
                <a:lnTo>
                  <a:pt x="363071" y="94129"/>
                </a:lnTo>
                <a:lnTo>
                  <a:pt x="457200" y="127747"/>
                </a:lnTo>
                <a:lnTo>
                  <a:pt x="524435" y="161364"/>
                </a:lnTo>
                <a:lnTo>
                  <a:pt x="571500" y="215152"/>
                </a:lnTo>
                <a:lnTo>
                  <a:pt x="470647" y="255494"/>
                </a:lnTo>
                <a:lnTo>
                  <a:pt x="470647" y="336176"/>
                </a:lnTo>
                <a:lnTo>
                  <a:pt x="564776" y="376517"/>
                </a:lnTo>
                <a:lnTo>
                  <a:pt x="618565" y="416858"/>
                </a:lnTo>
                <a:lnTo>
                  <a:pt x="712694" y="329452"/>
                </a:lnTo>
                <a:lnTo>
                  <a:pt x="719418" y="161364"/>
                </a:lnTo>
                <a:lnTo>
                  <a:pt x="779929" y="26894"/>
                </a:lnTo>
                <a:lnTo>
                  <a:pt x="800100" y="0"/>
                </a:lnTo>
                <a:lnTo>
                  <a:pt x="880782" y="114300"/>
                </a:lnTo>
                <a:lnTo>
                  <a:pt x="914400" y="255494"/>
                </a:lnTo>
                <a:lnTo>
                  <a:pt x="934571" y="329452"/>
                </a:lnTo>
                <a:lnTo>
                  <a:pt x="1035424" y="490817"/>
                </a:lnTo>
                <a:lnTo>
                  <a:pt x="1069041" y="504264"/>
                </a:lnTo>
                <a:lnTo>
                  <a:pt x="1136276" y="383241"/>
                </a:lnTo>
                <a:lnTo>
                  <a:pt x="1129553" y="309282"/>
                </a:lnTo>
                <a:lnTo>
                  <a:pt x="1035424" y="289111"/>
                </a:lnTo>
                <a:lnTo>
                  <a:pt x="1136276" y="221876"/>
                </a:lnTo>
                <a:lnTo>
                  <a:pt x="1163171" y="181535"/>
                </a:lnTo>
                <a:lnTo>
                  <a:pt x="1264024" y="174811"/>
                </a:lnTo>
                <a:lnTo>
                  <a:pt x="1264024" y="228600"/>
                </a:lnTo>
                <a:lnTo>
                  <a:pt x="1411941" y="268941"/>
                </a:lnTo>
                <a:lnTo>
                  <a:pt x="1304365" y="336176"/>
                </a:lnTo>
                <a:lnTo>
                  <a:pt x="1311088" y="369794"/>
                </a:lnTo>
                <a:lnTo>
                  <a:pt x="1411941" y="416858"/>
                </a:lnTo>
                <a:lnTo>
                  <a:pt x="1532965" y="632011"/>
                </a:lnTo>
                <a:lnTo>
                  <a:pt x="1593476" y="786652"/>
                </a:lnTo>
                <a:lnTo>
                  <a:pt x="1600200" y="786652"/>
                </a:lnTo>
                <a:lnTo>
                  <a:pt x="1660712" y="1116105"/>
                </a:lnTo>
                <a:lnTo>
                  <a:pt x="1653988" y="1506070"/>
                </a:lnTo>
                <a:lnTo>
                  <a:pt x="1667435" y="1775011"/>
                </a:lnTo>
                <a:lnTo>
                  <a:pt x="1721224" y="1949823"/>
                </a:lnTo>
                <a:lnTo>
                  <a:pt x="1734671" y="2111188"/>
                </a:lnTo>
                <a:lnTo>
                  <a:pt x="1674159" y="2225488"/>
                </a:lnTo>
                <a:lnTo>
                  <a:pt x="1687606" y="2669241"/>
                </a:lnTo>
                <a:lnTo>
                  <a:pt x="1485900" y="2669241"/>
                </a:lnTo>
                <a:lnTo>
                  <a:pt x="1405218" y="2749923"/>
                </a:lnTo>
                <a:lnTo>
                  <a:pt x="1304365" y="2736476"/>
                </a:lnTo>
                <a:lnTo>
                  <a:pt x="1337982" y="2965076"/>
                </a:lnTo>
                <a:lnTo>
                  <a:pt x="981635" y="3005417"/>
                </a:lnTo>
                <a:lnTo>
                  <a:pt x="894229" y="2965076"/>
                </a:lnTo>
                <a:lnTo>
                  <a:pt x="880782" y="2991970"/>
                </a:lnTo>
                <a:lnTo>
                  <a:pt x="806824" y="2985247"/>
                </a:lnTo>
                <a:lnTo>
                  <a:pt x="887506" y="2830605"/>
                </a:lnTo>
                <a:lnTo>
                  <a:pt x="840441" y="2709582"/>
                </a:lnTo>
                <a:lnTo>
                  <a:pt x="699247" y="2763370"/>
                </a:lnTo>
                <a:lnTo>
                  <a:pt x="517712" y="2749923"/>
                </a:lnTo>
                <a:lnTo>
                  <a:pt x="544606" y="2864223"/>
                </a:lnTo>
                <a:lnTo>
                  <a:pt x="490818" y="2830605"/>
                </a:lnTo>
                <a:lnTo>
                  <a:pt x="416859" y="3005417"/>
                </a:lnTo>
                <a:lnTo>
                  <a:pt x="0" y="2971800"/>
                </a:lnTo>
                <a:close/>
              </a:path>
            </a:pathLst>
          </a:custGeom>
          <a:solidFill>
            <a:srgbClr val="C00000">
              <a:alpha val="4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19"/>
          <p:cNvSpPr/>
          <p:nvPr/>
        </p:nvSpPr>
        <p:spPr>
          <a:xfrm>
            <a:off x="3953435" y="3845859"/>
            <a:ext cx="430306" cy="679076"/>
          </a:xfrm>
          <a:custGeom>
            <a:avLst/>
            <a:gdLst>
              <a:gd name="connsiteX0" fmla="*/ 416859 w 430306"/>
              <a:gd name="connsiteY0" fmla="*/ 94129 h 679076"/>
              <a:gd name="connsiteX1" fmla="*/ 430306 w 430306"/>
              <a:gd name="connsiteY1" fmla="*/ 658906 h 679076"/>
              <a:gd name="connsiteX2" fmla="*/ 389965 w 430306"/>
              <a:gd name="connsiteY2" fmla="*/ 679076 h 679076"/>
              <a:gd name="connsiteX3" fmla="*/ 302559 w 430306"/>
              <a:gd name="connsiteY3" fmla="*/ 652182 h 679076"/>
              <a:gd name="connsiteX4" fmla="*/ 0 w 430306"/>
              <a:gd name="connsiteY4" fmla="*/ 558053 h 679076"/>
              <a:gd name="connsiteX5" fmla="*/ 33618 w 430306"/>
              <a:gd name="connsiteY5" fmla="*/ 33617 h 679076"/>
              <a:gd name="connsiteX6" fmla="*/ 168089 w 430306"/>
              <a:gd name="connsiteY6" fmla="*/ 0 h 679076"/>
              <a:gd name="connsiteX7" fmla="*/ 416859 w 430306"/>
              <a:gd name="connsiteY7" fmla="*/ 94129 h 67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06" h="679076">
                <a:moveTo>
                  <a:pt x="416859" y="94129"/>
                </a:moveTo>
                <a:lnTo>
                  <a:pt x="430306" y="658906"/>
                </a:lnTo>
                <a:lnTo>
                  <a:pt x="389965" y="679076"/>
                </a:lnTo>
                <a:lnTo>
                  <a:pt x="302559" y="652182"/>
                </a:lnTo>
                <a:lnTo>
                  <a:pt x="0" y="558053"/>
                </a:lnTo>
                <a:lnTo>
                  <a:pt x="33618" y="33617"/>
                </a:lnTo>
                <a:lnTo>
                  <a:pt x="168089" y="0"/>
                </a:lnTo>
                <a:lnTo>
                  <a:pt x="416859" y="94129"/>
                </a:lnTo>
                <a:close/>
              </a:path>
            </a:pathLst>
          </a:custGeom>
          <a:solidFill>
            <a:srgbClr val="FFFF00">
              <a:alpha val="50000"/>
            </a:srgbClr>
          </a:solidFill>
          <a:ln>
            <a:solidFill>
              <a:srgbClr val="FFC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orme libre 20"/>
          <p:cNvSpPr/>
          <p:nvPr/>
        </p:nvSpPr>
        <p:spPr>
          <a:xfrm>
            <a:off x="1880483" y="3419061"/>
            <a:ext cx="473103" cy="1021742"/>
          </a:xfrm>
          <a:custGeom>
            <a:avLst/>
            <a:gdLst>
              <a:gd name="connsiteX0" fmla="*/ 357809 w 473103"/>
              <a:gd name="connsiteY0" fmla="*/ 429370 h 1021742"/>
              <a:gd name="connsiteX1" fmla="*/ 329980 w 473103"/>
              <a:gd name="connsiteY1" fmla="*/ 596348 h 1021742"/>
              <a:gd name="connsiteX2" fmla="*/ 461176 w 473103"/>
              <a:gd name="connsiteY2" fmla="*/ 803082 h 1021742"/>
              <a:gd name="connsiteX3" fmla="*/ 349858 w 473103"/>
              <a:gd name="connsiteY3" fmla="*/ 974035 h 1021742"/>
              <a:gd name="connsiteX4" fmla="*/ 369736 w 473103"/>
              <a:gd name="connsiteY4" fmla="*/ 1005840 h 1021742"/>
              <a:gd name="connsiteX5" fmla="*/ 349858 w 473103"/>
              <a:gd name="connsiteY5" fmla="*/ 1021742 h 1021742"/>
              <a:gd name="connsiteX6" fmla="*/ 302150 w 473103"/>
              <a:gd name="connsiteY6" fmla="*/ 1001864 h 1021742"/>
              <a:gd name="connsiteX7" fmla="*/ 262394 w 473103"/>
              <a:gd name="connsiteY7" fmla="*/ 1001864 h 1021742"/>
              <a:gd name="connsiteX8" fmla="*/ 306126 w 473103"/>
              <a:gd name="connsiteY8" fmla="*/ 958132 h 1021742"/>
              <a:gd name="connsiteX9" fmla="*/ 377687 w 473103"/>
              <a:gd name="connsiteY9" fmla="*/ 811033 h 1021742"/>
              <a:gd name="connsiteX10" fmla="*/ 298174 w 473103"/>
              <a:gd name="connsiteY10" fmla="*/ 751398 h 1021742"/>
              <a:gd name="connsiteX11" fmla="*/ 318053 w 473103"/>
              <a:gd name="connsiteY11" fmla="*/ 822960 h 1021742"/>
              <a:gd name="connsiteX12" fmla="*/ 194807 w 473103"/>
              <a:gd name="connsiteY12" fmla="*/ 954156 h 1021742"/>
              <a:gd name="connsiteX13" fmla="*/ 190832 w 473103"/>
              <a:gd name="connsiteY13" fmla="*/ 989937 h 1021742"/>
              <a:gd name="connsiteX14" fmla="*/ 135173 w 473103"/>
              <a:gd name="connsiteY14" fmla="*/ 1009816 h 1021742"/>
              <a:gd name="connsiteX15" fmla="*/ 131197 w 473103"/>
              <a:gd name="connsiteY15" fmla="*/ 978010 h 1021742"/>
              <a:gd name="connsiteX16" fmla="*/ 143124 w 473103"/>
              <a:gd name="connsiteY16" fmla="*/ 950181 h 1021742"/>
              <a:gd name="connsiteX17" fmla="*/ 83489 w 473103"/>
              <a:gd name="connsiteY17" fmla="*/ 942229 h 1021742"/>
              <a:gd name="connsiteX18" fmla="*/ 119270 w 473103"/>
              <a:gd name="connsiteY18" fmla="*/ 914400 h 1021742"/>
              <a:gd name="connsiteX19" fmla="*/ 166978 w 473103"/>
              <a:gd name="connsiteY19" fmla="*/ 914400 h 1021742"/>
              <a:gd name="connsiteX20" fmla="*/ 250467 w 473103"/>
              <a:gd name="connsiteY20" fmla="*/ 826936 h 1021742"/>
              <a:gd name="connsiteX21" fmla="*/ 218661 w 473103"/>
              <a:gd name="connsiteY21" fmla="*/ 763325 h 1021742"/>
              <a:gd name="connsiteX22" fmla="*/ 99392 w 473103"/>
              <a:gd name="connsiteY22" fmla="*/ 850789 h 1021742"/>
              <a:gd name="connsiteX23" fmla="*/ 59635 w 473103"/>
              <a:gd name="connsiteY23" fmla="*/ 938254 h 1021742"/>
              <a:gd name="connsiteX24" fmla="*/ 0 w 473103"/>
              <a:gd name="connsiteY24" fmla="*/ 930302 h 1021742"/>
              <a:gd name="connsiteX25" fmla="*/ 23854 w 473103"/>
              <a:gd name="connsiteY25" fmla="*/ 882595 h 1021742"/>
              <a:gd name="connsiteX26" fmla="*/ 43733 w 473103"/>
              <a:gd name="connsiteY26" fmla="*/ 882595 h 1021742"/>
              <a:gd name="connsiteX27" fmla="*/ 83489 w 473103"/>
              <a:gd name="connsiteY27" fmla="*/ 826936 h 1021742"/>
              <a:gd name="connsiteX28" fmla="*/ 198783 w 473103"/>
              <a:gd name="connsiteY28" fmla="*/ 731520 h 1021742"/>
              <a:gd name="connsiteX29" fmla="*/ 174929 w 473103"/>
              <a:gd name="connsiteY29" fmla="*/ 675861 h 1021742"/>
              <a:gd name="connsiteX30" fmla="*/ 206734 w 473103"/>
              <a:gd name="connsiteY30" fmla="*/ 496956 h 1021742"/>
              <a:gd name="connsiteX31" fmla="*/ 143124 w 473103"/>
              <a:gd name="connsiteY31" fmla="*/ 524786 h 1021742"/>
              <a:gd name="connsiteX32" fmla="*/ 75538 w 473103"/>
              <a:gd name="connsiteY32" fmla="*/ 441297 h 1021742"/>
              <a:gd name="connsiteX33" fmla="*/ 79514 w 473103"/>
              <a:gd name="connsiteY33" fmla="*/ 369736 h 1021742"/>
              <a:gd name="connsiteX34" fmla="*/ 111319 w 473103"/>
              <a:gd name="connsiteY34" fmla="*/ 270344 h 1021742"/>
              <a:gd name="connsiteX35" fmla="*/ 182880 w 473103"/>
              <a:gd name="connsiteY35" fmla="*/ 298174 h 1021742"/>
              <a:gd name="connsiteX36" fmla="*/ 174929 w 473103"/>
              <a:gd name="connsiteY36" fmla="*/ 163002 h 1021742"/>
              <a:gd name="connsiteX37" fmla="*/ 206734 w 473103"/>
              <a:gd name="connsiteY37" fmla="*/ 83489 h 1021742"/>
              <a:gd name="connsiteX38" fmla="*/ 254442 w 473103"/>
              <a:gd name="connsiteY38" fmla="*/ 0 h 1021742"/>
              <a:gd name="connsiteX39" fmla="*/ 298174 w 473103"/>
              <a:gd name="connsiteY39" fmla="*/ 35781 h 1021742"/>
              <a:gd name="connsiteX40" fmla="*/ 262394 w 473103"/>
              <a:gd name="connsiteY40" fmla="*/ 87464 h 1021742"/>
              <a:gd name="connsiteX41" fmla="*/ 234564 w 473103"/>
              <a:gd name="connsiteY41" fmla="*/ 131196 h 1021742"/>
              <a:gd name="connsiteX42" fmla="*/ 222637 w 473103"/>
              <a:gd name="connsiteY42" fmla="*/ 190831 h 1021742"/>
              <a:gd name="connsiteX43" fmla="*/ 218661 w 473103"/>
              <a:gd name="connsiteY43" fmla="*/ 214685 h 1021742"/>
              <a:gd name="connsiteX44" fmla="*/ 278296 w 473103"/>
              <a:gd name="connsiteY44" fmla="*/ 186856 h 1021742"/>
              <a:gd name="connsiteX45" fmla="*/ 341907 w 473103"/>
              <a:gd name="connsiteY45" fmla="*/ 230588 h 1021742"/>
              <a:gd name="connsiteX46" fmla="*/ 377687 w 473103"/>
              <a:gd name="connsiteY46" fmla="*/ 250466 h 1021742"/>
              <a:gd name="connsiteX47" fmla="*/ 381663 w 473103"/>
              <a:gd name="connsiteY47" fmla="*/ 286247 h 1021742"/>
              <a:gd name="connsiteX48" fmla="*/ 369736 w 473103"/>
              <a:gd name="connsiteY48" fmla="*/ 290222 h 1021742"/>
              <a:gd name="connsiteX49" fmla="*/ 369736 w 473103"/>
              <a:gd name="connsiteY49" fmla="*/ 322028 h 1021742"/>
              <a:gd name="connsiteX50" fmla="*/ 413468 w 473103"/>
              <a:gd name="connsiteY50" fmla="*/ 282271 h 1021742"/>
              <a:gd name="connsiteX51" fmla="*/ 401541 w 473103"/>
              <a:gd name="connsiteY51" fmla="*/ 186856 h 1021742"/>
              <a:gd name="connsiteX52" fmla="*/ 389614 w 473103"/>
              <a:gd name="connsiteY52" fmla="*/ 115294 h 1021742"/>
              <a:gd name="connsiteX53" fmla="*/ 405517 w 473103"/>
              <a:gd name="connsiteY53" fmla="*/ 87464 h 1021742"/>
              <a:gd name="connsiteX54" fmla="*/ 457200 w 473103"/>
              <a:gd name="connsiteY54" fmla="*/ 95416 h 1021742"/>
              <a:gd name="connsiteX55" fmla="*/ 457200 w 473103"/>
              <a:gd name="connsiteY55" fmla="*/ 166977 h 1021742"/>
              <a:gd name="connsiteX56" fmla="*/ 473103 w 473103"/>
              <a:gd name="connsiteY56" fmla="*/ 266369 h 1021742"/>
              <a:gd name="connsiteX57" fmla="*/ 469127 w 473103"/>
              <a:gd name="connsiteY57" fmla="*/ 314076 h 1021742"/>
              <a:gd name="connsiteX58" fmla="*/ 417444 w 473103"/>
              <a:gd name="connsiteY58" fmla="*/ 369736 h 1021742"/>
              <a:gd name="connsiteX59" fmla="*/ 357809 w 473103"/>
              <a:gd name="connsiteY59" fmla="*/ 429370 h 102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3103" h="1021742">
                <a:moveTo>
                  <a:pt x="357809" y="429370"/>
                </a:moveTo>
                <a:lnTo>
                  <a:pt x="329980" y="596348"/>
                </a:lnTo>
                <a:lnTo>
                  <a:pt x="461176" y="803082"/>
                </a:lnTo>
                <a:lnTo>
                  <a:pt x="349858" y="974035"/>
                </a:lnTo>
                <a:lnTo>
                  <a:pt x="369736" y="1005840"/>
                </a:lnTo>
                <a:lnTo>
                  <a:pt x="349858" y="1021742"/>
                </a:lnTo>
                <a:cubicBezTo>
                  <a:pt x="307730" y="1000679"/>
                  <a:pt x="324917" y="1001864"/>
                  <a:pt x="302150" y="1001864"/>
                </a:cubicBezTo>
                <a:lnTo>
                  <a:pt x="262394" y="1001864"/>
                </a:lnTo>
                <a:lnTo>
                  <a:pt x="306126" y="958132"/>
                </a:lnTo>
                <a:lnTo>
                  <a:pt x="377687" y="811033"/>
                </a:lnTo>
                <a:lnTo>
                  <a:pt x="298174" y="751398"/>
                </a:lnTo>
                <a:lnTo>
                  <a:pt x="318053" y="822960"/>
                </a:lnTo>
                <a:lnTo>
                  <a:pt x="194807" y="954156"/>
                </a:lnTo>
                <a:cubicBezTo>
                  <a:pt x="190668" y="987277"/>
                  <a:pt x="190832" y="975278"/>
                  <a:pt x="190832" y="989937"/>
                </a:cubicBezTo>
                <a:lnTo>
                  <a:pt x="135173" y="1009816"/>
                </a:lnTo>
                <a:cubicBezTo>
                  <a:pt x="126706" y="980184"/>
                  <a:pt x="120399" y="988808"/>
                  <a:pt x="131197" y="978010"/>
                </a:cubicBezTo>
                <a:cubicBezTo>
                  <a:pt x="148140" y="952597"/>
                  <a:pt x="153858" y="960913"/>
                  <a:pt x="143124" y="950181"/>
                </a:cubicBezTo>
                <a:lnTo>
                  <a:pt x="83489" y="942229"/>
                </a:lnTo>
                <a:cubicBezTo>
                  <a:pt x="116291" y="913527"/>
                  <a:pt x="101207" y="914400"/>
                  <a:pt x="119270" y="914400"/>
                </a:cubicBezTo>
                <a:lnTo>
                  <a:pt x="166978" y="914400"/>
                </a:lnTo>
                <a:lnTo>
                  <a:pt x="250467" y="826936"/>
                </a:lnTo>
                <a:lnTo>
                  <a:pt x="218661" y="763325"/>
                </a:lnTo>
                <a:lnTo>
                  <a:pt x="99392" y="850789"/>
                </a:lnTo>
                <a:lnTo>
                  <a:pt x="59635" y="938254"/>
                </a:lnTo>
                <a:lnTo>
                  <a:pt x="0" y="930302"/>
                </a:lnTo>
                <a:lnTo>
                  <a:pt x="23854" y="882595"/>
                </a:lnTo>
                <a:lnTo>
                  <a:pt x="43733" y="882595"/>
                </a:lnTo>
                <a:lnTo>
                  <a:pt x="83489" y="826936"/>
                </a:lnTo>
                <a:lnTo>
                  <a:pt x="198783" y="731520"/>
                </a:lnTo>
                <a:lnTo>
                  <a:pt x="174929" y="675861"/>
                </a:lnTo>
                <a:lnTo>
                  <a:pt x="206734" y="496956"/>
                </a:lnTo>
                <a:cubicBezTo>
                  <a:pt x="145899" y="525346"/>
                  <a:pt x="169036" y="524786"/>
                  <a:pt x="143124" y="524786"/>
                </a:cubicBezTo>
                <a:lnTo>
                  <a:pt x="75538" y="441297"/>
                </a:lnTo>
                <a:lnTo>
                  <a:pt x="79514" y="369736"/>
                </a:lnTo>
                <a:lnTo>
                  <a:pt x="111319" y="270344"/>
                </a:lnTo>
                <a:lnTo>
                  <a:pt x="182880" y="298174"/>
                </a:lnTo>
                <a:lnTo>
                  <a:pt x="174929" y="163002"/>
                </a:lnTo>
                <a:lnTo>
                  <a:pt x="206734" y="83489"/>
                </a:lnTo>
                <a:lnTo>
                  <a:pt x="254442" y="0"/>
                </a:lnTo>
                <a:lnTo>
                  <a:pt x="298174" y="35781"/>
                </a:lnTo>
                <a:lnTo>
                  <a:pt x="262394" y="87464"/>
                </a:lnTo>
                <a:lnTo>
                  <a:pt x="234564" y="131196"/>
                </a:lnTo>
                <a:lnTo>
                  <a:pt x="222637" y="190831"/>
                </a:lnTo>
                <a:lnTo>
                  <a:pt x="218661" y="214685"/>
                </a:lnTo>
                <a:lnTo>
                  <a:pt x="278296" y="186856"/>
                </a:lnTo>
                <a:lnTo>
                  <a:pt x="341907" y="230588"/>
                </a:lnTo>
                <a:lnTo>
                  <a:pt x="377687" y="250466"/>
                </a:lnTo>
                <a:lnTo>
                  <a:pt x="381663" y="286247"/>
                </a:lnTo>
                <a:lnTo>
                  <a:pt x="369736" y="290222"/>
                </a:lnTo>
                <a:lnTo>
                  <a:pt x="369736" y="322028"/>
                </a:lnTo>
                <a:lnTo>
                  <a:pt x="413468" y="282271"/>
                </a:lnTo>
                <a:lnTo>
                  <a:pt x="401541" y="186856"/>
                </a:lnTo>
                <a:lnTo>
                  <a:pt x="389614" y="115294"/>
                </a:lnTo>
                <a:lnTo>
                  <a:pt x="405517" y="87464"/>
                </a:lnTo>
                <a:lnTo>
                  <a:pt x="457200" y="95416"/>
                </a:lnTo>
                <a:cubicBezTo>
                  <a:pt x="453152" y="168300"/>
                  <a:pt x="429335" y="166977"/>
                  <a:pt x="457200" y="166977"/>
                </a:cubicBezTo>
                <a:cubicBezTo>
                  <a:pt x="469285" y="267685"/>
                  <a:pt x="435759" y="266369"/>
                  <a:pt x="473103" y="266369"/>
                </a:cubicBezTo>
                <a:lnTo>
                  <a:pt x="469127" y="314076"/>
                </a:lnTo>
                <a:lnTo>
                  <a:pt x="417444" y="369736"/>
                </a:lnTo>
                <a:lnTo>
                  <a:pt x="357809" y="429370"/>
                </a:lnTo>
                <a:close/>
              </a:path>
            </a:pathLst>
          </a:custGeom>
          <a:solidFill>
            <a:srgbClr val="C00000">
              <a:alpha val="3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21"/>
          <p:cNvSpPr/>
          <p:nvPr/>
        </p:nvSpPr>
        <p:spPr>
          <a:xfrm>
            <a:off x="2198536" y="2918129"/>
            <a:ext cx="564542" cy="560567"/>
          </a:xfrm>
          <a:custGeom>
            <a:avLst/>
            <a:gdLst>
              <a:gd name="connsiteX0" fmla="*/ 345881 w 564542"/>
              <a:gd name="connsiteY0" fmla="*/ 560567 h 560567"/>
              <a:gd name="connsiteX1" fmla="*/ 218661 w 564542"/>
              <a:gd name="connsiteY1" fmla="*/ 508883 h 560567"/>
              <a:gd name="connsiteX2" fmla="*/ 39756 w 564542"/>
              <a:gd name="connsiteY2" fmla="*/ 560567 h 560567"/>
              <a:gd name="connsiteX3" fmla="*/ 27829 w 564542"/>
              <a:gd name="connsiteY3" fmla="*/ 540688 h 560567"/>
              <a:gd name="connsiteX4" fmla="*/ 119269 w 564542"/>
              <a:gd name="connsiteY4" fmla="*/ 492981 h 560567"/>
              <a:gd name="connsiteX5" fmla="*/ 43732 w 564542"/>
              <a:gd name="connsiteY5" fmla="*/ 457200 h 560567"/>
              <a:gd name="connsiteX6" fmla="*/ 0 w 564542"/>
              <a:gd name="connsiteY6" fmla="*/ 7951 h 560567"/>
              <a:gd name="connsiteX7" fmla="*/ 246490 w 564542"/>
              <a:gd name="connsiteY7" fmla="*/ 0 h 560567"/>
              <a:gd name="connsiteX8" fmla="*/ 294198 w 564542"/>
              <a:gd name="connsiteY8" fmla="*/ 0 h 560567"/>
              <a:gd name="connsiteX9" fmla="*/ 322027 w 564542"/>
              <a:gd name="connsiteY9" fmla="*/ 7951 h 560567"/>
              <a:gd name="connsiteX10" fmla="*/ 337930 w 564542"/>
              <a:gd name="connsiteY10" fmla="*/ 266368 h 560567"/>
              <a:gd name="connsiteX11" fmla="*/ 397565 w 564542"/>
              <a:gd name="connsiteY11" fmla="*/ 222636 h 560567"/>
              <a:gd name="connsiteX12" fmla="*/ 369735 w 564542"/>
              <a:gd name="connsiteY12" fmla="*/ 174928 h 560567"/>
              <a:gd name="connsiteX13" fmla="*/ 413467 w 564542"/>
              <a:gd name="connsiteY13" fmla="*/ 135172 h 560567"/>
              <a:gd name="connsiteX14" fmla="*/ 524786 w 564542"/>
              <a:gd name="connsiteY14" fmla="*/ 210709 h 560567"/>
              <a:gd name="connsiteX15" fmla="*/ 564542 w 564542"/>
              <a:gd name="connsiteY15" fmla="*/ 417443 h 560567"/>
              <a:gd name="connsiteX16" fmla="*/ 544664 w 564542"/>
              <a:gd name="connsiteY16" fmla="*/ 457200 h 560567"/>
              <a:gd name="connsiteX17" fmla="*/ 465151 w 564542"/>
              <a:gd name="connsiteY17" fmla="*/ 481054 h 560567"/>
              <a:gd name="connsiteX18" fmla="*/ 345881 w 564542"/>
              <a:gd name="connsiteY18" fmla="*/ 560567 h 56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4542" h="560567">
                <a:moveTo>
                  <a:pt x="345881" y="560567"/>
                </a:moveTo>
                <a:lnTo>
                  <a:pt x="218661" y="508883"/>
                </a:lnTo>
                <a:lnTo>
                  <a:pt x="39756" y="560567"/>
                </a:lnTo>
                <a:lnTo>
                  <a:pt x="27829" y="540688"/>
                </a:lnTo>
                <a:lnTo>
                  <a:pt x="119269" y="492981"/>
                </a:lnTo>
                <a:lnTo>
                  <a:pt x="43732" y="457200"/>
                </a:lnTo>
                <a:lnTo>
                  <a:pt x="0" y="7951"/>
                </a:lnTo>
                <a:lnTo>
                  <a:pt x="246490" y="0"/>
                </a:lnTo>
                <a:lnTo>
                  <a:pt x="294198" y="0"/>
                </a:lnTo>
                <a:lnTo>
                  <a:pt x="322027" y="7951"/>
                </a:lnTo>
                <a:lnTo>
                  <a:pt x="337930" y="266368"/>
                </a:lnTo>
                <a:lnTo>
                  <a:pt x="397565" y="222636"/>
                </a:lnTo>
                <a:lnTo>
                  <a:pt x="369735" y="174928"/>
                </a:lnTo>
                <a:lnTo>
                  <a:pt x="413467" y="135172"/>
                </a:lnTo>
                <a:lnTo>
                  <a:pt x="524786" y="210709"/>
                </a:lnTo>
                <a:lnTo>
                  <a:pt x="564542" y="417443"/>
                </a:lnTo>
                <a:lnTo>
                  <a:pt x="544664" y="457200"/>
                </a:lnTo>
                <a:lnTo>
                  <a:pt x="465151" y="481054"/>
                </a:lnTo>
                <a:lnTo>
                  <a:pt x="345881" y="560567"/>
                </a:lnTo>
                <a:close/>
              </a:path>
            </a:pathLst>
          </a:custGeom>
          <a:solidFill>
            <a:srgbClr val="C00000">
              <a:alpha val="54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6"/>
          <p:cNvSpPr>
            <a:spLocks noChangeArrowheads="1"/>
          </p:cNvSpPr>
          <p:nvPr/>
        </p:nvSpPr>
        <p:spPr bwMode="auto">
          <a:xfrm>
            <a:off x="214282" y="928670"/>
            <a:ext cx="2143140" cy="216000"/>
          </a:xfrm>
          <a:prstGeom prst="rect">
            <a:avLst/>
          </a:prstGeom>
          <a:solidFill>
            <a:schemeClr val="bg1">
              <a:alpha val="50000"/>
            </a:schemeClr>
          </a:solidFill>
          <a:ln w="9525">
            <a:solidFill>
              <a:schemeClr val="bg2">
                <a:lumMod val="2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Arial" pitchFamily="34" charset="0"/>
              </a:rPr>
              <a:t>Organisation</a:t>
            </a:r>
            <a:r>
              <a:rPr kumimoji="0" lang="fr-FR" sz="1400" b="1" i="0" u="none" strike="noStrike" cap="none" normalizeH="0" dirty="0" smtClean="0">
                <a:ln>
                  <a:noFill/>
                </a:ln>
                <a:solidFill>
                  <a:schemeClr val="tx1"/>
                </a:solidFill>
                <a:effectLst/>
                <a:latin typeface="Tw Cen MT" pitchFamily="34" charset="0"/>
                <a:ea typeface="Calibri" pitchFamily="34" charset="0"/>
                <a:cs typeface="Arial" pitchFamily="34" charset="0"/>
              </a:rPr>
              <a:t> pyramidale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6"/>
          <p:cNvSpPr>
            <a:spLocks noChangeArrowheads="1"/>
          </p:cNvSpPr>
          <p:nvPr/>
        </p:nvSpPr>
        <p:spPr bwMode="auto">
          <a:xfrm>
            <a:off x="785786" y="2000240"/>
            <a:ext cx="576000" cy="216000"/>
          </a:xfrm>
          <a:prstGeom prst="rect">
            <a:avLst/>
          </a:prstGeom>
          <a:solidFill>
            <a:schemeClr val="bg1">
              <a:alpha val="50000"/>
            </a:schemeClr>
          </a:solidFill>
          <a:ln w="9525">
            <a:solidFill>
              <a:schemeClr val="bg2">
                <a:lumMod val="2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Arial" pitchFamily="34" charset="0"/>
              </a:rPr>
              <a:t>Pape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6"/>
          <p:cNvSpPr>
            <a:spLocks noChangeArrowheads="1"/>
          </p:cNvSpPr>
          <p:nvPr/>
        </p:nvSpPr>
        <p:spPr bwMode="auto">
          <a:xfrm>
            <a:off x="642910" y="2643182"/>
            <a:ext cx="828000" cy="216000"/>
          </a:xfrm>
          <a:prstGeom prst="rect">
            <a:avLst/>
          </a:prstGeom>
          <a:solidFill>
            <a:schemeClr val="bg1">
              <a:alpha val="50000"/>
            </a:schemeClr>
          </a:solidFill>
          <a:ln w="9525">
            <a:solidFill>
              <a:schemeClr val="bg2">
                <a:lumMod val="2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Arial" pitchFamily="34" charset="0"/>
              </a:rPr>
              <a:t>Cardinal</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6"/>
          <p:cNvSpPr>
            <a:spLocks noChangeArrowheads="1"/>
          </p:cNvSpPr>
          <p:nvPr/>
        </p:nvSpPr>
        <p:spPr bwMode="auto">
          <a:xfrm>
            <a:off x="285720" y="3643314"/>
            <a:ext cx="1476000" cy="216000"/>
          </a:xfrm>
          <a:prstGeom prst="rect">
            <a:avLst/>
          </a:prstGeom>
          <a:solidFill>
            <a:schemeClr val="bg1">
              <a:alpha val="50000"/>
            </a:schemeClr>
          </a:solidFill>
          <a:ln w="9525">
            <a:solidFill>
              <a:schemeClr val="bg2">
                <a:lumMod val="2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Arial" pitchFamily="34" charset="0"/>
              </a:rPr>
              <a:t>Prêtres</a:t>
            </a:r>
            <a:r>
              <a:rPr kumimoji="0" lang="fr-FR" sz="1400" b="1" i="0" u="none" strike="noStrike" cap="none" normalizeH="0" dirty="0" smtClean="0">
                <a:ln>
                  <a:noFill/>
                </a:ln>
                <a:solidFill>
                  <a:schemeClr val="tx1"/>
                </a:solidFill>
                <a:effectLst/>
                <a:latin typeface="Tw Cen MT" pitchFamily="34" charset="0"/>
                <a:ea typeface="Calibri" pitchFamily="34" charset="0"/>
                <a:cs typeface="Arial" pitchFamily="34" charset="0"/>
              </a:rPr>
              <a:t> </a:t>
            </a: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Arial" pitchFamily="34" charset="0"/>
              </a:rPr>
              <a:t>et moines</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Forme libre 28"/>
          <p:cNvSpPr/>
          <p:nvPr/>
        </p:nvSpPr>
        <p:spPr>
          <a:xfrm>
            <a:off x="266700" y="1657350"/>
            <a:ext cx="1543050" cy="1676400"/>
          </a:xfrm>
          <a:custGeom>
            <a:avLst/>
            <a:gdLst>
              <a:gd name="connsiteX0" fmla="*/ 0 w 1543050"/>
              <a:gd name="connsiteY0" fmla="*/ 1676400 h 1676400"/>
              <a:gd name="connsiteX1" fmla="*/ 752475 w 1543050"/>
              <a:gd name="connsiteY1" fmla="*/ 0 h 1676400"/>
              <a:gd name="connsiteX2" fmla="*/ 1543050 w 1543050"/>
              <a:gd name="connsiteY2" fmla="*/ 1581150 h 1676400"/>
              <a:gd name="connsiteX3" fmla="*/ 1543050 w 1543050"/>
              <a:gd name="connsiteY3" fmla="*/ 1581150 h 1676400"/>
              <a:gd name="connsiteX4" fmla="*/ 1543050 w 1543050"/>
              <a:gd name="connsiteY4" fmla="*/ 1581150 h 1676400"/>
              <a:gd name="connsiteX5" fmla="*/ 1543050 w 1543050"/>
              <a:gd name="connsiteY5" fmla="*/ 158115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3050" h="1676400">
                <a:moveTo>
                  <a:pt x="0" y="1676400"/>
                </a:moveTo>
                <a:lnTo>
                  <a:pt x="752475" y="0"/>
                </a:lnTo>
                <a:lnTo>
                  <a:pt x="1543050" y="1581150"/>
                </a:lnTo>
                <a:lnTo>
                  <a:pt x="1543050" y="1581150"/>
                </a:lnTo>
                <a:lnTo>
                  <a:pt x="1543050" y="1581150"/>
                </a:lnTo>
                <a:lnTo>
                  <a:pt x="1543050" y="1581150"/>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37" name="Rectangle 6"/>
          <p:cNvSpPr>
            <a:spLocks noChangeArrowheads="1"/>
          </p:cNvSpPr>
          <p:nvPr/>
        </p:nvSpPr>
        <p:spPr bwMode="auto">
          <a:xfrm>
            <a:off x="4357686" y="2857496"/>
            <a:ext cx="648000" cy="216000"/>
          </a:xfrm>
          <a:prstGeom prst="rect">
            <a:avLst/>
          </a:prstGeom>
          <a:solidFill>
            <a:schemeClr val="bg1">
              <a:alpha val="50000"/>
            </a:schemeClr>
          </a:solidFill>
          <a:ln w="9525">
            <a:solidFill>
              <a:schemeClr val="bg2">
                <a:lumMod val="2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Arial" pitchFamily="34" charset="0"/>
              </a:rPr>
              <a:t>Luther</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Rectangle 6"/>
          <p:cNvSpPr>
            <a:spLocks noChangeArrowheads="1"/>
          </p:cNvSpPr>
          <p:nvPr/>
        </p:nvSpPr>
        <p:spPr bwMode="auto">
          <a:xfrm>
            <a:off x="3428992" y="3286124"/>
            <a:ext cx="684000" cy="216000"/>
          </a:xfrm>
          <a:prstGeom prst="rect">
            <a:avLst/>
          </a:prstGeom>
          <a:solidFill>
            <a:schemeClr val="bg1">
              <a:alpha val="50000"/>
            </a:schemeClr>
          </a:solidFill>
          <a:ln w="9525">
            <a:solidFill>
              <a:schemeClr val="bg2">
                <a:lumMod val="2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Arial" pitchFamily="34" charset="0"/>
              </a:rPr>
              <a:t>Calvin</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72" name="Groupe 71"/>
          <p:cNvGrpSpPr/>
          <p:nvPr/>
        </p:nvGrpSpPr>
        <p:grpSpPr>
          <a:xfrm>
            <a:off x="1971675" y="1285860"/>
            <a:ext cx="2686050" cy="3371865"/>
            <a:chOff x="1971675" y="1285860"/>
            <a:chExt cx="2686050" cy="3371865"/>
          </a:xfrm>
        </p:grpSpPr>
        <p:cxnSp>
          <p:nvCxnSpPr>
            <p:cNvPr id="73" name="Connecteur droit 72"/>
            <p:cNvCxnSpPr/>
            <p:nvPr/>
          </p:nvCxnSpPr>
          <p:spPr>
            <a:xfrm>
              <a:off x="2214546" y="1285860"/>
              <a:ext cx="1857388" cy="1143008"/>
            </a:xfrm>
            <a:prstGeom prst="line">
              <a:avLst/>
            </a:prstGeom>
            <a:ln>
              <a:solidFill>
                <a:schemeClr val="bg2">
                  <a:lumMod val="90000"/>
                </a:schemeClr>
              </a:solidFill>
            </a:ln>
          </p:spPr>
          <p:style>
            <a:lnRef idx="3">
              <a:schemeClr val="accent1"/>
            </a:lnRef>
            <a:fillRef idx="0">
              <a:schemeClr val="accent1"/>
            </a:fillRef>
            <a:effectRef idx="2">
              <a:schemeClr val="accent1"/>
            </a:effectRef>
            <a:fontRef idx="minor">
              <a:schemeClr val="tx1"/>
            </a:fontRef>
          </p:style>
        </p:cxnSp>
        <p:cxnSp>
          <p:nvCxnSpPr>
            <p:cNvPr id="74" name="Connecteur droit 73"/>
            <p:cNvCxnSpPr/>
            <p:nvPr/>
          </p:nvCxnSpPr>
          <p:spPr>
            <a:xfrm rot="16200000" flipH="1">
              <a:off x="3357554" y="3143248"/>
              <a:ext cx="2000264" cy="571504"/>
            </a:xfrm>
            <a:prstGeom prst="line">
              <a:avLst/>
            </a:prstGeom>
            <a:ln>
              <a:solidFill>
                <a:schemeClr val="bg2">
                  <a:lumMod val="90000"/>
                </a:schemeClr>
              </a:solidFill>
            </a:ln>
          </p:spPr>
          <p:style>
            <a:lnRef idx="3">
              <a:schemeClr val="accent1"/>
            </a:lnRef>
            <a:fillRef idx="0">
              <a:schemeClr val="accent1"/>
            </a:fillRef>
            <a:effectRef idx="2">
              <a:schemeClr val="accent1"/>
            </a:effectRef>
            <a:fontRef idx="minor">
              <a:schemeClr val="tx1"/>
            </a:fontRef>
          </p:style>
        </p:cxnSp>
        <p:cxnSp>
          <p:nvCxnSpPr>
            <p:cNvPr id="75" name="Connecteur droit 74"/>
            <p:cNvCxnSpPr/>
            <p:nvPr/>
          </p:nvCxnSpPr>
          <p:spPr>
            <a:xfrm rot="16200000" flipH="1">
              <a:off x="3071802" y="3429000"/>
              <a:ext cx="2143140" cy="142876"/>
            </a:xfrm>
            <a:prstGeom prst="line">
              <a:avLst/>
            </a:prstGeom>
            <a:ln>
              <a:solidFill>
                <a:schemeClr val="bg2">
                  <a:lumMod val="90000"/>
                </a:schemeClr>
              </a:solidFill>
            </a:ln>
          </p:spPr>
          <p:style>
            <a:lnRef idx="3">
              <a:schemeClr val="accent1"/>
            </a:lnRef>
            <a:fillRef idx="0">
              <a:schemeClr val="accent1"/>
            </a:fillRef>
            <a:effectRef idx="2">
              <a:schemeClr val="accent1"/>
            </a:effectRef>
            <a:fontRef idx="minor">
              <a:schemeClr val="tx1"/>
            </a:fontRef>
          </p:style>
        </p:cxnSp>
        <p:cxnSp>
          <p:nvCxnSpPr>
            <p:cNvPr id="76" name="Connecteur droit 75"/>
            <p:cNvCxnSpPr/>
            <p:nvPr/>
          </p:nvCxnSpPr>
          <p:spPr>
            <a:xfrm rot="5400000">
              <a:off x="2857488" y="3286124"/>
              <a:ext cx="2071702" cy="357190"/>
            </a:xfrm>
            <a:prstGeom prst="line">
              <a:avLst/>
            </a:prstGeom>
            <a:ln>
              <a:solidFill>
                <a:schemeClr val="bg2">
                  <a:lumMod val="90000"/>
                </a:schemeClr>
              </a:solidFill>
            </a:ln>
          </p:spPr>
          <p:style>
            <a:lnRef idx="3">
              <a:schemeClr val="accent1"/>
            </a:lnRef>
            <a:fillRef idx="0">
              <a:schemeClr val="accent1"/>
            </a:fillRef>
            <a:effectRef idx="2">
              <a:schemeClr val="accent1"/>
            </a:effectRef>
            <a:fontRef idx="minor">
              <a:schemeClr val="tx1"/>
            </a:fontRef>
          </p:style>
        </p:cxnSp>
        <p:sp>
          <p:nvSpPr>
            <p:cNvPr id="77" name="Forme libre 76"/>
            <p:cNvSpPr/>
            <p:nvPr/>
          </p:nvSpPr>
          <p:spPr>
            <a:xfrm>
              <a:off x="3686175" y="4286250"/>
              <a:ext cx="971550" cy="371475"/>
            </a:xfrm>
            <a:custGeom>
              <a:avLst/>
              <a:gdLst>
                <a:gd name="connsiteX0" fmla="*/ 0 w 971550"/>
                <a:gd name="connsiteY0" fmla="*/ 200025 h 371475"/>
                <a:gd name="connsiteX1" fmla="*/ 561975 w 971550"/>
                <a:gd name="connsiteY1" fmla="*/ 371475 h 371475"/>
                <a:gd name="connsiteX2" fmla="*/ 971550 w 971550"/>
                <a:gd name="connsiteY2" fmla="*/ 142875 h 371475"/>
                <a:gd name="connsiteX3" fmla="*/ 962025 w 971550"/>
                <a:gd name="connsiteY3" fmla="*/ 85725 h 371475"/>
                <a:gd name="connsiteX4" fmla="*/ 685800 w 971550"/>
                <a:gd name="connsiteY4" fmla="*/ 0 h 371475"/>
                <a:gd name="connsiteX5" fmla="*/ 685800 w 971550"/>
                <a:gd name="connsiteY5"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50" h="371475">
                  <a:moveTo>
                    <a:pt x="0" y="200025"/>
                  </a:moveTo>
                  <a:lnTo>
                    <a:pt x="561975" y="371475"/>
                  </a:lnTo>
                  <a:lnTo>
                    <a:pt x="971550" y="142875"/>
                  </a:lnTo>
                  <a:lnTo>
                    <a:pt x="962025" y="85725"/>
                  </a:lnTo>
                  <a:lnTo>
                    <a:pt x="685800" y="0"/>
                  </a:lnTo>
                  <a:lnTo>
                    <a:pt x="685800" y="0"/>
                  </a:lnTo>
                </a:path>
              </a:pathLst>
            </a:custGeom>
            <a:ln>
              <a:solidFill>
                <a:schemeClr val="bg2">
                  <a:lumMod val="9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cxnSp>
          <p:nvCxnSpPr>
            <p:cNvPr id="78" name="Connecteur droit 77"/>
            <p:cNvCxnSpPr/>
            <p:nvPr/>
          </p:nvCxnSpPr>
          <p:spPr>
            <a:xfrm rot="5400000">
              <a:off x="1071538" y="2214554"/>
              <a:ext cx="2071702" cy="214314"/>
            </a:xfrm>
            <a:prstGeom prst="line">
              <a:avLst/>
            </a:prstGeom>
            <a:ln>
              <a:solidFill>
                <a:schemeClr val="bg2">
                  <a:lumMod val="90000"/>
                </a:schemeClr>
              </a:solidFill>
            </a:ln>
          </p:spPr>
          <p:style>
            <a:lnRef idx="3">
              <a:schemeClr val="accent1"/>
            </a:lnRef>
            <a:fillRef idx="0">
              <a:schemeClr val="accent1"/>
            </a:fillRef>
            <a:effectRef idx="2">
              <a:schemeClr val="accent1"/>
            </a:effectRef>
            <a:fontRef idx="minor">
              <a:schemeClr val="tx1"/>
            </a:fontRef>
          </p:style>
        </p:cxnSp>
        <p:cxnSp>
          <p:nvCxnSpPr>
            <p:cNvPr id="79" name="Connecteur droit 78"/>
            <p:cNvCxnSpPr/>
            <p:nvPr/>
          </p:nvCxnSpPr>
          <p:spPr>
            <a:xfrm rot="16200000" flipH="1">
              <a:off x="1178695" y="2393149"/>
              <a:ext cx="2214578" cy="142876"/>
            </a:xfrm>
            <a:prstGeom prst="line">
              <a:avLst/>
            </a:prstGeom>
            <a:ln>
              <a:solidFill>
                <a:schemeClr val="bg2">
                  <a:lumMod val="90000"/>
                </a:schemeClr>
              </a:solidFill>
            </a:ln>
          </p:spPr>
          <p:style>
            <a:lnRef idx="3">
              <a:schemeClr val="accent1"/>
            </a:lnRef>
            <a:fillRef idx="0">
              <a:schemeClr val="accent1"/>
            </a:fillRef>
            <a:effectRef idx="2">
              <a:schemeClr val="accent1"/>
            </a:effectRef>
            <a:fontRef idx="minor">
              <a:schemeClr val="tx1"/>
            </a:fontRef>
          </p:style>
        </p:cxnSp>
        <p:cxnSp>
          <p:nvCxnSpPr>
            <p:cNvPr id="80" name="Connecteur droit 79"/>
            <p:cNvCxnSpPr/>
            <p:nvPr/>
          </p:nvCxnSpPr>
          <p:spPr>
            <a:xfrm rot="16200000" flipH="1">
              <a:off x="1535885" y="2035959"/>
              <a:ext cx="2000264" cy="642942"/>
            </a:xfrm>
            <a:prstGeom prst="line">
              <a:avLst/>
            </a:prstGeom>
            <a:ln>
              <a:solidFill>
                <a:schemeClr val="bg2">
                  <a:lumMod val="90000"/>
                </a:schemeClr>
              </a:solidFill>
            </a:ln>
          </p:spPr>
          <p:style>
            <a:lnRef idx="3">
              <a:schemeClr val="accent1"/>
            </a:lnRef>
            <a:fillRef idx="0">
              <a:schemeClr val="accent1"/>
            </a:fillRef>
            <a:effectRef idx="2">
              <a:schemeClr val="accent1"/>
            </a:effectRef>
            <a:fontRef idx="minor">
              <a:schemeClr val="tx1"/>
            </a:fontRef>
          </p:style>
        </p:cxnSp>
        <p:sp>
          <p:nvSpPr>
            <p:cNvPr id="81" name="Forme libre 80"/>
            <p:cNvSpPr/>
            <p:nvPr/>
          </p:nvSpPr>
          <p:spPr>
            <a:xfrm>
              <a:off x="1971675" y="3286125"/>
              <a:ext cx="962025" cy="295275"/>
            </a:xfrm>
            <a:custGeom>
              <a:avLst/>
              <a:gdLst>
                <a:gd name="connsiteX0" fmla="*/ 0 w 962025"/>
                <a:gd name="connsiteY0" fmla="*/ 57150 h 295275"/>
                <a:gd name="connsiteX1" fmla="*/ 409575 w 962025"/>
                <a:gd name="connsiteY1" fmla="*/ 295275 h 295275"/>
                <a:gd name="connsiteX2" fmla="*/ 942975 w 962025"/>
                <a:gd name="connsiteY2" fmla="*/ 76200 h 295275"/>
                <a:gd name="connsiteX3" fmla="*/ 962025 w 962025"/>
                <a:gd name="connsiteY3" fmla="*/ 47625 h 295275"/>
                <a:gd name="connsiteX4" fmla="*/ 819150 w 962025"/>
                <a:gd name="connsiteY4" fmla="*/ 0 h 295275"/>
                <a:gd name="connsiteX5" fmla="*/ 819150 w 962025"/>
                <a:gd name="connsiteY5"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025" h="295275">
                  <a:moveTo>
                    <a:pt x="0" y="57150"/>
                  </a:moveTo>
                  <a:lnTo>
                    <a:pt x="409575" y="295275"/>
                  </a:lnTo>
                  <a:lnTo>
                    <a:pt x="942975" y="76200"/>
                  </a:lnTo>
                  <a:lnTo>
                    <a:pt x="962025" y="47625"/>
                  </a:lnTo>
                  <a:lnTo>
                    <a:pt x="819150" y="0"/>
                  </a:lnTo>
                  <a:lnTo>
                    <a:pt x="819150" y="0"/>
                  </a:lnTo>
                </a:path>
              </a:pathLst>
            </a:custGeom>
            <a:ln>
              <a:solidFill>
                <a:schemeClr val="bg2">
                  <a:lumMod val="9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cxnSp>
          <p:nvCxnSpPr>
            <p:cNvPr id="82" name="Connecteur droit 81"/>
            <p:cNvCxnSpPr/>
            <p:nvPr/>
          </p:nvCxnSpPr>
          <p:spPr>
            <a:xfrm rot="10800000" flipV="1">
              <a:off x="3714744" y="4357694"/>
              <a:ext cx="214314" cy="142876"/>
            </a:xfrm>
            <a:prstGeom prst="line">
              <a:avLst/>
            </a:prstGeom>
            <a:ln>
              <a:solidFill>
                <a:schemeClr val="bg2">
                  <a:lumMod val="90000"/>
                </a:schemeClr>
              </a:solidFill>
            </a:ln>
          </p:spPr>
          <p:style>
            <a:lnRef idx="3">
              <a:schemeClr val="dk1"/>
            </a:lnRef>
            <a:fillRef idx="0">
              <a:schemeClr val="dk1"/>
            </a:fillRef>
            <a:effectRef idx="2">
              <a:schemeClr val="dk1"/>
            </a:effectRef>
            <a:fontRef idx="minor">
              <a:schemeClr val="tx1"/>
            </a:fontRef>
          </p:style>
        </p:cxnSp>
      </p:grpSp>
      <p:sp>
        <p:nvSpPr>
          <p:cNvPr id="83" name="Rectangle 6"/>
          <p:cNvSpPr>
            <a:spLocks noChangeArrowheads="1"/>
          </p:cNvSpPr>
          <p:nvPr/>
        </p:nvSpPr>
        <p:spPr bwMode="auto">
          <a:xfrm>
            <a:off x="1785918" y="4714884"/>
            <a:ext cx="2714644" cy="1384995"/>
          </a:xfrm>
          <a:prstGeom prst="rect">
            <a:avLst/>
          </a:prstGeom>
          <a:solidFill>
            <a:schemeClr val="bg1">
              <a:alpha val="50000"/>
            </a:schemeClr>
          </a:solidFill>
          <a:ln w="9525">
            <a:solidFill>
              <a:schemeClr val="bg2">
                <a:lumMod val="2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Arial" pitchFamily="34" charset="0"/>
              </a:rPr>
              <a:t>La balance penche du côté de la bonne Eglise,</a:t>
            </a:r>
            <a:r>
              <a:rPr kumimoji="0" lang="fr-FR" sz="1400" b="1" i="0" u="none" strike="noStrike" cap="none" normalizeH="0" dirty="0" smtClean="0">
                <a:ln>
                  <a:noFill/>
                </a:ln>
                <a:solidFill>
                  <a:schemeClr val="tx1"/>
                </a:solidFill>
                <a:effectLst/>
                <a:latin typeface="Tw Cen MT" pitchFamily="34" charset="0"/>
                <a:ea typeface="Calibri" pitchFamily="34" charset="0"/>
                <a:cs typeface="Arial" pitchFamily="34" charset="0"/>
              </a:rPr>
              <a:t> celle des protestants car elle privilégie le rapport direct à Dieu sans passer par des intermédiaires qui s’enrichissent au détriment des fidèles</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4" name="Rectangle 6"/>
          <p:cNvSpPr>
            <a:spLocks noChangeArrowheads="1"/>
          </p:cNvSpPr>
          <p:nvPr/>
        </p:nvSpPr>
        <p:spPr bwMode="auto">
          <a:xfrm>
            <a:off x="2143108" y="4214818"/>
            <a:ext cx="684000" cy="216000"/>
          </a:xfrm>
          <a:prstGeom prst="rect">
            <a:avLst/>
          </a:prstGeom>
          <a:solidFill>
            <a:schemeClr val="bg1">
              <a:alpha val="50000"/>
            </a:schemeClr>
          </a:solidFill>
          <a:ln w="9525">
            <a:solidFill>
              <a:schemeClr val="bg2">
                <a:lumMod val="2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Arial" pitchFamily="34" charset="0"/>
              </a:rPr>
              <a:t>Diable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5" name="Rectangle 6"/>
          <p:cNvSpPr>
            <a:spLocks noChangeArrowheads="1"/>
          </p:cNvSpPr>
          <p:nvPr/>
        </p:nvSpPr>
        <p:spPr bwMode="auto">
          <a:xfrm>
            <a:off x="2000232" y="1785926"/>
            <a:ext cx="972000" cy="216000"/>
          </a:xfrm>
          <a:prstGeom prst="rect">
            <a:avLst/>
          </a:prstGeom>
          <a:solidFill>
            <a:schemeClr val="bg1">
              <a:alpha val="50000"/>
            </a:schemeClr>
          </a:solidFill>
          <a:ln w="9525">
            <a:solidFill>
              <a:schemeClr val="bg2">
                <a:lumMod val="2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Calibri" pitchFamily="34" charset="0"/>
                <a:cs typeface="Arial" pitchFamily="34" charset="0"/>
              </a:rPr>
              <a:t>Cordeliers</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214282" y="714356"/>
            <a:ext cx="5643602" cy="2031325"/>
          </a:xfrm>
          <a:prstGeom prst="rect">
            <a:avLst/>
          </a:prstGeom>
          <a:solidFill>
            <a:schemeClr val="bg1">
              <a:alpha val="49000"/>
            </a:schemeClr>
          </a:solidFill>
          <a:ln>
            <a:solidFill>
              <a:schemeClr val="bg2">
                <a:lumMod val="25000"/>
              </a:schemeClr>
            </a:solidFill>
          </a:ln>
        </p:spPr>
        <p:txBody>
          <a:bodyPr wrap="square">
            <a:spAutoFit/>
          </a:bodyPr>
          <a:lstStyle/>
          <a:p>
            <a:pPr algn="just"/>
            <a:r>
              <a:rPr lang="fr-FR" sz="1400" b="1" dirty="0" smtClean="0">
                <a:latin typeface="Tw Cen MT" pitchFamily="34" charset="0"/>
              </a:rPr>
              <a:t>« Les prédicateurs de l’indulgence sont dans l’erreur quand ils disent que les indulgences du pape délivrent l’homme de toutes les peines et le sauvent. Pourquoi le pape dont le sac est aujourd’hui plus gros que celui des plus riches, n’édifie-t-il pas au moins la nouvelle basilique Saint Pierre de Rome avec ses propres deniers, plutôt qu’avec l’argent de ses fidèles […]. Tout vrai chrétien vivant ou défunt, participe à tous les biens de l’Église par la grâce de Dieu et sans lettre d’indulgence. Le véritable trésor de l’Église, c’est le sacro-saint Evangile… »</a:t>
            </a:r>
          </a:p>
          <a:p>
            <a:pPr algn="r"/>
            <a:r>
              <a:rPr lang="fr-FR" sz="1400" b="1" i="1" dirty="0" smtClean="0">
                <a:latin typeface="Tw Cen MT" pitchFamily="34" charset="0"/>
              </a:rPr>
              <a:t>Citation de Luther dans « thèse sur les indulgences » (1517)</a:t>
            </a:r>
            <a:endParaRPr lang="fr-FR" sz="1400" b="1" dirty="0">
              <a:latin typeface="Tw Cen MT" pitchFamily="34" charset="0"/>
            </a:endParaRPr>
          </a:p>
        </p:txBody>
      </p:sp>
      <p:sp>
        <p:nvSpPr>
          <p:cNvPr id="1027" name="Rectangle 3"/>
          <p:cNvSpPr>
            <a:spLocks noChangeArrowheads="1"/>
          </p:cNvSpPr>
          <p:nvPr/>
        </p:nvSpPr>
        <p:spPr bwMode="auto">
          <a:xfrm>
            <a:off x="6000760" y="3143248"/>
            <a:ext cx="2964693" cy="3600986"/>
          </a:xfrm>
          <a:prstGeom prst="rect">
            <a:avLst/>
          </a:prstGeom>
          <a:solidFill>
            <a:schemeClr val="bg1">
              <a:alpha val="49000"/>
            </a:schemeClr>
          </a:solidFill>
          <a:ln w="9525">
            <a:solidFill>
              <a:schemeClr val="bg2">
                <a:lumMod val="2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sng" strike="noStrike" cap="small" normalizeH="0" dirty="0" smtClean="0">
                <a:ln>
                  <a:noFill/>
                </a:ln>
                <a:solidFill>
                  <a:srgbClr val="000000"/>
                </a:solidFill>
                <a:effectLst>
                  <a:outerShdw blurRad="38100" dist="38100" dir="2700000" algn="tl">
                    <a:srgbClr val="000000">
                      <a:alpha val="43137"/>
                    </a:srgbClr>
                  </a:outerShdw>
                </a:effectLst>
                <a:latin typeface="Tw Cen MT" pitchFamily="34" charset="0"/>
                <a:ea typeface="Calibri" pitchFamily="34" charset="0"/>
                <a:cs typeface="Times New Roman" pitchFamily="18" charset="0"/>
              </a:rPr>
              <a:t>Martin Luther (1483-1546) en quelques dates</a:t>
            </a:r>
            <a:endParaRPr kumimoji="0" lang="fr-FR" sz="1200" b="0" i="0" u="none" strike="noStrike" cap="small" normalizeH="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w Cen MT" pitchFamily="34" charset="0"/>
                <a:ea typeface="Calibri" pitchFamily="34" charset="0"/>
                <a:cs typeface="Times New Roman" pitchFamily="18" charset="0"/>
              </a:rPr>
              <a:t>Après des études de droit, il devient moine puis prêtre en </a:t>
            </a:r>
            <a:r>
              <a:rPr kumimoji="0" lang="fr-FR" sz="1200" b="1" i="0" u="sng" strike="noStrike" cap="none" normalizeH="0" baseline="0" dirty="0" smtClean="0">
                <a:ln>
                  <a:noFill/>
                </a:ln>
                <a:solidFill>
                  <a:schemeClr val="tx1"/>
                </a:solidFill>
                <a:effectLst/>
                <a:latin typeface="Tw Cen MT" pitchFamily="34" charset="0"/>
                <a:ea typeface="Calibri" pitchFamily="34" charset="0"/>
                <a:cs typeface="Times New Roman" pitchFamily="18" charset="0"/>
              </a:rPr>
              <a:t>1507</a:t>
            </a:r>
            <a:r>
              <a:rPr kumimoji="0" lang="fr-FR" sz="1200" b="1" i="0" u="none" strike="noStrike" cap="none" normalizeH="0" baseline="0" dirty="0" smtClean="0">
                <a:ln>
                  <a:noFill/>
                </a:ln>
                <a:solidFill>
                  <a:schemeClr val="tx1"/>
                </a:solidFill>
                <a:effectLst/>
                <a:latin typeface="Tw Cen MT" pitchFamily="34" charset="0"/>
                <a:ea typeface="Calibri" pitchFamily="34" charset="0"/>
                <a:cs typeface="Times New Roman" pitchFamily="18" charset="0"/>
              </a:rPr>
              <a:t>. Un voyage à Rome en </a:t>
            </a:r>
            <a:r>
              <a:rPr kumimoji="0" lang="fr-FR" sz="1200" b="1" i="0" u="sng" strike="noStrike" cap="none" normalizeH="0" baseline="0" dirty="0" smtClean="0">
                <a:ln>
                  <a:noFill/>
                </a:ln>
                <a:solidFill>
                  <a:schemeClr val="tx1"/>
                </a:solidFill>
                <a:effectLst/>
                <a:latin typeface="Tw Cen MT" pitchFamily="34" charset="0"/>
                <a:ea typeface="Calibri" pitchFamily="34" charset="0"/>
                <a:cs typeface="Times New Roman" pitchFamily="18" charset="0"/>
              </a:rPr>
              <a:t>1511</a:t>
            </a:r>
            <a:r>
              <a:rPr kumimoji="0" lang="fr-FR" sz="1200" b="1" i="0" u="none" strike="noStrike" cap="none" normalizeH="0" baseline="0" dirty="0" smtClean="0">
                <a:ln>
                  <a:noFill/>
                </a:ln>
                <a:solidFill>
                  <a:schemeClr val="tx1"/>
                </a:solidFill>
                <a:effectLst/>
                <a:latin typeface="Tw Cen MT" pitchFamily="34" charset="0"/>
                <a:ea typeface="Calibri" pitchFamily="34" charset="0"/>
                <a:cs typeface="Times New Roman" pitchFamily="18" charset="0"/>
              </a:rPr>
              <a:t> ébranle sa confiance en la papauté. S’élevant contre le trafic des indulgences, il expose en </a:t>
            </a:r>
            <a:r>
              <a:rPr kumimoji="0" lang="fr-FR" sz="1200" b="1" i="0" u="sng" strike="noStrike" cap="none" normalizeH="0" baseline="0" dirty="0" smtClean="0">
                <a:ln>
                  <a:noFill/>
                </a:ln>
                <a:solidFill>
                  <a:schemeClr val="tx1"/>
                </a:solidFill>
                <a:effectLst/>
                <a:latin typeface="Tw Cen MT" pitchFamily="34" charset="0"/>
                <a:ea typeface="Calibri" pitchFamily="34" charset="0"/>
                <a:cs typeface="Times New Roman" pitchFamily="18" charset="0"/>
              </a:rPr>
              <a:t>1517</a:t>
            </a:r>
            <a:r>
              <a:rPr kumimoji="0" lang="fr-FR" sz="1200" b="1" i="0" u="none" strike="noStrike" cap="none" normalizeH="0" baseline="0" dirty="0" smtClean="0">
                <a:ln>
                  <a:noFill/>
                </a:ln>
                <a:solidFill>
                  <a:schemeClr val="tx1"/>
                </a:solidFill>
                <a:effectLst/>
                <a:latin typeface="Tw Cen MT" pitchFamily="34" charset="0"/>
                <a:ea typeface="Calibri" pitchFamily="34" charset="0"/>
                <a:cs typeface="Times New Roman" pitchFamily="18" charset="0"/>
              </a:rPr>
              <a:t> ses </a:t>
            </a:r>
            <a:r>
              <a:rPr kumimoji="0" lang="fr-FR" sz="1200" b="1" i="1"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itchFamily="34" charset="0"/>
                <a:ea typeface="Calibri" pitchFamily="34" charset="0"/>
                <a:cs typeface="Times New Roman" pitchFamily="18" charset="0"/>
              </a:rPr>
              <a:t>95 Thèses</a:t>
            </a:r>
            <a:r>
              <a:rPr kumimoji="0" lang="fr-FR" sz="1200" b="1" i="0" u="none" strike="noStrike" cap="none" normalizeH="0" baseline="0" dirty="0" smtClean="0">
                <a:ln>
                  <a:noFill/>
                </a:ln>
                <a:solidFill>
                  <a:schemeClr val="tx1"/>
                </a:solidFill>
                <a:effectLst/>
                <a:latin typeface="Tw Cen MT" pitchFamily="34" charset="0"/>
                <a:ea typeface="Calibri" pitchFamily="34" charset="0"/>
                <a:cs typeface="Times New Roman" pitchFamily="18" charset="0"/>
              </a:rPr>
              <a:t>, point de départ de la Réforme. Excommunié par le Pape en </a:t>
            </a:r>
            <a:r>
              <a:rPr kumimoji="0" lang="fr-FR" sz="1200" b="1" i="0" u="sng" strike="noStrike" cap="none" normalizeH="0" baseline="0" dirty="0" smtClean="0">
                <a:ln>
                  <a:noFill/>
                </a:ln>
                <a:solidFill>
                  <a:schemeClr val="tx1"/>
                </a:solidFill>
                <a:effectLst/>
                <a:latin typeface="Tw Cen MT" pitchFamily="34" charset="0"/>
                <a:ea typeface="Calibri" pitchFamily="34" charset="0"/>
                <a:cs typeface="Times New Roman" pitchFamily="18" charset="0"/>
              </a:rPr>
              <a:t>1520</a:t>
            </a:r>
            <a:r>
              <a:rPr kumimoji="0" lang="fr-FR" sz="1200" b="1" i="0" u="none" strike="noStrike" cap="none" normalizeH="0" baseline="0" dirty="0" smtClean="0">
                <a:ln>
                  <a:noFill/>
                </a:ln>
                <a:solidFill>
                  <a:schemeClr val="tx1"/>
                </a:solidFill>
                <a:effectLst/>
                <a:latin typeface="Tw Cen MT" pitchFamily="34" charset="0"/>
                <a:ea typeface="Calibri" pitchFamily="34" charset="0"/>
                <a:cs typeface="Times New Roman" pitchFamily="18" charset="0"/>
              </a:rPr>
              <a:t>, il prêche cependant la Réforme en Allemagne grâce à la protection des princes.</a:t>
            </a:r>
            <a:r>
              <a:rPr kumimoji="0" lang="fr-FR" sz="12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a:t>
            </a:r>
            <a:r>
              <a:rPr kumimoji="0" lang="fr-FR" sz="1200" b="1" i="0" u="none" strike="noStrike" cap="none" normalizeH="0" baseline="0" dirty="0" smtClean="0">
                <a:ln>
                  <a:noFill/>
                </a:ln>
                <a:solidFill>
                  <a:schemeClr val="tx1"/>
                </a:solidFill>
                <a:effectLst/>
                <a:latin typeface="Tw Cen MT" pitchFamily="34" charset="0"/>
                <a:ea typeface="Calibri" pitchFamily="34" charset="0"/>
                <a:cs typeface="Times New Roman" pitchFamily="18" charset="0"/>
              </a:rPr>
              <a:t>En </a:t>
            </a:r>
            <a:r>
              <a:rPr kumimoji="0" lang="fr-FR" sz="1200" b="1" i="0" u="sng" strike="noStrike" cap="none" normalizeH="0" baseline="0" dirty="0" smtClean="0">
                <a:ln>
                  <a:noFill/>
                </a:ln>
                <a:solidFill>
                  <a:schemeClr val="tx1"/>
                </a:solidFill>
                <a:effectLst/>
                <a:latin typeface="Tw Cen MT" pitchFamily="34" charset="0"/>
                <a:ea typeface="Calibri" pitchFamily="34" charset="0"/>
                <a:cs typeface="Times New Roman" pitchFamily="18" charset="0"/>
              </a:rPr>
              <a:t>1530</a:t>
            </a:r>
            <a:r>
              <a:rPr kumimoji="0" lang="fr-FR" sz="1200" b="1" i="0" u="none" strike="noStrike" cap="none" normalizeH="0" baseline="0" dirty="0" smtClean="0">
                <a:ln>
                  <a:noFill/>
                </a:ln>
                <a:solidFill>
                  <a:schemeClr val="tx1"/>
                </a:solidFill>
                <a:effectLst/>
                <a:latin typeface="Tw Cen MT" pitchFamily="34" charset="0"/>
                <a:ea typeface="Calibri" pitchFamily="34" charset="0"/>
                <a:cs typeface="Times New Roman" pitchFamily="18" charset="0"/>
              </a:rPr>
              <a:t>, il publie la </a:t>
            </a:r>
            <a:r>
              <a:rPr kumimoji="0" lang="fr-FR" sz="1200" b="1" i="1"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itchFamily="34" charset="0"/>
                <a:ea typeface="Calibri" pitchFamily="34" charset="0"/>
                <a:cs typeface="Times New Roman" pitchFamily="18" charset="0"/>
              </a:rPr>
              <a:t>Confession d’Augsbourg </a:t>
            </a:r>
            <a:r>
              <a:rPr kumimoji="0" lang="fr-FR" sz="1200" b="1" i="0" u="none" strike="noStrike" cap="none" normalizeH="0" baseline="0" dirty="0" smtClean="0">
                <a:ln>
                  <a:noFill/>
                </a:ln>
                <a:solidFill>
                  <a:schemeClr val="tx1"/>
                </a:solidFill>
                <a:effectLst/>
                <a:latin typeface="Tw Cen MT" pitchFamily="34" charset="0"/>
                <a:ea typeface="Calibri" pitchFamily="34" charset="0"/>
                <a:cs typeface="Times New Roman" pitchFamily="18" charset="0"/>
              </a:rPr>
              <a:t>qui fixe les principes de la doctrine luthérienne.</a:t>
            </a:r>
            <a:r>
              <a:rPr kumimoji="0" lang="fr-FR" sz="1200" b="0" i="0" u="none" strike="noStrike" cap="none" normalizeH="0" baseline="0" dirty="0" smtClean="0">
                <a:ln>
                  <a:noFill/>
                </a:ln>
                <a:solidFill>
                  <a:srgbClr val="231F20"/>
                </a:solidFill>
                <a:effectLst/>
                <a:latin typeface="Tw Cen MT" pitchFamily="34" charset="0"/>
                <a:ea typeface="Calibri" pitchFamily="34" charset="0"/>
                <a:cs typeface="MetaNormalLF-Roman"/>
              </a:rPr>
              <a:t> </a:t>
            </a:r>
            <a:r>
              <a:rPr kumimoji="0" lang="fr-FR" sz="1200" b="1" i="0" u="none" strike="noStrike" cap="none" normalizeH="0" baseline="0" dirty="0" smtClean="0">
                <a:ln>
                  <a:noFill/>
                </a:ln>
                <a:solidFill>
                  <a:schemeClr val="tx1"/>
                </a:solidFill>
                <a:effectLst/>
                <a:latin typeface="Tw Cen MT" pitchFamily="34" charset="0"/>
                <a:ea typeface="Calibri" pitchFamily="34" charset="0"/>
                <a:cs typeface="MetaNormalLF-Roman"/>
              </a:rPr>
              <a:t>Il bénéficie rapidement du soutien de nombreux princes des états allemands. Ceux-ci confisquent tous les biens de l’Église catholique dans les </a:t>
            </a:r>
            <a:r>
              <a:rPr kumimoji="0" lang="fr-FR" sz="1200" b="1" i="0" u="none" strike="noStrike" cap="none" normalizeH="0" baseline="0" dirty="0" smtClean="0">
                <a:ln>
                  <a:noFill/>
                </a:ln>
                <a:solidFill>
                  <a:schemeClr val="tx1"/>
                </a:solidFill>
                <a:effectLst/>
                <a:latin typeface="Tw Cen MT" pitchFamily="34" charset="0"/>
                <a:ea typeface="Calibri" pitchFamily="34" charset="0"/>
                <a:cs typeface="MetaBoldLF-Roman"/>
              </a:rPr>
              <a:t>Etats réformés </a:t>
            </a:r>
            <a:r>
              <a:rPr kumimoji="0" lang="fr-FR" sz="1200" b="1" i="0" u="none" strike="noStrike" cap="none" normalizeH="0" baseline="0" dirty="0" smtClean="0">
                <a:ln>
                  <a:noFill/>
                </a:ln>
                <a:solidFill>
                  <a:schemeClr val="tx1"/>
                </a:solidFill>
                <a:effectLst/>
                <a:latin typeface="Tw Cen MT" pitchFamily="34" charset="0"/>
                <a:ea typeface="Calibri" pitchFamily="34" charset="0"/>
                <a:cs typeface="MetaNormalLF-Roman"/>
              </a:rPr>
              <a:t>et imposent à tous leurs sujets la religion protestante.</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up)">
                                      <p:cBhvr>
                                        <p:cTn id="14" dur="1000"/>
                                        <p:tgtEl>
                                          <p:spTgt spid="1026"/>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wipe(up)">
                                      <p:cBhvr>
                                        <p:cTn id="18" dur="10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lide(fromTop)">
                                      <p:cBhvr>
                                        <p:cTn id="23" dur="1000"/>
                                        <p:tgtEl>
                                          <p:spTgt spid="6"/>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Top)">
                                      <p:cBhvr>
                                        <p:cTn id="39" dur="1000"/>
                                        <p:tgtEl>
                                          <p:spTgt spid="8"/>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55" presetClass="exit" presetSubtype="0" fill="hold" grpId="1" nodeType="withEffect">
                                  <p:stCondLst>
                                    <p:cond delay="0"/>
                                  </p:stCondLst>
                                  <p:childTnLst>
                                    <p:anim calcmode="lin" valueType="num">
                                      <p:cBhvr>
                                        <p:cTn id="45" dur="1000"/>
                                        <p:tgtEl>
                                          <p:spTgt spid="1027"/>
                                        </p:tgtEl>
                                        <p:attrNameLst>
                                          <p:attrName>ppt_w</p:attrName>
                                        </p:attrNameLst>
                                      </p:cBhvr>
                                      <p:tavLst>
                                        <p:tav tm="0">
                                          <p:val>
                                            <p:strVal val="ppt_w"/>
                                          </p:val>
                                        </p:tav>
                                        <p:tav tm="100000">
                                          <p:val>
                                            <p:strVal val="ppt_w*0.70"/>
                                          </p:val>
                                        </p:tav>
                                      </p:tavLst>
                                    </p:anim>
                                    <p:anim calcmode="lin" valueType="num">
                                      <p:cBhvr>
                                        <p:cTn id="46" dur="1000"/>
                                        <p:tgtEl>
                                          <p:spTgt spid="1027"/>
                                        </p:tgtEl>
                                        <p:attrNameLst>
                                          <p:attrName>ppt_h</p:attrName>
                                        </p:attrNameLst>
                                      </p:cBhvr>
                                      <p:tavLst>
                                        <p:tav tm="0">
                                          <p:val>
                                            <p:strVal val="ppt_h"/>
                                          </p:val>
                                        </p:tav>
                                        <p:tav tm="100000">
                                          <p:val>
                                            <p:strVal val="ppt_h"/>
                                          </p:val>
                                        </p:tav>
                                      </p:tavLst>
                                    </p:anim>
                                    <p:animEffect transition="out" filter="fade">
                                      <p:cBhvr>
                                        <p:cTn id="47" dur="1000"/>
                                        <p:tgtEl>
                                          <p:spTgt spid="1027"/>
                                        </p:tgtEl>
                                      </p:cBhvr>
                                    </p:animEffect>
                                    <p:set>
                                      <p:cBhvr>
                                        <p:cTn id="48" dur="1" fill="hold">
                                          <p:stCondLst>
                                            <p:cond delay="999"/>
                                          </p:stCondLst>
                                        </p:cTn>
                                        <p:tgtEl>
                                          <p:spTgt spid="102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xit" presetSubtype="0" fill="hold" grpId="1" nodeType="clickEffect">
                                  <p:stCondLst>
                                    <p:cond delay="0"/>
                                  </p:stCondLst>
                                  <p:childTnLst>
                                    <p:anim calcmode="lin" valueType="num">
                                      <p:cBhvr>
                                        <p:cTn id="59" dur="1000"/>
                                        <p:tgtEl>
                                          <p:spTgt spid="6"/>
                                        </p:tgtEl>
                                        <p:attrNameLst>
                                          <p:attrName>ppt_w</p:attrName>
                                        </p:attrNameLst>
                                      </p:cBhvr>
                                      <p:tavLst>
                                        <p:tav tm="0">
                                          <p:val>
                                            <p:strVal val="ppt_w"/>
                                          </p:val>
                                        </p:tav>
                                        <p:tav tm="100000">
                                          <p:val>
                                            <p:strVal val="ppt_w*0.70"/>
                                          </p:val>
                                        </p:tav>
                                      </p:tavLst>
                                    </p:anim>
                                    <p:anim calcmode="lin" valueType="num">
                                      <p:cBhvr>
                                        <p:cTn id="60" dur="1000"/>
                                        <p:tgtEl>
                                          <p:spTgt spid="6"/>
                                        </p:tgtEl>
                                        <p:attrNameLst>
                                          <p:attrName>ppt_h</p:attrName>
                                        </p:attrNameLst>
                                      </p:cBhvr>
                                      <p:tavLst>
                                        <p:tav tm="0">
                                          <p:val>
                                            <p:strVal val="ppt_h"/>
                                          </p:val>
                                        </p:tav>
                                        <p:tav tm="100000">
                                          <p:val>
                                            <p:strVal val="ppt_h"/>
                                          </p:val>
                                        </p:tav>
                                      </p:tavLst>
                                    </p:anim>
                                    <p:animEffect transition="out" filter="fade">
                                      <p:cBhvr>
                                        <p:cTn id="61" dur="1000"/>
                                        <p:tgtEl>
                                          <p:spTgt spid="6"/>
                                        </p:tgtEl>
                                      </p:cBhvr>
                                    </p:animEffect>
                                    <p:set>
                                      <p:cBhvr>
                                        <p:cTn id="62" dur="1" fill="hold">
                                          <p:stCondLst>
                                            <p:cond delay="999"/>
                                          </p:stCondLst>
                                        </p:cTn>
                                        <p:tgtEl>
                                          <p:spTgt spid="6"/>
                                        </p:tgtEl>
                                        <p:attrNameLst>
                                          <p:attrName>style.visibility</p:attrName>
                                        </p:attrNameLst>
                                      </p:cBhvr>
                                      <p:to>
                                        <p:strVal val="hidden"/>
                                      </p:to>
                                    </p:set>
                                  </p:childTnLst>
                                </p:cTn>
                              </p:par>
                              <p:par>
                                <p:cTn id="63" presetID="55" presetClass="exit" presetSubtype="0" fill="hold" grpId="1" nodeType="withEffect">
                                  <p:stCondLst>
                                    <p:cond delay="0"/>
                                  </p:stCondLst>
                                  <p:childTnLst>
                                    <p:anim calcmode="lin" valueType="num">
                                      <p:cBhvr>
                                        <p:cTn id="64" dur="1000"/>
                                        <p:tgtEl>
                                          <p:spTgt spid="7"/>
                                        </p:tgtEl>
                                        <p:attrNameLst>
                                          <p:attrName>ppt_w</p:attrName>
                                        </p:attrNameLst>
                                      </p:cBhvr>
                                      <p:tavLst>
                                        <p:tav tm="0">
                                          <p:val>
                                            <p:strVal val="ppt_w"/>
                                          </p:val>
                                        </p:tav>
                                        <p:tav tm="100000">
                                          <p:val>
                                            <p:strVal val="ppt_w*0.70"/>
                                          </p:val>
                                        </p:tav>
                                      </p:tavLst>
                                    </p:anim>
                                    <p:anim calcmode="lin" valueType="num">
                                      <p:cBhvr>
                                        <p:cTn id="65" dur="1000"/>
                                        <p:tgtEl>
                                          <p:spTgt spid="7"/>
                                        </p:tgtEl>
                                        <p:attrNameLst>
                                          <p:attrName>ppt_h</p:attrName>
                                        </p:attrNameLst>
                                      </p:cBhvr>
                                      <p:tavLst>
                                        <p:tav tm="0">
                                          <p:val>
                                            <p:strVal val="ppt_h"/>
                                          </p:val>
                                        </p:tav>
                                        <p:tav tm="100000">
                                          <p:val>
                                            <p:strVal val="ppt_h"/>
                                          </p:val>
                                        </p:tav>
                                      </p:tavLst>
                                    </p:anim>
                                    <p:animEffect transition="out" filter="fade">
                                      <p:cBhvr>
                                        <p:cTn id="66" dur="1000"/>
                                        <p:tgtEl>
                                          <p:spTgt spid="7"/>
                                        </p:tgtEl>
                                      </p:cBhvr>
                                    </p:animEffect>
                                    <p:set>
                                      <p:cBhvr>
                                        <p:cTn id="67" dur="1" fill="hold">
                                          <p:stCondLst>
                                            <p:cond delay="999"/>
                                          </p:stCondLst>
                                        </p:cTn>
                                        <p:tgtEl>
                                          <p:spTgt spid="7"/>
                                        </p:tgtEl>
                                        <p:attrNameLst>
                                          <p:attrName>style.visibility</p:attrName>
                                        </p:attrNameLst>
                                      </p:cBhvr>
                                      <p:to>
                                        <p:strVal val="hidden"/>
                                      </p:to>
                                    </p:set>
                                  </p:childTnLst>
                                </p:cTn>
                              </p:par>
                              <p:par>
                                <p:cTn id="68" presetID="55" presetClass="exit" presetSubtype="0" fill="hold" grpId="1" nodeType="withEffect">
                                  <p:stCondLst>
                                    <p:cond delay="0"/>
                                  </p:stCondLst>
                                  <p:childTnLst>
                                    <p:anim calcmode="lin" valueType="num">
                                      <p:cBhvr>
                                        <p:cTn id="69" dur="1000"/>
                                        <p:tgtEl>
                                          <p:spTgt spid="10"/>
                                        </p:tgtEl>
                                        <p:attrNameLst>
                                          <p:attrName>ppt_w</p:attrName>
                                        </p:attrNameLst>
                                      </p:cBhvr>
                                      <p:tavLst>
                                        <p:tav tm="0">
                                          <p:val>
                                            <p:strVal val="ppt_w"/>
                                          </p:val>
                                        </p:tav>
                                        <p:tav tm="100000">
                                          <p:val>
                                            <p:strVal val="ppt_w*0.70"/>
                                          </p:val>
                                        </p:tav>
                                      </p:tavLst>
                                    </p:anim>
                                    <p:anim calcmode="lin" valueType="num">
                                      <p:cBhvr>
                                        <p:cTn id="70" dur="1000"/>
                                        <p:tgtEl>
                                          <p:spTgt spid="10"/>
                                        </p:tgtEl>
                                        <p:attrNameLst>
                                          <p:attrName>ppt_h</p:attrName>
                                        </p:attrNameLst>
                                      </p:cBhvr>
                                      <p:tavLst>
                                        <p:tav tm="0">
                                          <p:val>
                                            <p:strVal val="ppt_h"/>
                                          </p:val>
                                        </p:tav>
                                        <p:tav tm="100000">
                                          <p:val>
                                            <p:strVal val="ppt_h"/>
                                          </p:val>
                                        </p:tav>
                                      </p:tavLst>
                                    </p:anim>
                                    <p:animEffect transition="out" filter="fade">
                                      <p:cBhvr>
                                        <p:cTn id="71" dur="1000"/>
                                        <p:tgtEl>
                                          <p:spTgt spid="10"/>
                                        </p:tgtEl>
                                      </p:cBhvr>
                                    </p:animEffect>
                                    <p:set>
                                      <p:cBhvr>
                                        <p:cTn id="72" dur="1" fill="hold">
                                          <p:stCondLst>
                                            <p:cond delay="999"/>
                                          </p:stCondLst>
                                        </p:cTn>
                                        <p:tgtEl>
                                          <p:spTgt spid="10"/>
                                        </p:tgtEl>
                                        <p:attrNameLst>
                                          <p:attrName>style.visibility</p:attrName>
                                        </p:attrNameLst>
                                      </p:cBhvr>
                                      <p:to>
                                        <p:strVal val="hidden"/>
                                      </p:to>
                                    </p:set>
                                  </p:childTnLst>
                                </p:cTn>
                              </p:par>
                              <p:par>
                                <p:cTn id="73" presetID="55" presetClass="exit" presetSubtype="0" fill="hold" grpId="1" nodeType="withEffect">
                                  <p:stCondLst>
                                    <p:cond delay="0"/>
                                  </p:stCondLst>
                                  <p:childTnLst>
                                    <p:anim calcmode="lin" valueType="num">
                                      <p:cBhvr>
                                        <p:cTn id="74" dur="1000"/>
                                        <p:tgtEl>
                                          <p:spTgt spid="8"/>
                                        </p:tgtEl>
                                        <p:attrNameLst>
                                          <p:attrName>ppt_w</p:attrName>
                                        </p:attrNameLst>
                                      </p:cBhvr>
                                      <p:tavLst>
                                        <p:tav tm="0">
                                          <p:val>
                                            <p:strVal val="ppt_w"/>
                                          </p:val>
                                        </p:tav>
                                        <p:tav tm="100000">
                                          <p:val>
                                            <p:strVal val="ppt_w*0.70"/>
                                          </p:val>
                                        </p:tav>
                                      </p:tavLst>
                                    </p:anim>
                                    <p:anim calcmode="lin" valueType="num">
                                      <p:cBhvr>
                                        <p:cTn id="75" dur="1000"/>
                                        <p:tgtEl>
                                          <p:spTgt spid="8"/>
                                        </p:tgtEl>
                                        <p:attrNameLst>
                                          <p:attrName>ppt_h</p:attrName>
                                        </p:attrNameLst>
                                      </p:cBhvr>
                                      <p:tavLst>
                                        <p:tav tm="0">
                                          <p:val>
                                            <p:strVal val="ppt_h"/>
                                          </p:val>
                                        </p:tav>
                                        <p:tav tm="100000">
                                          <p:val>
                                            <p:strVal val="ppt_h"/>
                                          </p:val>
                                        </p:tav>
                                      </p:tavLst>
                                    </p:anim>
                                    <p:animEffect transition="out" filter="fade">
                                      <p:cBhvr>
                                        <p:cTn id="76" dur="1000"/>
                                        <p:tgtEl>
                                          <p:spTgt spid="8"/>
                                        </p:tgtEl>
                                      </p:cBhvr>
                                    </p:animEffect>
                                    <p:set>
                                      <p:cBhvr>
                                        <p:cTn id="77" dur="1" fill="hold">
                                          <p:stCondLst>
                                            <p:cond delay="999"/>
                                          </p:stCondLst>
                                        </p:cTn>
                                        <p:tgtEl>
                                          <p:spTgt spid="8"/>
                                        </p:tgtEl>
                                        <p:attrNameLst>
                                          <p:attrName>style.visibility</p:attrName>
                                        </p:attrNameLst>
                                      </p:cBhvr>
                                      <p:to>
                                        <p:strVal val="hidden"/>
                                      </p:to>
                                    </p:set>
                                  </p:childTnLst>
                                </p:cTn>
                              </p:par>
                              <p:par>
                                <p:cTn id="78" presetID="55" presetClass="exit" presetSubtype="0" fill="hold" grpId="1" nodeType="withEffect">
                                  <p:stCondLst>
                                    <p:cond delay="0"/>
                                  </p:stCondLst>
                                  <p:childTnLst>
                                    <p:anim calcmode="lin" valueType="num">
                                      <p:cBhvr>
                                        <p:cTn id="79" dur="1000"/>
                                        <p:tgtEl>
                                          <p:spTgt spid="11"/>
                                        </p:tgtEl>
                                        <p:attrNameLst>
                                          <p:attrName>ppt_w</p:attrName>
                                        </p:attrNameLst>
                                      </p:cBhvr>
                                      <p:tavLst>
                                        <p:tav tm="0">
                                          <p:val>
                                            <p:strVal val="ppt_w"/>
                                          </p:val>
                                        </p:tav>
                                        <p:tav tm="100000">
                                          <p:val>
                                            <p:strVal val="ppt_w*0.70"/>
                                          </p:val>
                                        </p:tav>
                                      </p:tavLst>
                                    </p:anim>
                                    <p:anim calcmode="lin" valueType="num">
                                      <p:cBhvr>
                                        <p:cTn id="80" dur="1000"/>
                                        <p:tgtEl>
                                          <p:spTgt spid="11"/>
                                        </p:tgtEl>
                                        <p:attrNameLst>
                                          <p:attrName>ppt_h</p:attrName>
                                        </p:attrNameLst>
                                      </p:cBhvr>
                                      <p:tavLst>
                                        <p:tav tm="0">
                                          <p:val>
                                            <p:strVal val="ppt_h"/>
                                          </p:val>
                                        </p:tav>
                                        <p:tav tm="100000">
                                          <p:val>
                                            <p:strVal val="ppt_h"/>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par>
                                <p:cTn id="83" presetID="55" presetClass="exit" presetSubtype="0" fill="hold" grpId="1" nodeType="withEffect">
                                  <p:stCondLst>
                                    <p:cond delay="0"/>
                                  </p:stCondLst>
                                  <p:childTnLst>
                                    <p:anim calcmode="lin" valueType="num">
                                      <p:cBhvr>
                                        <p:cTn id="84" dur="1000"/>
                                        <p:tgtEl>
                                          <p:spTgt spid="12"/>
                                        </p:tgtEl>
                                        <p:attrNameLst>
                                          <p:attrName>ppt_w</p:attrName>
                                        </p:attrNameLst>
                                      </p:cBhvr>
                                      <p:tavLst>
                                        <p:tav tm="0">
                                          <p:val>
                                            <p:strVal val="ppt_w"/>
                                          </p:val>
                                        </p:tav>
                                        <p:tav tm="100000">
                                          <p:val>
                                            <p:strVal val="ppt_w*0.70"/>
                                          </p:val>
                                        </p:tav>
                                      </p:tavLst>
                                    </p:anim>
                                    <p:anim calcmode="lin" valueType="num">
                                      <p:cBhvr>
                                        <p:cTn id="85" dur="1000"/>
                                        <p:tgtEl>
                                          <p:spTgt spid="12"/>
                                        </p:tgtEl>
                                        <p:attrNameLst>
                                          <p:attrName>ppt_h</p:attrName>
                                        </p:attrNameLst>
                                      </p:cBhvr>
                                      <p:tavLst>
                                        <p:tav tm="0">
                                          <p:val>
                                            <p:strVal val="ppt_h"/>
                                          </p:val>
                                        </p:tav>
                                        <p:tav tm="100000">
                                          <p:val>
                                            <p:strVal val="ppt_h"/>
                                          </p:val>
                                        </p:tav>
                                      </p:tavLst>
                                    </p:anim>
                                    <p:animEffect transition="out" filter="fade">
                                      <p:cBhvr>
                                        <p:cTn id="86" dur="1000"/>
                                        <p:tgtEl>
                                          <p:spTgt spid="12"/>
                                        </p:tgtEl>
                                      </p:cBhvr>
                                    </p:animEffect>
                                    <p:set>
                                      <p:cBhvr>
                                        <p:cTn id="87" dur="1" fill="hold">
                                          <p:stCondLst>
                                            <p:cond delay="999"/>
                                          </p:stCondLst>
                                        </p:cTn>
                                        <p:tgtEl>
                                          <p:spTgt spid="1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53" presetClass="entr" presetSubtype="0" fill="hold" nodeType="clickEffect">
                                  <p:stCondLst>
                                    <p:cond delay="0"/>
                                  </p:stCondLst>
                                  <p:childTnLst>
                                    <p:set>
                                      <p:cBhvr>
                                        <p:cTn id="91" dur="1" fill="hold">
                                          <p:stCondLst>
                                            <p:cond delay="0"/>
                                          </p:stCondLst>
                                        </p:cTn>
                                        <p:tgtEl>
                                          <p:spTgt spid="1029"/>
                                        </p:tgtEl>
                                        <p:attrNameLst>
                                          <p:attrName>style.visibility</p:attrName>
                                        </p:attrNameLst>
                                      </p:cBhvr>
                                      <p:to>
                                        <p:strVal val="visible"/>
                                      </p:to>
                                    </p:set>
                                    <p:anim calcmode="lin" valueType="num">
                                      <p:cBhvr>
                                        <p:cTn id="92" dur="500" fill="hold"/>
                                        <p:tgtEl>
                                          <p:spTgt spid="1029"/>
                                        </p:tgtEl>
                                        <p:attrNameLst>
                                          <p:attrName>ppt_w</p:attrName>
                                        </p:attrNameLst>
                                      </p:cBhvr>
                                      <p:tavLst>
                                        <p:tav tm="0">
                                          <p:val>
                                            <p:fltVal val="0"/>
                                          </p:val>
                                        </p:tav>
                                        <p:tav tm="100000">
                                          <p:val>
                                            <p:strVal val="#ppt_w"/>
                                          </p:val>
                                        </p:tav>
                                      </p:tavLst>
                                    </p:anim>
                                    <p:anim calcmode="lin" valueType="num">
                                      <p:cBhvr>
                                        <p:cTn id="93" dur="500" fill="hold"/>
                                        <p:tgtEl>
                                          <p:spTgt spid="1029"/>
                                        </p:tgtEl>
                                        <p:attrNameLst>
                                          <p:attrName>ppt_h</p:attrName>
                                        </p:attrNameLst>
                                      </p:cBhvr>
                                      <p:tavLst>
                                        <p:tav tm="0">
                                          <p:val>
                                            <p:fltVal val="0"/>
                                          </p:val>
                                        </p:tav>
                                        <p:tav tm="100000">
                                          <p:val>
                                            <p:strVal val="#ppt_h"/>
                                          </p:val>
                                        </p:tav>
                                      </p:tavLst>
                                    </p:anim>
                                    <p:animEffect transition="in" filter="fade">
                                      <p:cBhvr>
                                        <p:cTn id="94" dur="500"/>
                                        <p:tgtEl>
                                          <p:spTgt spid="1029"/>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1030"/>
                                        </p:tgtEl>
                                        <p:attrNameLst>
                                          <p:attrName>style.visibility</p:attrName>
                                        </p:attrNameLst>
                                      </p:cBhvr>
                                      <p:to>
                                        <p:strVal val="visible"/>
                                      </p:to>
                                    </p:set>
                                    <p:animEffect transition="in" filter="wipe(left)">
                                      <p:cBhvr>
                                        <p:cTn id="97" dur="500"/>
                                        <p:tgtEl>
                                          <p:spTgt spid="1030"/>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down)">
                                      <p:cBhvr>
                                        <p:cTn id="106" dur="1000"/>
                                        <p:tgtEl>
                                          <p:spTgt spid="18"/>
                                        </p:tgtEl>
                                      </p:cBhvr>
                                    </p:animEffect>
                                  </p:childTnLst>
                                </p:cTn>
                              </p:par>
                            </p:childTnLst>
                          </p:cTn>
                        </p:par>
                        <p:par>
                          <p:cTn id="107" fill="hold">
                            <p:stCondLst>
                              <p:cond delay="1000"/>
                            </p:stCondLst>
                            <p:childTnLst>
                              <p:par>
                                <p:cTn id="108" presetID="1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slide(fromBottom)">
                                      <p:cBhvr>
                                        <p:cTn id="110" dur="500"/>
                                        <p:tgtEl>
                                          <p:spTgt spid="23"/>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wipe(down)">
                                      <p:cBhvr>
                                        <p:cTn id="115" dur="1000"/>
                                        <p:tgtEl>
                                          <p:spTgt spid="19"/>
                                        </p:tgtEl>
                                      </p:cBhvr>
                                    </p:animEffect>
                                  </p:childTnLst>
                                </p:cTn>
                              </p:par>
                            </p:childTnLst>
                          </p:cTn>
                        </p:par>
                        <p:par>
                          <p:cTn id="116" fill="hold">
                            <p:stCondLst>
                              <p:cond delay="1000"/>
                            </p:stCondLst>
                            <p:childTnLst>
                              <p:par>
                                <p:cTn id="117" presetID="12" presetClass="entr" presetSubtype="4" fill="hold" grpId="0" nodeType="after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slide(fromBottom)">
                                      <p:cBhvr>
                                        <p:cTn id="119" dur="500"/>
                                        <p:tgtEl>
                                          <p:spTgt spid="24"/>
                                        </p:tgtEl>
                                      </p:cBhvr>
                                    </p:animEffect>
                                  </p:childTnLst>
                                </p:cTn>
                              </p:par>
                            </p:childTnLst>
                          </p:cTn>
                        </p:par>
                      </p:childTnLst>
                    </p:cTn>
                  </p:par>
                  <p:par>
                    <p:cTn id="120" fill="hold">
                      <p:stCondLst>
                        <p:cond delay="indefinite"/>
                      </p:stCondLst>
                      <p:childTnLst>
                        <p:par>
                          <p:cTn id="121" fill="hold">
                            <p:stCondLst>
                              <p:cond delay="0"/>
                            </p:stCondLst>
                            <p:childTnLst>
                              <p:par>
                                <p:cTn id="122" presetID="12" presetClass="entr" presetSubtype="4" fill="hold" grpId="0" nodeType="click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slide(fromBottom)">
                                      <p:cBhvr>
                                        <p:cTn id="124" dur="500"/>
                                        <p:tgtEl>
                                          <p:spTgt spid="26"/>
                                        </p:tgtEl>
                                      </p:cBhvr>
                                    </p:animEffect>
                                  </p:childTnLst>
                                </p:cTn>
                              </p:par>
                            </p:childTnLst>
                          </p:cTn>
                        </p:par>
                        <p:par>
                          <p:cTn id="125" fill="hold">
                            <p:stCondLst>
                              <p:cond delay="500"/>
                            </p:stCondLst>
                            <p:childTnLst>
                              <p:par>
                                <p:cTn id="126" presetID="12" presetClass="entr" presetSubtype="4" fill="hold" grpId="0" nodeType="after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slide(fromBottom)">
                                      <p:cBhvr>
                                        <p:cTn id="128" dur="500"/>
                                        <p:tgtEl>
                                          <p:spTgt spid="27"/>
                                        </p:tgtEl>
                                      </p:cBhvr>
                                    </p:animEffect>
                                  </p:childTnLst>
                                </p:cTn>
                              </p:par>
                            </p:childTnLst>
                          </p:cTn>
                        </p:par>
                        <p:par>
                          <p:cTn id="129" fill="hold">
                            <p:stCondLst>
                              <p:cond delay="1000"/>
                            </p:stCondLst>
                            <p:childTnLst>
                              <p:par>
                                <p:cTn id="130" presetID="12" presetClass="entr" presetSubtype="4" fill="hold" grpId="0" nodeType="after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slide(fromBottom)">
                                      <p:cBhvr>
                                        <p:cTn id="132" dur="500"/>
                                        <p:tgtEl>
                                          <p:spTgt spid="28"/>
                                        </p:tgtEl>
                                      </p:cBhvr>
                                    </p:animEffect>
                                  </p:childTnLst>
                                </p:cTn>
                              </p:par>
                            </p:childTnLst>
                          </p:cTn>
                        </p:par>
                        <p:par>
                          <p:cTn id="133" fill="hold">
                            <p:stCondLst>
                              <p:cond delay="1500"/>
                            </p:stCondLst>
                            <p:childTnLst>
                              <p:par>
                                <p:cTn id="134" presetID="12" presetClass="entr" presetSubtype="4" fill="hold" grpId="0" nodeType="afterEffect">
                                  <p:stCondLst>
                                    <p:cond delay="0"/>
                                  </p:stCondLst>
                                  <p:childTnLst>
                                    <p:set>
                                      <p:cBhvr>
                                        <p:cTn id="135" dur="1" fill="hold">
                                          <p:stCondLst>
                                            <p:cond delay="0"/>
                                          </p:stCondLst>
                                        </p:cTn>
                                        <p:tgtEl>
                                          <p:spTgt spid="85"/>
                                        </p:tgtEl>
                                        <p:attrNameLst>
                                          <p:attrName>style.visibility</p:attrName>
                                        </p:attrNameLst>
                                      </p:cBhvr>
                                      <p:to>
                                        <p:strVal val="visible"/>
                                      </p:to>
                                    </p:set>
                                    <p:animEffect transition="in" filter="slide(fromBottom)">
                                      <p:cBhvr>
                                        <p:cTn id="136" dur="500"/>
                                        <p:tgtEl>
                                          <p:spTgt spid="85"/>
                                        </p:tgtEl>
                                      </p:cBhvr>
                                    </p:animEffect>
                                  </p:childTnLst>
                                </p:cTn>
                              </p:par>
                            </p:childTnLst>
                          </p:cTn>
                        </p:par>
                        <p:par>
                          <p:cTn id="137" fill="hold">
                            <p:stCondLst>
                              <p:cond delay="2000"/>
                            </p:stCondLst>
                            <p:childTnLst>
                              <p:par>
                                <p:cTn id="138" presetID="13" presetClass="entr" presetSubtype="16" fill="hold" grpId="0" nodeType="afterEffect">
                                  <p:stCondLst>
                                    <p:cond delay="0"/>
                                  </p:stCondLst>
                                  <p:childTnLst>
                                    <p:set>
                                      <p:cBhvr>
                                        <p:cTn id="139" dur="1" fill="hold">
                                          <p:stCondLst>
                                            <p:cond delay="0"/>
                                          </p:stCondLst>
                                        </p:cTn>
                                        <p:tgtEl>
                                          <p:spTgt spid="29"/>
                                        </p:tgtEl>
                                        <p:attrNameLst>
                                          <p:attrName>style.visibility</p:attrName>
                                        </p:attrNameLst>
                                      </p:cBhvr>
                                      <p:to>
                                        <p:strVal val="visible"/>
                                      </p:to>
                                    </p:set>
                                    <p:animEffect transition="in" filter="plus(in)">
                                      <p:cBhvr>
                                        <p:cTn id="140" dur="2000"/>
                                        <p:tgtEl>
                                          <p:spTgt spid="29"/>
                                        </p:tgtEl>
                                      </p:cBhvr>
                                    </p:animEffect>
                                  </p:childTnLst>
                                </p:cTn>
                              </p:par>
                            </p:childTnLst>
                          </p:cTn>
                        </p:par>
                        <p:par>
                          <p:cTn id="141" fill="hold">
                            <p:stCondLst>
                              <p:cond delay="4000"/>
                            </p:stCondLst>
                            <p:childTnLst>
                              <p:par>
                                <p:cTn id="142" presetID="53" presetClass="entr" presetSubtype="0" fill="hold" grpId="0" nodeType="afterEffect">
                                  <p:stCondLst>
                                    <p:cond delay="0"/>
                                  </p:stCondLst>
                                  <p:childTnLst>
                                    <p:set>
                                      <p:cBhvr>
                                        <p:cTn id="143" dur="1" fill="hold">
                                          <p:stCondLst>
                                            <p:cond delay="0"/>
                                          </p:stCondLst>
                                        </p:cTn>
                                        <p:tgtEl>
                                          <p:spTgt spid="25"/>
                                        </p:tgtEl>
                                        <p:attrNameLst>
                                          <p:attrName>style.visibility</p:attrName>
                                        </p:attrNameLst>
                                      </p:cBhvr>
                                      <p:to>
                                        <p:strVal val="visible"/>
                                      </p:to>
                                    </p:set>
                                    <p:anim calcmode="lin" valueType="num">
                                      <p:cBhvr>
                                        <p:cTn id="144" dur="500" fill="hold"/>
                                        <p:tgtEl>
                                          <p:spTgt spid="25"/>
                                        </p:tgtEl>
                                        <p:attrNameLst>
                                          <p:attrName>ppt_w</p:attrName>
                                        </p:attrNameLst>
                                      </p:cBhvr>
                                      <p:tavLst>
                                        <p:tav tm="0">
                                          <p:val>
                                            <p:fltVal val="0"/>
                                          </p:val>
                                        </p:tav>
                                        <p:tav tm="100000">
                                          <p:val>
                                            <p:strVal val="#ppt_w"/>
                                          </p:val>
                                        </p:tav>
                                      </p:tavLst>
                                    </p:anim>
                                    <p:anim calcmode="lin" valueType="num">
                                      <p:cBhvr>
                                        <p:cTn id="145" dur="500" fill="hold"/>
                                        <p:tgtEl>
                                          <p:spTgt spid="25"/>
                                        </p:tgtEl>
                                        <p:attrNameLst>
                                          <p:attrName>ppt_h</p:attrName>
                                        </p:attrNameLst>
                                      </p:cBhvr>
                                      <p:tavLst>
                                        <p:tav tm="0">
                                          <p:val>
                                            <p:fltVal val="0"/>
                                          </p:val>
                                        </p:tav>
                                        <p:tav tm="100000">
                                          <p:val>
                                            <p:strVal val="#ppt_h"/>
                                          </p:val>
                                        </p:tav>
                                      </p:tavLst>
                                    </p:anim>
                                    <p:animEffect transition="in" filter="fade">
                                      <p:cBhvr>
                                        <p:cTn id="146" dur="500"/>
                                        <p:tgtEl>
                                          <p:spTgt spid="25"/>
                                        </p:tgtEl>
                                      </p:cBhvr>
                                    </p:animEffect>
                                  </p:childTnLst>
                                </p:cTn>
                              </p:par>
                            </p:childTnLst>
                          </p:cTn>
                        </p:par>
                      </p:childTnLst>
                    </p:cTn>
                  </p:par>
                  <p:par>
                    <p:cTn id="147" fill="hold">
                      <p:stCondLst>
                        <p:cond delay="indefinite"/>
                      </p:stCondLst>
                      <p:childTnLst>
                        <p:par>
                          <p:cTn id="148" fill="hold">
                            <p:stCondLst>
                              <p:cond delay="0"/>
                            </p:stCondLst>
                            <p:childTnLst>
                              <p:par>
                                <p:cTn id="149" presetID="12" presetClass="entr" presetSubtype="4" fill="hold" grpId="0" nodeType="clickEffect">
                                  <p:stCondLst>
                                    <p:cond delay="0"/>
                                  </p:stCondLst>
                                  <p:childTnLst>
                                    <p:set>
                                      <p:cBhvr>
                                        <p:cTn id="150" dur="1" fill="hold">
                                          <p:stCondLst>
                                            <p:cond delay="0"/>
                                          </p:stCondLst>
                                        </p:cTn>
                                        <p:tgtEl>
                                          <p:spTgt spid="37"/>
                                        </p:tgtEl>
                                        <p:attrNameLst>
                                          <p:attrName>style.visibility</p:attrName>
                                        </p:attrNameLst>
                                      </p:cBhvr>
                                      <p:to>
                                        <p:strVal val="visible"/>
                                      </p:to>
                                    </p:set>
                                    <p:animEffect transition="in" filter="slide(fromBottom)">
                                      <p:cBhvr>
                                        <p:cTn id="151" dur="500"/>
                                        <p:tgtEl>
                                          <p:spTgt spid="37"/>
                                        </p:tgtEl>
                                      </p:cBhvr>
                                    </p:animEffect>
                                  </p:childTnLst>
                                </p:cTn>
                              </p:par>
                            </p:childTnLst>
                          </p:cTn>
                        </p:par>
                        <p:par>
                          <p:cTn id="152" fill="hold">
                            <p:stCondLst>
                              <p:cond delay="500"/>
                            </p:stCondLst>
                            <p:childTnLst>
                              <p:par>
                                <p:cTn id="153" presetID="12" presetClass="entr" presetSubtype="4" fill="hold" grpId="0" nodeType="afterEffect">
                                  <p:stCondLst>
                                    <p:cond delay="0"/>
                                  </p:stCondLst>
                                  <p:childTnLst>
                                    <p:set>
                                      <p:cBhvr>
                                        <p:cTn id="154" dur="1" fill="hold">
                                          <p:stCondLst>
                                            <p:cond delay="0"/>
                                          </p:stCondLst>
                                        </p:cTn>
                                        <p:tgtEl>
                                          <p:spTgt spid="38"/>
                                        </p:tgtEl>
                                        <p:attrNameLst>
                                          <p:attrName>style.visibility</p:attrName>
                                        </p:attrNameLst>
                                      </p:cBhvr>
                                      <p:to>
                                        <p:strVal val="visible"/>
                                      </p:to>
                                    </p:set>
                                    <p:animEffect transition="in" filter="slide(fromBottom)">
                                      <p:cBhvr>
                                        <p:cTn id="155" dur="500"/>
                                        <p:tgtEl>
                                          <p:spTgt spid="38"/>
                                        </p:tgtEl>
                                      </p:cBhvr>
                                    </p:animEffect>
                                  </p:childTnLst>
                                </p:cTn>
                              </p:par>
                            </p:childTnLst>
                          </p:cTn>
                        </p:par>
                        <p:par>
                          <p:cTn id="156" fill="hold">
                            <p:stCondLst>
                              <p:cond delay="1000"/>
                            </p:stCondLst>
                            <p:childTnLst>
                              <p:par>
                                <p:cTn id="157" presetID="13" presetClass="entr" presetSubtype="16" fill="hold" nodeType="afterEffect">
                                  <p:stCondLst>
                                    <p:cond delay="0"/>
                                  </p:stCondLst>
                                  <p:childTnLst>
                                    <p:set>
                                      <p:cBhvr>
                                        <p:cTn id="158" dur="1" fill="hold">
                                          <p:stCondLst>
                                            <p:cond delay="0"/>
                                          </p:stCondLst>
                                        </p:cTn>
                                        <p:tgtEl>
                                          <p:spTgt spid="32"/>
                                        </p:tgtEl>
                                        <p:attrNameLst>
                                          <p:attrName>style.visibility</p:attrName>
                                        </p:attrNameLst>
                                      </p:cBhvr>
                                      <p:to>
                                        <p:strVal val="visible"/>
                                      </p:to>
                                    </p:set>
                                    <p:animEffect transition="in" filter="plus(in)">
                                      <p:cBhvr>
                                        <p:cTn id="159" dur="2000"/>
                                        <p:tgtEl>
                                          <p:spTgt spid="32"/>
                                        </p:tgtEl>
                                      </p:cBhvr>
                                    </p:animEffect>
                                  </p:childTnLst>
                                </p:cTn>
                              </p:par>
                            </p:childTnLst>
                          </p:cTn>
                        </p:par>
                        <p:par>
                          <p:cTn id="160" fill="hold">
                            <p:stCondLst>
                              <p:cond delay="3000"/>
                            </p:stCondLst>
                            <p:childTnLst>
                              <p:par>
                                <p:cTn id="161" presetID="13" presetClass="entr" presetSubtype="16" fill="hold" nodeType="afterEffect">
                                  <p:stCondLst>
                                    <p:cond delay="0"/>
                                  </p:stCondLst>
                                  <p:childTnLst>
                                    <p:set>
                                      <p:cBhvr>
                                        <p:cTn id="162" dur="1" fill="hold">
                                          <p:stCondLst>
                                            <p:cond delay="0"/>
                                          </p:stCondLst>
                                        </p:cTn>
                                        <p:tgtEl>
                                          <p:spTgt spid="34"/>
                                        </p:tgtEl>
                                        <p:attrNameLst>
                                          <p:attrName>style.visibility</p:attrName>
                                        </p:attrNameLst>
                                      </p:cBhvr>
                                      <p:to>
                                        <p:strVal val="visible"/>
                                      </p:to>
                                    </p:set>
                                    <p:animEffect transition="in" filter="plus(in)">
                                      <p:cBhvr>
                                        <p:cTn id="163" dur="2000"/>
                                        <p:tgtEl>
                                          <p:spTgt spid="34"/>
                                        </p:tgtEl>
                                      </p:cBhvr>
                                    </p:animEffect>
                                  </p:childTnLst>
                                </p:cTn>
                              </p:par>
                            </p:childTnLst>
                          </p:cTn>
                        </p:par>
                        <p:par>
                          <p:cTn id="164" fill="hold">
                            <p:stCondLst>
                              <p:cond delay="5000"/>
                            </p:stCondLst>
                            <p:childTnLst>
                              <p:par>
                                <p:cTn id="165" presetID="22" presetClass="entr" presetSubtype="8" fill="hold" grpId="0" nodeType="afterEffect">
                                  <p:stCondLst>
                                    <p:cond delay="0"/>
                                  </p:stCondLst>
                                  <p:childTnLst>
                                    <p:set>
                                      <p:cBhvr>
                                        <p:cTn id="166" dur="1" fill="hold">
                                          <p:stCondLst>
                                            <p:cond delay="0"/>
                                          </p:stCondLst>
                                        </p:cTn>
                                        <p:tgtEl>
                                          <p:spTgt spid="30"/>
                                        </p:tgtEl>
                                        <p:attrNameLst>
                                          <p:attrName>style.visibility</p:attrName>
                                        </p:attrNameLst>
                                      </p:cBhvr>
                                      <p:to>
                                        <p:strVal val="visible"/>
                                      </p:to>
                                    </p:set>
                                    <p:animEffect transition="in" filter="wipe(left)">
                                      <p:cBhvr>
                                        <p:cTn id="167" dur="500"/>
                                        <p:tgtEl>
                                          <p:spTgt spid="30"/>
                                        </p:tgtEl>
                                      </p:cBhvr>
                                    </p:animEffect>
                                  </p:childTnLst>
                                </p:cTn>
                              </p:par>
                            </p:childTnLst>
                          </p:cTn>
                        </p:par>
                      </p:childTnLst>
                    </p:cTn>
                  </p:par>
                  <p:par>
                    <p:cTn id="168" fill="hold">
                      <p:stCondLst>
                        <p:cond delay="indefinite"/>
                      </p:stCondLst>
                      <p:childTnLst>
                        <p:par>
                          <p:cTn id="169" fill="hold">
                            <p:stCondLst>
                              <p:cond delay="0"/>
                            </p:stCondLst>
                            <p:childTnLst>
                              <p:par>
                                <p:cTn id="170" presetID="53" presetClass="entr" presetSubtype="0" fill="hold" grpId="0" nodeType="click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childTnLst>
                                </p:cTn>
                              </p:par>
                            </p:childTnLst>
                          </p:cTn>
                        </p:par>
                        <p:par>
                          <p:cTn id="175" fill="hold">
                            <p:stCondLst>
                              <p:cond delay="500"/>
                            </p:stCondLst>
                            <p:childTnLst>
                              <p:par>
                                <p:cTn id="176" presetID="53" presetClass="entr" presetSubtype="0" fill="hold" grpId="0" nodeType="afterEffect">
                                  <p:stCondLst>
                                    <p:cond delay="0"/>
                                  </p:stCondLst>
                                  <p:childTnLst>
                                    <p:set>
                                      <p:cBhvr>
                                        <p:cTn id="177" dur="1" fill="hold">
                                          <p:stCondLst>
                                            <p:cond delay="0"/>
                                          </p:stCondLst>
                                        </p:cTn>
                                        <p:tgtEl>
                                          <p:spTgt spid="21"/>
                                        </p:tgtEl>
                                        <p:attrNameLst>
                                          <p:attrName>style.visibility</p:attrName>
                                        </p:attrNameLst>
                                      </p:cBhvr>
                                      <p:to>
                                        <p:strVal val="visible"/>
                                      </p:to>
                                    </p:set>
                                    <p:anim calcmode="lin" valueType="num">
                                      <p:cBhvr>
                                        <p:cTn id="178" dur="500" fill="hold"/>
                                        <p:tgtEl>
                                          <p:spTgt spid="21"/>
                                        </p:tgtEl>
                                        <p:attrNameLst>
                                          <p:attrName>ppt_w</p:attrName>
                                        </p:attrNameLst>
                                      </p:cBhvr>
                                      <p:tavLst>
                                        <p:tav tm="0">
                                          <p:val>
                                            <p:fltVal val="0"/>
                                          </p:val>
                                        </p:tav>
                                        <p:tav tm="100000">
                                          <p:val>
                                            <p:strVal val="#ppt_w"/>
                                          </p:val>
                                        </p:tav>
                                      </p:tavLst>
                                    </p:anim>
                                    <p:anim calcmode="lin" valueType="num">
                                      <p:cBhvr>
                                        <p:cTn id="179" dur="500" fill="hold"/>
                                        <p:tgtEl>
                                          <p:spTgt spid="21"/>
                                        </p:tgtEl>
                                        <p:attrNameLst>
                                          <p:attrName>ppt_h</p:attrName>
                                        </p:attrNameLst>
                                      </p:cBhvr>
                                      <p:tavLst>
                                        <p:tav tm="0">
                                          <p:val>
                                            <p:fltVal val="0"/>
                                          </p:val>
                                        </p:tav>
                                        <p:tav tm="100000">
                                          <p:val>
                                            <p:strVal val="#ppt_h"/>
                                          </p:val>
                                        </p:tav>
                                      </p:tavLst>
                                    </p:anim>
                                    <p:animEffect transition="in" filter="fade">
                                      <p:cBhvr>
                                        <p:cTn id="180" dur="500"/>
                                        <p:tgtEl>
                                          <p:spTgt spid="21"/>
                                        </p:tgtEl>
                                      </p:cBhvr>
                                    </p:animEffect>
                                  </p:childTnLst>
                                </p:cTn>
                              </p:par>
                            </p:childTnLst>
                          </p:cTn>
                        </p:par>
                        <p:par>
                          <p:cTn id="181" fill="hold">
                            <p:stCondLst>
                              <p:cond delay="1000"/>
                            </p:stCondLst>
                            <p:childTnLst>
                              <p:par>
                                <p:cTn id="182" presetID="12" presetClass="entr" presetSubtype="4" fill="hold" grpId="0" nodeType="afterEffect">
                                  <p:stCondLst>
                                    <p:cond delay="0"/>
                                  </p:stCondLst>
                                  <p:childTnLst>
                                    <p:set>
                                      <p:cBhvr>
                                        <p:cTn id="183" dur="1" fill="hold">
                                          <p:stCondLst>
                                            <p:cond delay="0"/>
                                          </p:stCondLst>
                                        </p:cTn>
                                        <p:tgtEl>
                                          <p:spTgt spid="84"/>
                                        </p:tgtEl>
                                        <p:attrNameLst>
                                          <p:attrName>style.visibility</p:attrName>
                                        </p:attrNameLst>
                                      </p:cBhvr>
                                      <p:to>
                                        <p:strVal val="visible"/>
                                      </p:to>
                                    </p:set>
                                    <p:animEffect transition="in" filter="slide(fromBottom)">
                                      <p:cBhvr>
                                        <p:cTn id="184" dur="500"/>
                                        <p:tgtEl>
                                          <p:spTgt spid="84"/>
                                        </p:tgtEl>
                                      </p:cBhvr>
                                    </p:animEffect>
                                  </p:childTnLst>
                                </p:cTn>
                              </p:par>
                            </p:childTnLst>
                          </p:cTn>
                        </p:par>
                        <p:par>
                          <p:cTn id="185" fill="hold">
                            <p:stCondLst>
                              <p:cond delay="1500"/>
                            </p:stCondLst>
                            <p:childTnLst>
                              <p:par>
                                <p:cTn id="186" presetID="12" presetClass="entr" presetSubtype="4" fill="hold" grpId="1"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slide(fromBottom)">
                                      <p:cBhvr>
                                        <p:cTn id="188" dur="500"/>
                                        <p:tgtEl>
                                          <p:spTgt spid="39"/>
                                        </p:tgtEl>
                                      </p:cBhvr>
                                    </p:animEffect>
                                  </p:childTnLst>
                                </p:cTn>
                              </p:par>
                            </p:childTnLst>
                          </p:cTn>
                        </p:par>
                      </p:childTnLst>
                    </p:cTn>
                  </p:par>
                  <p:par>
                    <p:cTn id="189" fill="hold">
                      <p:stCondLst>
                        <p:cond delay="indefinite"/>
                      </p:stCondLst>
                      <p:childTnLst>
                        <p:par>
                          <p:cTn id="190" fill="hold">
                            <p:stCondLst>
                              <p:cond delay="0"/>
                            </p:stCondLst>
                            <p:childTnLst>
                              <p:par>
                                <p:cTn id="191" presetID="53" presetClass="entr" presetSubtype="0" fill="hold" grpId="0" nodeType="clickEffect">
                                  <p:stCondLst>
                                    <p:cond delay="0"/>
                                  </p:stCondLst>
                                  <p:childTnLst>
                                    <p:set>
                                      <p:cBhvr>
                                        <p:cTn id="192" dur="1" fill="hold">
                                          <p:stCondLst>
                                            <p:cond delay="0"/>
                                          </p:stCondLst>
                                        </p:cTn>
                                        <p:tgtEl>
                                          <p:spTgt spid="20"/>
                                        </p:tgtEl>
                                        <p:attrNameLst>
                                          <p:attrName>style.visibility</p:attrName>
                                        </p:attrNameLst>
                                      </p:cBhvr>
                                      <p:to>
                                        <p:strVal val="visible"/>
                                      </p:to>
                                    </p:set>
                                    <p:anim calcmode="lin" valueType="num">
                                      <p:cBhvr>
                                        <p:cTn id="193" dur="500" fill="hold"/>
                                        <p:tgtEl>
                                          <p:spTgt spid="20"/>
                                        </p:tgtEl>
                                        <p:attrNameLst>
                                          <p:attrName>ppt_w</p:attrName>
                                        </p:attrNameLst>
                                      </p:cBhvr>
                                      <p:tavLst>
                                        <p:tav tm="0">
                                          <p:val>
                                            <p:fltVal val="0"/>
                                          </p:val>
                                        </p:tav>
                                        <p:tav tm="100000">
                                          <p:val>
                                            <p:strVal val="#ppt_w"/>
                                          </p:val>
                                        </p:tav>
                                      </p:tavLst>
                                    </p:anim>
                                    <p:anim calcmode="lin" valueType="num">
                                      <p:cBhvr>
                                        <p:cTn id="194" dur="500" fill="hold"/>
                                        <p:tgtEl>
                                          <p:spTgt spid="20"/>
                                        </p:tgtEl>
                                        <p:attrNameLst>
                                          <p:attrName>ppt_h</p:attrName>
                                        </p:attrNameLst>
                                      </p:cBhvr>
                                      <p:tavLst>
                                        <p:tav tm="0">
                                          <p:val>
                                            <p:fltVal val="0"/>
                                          </p:val>
                                        </p:tav>
                                        <p:tav tm="100000">
                                          <p:val>
                                            <p:strVal val="#ppt_h"/>
                                          </p:val>
                                        </p:tav>
                                      </p:tavLst>
                                    </p:anim>
                                    <p:animEffect transition="in" filter="fade">
                                      <p:cBhvr>
                                        <p:cTn id="195" dur="500"/>
                                        <p:tgtEl>
                                          <p:spTgt spid="20"/>
                                        </p:tgtEl>
                                      </p:cBhvr>
                                    </p:animEffect>
                                  </p:childTnLst>
                                </p:cTn>
                              </p:par>
                            </p:childTnLst>
                          </p:cTn>
                        </p:par>
                        <p:par>
                          <p:cTn id="196" fill="hold">
                            <p:stCondLst>
                              <p:cond delay="500"/>
                            </p:stCondLst>
                            <p:childTnLst>
                              <p:par>
                                <p:cTn id="197" presetID="12" presetClass="entr" presetSubtype="4" fill="hold" grpId="1" nodeType="afterEffect">
                                  <p:stCondLst>
                                    <p:cond delay="0"/>
                                  </p:stCondLst>
                                  <p:childTnLst>
                                    <p:set>
                                      <p:cBhvr>
                                        <p:cTn id="198" dur="1" fill="hold">
                                          <p:stCondLst>
                                            <p:cond delay="0"/>
                                          </p:stCondLst>
                                        </p:cTn>
                                        <p:tgtEl>
                                          <p:spTgt spid="40"/>
                                        </p:tgtEl>
                                        <p:attrNameLst>
                                          <p:attrName>style.visibility</p:attrName>
                                        </p:attrNameLst>
                                      </p:cBhvr>
                                      <p:to>
                                        <p:strVal val="visible"/>
                                      </p:to>
                                    </p:set>
                                    <p:animEffect transition="in" filter="slide(fromBottom)">
                                      <p:cBhvr>
                                        <p:cTn id="199" dur="500"/>
                                        <p:tgtEl>
                                          <p:spTgt spid="40"/>
                                        </p:tgtEl>
                                      </p:cBhvr>
                                    </p:animEffect>
                                  </p:childTnLst>
                                </p:cTn>
                              </p:par>
                            </p:childTnLst>
                          </p:cTn>
                        </p:par>
                      </p:childTnLst>
                    </p:cTn>
                  </p:par>
                  <p:par>
                    <p:cTn id="200" fill="hold">
                      <p:stCondLst>
                        <p:cond delay="indefinite"/>
                      </p:stCondLst>
                      <p:childTnLst>
                        <p:par>
                          <p:cTn id="201" fill="hold">
                            <p:stCondLst>
                              <p:cond delay="0"/>
                            </p:stCondLst>
                            <p:childTnLst>
                              <p:par>
                                <p:cTn id="202" presetID="13" presetClass="entr" presetSubtype="16" fill="hold" nodeType="clickEffect">
                                  <p:stCondLst>
                                    <p:cond delay="0"/>
                                  </p:stCondLst>
                                  <p:childTnLst>
                                    <p:set>
                                      <p:cBhvr>
                                        <p:cTn id="203" dur="1" fill="hold">
                                          <p:stCondLst>
                                            <p:cond delay="0"/>
                                          </p:stCondLst>
                                        </p:cTn>
                                        <p:tgtEl>
                                          <p:spTgt spid="72"/>
                                        </p:tgtEl>
                                        <p:attrNameLst>
                                          <p:attrName>style.visibility</p:attrName>
                                        </p:attrNameLst>
                                      </p:cBhvr>
                                      <p:to>
                                        <p:strVal val="visible"/>
                                      </p:to>
                                    </p:set>
                                    <p:animEffect transition="in" filter="plus(in)">
                                      <p:cBhvr>
                                        <p:cTn id="204" dur="2000"/>
                                        <p:tgtEl>
                                          <p:spTgt spid="72"/>
                                        </p:tgtEl>
                                      </p:cBhvr>
                                    </p:animEffect>
                                  </p:childTnLst>
                                </p:cTn>
                              </p:par>
                            </p:childTnLst>
                          </p:cTn>
                        </p:par>
                        <p:par>
                          <p:cTn id="205" fill="hold">
                            <p:stCondLst>
                              <p:cond delay="2000"/>
                            </p:stCondLst>
                            <p:childTnLst>
                              <p:par>
                                <p:cTn id="206" presetID="12" presetClass="entr" presetSubtype="4" fill="hold" grpId="1" nodeType="afterEffect">
                                  <p:stCondLst>
                                    <p:cond delay="0"/>
                                  </p:stCondLst>
                                  <p:childTnLst>
                                    <p:set>
                                      <p:cBhvr>
                                        <p:cTn id="207" dur="1" fill="hold">
                                          <p:stCondLst>
                                            <p:cond delay="0"/>
                                          </p:stCondLst>
                                        </p:cTn>
                                        <p:tgtEl>
                                          <p:spTgt spid="83"/>
                                        </p:tgtEl>
                                        <p:attrNameLst>
                                          <p:attrName>style.visibility</p:attrName>
                                        </p:attrNameLst>
                                      </p:cBhvr>
                                      <p:to>
                                        <p:strVal val="visible"/>
                                      </p:to>
                                    </p:set>
                                    <p:animEffect transition="in" filter="slide(fromBottom)">
                                      <p:cBhvr>
                                        <p:cTn id="208" dur="500"/>
                                        <p:tgtEl>
                                          <p:spTgt spid="83"/>
                                        </p:tgtEl>
                                      </p:cBhvr>
                                    </p:animEffect>
                                  </p:childTnLst>
                                </p:cTn>
                              </p:par>
                            </p:childTnLst>
                          </p:cTn>
                        </p:par>
                      </p:childTnLst>
                    </p:cTn>
                  </p:par>
                  <p:par>
                    <p:cTn id="209" fill="hold">
                      <p:stCondLst>
                        <p:cond delay="indefinite"/>
                      </p:stCondLst>
                      <p:childTnLst>
                        <p:par>
                          <p:cTn id="210" fill="hold">
                            <p:stCondLst>
                              <p:cond delay="0"/>
                            </p:stCondLst>
                            <p:childTnLst>
                              <p:par>
                                <p:cTn id="211" presetID="53" presetClass="entr" presetSubtype="0" fill="hold" grpId="0" nodeType="clickEffect">
                                  <p:stCondLst>
                                    <p:cond delay="0"/>
                                  </p:stCondLst>
                                  <p:childTnLst>
                                    <p:set>
                                      <p:cBhvr>
                                        <p:cTn id="212" dur="1" fill="hold">
                                          <p:stCondLst>
                                            <p:cond delay="0"/>
                                          </p:stCondLst>
                                        </p:cTn>
                                        <p:tgtEl>
                                          <p:spTgt spid="17"/>
                                        </p:tgtEl>
                                        <p:attrNameLst>
                                          <p:attrName>style.visibility</p:attrName>
                                        </p:attrNameLst>
                                      </p:cBhvr>
                                      <p:to>
                                        <p:strVal val="visible"/>
                                      </p:to>
                                    </p:set>
                                    <p:anim calcmode="lin" valueType="num">
                                      <p:cBhvr>
                                        <p:cTn id="213" dur="500" fill="hold"/>
                                        <p:tgtEl>
                                          <p:spTgt spid="17"/>
                                        </p:tgtEl>
                                        <p:attrNameLst>
                                          <p:attrName>ppt_w</p:attrName>
                                        </p:attrNameLst>
                                      </p:cBhvr>
                                      <p:tavLst>
                                        <p:tav tm="0">
                                          <p:val>
                                            <p:fltVal val="0"/>
                                          </p:val>
                                        </p:tav>
                                        <p:tav tm="100000">
                                          <p:val>
                                            <p:strVal val="#ppt_w"/>
                                          </p:val>
                                        </p:tav>
                                      </p:tavLst>
                                    </p:anim>
                                    <p:anim calcmode="lin" valueType="num">
                                      <p:cBhvr>
                                        <p:cTn id="214" dur="500" fill="hold"/>
                                        <p:tgtEl>
                                          <p:spTgt spid="17"/>
                                        </p:tgtEl>
                                        <p:attrNameLst>
                                          <p:attrName>ppt_h</p:attrName>
                                        </p:attrNameLst>
                                      </p:cBhvr>
                                      <p:tavLst>
                                        <p:tav tm="0">
                                          <p:val>
                                            <p:fltVal val="0"/>
                                          </p:val>
                                        </p:tav>
                                        <p:tav tm="100000">
                                          <p:val>
                                            <p:strVal val="#ppt_h"/>
                                          </p:val>
                                        </p:tav>
                                      </p:tavLst>
                                    </p:anim>
                                    <p:animEffect transition="in" filter="fade">
                                      <p:cBhvr>
                                        <p:cTn id="2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7" grpId="1" animBg="1"/>
      <p:bldP spid="8" grpId="0" animBg="1"/>
      <p:bldP spid="8" grpId="1" animBg="1"/>
      <p:bldP spid="10" grpId="0" animBg="1"/>
      <p:bldP spid="10" grpId="1" animBg="1"/>
      <p:bldP spid="11" grpId="0" animBg="1"/>
      <p:bldP spid="11" grpId="1" animBg="1"/>
      <p:bldP spid="12" grpId="0" animBg="1"/>
      <p:bldP spid="12" grpId="1" animBg="1"/>
      <p:bldP spid="15" grpId="0" animBg="1"/>
      <p:bldP spid="1030" grpId="0" animBg="1"/>
      <p:bldP spid="17" grpId="0" animBg="1"/>
      <p:bldP spid="19" grpId="0" animBg="1"/>
      <p:bldP spid="23" grpId="0" animBg="1"/>
      <p:bldP spid="24" grpId="0" animBg="1"/>
      <p:bldP spid="30" grpId="0" animBg="1"/>
      <p:bldP spid="39" grpId="1" animBg="1"/>
      <p:bldP spid="40" grpId="1" animBg="1"/>
      <p:bldP spid="18" grpId="0" animBg="1"/>
      <p:bldP spid="20" grpId="0" animBg="1"/>
      <p:bldP spid="21" grpId="0" animBg="1"/>
      <p:bldP spid="22" grpId="0" animBg="1"/>
      <p:bldP spid="25" grpId="0" animBg="1"/>
      <p:bldP spid="26" grpId="0" animBg="1"/>
      <p:bldP spid="27" grpId="0" animBg="1"/>
      <p:bldP spid="28" grpId="0" animBg="1"/>
      <p:bldP spid="29" grpId="0" animBg="1"/>
      <p:bldP spid="37" grpId="0" animBg="1"/>
      <p:bldP spid="38" grpId="0" animBg="1"/>
      <p:bldP spid="83" grpId="1" animBg="1"/>
      <p:bldP spid="84" grpId="0" animBg="1"/>
      <p:bldP spid="85" grpId="0" animBg="1"/>
      <p:bldP spid="6" grpId="0" animBg="1"/>
      <p:bldP spid="6" grpId="1" animBg="1"/>
      <p:bldP spid="1027" grpId="0" animBg="1"/>
      <p:bldP spid="102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La_Renaissance_en_Italie_1480_Botticelli_Sandro_La_Naissance_de_Venus_detail_peut_etre_Simonetta_Vespucci.jpg"/>
          <p:cNvPicPr preferRelativeResize="0">
            <a:picLocks noChangeArrowheads="1"/>
          </p:cNvPicPr>
          <p:nvPr/>
        </p:nvPicPr>
        <p:blipFill>
          <a:blip r:embed="rId3" cstate="email">
            <a:lum bright="8000" contrast="11000"/>
            <a:extLst>
              <a:ext uri="{28A0092B-C50C-407E-A947-70E740481C1C}">
                <a14:useLocalDpi xmlns:a14="http://schemas.microsoft.com/office/drawing/2010/main"/>
              </a:ext>
            </a:extLst>
          </a:blip>
          <a:srcRect r="9860" b="1021"/>
          <a:stretch>
            <a:fillRect/>
          </a:stretch>
        </p:blipFill>
        <p:spPr bwMode="auto">
          <a:xfrm>
            <a:off x="0" y="0"/>
            <a:ext cx="9144000" cy="68040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Picture 8" descr="La_Renaissance_en_Italie_1480_Botticelli_Sandro_La_Naissance_de_Venus_detail_peut_etre_Simonetta_Vespucci.jpg"/>
          <p:cNvPicPr preferRelativeResize="0">
            <a:picLocks noChangeArrowheads="1"/>
          </p:cNvPicPr>
          <p:nvPr/>
        </p:nvPicPr>
        <p:blipFill>
          <a:blip r:embed="rId3" cstate="email">
            <a:lum bright="40000" contrast="-50000"/>
            <a:extLst>
              <a:ext uri="{28A0092B-C50C-407E-A947-70E740481C1C}">
                <a14:useLocalDpi xmlns:a14="http://schemas.microsoft.com/office/drawing/2010/main"/>
              </a:ext>
            </a:extLst>
          </a:blip>
          <a:srcRect r="9860" b="1021"/>
          <a:stretch>
            <a:fillRect/>
          </a:stretch>
        </p:blipFill>
        <p:spPr bwMode="auto">
          <a:xfrm>
            <a:off x="0" y="0"/>
            <a:ext cx="9144000" cy="6840000"/>
          </a:xfrm>
          <a:prstGeom prst="rect">
            <a:avLst/>
          </a:prstGeom>
          <a:noFill/>
          <a:ln>
            <a:noFill/>
          </a:ln>
          <a:effectLst/>
          <a:scene3d>
            <a:camera prst="orthographicFront"/>
            <a:lightRig rig="soft" dir="t">
              <a:rot lat="0" lon="0" rev="0"/>
            </a:lightRig>
          </a:scene3d>
          <a:sp3d prstMaterial="translucentPowder">
            <a:bevelT/>
          </a:sp3d>
        </p:spPr>
      </p:pic>
      <p:sp>
        <p:nvSpPr>
          <p:cNvPr id="5" name="ZoneTexte 4"/>
          <p:cNvSpPr txBox="1"/>
          <p:nvPr/>
        </p:nvSpPr>
        <p:spPr>
          <a:xfrm>
            <a:off x="72000" y="428604"/>
            <a:ext cx="9000000" cy="6300000"/>
          </a:xfrm>
          <a:prstGeom prst="wave">
            <a:avLst>
              <a:gd name="adj1" fmla="val 2885"/>
              <a:gd name="adj2" fmla="val -135"/>
            </a:avLst>
          </a:prstGeom>
          <a:solidFill>
            <a:schemeClr val="bg1">
              <a:alpha val="53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sz="1600" b="1" u="sng" cap="small" dirty="0" smtClean="0">
                <a:effectLst>
                  <a:outerShdw blurRad="38100" dist="38100" dir="2700000" algn="tl">
                    <a:srgbClr val="000000">
                      <a:alpha val="43137"/>
                    </a:srgbClr>
                  </a:outerShdw>
                </a:effectLst>
                <a:latin typeface="John Handy LET" pitchFamily="2" charset="0"/>
              </a:rPr>
              <a:t>Introduction</a:t>
            </a:r>
          </a:p>
          <a:p>
            <a:endParaRPr lang="fr-FR" sz="1000" b="1" i="1" u="sng" cap="small" dirty="0" smtClean="0">
              <a:latin typeface="John Handy LET" pitchFamily="2" charset="0"/>
            </a:endParaRPr>
          </a:p>
          <a:p>
            <a:pPr algn="ctr"/>
            <a:r>
              <a:rPr lang="fr-FR" sz="1600" b="1" u="sng" dirty="0" smtClean="0">
                <a:solidFill>
                  <a:srgbClr val="C00000"/>
                </a:solidFill>
                <a:latin typeface="John Handy LET" pitchFamily="2" charset="0"/>
              </a:rPr>
              <a:t>Cadre spatial </a:t>
            </a:r>
            <a:r>
              <a:rPr lang="fr-FR" sz="1600" b="1" dirty="0" smtClean="0">
                <a:solidFill>
                  <a:srgbClr val="C00000"/>
                </a:solidFill>
                <a:latin typeface="John Handy LET" pitchFamily="2" charset="0"/>
              </a:rPr>
              <a:t>:</a:t>
            </a:r>
          </a:p>
          <a:p>
            <a:pPr algn="ctr"/>
            <a:r>
              <a:rPr lang="fr-FR" sz="1600" b="1" dirty="0" smtClean="0">
                <a:latin typeface="John Handy LET" pitchFamily="2" charset="0"/>
              </a:rPr>
              <a:t> </a:t>
            </a:r>
            <a:r>
              <a:rPr lang="fr-FR" sz="1600" b="1" cap="small" dirty="0" smtClean="0">
                <a:solidFill>
                  <a:schemeClr val="bg2">
                    <a:lumMod val="10000"/>
                  </a:schemeClr>
                </a:solidFill>
                <a:effectLst>
                  <a:outerShdw blurRad="38100" dist="38100" dir="2700000" algn="tl">
                    <a:srgbClr val="000000">
                      <a:alpha val="43137"/>
                    </a:srgbClr>
                  </a:outerShdw>
                </a:effectLst>
                <a:latin typeface="John Handy LET" pitchFamily="2" charset="0"/>
              </a:rPr>
              <a:t>Humanisme et Renaissance, deux courants interdépendants implantés dans toute l’Europe.</a:t>
            </a:r>
          </a:p>
          <a:p>
            <a:pPr algn="ctr"/>
            <a:endParaRPr lang="fr-FR" sz="800" b="1" cap="small" dirty="0" smtClean="0">
              <a:solidFill>
                <a:schemeClr val="bg2">
                  <a:lumMod val="10000"/>
                </a:schemeClr>
              </a:solidFill>
              <a:effectLst>
                <a:outerShdw blurRad="38100" dist="38100" dir="2700000" algn="tl">
                  <a:srgbClr val="000000">
                    <a:alpha val="43137"/>
                  </a:srgbClr>
                </a:outerShdw>
              </a:effectLst>
              <a:latin typeface="John Handy LET" pitchFamily="2" charset="0"/>
            </a:endParaRPr>
          </a:p>
          <a:p>
            <a:pPr algn="ctr"/>
            <a:r>
              <a:rPr lang="fr-FR" sz="1600" b="1" u="sng" dirty="0" smtClean="0">
                <a:solidFill>
                  <a:srgbClr val="C00000"/>
                </a:solidFill>
                <a:latin typeface="John Handy LET" pitchFamily="2" charset="0"/>
              </a:rPr>
              <a:t>Cadre chronologique</a:t>
            </a:r>
            <a:r>
              <a:rPr lang="fr-FR" sz="1600" b="1" dirty="0" smtClean="0">
                <a:solidFill>
                  <a:srgbClr val="C00000"/>
                </a:solidFill>
                <a:latin typeface="John Handy LET" pitchFamily="2" charset="0"/>
              </a:rPr>
              <a:t> :</a:t>
            </a:r>
          </a:p>
          <a:p>
            <a:pPr algn="ctr"/>
            <a:r>
              <a:rPr lang="fr-FR" sz="1600" b="1" dirty="0" smtClean="0">
                <a:latin typeface="John Handy LET" pitchFamily="2" charset="0"/>
              </a:rPr>
              <a:t> </a:t>
            </a:r>
            <a:r>
              <a:rPr lang="fr-FR" sz="1600" b="1" cap="small" dirty="0" smtClean="0">
                <a:effectLst>
                  <a:outerShdw blurRad="38100" dist="38100" dir="2700000" algn="tl">
                    <a:srgbClr val="000000">
                      <a:alpha val="43137"/>
                    </a:srgbClr>
                  </a:outerShdw>
                </a:effectLst>
                <a:latin typeface="John Handy LET" pitchFamily="2" charset="0"/>
              </a:rPr>
              <a:t>une nouvelle vision de l’homme et un nouveau rapport à Dieu</a:t>
            </a:r>
          </a:p>
          <a:p>
            <a:endParaRPr lang="fr-FR" sz="1000" b="1" dirty="0" smtClean="0">
              <a:latin typeface="John Handy LET" pitchFamily="2" charset="0"/>
            </a:endParaRPr>
          </a:p>
          <a:p>
            <a:r>
              <a:rPr lang="fr-FR" sz="1600" b="1" cap="small" dirty="0" smtClean="0">
                <a:effectLst>
                  <a:outerShdw blurRad="38100" dist="38100" dir="2700000" algn="tl">
                    <a:srgbClr val="000000">
                      <a:alpha val="43137"/>
                    </a:srgbClr>
                  </a:outerShdw>
                </a:effectLst>
                <a:latin typeface="John Handy LET" pitchFamily="2" charset="0"/>
              </a:rPr>
              <a:t>	</a:t>
            </a:r>
            <a:r>
              <a:rPr lang="fr-FR" sz="1600" b="1" u="sng" cap="small" dirty="0" smtClean="0">
                <a:solidFill>
                  <a:srgbClr val="C00000"/>
                </a:solidFill>
                <a:effectLst>
                  <a:outerShdw blurRad="38100" dist="38100" dir="2700000" algn="tl">
                    <a:srgbClr val="000000">
                      <a:alpha val="43137"/>
                    </a:srgbClr>
                  </a:outerShdw>
                </a:effectLst>
                <a:latin typeface="John Handy LET" pitchFamily="2" charset="0"/>
              </a:rPr>
              <a:t>I. Une Renaissance des lettres et des Arts.</a:t>
            </a:r>
          </a:p>
          <a:p>
            <a:endParaRPr lang="fr-FR" sz="800" b="1" u="sng" cap="small" dirty="0" smtClean="0">
              <a:effectLst>
                <a:outerShdw blurRad="38100" dist="38100" dir="2700000" algn="tl">
                  <a:srgbClr val="000000">
                    <a:alpha val="43137"/>
                  </a:srgbClr>
                </a:outerShdw>
              </a:effectLst>
              <a:latin typeface="John Handy LET" pitchFamily="2" charset="0"/>
            </a:endParaRPr>
          </a:p>
          <a:p>
            <a:r>
              <a:rPr lang="fr-FR" sz="1600" b="1" cap="small" dirty="0" smtClean="0">
                <a:effectLst>
                  <a:outerShdw blurRad="38100" dist="38100" dir="2700000" algn="tl">
                    <a:srgbClr val="000000">
                      <a:alpha val="43137"/>
                    </a:srgbClr>
                  </a:outerShdw>
                </a:effectLst>
                <a:latin typeface="John Handy LET" pitchFamily="2" charset="0"/>
              </a:rPr>
              <a:t>		</a:t>
            </a:r>
            <a:r>
              <a:rPr lang="fr-FR" sz="1600" b="1" u="sng" dirty="0" smtClean="0">
                <a:effectLst>
                  <a:outerShdw blurRad="38100" dist="38100" dir="2700000" algn="tl">
                    <a:srgbClr val="000000">
                      <a:alpha val="43137"/>
                    </a:srgbClr>
                  </a:outerShdw>
                </a:effectLst>
                <a:latin typeface="John Handy LET" pitchFamily="2" charset="0"/>
              </a:rPr>
              <a:t>A. La Renaissance artistique, une nouvelle conception de l’artiste.</a:t>
            </a:r>
          </a:p>
          <a:p>
            <a:pPr algn="r"/>
            <a:r>
              <a:rPr lang="fr-FR" sz="1600" b="1" u="sng" dirty="0" smtClean="0">
                <a:solidFill>
                  <a:schemeClr val="accent3">
                    <a:lumMod val="50000"/>
                  </a:schemeClr>
                </a:solidFill>
                <a:effectLst>
                  <a:outerShdw blurRad="38100" dist="38100" dir="2700000" algn="tl">
                    <a:srgbClr val="000000">
                      <a:alpha val="43137"/>
                    </a:srgbClr>
                  </a:outerShdw>
                </a:effectLst>
                <a:latin typeface="John Handy LET" pitchFamily="2" charset="0"/>
              </a:rPr>
              <a:t>A travers l’étude d’un artiste : Léonard de Vinci , un artiste dans son temps et hors de son temps</a:t>
            </a:r>
          </a:p>
          <a:p>
            <a:pPr marL="3048000">
              <a:buBlip>
                <a:blip r:embed="rId4"/>
              </a:buBlip>
            </a:pPr>
            <a:r>
              <a:rPr lang="fr-FR" sz="1600" b="1" u="sng" dirty="0" smtClean="0">
                <a:solidFill>
                  <a:schemeClr val="bg2">
                    <a:lumMod val="10000"/>
                  </a:schemeClr>
                </a:solidFill>
                <a:effectLst>
                  <a:outerShdw blurRad="38100" dist="38100" dir="2700000" algn="tl">
                    <a:srgbClr val="000000">
                      <a:alpha val="43137"/>
                    </a:srgbClr>
                  </a:outerShdw>
                </a:effectLst>
                <a:latin typeface="John Handy LET" pitchFamily="2" charset="0"/>
                <a:sym typeface="Wingdings 2"/>
              </a:rPr>
              <a:t>Un artiste qui voyage.</a:t>
            </a:r>
          </a:p>
          <a:p>
            <a:pPr marL="3048000">
              <a:buBlip>
                <a:blip r:embed="rId4"/>
              </a:buBlip>
            </a:pPr>
            <a:r>
              <a:rPr lang="fr-FR" sz="1600" b="1" u="sng" dirty="0" smtClean="0">
                <a:solidFill>
                  <a:schemeClr val="bg2">
                    <a:lumMod val="10000"/>
                  </a:schemeClr>
                </a:solidFill>
                <a:effectLst>
                  <a:outerShdw blurRad="38100" dist="38100" dir="2700000" algn="tl">
                    <a:srgbClr val="000000">
                      <a:alpha val="43137"/>
                    </a:srgbClr>
                  </a:outerShdw>
                </a:effectLst>
                <a:latin typeface="John Handy LET" pitchFamily="2" charset="0"/>
                <a:sym typeface="Wingdings 2"/>
              </a:rPr>
              <a:t> Un savant pluridisciplinaire et un Humaniste</a:t>
            </a:r>
          </a:p>
          <a:p>
            <a:pPr marL="3048000">
              <a:buBlip>
                <a:blip r:embed="rId4"/>
              </a:buBlip>
            </a:pPr>
            <a:r>
              <a:rPr lang="fr-FR" sz="1600" b="1" u="sng" dirty="0" smtClean="0">
                <a:solidFill>
                  <a:schemeClr val="bg2">
                    <a:lumMod val="10000"/>
                  </a:schemeClr>
                </a:solidFill>
                <a:effectLst>
                  <a:outerShdw blurRad="38100" dist="38100" dir="2700000" algn="tl">
                    <a:srgbClr val="000000">
                      <a:alpha val="43137"/>
                    </a:srgbClr>
                  </a:outerShdw>
                </a:effectLst>
                <a:latin typeface="John Handy LET" pitchFamily="2" charset="0"/>
                <a:sym typeface="Wingdings 2"/>
              </a:rPr>
              <a:t> Un peintre de génie (à travers l’étude de la </a:t>
            </a:r>
            <a:r>
              <a:rPr lang="fr-FR" sz="1600" b="1" u="sng" dirty="0">
                <a:solidFill>
                  <a:schemeClr val="bg2">
                    <a:lumMod val="10000"/>
                  </a:schemeClr>
                </a:solidFill>
                <a:effectLst>
                  <a:outerShdw blurRad="38100" dist="38100" dir="2700000" algn="tl">
                    <a:srgbClr val="000000">
                      <a:alpha val="43137"/>
                    </a:srgbClr>
                  </a:outerShdw>
                </a:effectLst>
                <a:latin typeface="John Handy LET" pitchFamily="2" charset="0"/>
                <a:sym typeface="Wingdings 2"/>
              </a:rPr>
              <a:t>Joconde) </a:t>
            </a:r>
            <a:endParaRPr lang="fr-FR" sz="1600" b="1" u="sng" dirty="0" smtClean="0">
              <a:solidFill>
                <a:schemeClr val="bg2">
                  <a:lumMod val="10000"/>
                </a:schemeClr>
              </a:solidFill>
              <a:effectLst>
                <a:outerShdw blurRad="38100" dist="38100" dir="2700000" algn="tl">
                  <a:srgbClr val="000000">
                    <a:alpha val="43137"/>
                  </a:srgbClr>
                </a:outerShdw>
              </a:effectLst>
              <a:latin typeface="John Handy LET" pitchFamily="2" charset="0"/>
              <a:sym typeface="Wingdings 2"/>
            </a:endParaRPr>
          </a:p>
          <a:p>
            <a:pPr marL="1798638"/>
            <a:r>
              <a:rPr lang="fr-FR" sz="1600" b="1" u="sng" dirty="0" smtClean="0">
                <a:solidFill>
                  <a:schemeClr val="bg2">
                    <a:lumMod val="10000"/>
                  </a:schemeClr>
                </a:solidFill>
                <a:effectLst>
                  <a:outerShdw blurRad="38100" dist="38100" dir="2700000" algn="tl">
                    <a:srgbClr val="000000">
                      <a:alpha val="43137"/>
                    </a:srgbClr>
                  </a:outerShdw>
                </a:effectLst>
                <a:latin typeface="John Handy LET" pitchFamily="2" charset="0"/>
                <a:sym typeface="Wingdings 2"/>
              </a:rPr>
              <a:t>B. </a:t>
            </a:r>
            <a:r>
              <a:rPr lang="fr-FR" sz="1600" b="1" u="sng" dirty="0">
                <a:solidFill>
                  <a:schemeClr val="bg2">
                    <a:lumMod val="10000"/>
                  </a:schemeClr>
                </a:solidFill>
                <a:effectLst>
                  <a:outerShdw blurRad="38100" dist="38100" dir="2700000" algn="tl">
                    <a:srgbClr val="000000">
                      <a:alpha val="43137"/>
                    </a:srgbClr>
                  </a:outerShdw>
                </a:effectLst>
                <a:latin typeface="John Handy LET" pitchFamily="2" charset="0"/>
                <a:sym typeface="Wingdings 2"/>
              </a:rPr>
              <a:t>L’Humanisme, une nouvelle approche du monde.</a:t>
            </a:r>
            <a:endParaRPr lang="fr-FR" sz="1600" b="1" u="sng" dirty="0" smtClean="0">
              <a:solidFill>
                <a:schemeClr val="bg2">
                  <a:lumMod val="10000"/>
                </a:schemeClr>
              </a:solidFill>
              <a:effectLst>
                <a:outerShdw blurRad="38100" dist="38100" dir="2700000" algn="tl">
                  <a:srgbClr val="000000">
                    <a:alpha val="43137"/>
                  </a:srgbClr>
                </a:outerShdw>
              </a:effectLst>
              <a:latin typeface="John Handy LET" pitchFamily="2" charset="0"/>
              <a:sym typeface="Wingdings 2"/>
            </a:endParaRPr>
          </a:p>
          <a:p>
            <a:pPr marL="3048000"/>
            <a:endParaRPr lang="fr-FR" sz="1600" b="1" u="sng" dirty="0" smtClean="0">
              <a:solidFill>
                <a:schemeClr val="bg2">
                  <a:lumMod val="10000"/>
                </a:schemeClr>
              </a:solidFill>
              <a:effectLst>
                <a:outerShdw blurRad="38100" dist="38100" dir="2700000" algn="tl">
                  <a:srgbClr val="000000">
                    <a:alpha val="43137"/>
                  </a:srgbClr>
                </a:outerShdw>
              </a:effectLst>
              <a:latin typeface="John Handy LET" pitchFamily="2" charset="0"/>
            </a:endParaRPr>
          </a:p>
          <a:p>
            <a:pPr algn="ctr"/>
            <a:endParaRPr lang="fr-FR" sz="1000" b="1" u="sng" dirty="0" smtClean="0">
              <a:solidFill>
                <a:srgbClr val="800000"/>
              </a:solidFill>
              <a:effectLst>
                <a:outerShdw blurRad="38100" dist="38100" dir="2700000" algn="tl">
                  <a:srgbClr val="000000">
                    <a:alpha val="43137"/>
                  </a:srgbClr>
                </a:outerShdw>
              </a:effectLst>
              <a:latin typeface="John Handy LET" pitchFamily="2" charset="0"/>
            </a:endParaRPr>
          </a:p>
          <a:p>
            <a:r>
              <a:rPr lang="fr-FR" sz="1600" b="1" dirty="0" smtClean="0">
                <a:solidFill>
                  <a:srgbClr val="800000"/>
                </a:solidFill>
                <a:effectLst>
                  <a:outerShdw blurRad="38100" dist="38100" dir="2700000" algn="tl">
                    <a:srgbClr val="000000">
                      <a:alpha val="43137"/>
                    </a:srgbClr>
                  </a:outerShdw>
                </a:effectLst>
                <a:latin typeface="John Handy LET" pitchFamily="2" charset="0"/>
              </a:rPr>
              <a:t>	</a:t>
            </a:r>
            <a:r>
              <a:rPr lang="fr-FR" sz="1600" b="1" u="sng" cap="small" dirty="0" smtClean="0">
                <a:solidFill>
                  <a:srgbClr val="C00000"/>
                </a:solidFill>
                <a:effectLst>
                  <a:outerShdw blurRad="38100" dist="38100" dir="2700000" algn="tl">
                    <a:srgbClr val="000000">
                      <a:alpha val="43137"/>
                    </a:srgbClr>
                  </a:outerShdw>
                </a:effectLst>
                <a:latin typeface="John Handy LET" pitchFamily="2" charset="0"/>
              </a:rPr>
              <a:t>II. Un nouveau rapport à Dieu.</a:t>
            </a:r>
          </a:p>
          <a:p>
            <a:endParaRPr lang="fr-FR" sz="800" b="1" u="sng" cap="small" dirty="0" smtClean="0">
              <a:solidFill>
                <a:srgbClr val="C00000"/>
              </a:solidFill>
              <a:effectLst>
                <a:outerShdw blurRad="38100" dist="38100" dir="2700000" algn="tl">
                  <a:srgbClr val="000000">
                    <a:alpha val="43137"/>
                  </a:srgbClr>
                </a:outerShdw>
              </a:effectLst>
              <a:latin typeface="John Handy LET" pitchFamily="2" charset="0"/>
            </a:endParaRPr>
          </a:p>
          <a:p>
            <a:pPr algn="r"/>
            <a:r>
              <a:rPr lang="fr-FR" sz="1600" b="1" u="sng" dirty="0" smtClean="0">
                <a:solidFill>
                  <a:schemeClr val="accent3">
                    <a:lumMod val="50000"/>
                  </a:schemeClr>
                </a:solidFill>
                <a:effectLst>
                  <a:outerShdw blurRad="38100" dist="38100" dir="2700000" algn="tl">
                    <a:srgbClr val="000000">
                      <a:alpha val="43137"/>
                    </a:srgbClr>
                  </a:outerShdw>
                </a:effectLst>
                <a:latin typeface="John Handy LET" pitchFamily="2" charset="0"/>
              </a:rPr>
              <a:t>A travers l’étude d’un réformateur : Martin Luther, le père du protestantisme</a:t>
            </a:r>
          </a:p>
          <a:p>
            <a:pPr marL="3048000">
              <a:buBlip>
                <a:blip r:embed="rId4"/>
              </a:buBlip>
            </a:pPr>
            <a:r>
              <a:rPr lang="fr-FR" sz="1600" b="1" u="sng" dirty="0" smtClean="0">
                <a:solidFill>
                  <a:schemeClr val="bg2">
                    <a:lumMod val="10000"/>
                  </a:schemeClr>
                </a:solidFill>
                <a:effectLst>
                  <a:outerShdw blurRad="38100" dist="38100" dir="2700000" algn="tl">
                    <a:srgbClr val="000000">
                      <a:alpha val="43137"/>
                    </a:srgbClr>
                  </a:outerShdw>
                </a:effectLst>
                <a:latin typeface="John Handy LET" pitchFamily="2" charset="0"/>
                <a:sym typeface="Wingdings 2"/>
              </a:rPr>
              <a:t>Un contexte spirituel particulier</a:t>
            </a:r>
          </a:p>
          <a:p>
            <a:pPr marL="3048000">
              <a:buBlip>
                <a:blip r:embed="rId4"/>
              </a:buBlip>
            </a:pPr>
            <a:r>
              <a:rPr lang="fr-FR" sz="1600" b="1" u="sng" dirty="0" smtClean="0">
                <a:solidFill>
                  <a:schemeClr val="bg2">
                    <a:lumMod val="10000"/>
                  </a:schemeClr>
                </a:solidFill>
                <a:effectLst>
                  <a:outerShdw blurRad="38100" dist="38100" dir="2700000" algn="tl">
                    <a:srgbClr val="000000">
                      <a:alpha val="43137"/>
                    </a:srgbClr>
                  </a:outerShdw>
                </a:effectLst>
                <a:latin typeface="John Handy LET" pitchFamily="2" charset="0"/>
                <a:sym typeface="Wingdings 2"/>
              </a:rPr>
              <a:t> Des réponses nouvelles</a:t>
            </a:r>
          </a:p>
          <a:p>
            <a:pPr marL="3048000">
              <a:buBlip>
                <a:blip r:embed="rId4"/>
              </a:buBlip>
            </a:pPr>
            <a:r>
              <a:rPr lang="fr-FR" sz="1600" b="1" u="sng" dirty="0" smtClean="0">
                <a:solidFill>
                  <a:schemeClr val="bg2">
                    <a:lumMod val="10000"/>
                  </a:schemeClr>
                </a:solidFill>
                <a:effectLst>
                  <a:outerShdw blurRad="38100" dist="38100" dir="2700000" algn="tl">
                    <a:srgbClr val="000000">
                      <a:alpha val="43137"/>
                    </a:srgbClr>
                  </a:outerShdw>
                </a:effectLst>
                <a:latin typeface="John Handy LET" pitchFamily="2" charset="0"/>
                <a:sym typeface="Wingdings 2"/>
              </a:rPr>
              <a:t> La diffusion de la réforme luthérienne</a:t>
            </a:r>
          </a:p>
          <a:p>
            <a:pPr marL="3048000"/>
            <a:endParaRPr lang="fr-FR" sz="1000" b="1" u="sng" dirty="0" smtClean="0">
              <a:solidFill>
                <a:schemeClr val="bg2">
                  <a:lumMod val="10000"/>
                </a:schemeClr>
              </a:solidFill>
              <a:effectLst>
                <a:outerShdw blurRad="38100" dist="38100" dir="2700000" algn="tl">
                  <a:srgbClr val="000000">
                    <a:alpha val="43137"/>
                  </a:srgbClr>
                </a:outerShdw>
              </a:effectLst>
              <a:latin typeface="John Handy LET" pitchFamily="2" charset="0"/>
              <a:sym typeface="Wingdings 2"/>
            </a:endParaRPr>
          </a:p>
          <a:p>
            <a:pPr algn="ctr"/>
            <a:r>
              <a:rPr lang="fr-FR" sz="1600" b="1" u="sng" cap="small" dirty="0" smtClean="0">
                <a:effectLst>
                  <a:outerShdw blurRad="38100" dist="38100" dir="2700000" algn="tl">
                    <a:srgbClr val="000000">
                      <a:alpha val="43137"/>
                    </a:srgbClr>
                  </a:outerShdw>
                </a:effectLst>
                <a:latin typeface="John Handy LET" pitchFamily="2" charset="0"/>
              </a:rPr>
              <a:t>Conclusion</a:t>
            </a:r>
          </a:p>
        </p:txBody>
      </p:sp>
      <p:sp>
        <p:nvSpPr>
          <p:cNvPr id="4" name="Rectangle 3"/>
          <p:cNvSpPr/>
          <p:nvPr/>
        </p:nvSpPr>
        <p:spPr>
          <a:xfrm>
            <a:off x="6071969" y="-87198"/>
            <a:ext cx="3108543" cy="707886"/>
          </a:xfrm>
          <a:prstGeom prst="rect">
            <a:avLst/>
          </a:prstGeom>
        </p:spPr>
        <p:txBody>
          <a:bodyPr wrap="none">
            <a:spAutoFit/>
          </a:bodyPr>
          <a:lstStyle/>
          <a:p>
            <a:r>
              <a:rPr lang="fr-FR" sz="4000" b="1" u="sng" dirty="0" smtClean="0">
                <a:ln w="1905">
                  <a:solidFill>
                    <a:schemeClr val="tx1"/>
                  </a:solidFill>
                </a:ln>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effectLst>
                  <a:innerShdw blurRad="69850" dist="43180" dir="5400000">
                    <a:srgbClr val="000000">
                      <a:alpha val="65000"/>
                    </a:srgbClr>
                  </a:innerShdw>
                </a:effectLst>
                <a:latin typeface="Old English Text MT" panose="03040902040508030806" pitchFamily="66" charset="0"/>
              </a:rPr>
              <a:t>Plan du cours</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par>
                          <p:cTn id="13" fill="hold">
                            <p:stCondLst>
                              <p:cond delay="3000"/>
                            </p:stCondLst>
                            <p:childTnLst>
                              <p:par>
                                <p:cTn id="14" presetID="29"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ppt_x</p:attrName>
                                        </p:attrNameLst>
                                      </p:cBhvr>
                                      <p:tavLst>
                                        <p:tav tm="0">
                                          <p:val>
                                            <p:strVal val="#ppt_x-.2"/>
                                          </p:val>
                                        </p:tav>
                                        <p:tav tm="100000">
                                          <p:val>
                                            <p:strVal val="#ppt_x"/>
                                          </p:val>
                                        </p:tav>
                                      </p:tavLst>
                                    </p:anim>
                                    <p:anim calcmode="lin" valueType="num">
                                      <p:cBhvr>
                                        <p:cTn id="17"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8" dur="1000"/>
                                        <p:tgtEl>
                                          <p:spTgt spid="4"/>
                                        </p:tgtEl>
                                      </p:cBhvr>
                                    </p:animEffect>
                                  </p:childTnLst>
                                </p:cTn>
                              </p:par>
                            </p:childTnLst>
                          </p:cTn>
                        </p:par>
                        <p:par>
                          <p:cTn id="19" fill="hold">
                            <p:stCondLst>
                              <p:cond delay="40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6143636" y="1214422"/>
            <a:ext cx="2786082" cy="3970318"/>
          </a:xfrm>
          <a:prstGeom prst="rect">
            <a:avLst/>
          </a:prstGeom>
          <a:solidFill>
            <a:schemeClr val="bg1">
              <a:alpha val="49000"/>
            </a:schemeClr>
          </a:solidFill>
          <a:ln w="9525">
            <a:solidFill>
              <a:schemeClr val="bg2">
                <a:lumMod val="2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sng" strike="noStrike" cap="small" normalizeH="0" dirty="0" smtClean="0">
                <a:ln>
                  <a:noFill/>
                </a:ln>
                <a:solidFill>
                  <a:srgbClr val="231F20"/>
                </a:solidFill>
                <a:effectLst>
                  <a:outerShdw blurRad="38100" dist="38100" dir="2700000" algn="tl">
                    <a:srgbClr val="000000">
                      <a:alpha val="43137"/>
                    </a:srgbClr>
                  </a:outerShdw>
                </a:effectLst>
                <a:latin typeface="Tw Cen MT" pitchFamily="34" charset="0"/>
                <a:ea typeface="Calibri" pitchFamily="34" charset="0"/>
                <a:cs typeface="MetaBoldLF-Italic"/>
              </a:rPr>
              <a:t>Les devoirs du clergé</a:t>
            </a:r>
            <a:endParaRPr kumimoji="0" lang="fr-FR" sz="1400" b="0" i="0" u="none" strike="noStrike" cap="small" normalizeH="0" dirty="0" smtClean="0">
              <a:ln>
                <a:noFill/>
              </a:ln>
              <a:solidFill>
                <a:schemeClr val="tx1"/>
              </a:solidFill>
              <a:effectLst>
                <a:outerShdw blurRad="38100" dist="38100" dir="2700000" algn="tl">
                  <a:srgbClr val="000000">
                    <a:alpha val="43137"/>
                  </a:srgbClr>
                </a:outerShdw>
              </a:effectLst>
              <a:latin typeface="Tw Cen MT"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231F20"/>
                </a:solidFill>
                <a:effectLst/>
                <a:latin typeface="Tw Cen MT" pitchFamily="34" charset="0"/>
                <a:ea typeface="Calibri" pitchFamily="34" charset="0"/>
                <a:cs typeface="MetaNormalLF-Italic"/>
              </a:rPr>
              <a:t>« Aussi les clercs destinés à avoir le Seigneur pour partage doivent tellement régler leur vie et toute leur conduite que, dans leurs habits, leur maintien extérieur, leurs démarches, leurs discours et dans tout le reste, ils ne laissent paraître rien que de sérieux, de retenu et de conforme à la religion […]. Le Saint Concile interdit à tous les clercs, quels qu’ils soient d’oser avoir chez eux ou ailleurs des concubines ou autres femmes qui puissent donner l’occasion de soupçons […]. »</a:t>
            </a:r>
            <a:endParaRPr kumimoji="0" lang="fr-FR" sz="1400" b="0" i="0" u="none" strike="noStrike" cap="none" normalizeH="0" baseline="0" dirty="0" smtClean="0">
              <a:ln>
                <a:noFill/>
              </a:ln>
              <a:solidFill>
                <a:schemeClr val="tx1"/>
              </a:solidFill>
              <a:effectLst/>
              <a:latin typeface="Tw Cen MT"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smtClean="0">
                <a:ln>
                  <a:noFill/>
                </a:ln>
                <a:solidFill>
                  <a:srgbClr val="231F20"/>
                </a:solidFill>
                <a:effectLst/>
                <a:latin typeface="Tw Cen MT" pitchFamily="34" charset="0"/>
                <a:ea typeface="Calibri" pitchFamily="34" charset="0"/>
                <a:cs typeface="MetaNormalLF-Italic"/>
              </a:rPr>
              <a:t>Citation des Actes du Concile de Trente (1563)</a:t>
            </a:r>
            <a:endParaRPr kumimoji="0" lang="fr-FR" sz="1400" b="0" i="0" u="none" strike="noStrike" cap="none" normalizeH="0" baseline="0" dirty="0" smtClean="0">
              <a:ln>
                <a:noFill/>
              </a:ln>
              <a:solidFill>
                <a:schemeClr val="tx1"/>
              </a:solidFill>
              <a:effectLst/>
              <a:latin typeface="Tw Cen MT" pitchFamily="34" charset="0"/>
              <a:cs typeface="Arial" pitchFamily="34" charset="0"/>
            </a:endParaRPr>
          </a:p>
        </p:txBody>
      </p:sp>
      <p:sp>
        <p:nvSpPr>
          <p:cNvPr id="127" name="Text Box 9"/>
          <p:cNvSpPr txBox="1">
            <a:spLocks noChangeArrowheads="1"/>
          </p:cNvSpPr>
          <p:nvPr/>
        </p:nvSpPr>
        <p:spPr bwMode="auto">
          <a:xfrm>
            <a:off x="6143636" y="1428736"/>
            <a:ext cx="2772000" cy="3323987"/>
          </a:xfrm>
          <a:prstGeom prst="rect">
            <a:avLst/>
          </a:prstGeom>
          <a:solidFill>
            <a:schemeClr val="bg2">
              <a:lumMod val="25000"/>
              <a:alpha val="49000"/>
            </a:schemeClr>
          </a:solidFill>
          <a:ln>
            <a:solidFill>
              <a:schemeClr val="bg2">
                <a:lumMod val="25000"/>
              </a:schemeClr>
            </a:solidFill>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1400" b="1" dirty="0" smtClean="0">
                <a:latin typeface="Tw Cen MT" pitchFamily="34" charset="0"/>
              </a:rPr>
              <a:t>1. Les pays devenus luthériens se trouvent au nord de l’Europe. Il s’agit des royaumes scandinaves et des Etats allemands du Nord.</a:t>
            </a:r>
          </a:p>
          <a:p>
            <a:pPr algn="ctr"/>
            <a:r>
              <a:rPr lang="fr-FR" sz="1400" b="1" dirty="0" smtClean="0">
                <a:latin typeface="Tw Cen MT" pitchFamily="34" charset="0"/>
              </a:rPr>
              <a:t>2.  On distingue deux autres principaux mouvements protestants :</a:t>
            </a:r>
          </a:p>
          <a:p>
            <a:pPr algn="ctr"/>
            <a:r>
              <a:rPr lang="fr-FR" sz="1400" b="1" u="sng" dirty="0" smtClean="0">
                <a:latin typeface="Tw Cen MT" pitchFamily="34" charset="0"/>
              </a:rPr>
              <a:t> - le calvinisme</a:t>
            </a:r>
            <a:r>
              <a:rPr lang="fr-FR" sz="1400" b="1" dirty="0" smtClean="0">
                <a:latin typeface="Tw Cen MT" pitchFamily="34" charset="0"/>
              </a:rPr>
              <a:t> qui se diffuse à partir de la Suisse (Genève, Zurich) vers les Pays-Bas, le sud de la France et l’Ecosse ;</a:t>
            </a:r>
          </a:p>
          <a:p>
            <a:pPr algn="ctr"/>
            <a:r>
              <a:rPr lang="fr-FR" sz="1400" b="1" u="sng" dirty="0" smtClean="0">
                <a:latin typeface="Tw Cen MT" pitchFamily="34" charset="0"/>
              </a:rPr>
              <a:t> - l’anglicanisme </a:t>
            </a:r>
            <a:r>
              <a:rPr lang="fr-FR" sz="1400" b="1" dirty="0" smtClean="0">
                <a:latin typeface="Tw Cen MT" pitchFamily="34" charset="0"/>
              </a:rPr>
              <a:t>qui, comme son nom l’indique, se diffuse dans le</a:t>
            </a:r>
          </a:p>
          <a:p>
            <a:pPr algn="ctr"/>
            <a:r>
              <a:rPr lang="fr-FR" sz="1400" b="1" dirty="0" smtClean="0">
                <a:latin typeface="Tw Cen MT" pitchFamily="34" charset="0"/>
              </a:rPr>
              <a:t>royaume d’Angleterre et le nord de l’Irlande.</a:t>
            </a:r>
            <a:endParaRPr lang="fr-FR" sz="1400" b="1" dirty="0">
              <a:latin typeface="Tw Cen MT" pitchFamily="34" charset="0"/>
            </a:endParaRPr>
          </a:p>
        </p:txBody>
      </p:sp>
      <p:sp>
        <p:nvSpPr>
          <p:cNvPr id="4" name="Rectangle 3"/>
          <p:cNvSpPr/>
          <p:nvPr/>
        </p:nvSpPr>
        <p:spPr>
          <a:xfrm>
            <a:off x="6357950" y="1452168"/>
            <a:ext cx="2571768" cy="5328000"/>
          </a:xfrm>
          <a:prstGeom prst="rect">
            <a:avLst/>
          </a:prstGeom>
          <a:solidFill>
            <a:schemeClr val="lt1">
              <a:alpha val="46000"/>
            </a:schemeClr>
          </a:solidFill>
          <a:ln>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1400" b="1" u="sng" cap="small" dirty="0" smtClean="0">
                <a:solidFill>
                  <a:srgbClr val="C00000"/>
                </a:solidFill>
                <a:effectLst>
                  <a:outerShdw blurRad="38100" dist="38100" dir="2700000" algn="tl">
                    <a:srgbClr val="000000">
                      <a:alpha val="43137"/>
                    </a:srgbClr>
                  </a:outerShdw>
                </a:effectLst>
                <a:latin typeface="Tw Cen MT" pitchFamily="34" charset="0"/>
              </a:rPr>
              <a:t>La chrétienté en Europe</a:t>
            </a:r>
          </a:p>
          <a:p>
            <a:pPr marL="450850"/>
            <a:endParaRPr lang="fr-FR" sz="1400" b="1" dirty="0" smtClean="0">
              <a:solidFill>
                <a:schemeClr val="tx1"/>
              </a:solidFill>
              <a:latin typeface="Tw Cen MT" pitchFamily="34" charset="0"/>
            </a:endParaRPr>
          </a:p>
          <a:p>
            <a:pPr marL="627063"/>
            <a:r>
              <a:rPr lang="fr-FR" sz="1400" b="1" dirty="0" smtClean="0">
                <a:solidFill>
                  <a:schemeClr val="tx1"/>
                </a:solidFill>
                <a:latin typeface="Tw Cen MT" pitchFamily="34" charset="0"/>
              </a:rPr>
              <a:t>Catholiques</a:t>
            </a:r>
          </a:p>
          <a:p>
            <a:pPr marL="627063"/>
            <a:endParaRPr lang="fr-FR" sz="1400" b="1" dirty="0" smtClean="0">
              <a:solidFill>
                <a:schemeClr val="tx1"/>
              </a:solidFill>
              <a:latin typeface="Tw Cen MT" pitchFamily="34" charset="0"/>
            </a:endParaRPr>
          </a:p>
          <a:p>
            <a:pPr marL="627063"/>
            <a:r>
              <a:rPr lang="fr-FR" sz="1400" b="1" dirty="0" smtClean="0">
                <a:solidFill>
                  <a:schemeClr val="tx1"/>
                </a:solidFill>
                <a:latin typeface="Tw Cen MT" pitchFamily="34" charset="0"/>
              </a:rPr>
              <a:t>Protestants</a:t>
            </a:r>
          </a:p>
          <a:p>
            <a:pPr marL="627063"/>
            <a:endParaRPr lang="fr-FR" sz="1400" b="1" dirty="0" smtClean="0">
              <a:solidFill>
                <a:schemeClr val="tx1"/>
              </a:solidFill>
              <a:latin typeface="Tw Cen MT" pitchFamily="34" charset="0"/>
            </a:endParaRPr>
          </a:p>
          <a:p>
            <a:pPr marL="893763">
              <a:tabLst>
                <a:tab pos="895350" algn="l"/>
              </a:tabLst>
            </a:pPr>
            <a:r>
              <a:rPr lang="fr-FR" sz="1400" b="1" i="1" dirty="0" smtClean="0">
                <a:solidFill>
                  <a:schemeClr val="tx1"/>
                </a:solidFill>
                <a:latin typeface="Tw Cen MT" pitchFamily="34" charset="0"/>
              </a:rPr>
              <a:t>Luthériens</a:t>
            </a:r>
          </a:p>
          <a:p>
            <a:pPr marL="893763">
              <a:tabLst>
                <a:tab pos="895350" algn="l"/>
              </a:tabLst>
            </a:pPr>
            <a:endParaRPr lang="fr-FR" sz="1400" b="1" i="1" dirty="0" smtClean="0">
              <a:solidFill>
                <a:schemeClr val="tx1"/>
              </a:solidFill>
              <a:latin typeface="Tw Cen MT" pitchFamily="34" charset="0"/>
            </a:endParaRPr>
          </a:p>
          <a:p>
            <a:pPr marL="893763">
              <a:tabLst>
                <a:tab pos="895350" algn="l"/>
              </a:tabLst>
            </a:pPr>
            <a:r>
              <a:rPr lang="fr-FR" sz="1400" b="1" i="1" dirty="0" smtClean="0">
                <a:solidFill>
                  <a:schemeClr val="tx1"/>
                </a:solidFill>
                <a:latin typeface="Tw Cen MT" pitchFamily="34" charset="0"/>
              </a:rPr>
              <a:t>Calvinistes</a:t>
            </a:r>
          </a:p>
          <a:p>
            <a:pPr marL="893763">
              <a:tabLst>
                <a:tab pos="895350" algn="l"/>
              </a:tabLst>
            </a:pPr>
            <a:endParaRPr lang="fr-FR" sz="1400" b="1" i="1" dirty="0" smtClean="0">
              <a:solidFill>
                <a:schemeClr val="tx1"/>
              </a:solidFill>
              <a:latin typeface="Tw Cen MT" pitchFamily="34" charset="0"/>
            </a:endParaRPr>
          </a:p>
          <a:p>
            <a:pPr marL="893763">
              <a:tabLst>
                <a:tab pos="895350" algn="l"/>
              </a:tabLst>
            </a:pPr>
            <a:r>
              <a:rPr lang="fr-FR" sz="1400" b="1" i="1" dirty="0" smtClean="0">
                <a:solidFill>
                  <a:schemeClr val="tx1"/>
                </a:solidFill>
                <a:latin typeface="Tw Cen MT" pitchFamily="34" charset="0"/>
              </a:rPr>
              <a:t>Anglicans</a:t>
            </a:r>
          </a:p>
          <a:p>
            <a:pPr marL="627063"/>
            <a:endParaRPr lang="fr-FR" sz="1400" b="1" dirty="0" smtClean="0">
              <a:solidFill>
                <a:schemeClr val="tx1"/>
              </a:solidFill>
              <a:latin typeface="Tw Cen MT" pitchFamily="34" charset="0"/>
            </a:endParaRPr>
          </a:p>
          <a:p>
            <a:pPr marL="627063"/>
            <a:r>
              <a:rPr lang="fr-FR" sz="1400" b="1" dirty="0" smtClean="0">
                <a:solidFill>
                  <a:schemeClr val="tx1"/>
                </a:solidFill>
                <a:latin typeface="Tw Cen MT" pitchFamily="34" charset="0"/>
              </a:rPr>
              <a:t>Orthodoxes</a:t>
            </a:r>
          </a:p>
          <a:p>
            <a:pPr marL="627063"/>
            <a:endParaRPr lang="fr-FR" sz="1400" b="1" dirty="0" smtClean="0">
              <a:solidFill>
                <a:schemeClr val="tx1"/>
              </a:solidFill>
              <a:latin typeface="Tw Cen MT" pitchFamily="34" charset="0"/>
            </a:endParaRPr>
          </a:p>
          <a:p>
            <a:pPr marL="360363">
              <a:tabLst>
                <a:tab pos="361950" algn="l"/>
              </a:tabLst>
            </a:pPr>
            <a:r>
              <a:rPr lang="fr-FR" sz="1400" b="1" u="sng" cap="small" dirty="0" smtClean="0">
                <a:solidFill>
                  <a:srgbClr val="C00000"/>
                </a:solidFill>
                <a:effectLst>
                  <a:outerShdw blurRad="38100" dist="38100" dir="2700000" algn="tl">
                    <a:srgbClr val="000000">
                      <a:alpha val="43137"/>
                    </a:srgbClr>
                  </a:outerShdw>
                </a:effectLst>
                <a:latin typeface="Tw Cen MT" pitchFamily="34" charset="0"/>
              </a:rPr>
              <a:t>Autre religion</a:t>
            </a:r>
          </a:p>
          <a:p>
            <a:pPr marL="627063"/>
            <a:endParaRPr lang="fr-FR" sz="1400" b="1" dirty="0" smtClean="0">
              <a:solidFill>
                <a:schemeClr val="tx1"/>
              </a:solidFill>
              <a:latin typeface="Tw Cen MT" pitchFamily="34" charset="0"/>
            </a:endParaRPr>
          </a:p>
          <a:p>
            <a:pPr marL="627063"/>
            <a:r>
              <a:rPr lang="fr-FR" sz="1400" b="1" dirty="0" smtClean="0">
                <a:solidFill>
                  <a:schemeClr val="tx1"/>
                </a:solidFill>
                <a:latin typeface="Tw Cen MT" pitchFamily="34" charset="0"/>
              </a:rPr>
              <a:t>Musulmans</a:t>
            </a:r>
          </a:p>
          <a:p>
            <a:pPr marL="627063"/>
            <a:endParaRPr lang="fr-FR" sz="1400" b="1" dirty="0" smtClean="0">
              <a:solidFill>
                <a:schemeClr val="tx1"/>
              </a:solidFill>
              <a:latin typeface="Tw Cen MT" pitchFamily="34" charset="0"/>
            </a:endParaRPr>
          </a:p>
          <a:p>
            <a:pPr marL="360363"/>
            <a:r>
              <a:rPr lang="fr-FR" sz="1400" b="1" u="sng" cap="small" dirty="0" smtClean="0">
                <a:solidFill>
                  <a:srgbClr val="C00000"/>
                </a:solidFill>
                <a:effectLst>
                  <a:outerShdw blurRad="38100" dist="38100" dir="2700000" algn="tl">
                    <a:srgbClr val="000000">
                      <a:alpha val="43137"/>
                    </a:srgbClr>
                  </a:outerShdw>
                </a:effectLst>
                <a:latin typeface="Tw Cen MT" pitchFamily="34" charset="0"/>
              </a:rPr>
              <a:t>Centre de diffusion de la réforme</a:t>
            </a:r>
          </a:p>
          <a:p>
            <a:pPr marL="627063"/>
            <a:endParaRPr lang="fr-FR" sz="1400" b="1" dirty="0" smtClean="0">
              <a:solidFill>
                <a:schemeClr val="tx1"/>
              </a:solidFill>
              <a:latin typeface="Tw Cen MT" pitchFamily="34" charset="0"/>
            </a:endParaRPr>
          </a:p>
          <a:p>
            <a:pPr marL="627063"/>
            <a:r>
              <a:rPr lang="fr-FR" sz="1400" b="1" dirty="0" smtClean="0">
                <a:solidFill>
                  <a:schemeClr val="tx1"/>
                </a:solidFill>
                <a:latin typeface="Tw Cen MT" pitchFamily="34" charset="0"/>
              </a:rPr>
              <a:t>Protestante</a:t>
            </a:r>
          </a:p>
          <a:p>
            <a:pPr marL="627063"/>
            <a:endParaRPr lang="fr-FR" sz="1400" b="1" dirty="0" smtClean="0">
              <a:solidFill>
                <a:schemeClr val="tx1"/>
              </a:solidFill>
              <a:latin typeface="Tw Cen MT" pitchFamily="34" charset="0"/>
            </a:endParaRPr>
          </a:p>
          <a:p>
            <a:pPr marL="627063"/>
            <a:r>
              <a:rPr lang="fr-FR" sz="1400" b="1" dirty="0" smtClean="0">
                <a:solidFill>
                  <a:schemeClr val="tx1"/>
                </a:solidFill>
                <a:latin typeface="Tw Cen MT" pitchFamily="34" charset="0"/>
              </a:rPr>
              <a:t>Catholique</a:t>
            </a:r>
          </a:p>
        </p:txBody>
      </p:sp>
      <p:grpSp>
        <p:nvGrpSpPr>
          <p:cNvPr id="24" name="Groupe 23" hidden="1"/>
          <p:cNvGrpSpPr/>
          <p:nvPr/>
        </p:nvGrpSpPr>
        <p:grpSpPr>
          <a:xfrm>
            <a:off x="71406" y="1623600"/>
            <a:ext cx="5953125" cy="5162400"/>
            <a:chOff x="71406" y="1625063"/>
            <a:chExt cx="5953125" cy="5172075"/>
          </a:xfrm>
        </p:grpSpPr>
        <p:pic>
          <p:nvPicPr>
            <p:cNvPr id="25" name="Image 24" descr="Image4.gif"/>
            <p:cNvPicPr>
              <a:picLocks noChangeAspect="1"/>
            </p:cNvPicPr>
            <p:nvPr/>
          </p:nvPicPr>
          <p:blipFill>
            <a:blip r:embed="rId3"/>
            <a:stretch>
              <a:fillRect/>
            </a:stretch>
          </p:blipFill>
          <p:spPr>
            <a:xfrm>
              <a:off x="71406" y="1625063"/>
              <a:ext cx="5953125" cy="5172075"/>
            </a:xfrm>
            <a:prstGeom prst="rect">
              <a:avLst/>
            </a:prstGeom>
          </p:spPr>
        </p:pic>
        <p:cxnSp>
          <p:nvCxnSpPr>
            <p:cNvPr id="26" name="Connecteur droit 25"/>
            <p:cNvCxnSpPr/>
            <p:nvPr/>
          </p:nvCxnSpPr>
          <p:spPr>
            <a:xfrm rot="5400000">
              <a:off x="3197704" y="4519132"/>
              <a:ext cx="180000" cy="0"/>
            </a:xfrm>
            <a:prstGeom prst="line">
              <a:avLst/>
            </a:prstGeom>
            <a:ln>
              <a:solidFill>
                <a:srgbClr val="0B25E3"/>
              </a:solidFill>
            </a:ln>
          </p:spPr>
          <p:style>
            <a:lnRef idx="3">
              <a:schemeClr val="accent1"/>
            </a:lnRef>
            <a:fillRef idx="0">
              <a:schemeClr val="accent1"/>
            </a:fillRef>
            <a:effectRef idx="2">
              <a:schemeClr val="accent1"/>
            </a:effectRef>
            <a:fontRef idx="minor">
              <a:schemeClr val="tx1"/>
            </a:fontRef>
          </p:style>
        </p:cxnSp>
        <p:cxnSp>
          <p:nvCxnSpPr>
            <p:cNvPr id="27" name="Connecteur droit 26"/>
            <p:cNvCxnSpPr/>
            <p:nvPr/>
          </p:nvCxnSpPr>
          <p:spPr>
            <a:xfrm rot="5400000">
              <a:off x="3231554" y="4516884"/>
              <a:ext cx="252000" cy="0"/>
            </a:xfrm>
            <a:prstGeom prst="line">
              <a:avLst/>
            </a:prstGeom>
            <a:ln>
              <a:solidFill>
                <a:srgbClr val="0B25E3"/>
              </a:solidFill>
            </a:ln>
          </p:spPr>
          <p:style>
            <a:lnRef idx="3">
              <a:schemeClr val="accent1"/>
            </a:lnRef>
            <a:fillRef idx="0">
              <a:schemeClr val="accent1"/>
            </a:fillRef>
            <a:effectRef idx="2">
              <a:schemeClr val="accent1"/>
            </a:effectRef>
            <a:fontRef idx="minor">
              <a:schemeClr val="tx1"/>
            </a:fontRef>
          </p:style>
        </p:cxnSp>
        <p:cxnSp>
          <p:nvCxnSpPr>
            <p:cNvPr id="28" name="Connecteur droit 27"/>
            <p:cNvCxnSpPr/>
            <p:nvPr/>
          </p:nvCxnSpPr>
          <p:spPr>
            <a:xfrm rot="5400000">
              <a:off x="3266992" y="4519694"/>
              <a:ext cx="324000" cy="0"/>
            </a:xfrm>
            <a:prstGeom prst="line">
              <a:avLst/>
            </a:prstGeom>
            <a:ln>
              <a:solidFill>
                <a:srgbClr val="0B25E3"/>
              </a:solidFill>
            </a:ln>
          </p:spPr>
          <p:style>
            <a:lnRef idx="3">
              <a:schemeClr val="accent1"/>
            </a:lnRef>
            <a:fillRef idx="0">
              <a:schemeClr val="accent1"/>
            </a:fillRef>
            <a:effectRef idx="2">
              <a:schemeClr val="accent1"/>
            </a:effectRef>
            <a:fontRef idx="minor">
              <a:schemeClr val="tx1"/>
            </a:fontRef>
          </p:style>
        </p:cxnSp>
        <p:cxnSp>
          <p:nvCxnSpPr>
            <p:cNvPr id="29" name="Connecteur droit 28"/>
            <p:cNvCxnSpPr/>
            <p:nvPr/>
          </p:nvCxnSpPr>
          <p:spPr>
            <a:xfrm rot="5400000">
              <a:off x="3266430" y="4448818"/>
              <a:ext cx="468000" cy="0"/>
            </a:xfrm>
            <a:prstGeom prst="line">
              <a:avLst/>
            </a:prstGeom>
            <a:ln>
              <a:solidFill>
                <a:srgbClr val="0B25E3"/>
              </a:solidFill>
            </a:ln>
          </p:spPr>
          <p:style>
            <a:lnRef idx="3">
              <a:schemeClr val="accent1"/>
            </a:lnRef>
            <a:fillRef idx="0">
              <a:schemeClr val="accent1"/>
            </a:fillRef>
            <a:effectRef idx="2">
              <a:schemeClr val="accent1"/>
            </a:effectRef>
            <a:fontRef idx="minor">
              <a:schemeClr val="tx1"/>
            </a:fontRef>
          </p:style>
        </p:cxnSp>
        <p:cxnSp>
          <p:nvCxnSpPr>
            <p:cNvPr id="30" name="Connecteur droit 29"/>
            <p:cNvCxnSpPr/>
            <p:nvPr/>
          </p:nvCxnSpPr>
          <p:spPr>
            <a:xfrm rot="5400000">
              <a:off x="3301868" y="4413380"/>
              <a:ext cx="540000" cy="0"/>
            </a:xfrm>
            <a:prstGeom prst="line">
              <a:avLst/>
            </a:prstGeom>
            <a:ln>
              <a:solidFill>
                <a:srgbClr val="0B25E3"/>
              </a:solidFill>
            </a:ln>
          </p:spPr>
          <p:style>
            <a:lnRef idx="3">
              <a:schemeClr val="accent1"/>
            </a:lnRef>
            <a:fillRef idx="0">
              <a:schemeClr val="accent1"/>
            </a:fillRef>
            <a:effectRef idx="2">
              <a:schemeClr val="accent1"/>
            </a:effectRef>
            <a:fontRef idx="minor">
              <a:schemeClr val="tx1"/>
            </a:fontRef>
          </p:style>
        </p:cxnSp>
        <p:cxnSp>
          <p:nvCxnSpPr>
            <p:cNvPr id="31" name="Connecteur droit 30"/>
            <p:cNvCxnSpPr/>
            <p:nvPr/>
          </p:nvCxnSpPr>
          <p:spPr>
            <a:xfrm rot="5400000">
              <a:off x="3499306" y="4287380"/>
              <a:ext cx="288000" cy="0"/>
            </a:xfrm>
            <a:prstGeom prst="line">
              <a:avLst/>
            </a:prstGeom>
            <a:ln>
              <a:solidFill>
                <a:srgbClr val="0B25E3"/>
              </a:solidFill>
            </a:ln>
          </p:spPr>
          <p:style>
            <a:lnRef idx="3">
              <a:schemeClr val="accent1"/>
            </a:lnRef>
            <a:fillRef idx="0">
              <a:schemeClr val="accent1"/>
            </a:fillRef>
            <a:effectRef idx="2">
              <a:schemeClr val="accent1"/>
            </a:effectRef>
            <a:fontRef idx="minor">
              <a:schemeClr val="tx1"/>
            </a:fontRef>
          </p:style>
        </p:cxnSp>
        <p:cxnSp>
          <p:nvCxnSpPr>
            <p:cNvPr id="32" name="Connecteur droit 31"/>
            <p:cNvCxnSpPr/>
            <p:nvPr/>
          </p:nvCxnSpPr>
          <p:spPr>
            <a:xfrm rot="5400000">
              <a:off x="4053372" y="4339132"/>
              <a:ext cx="180000" cy="0"/>
            </a:xfrm>
            <a:prstGeom prst="line">
              <a:avLst/>
            </a:prstGeom>
            <a:ln>
              <a:solidFill>
                <a:srgbClr val="0B25E3"/>
              </a:solidFill>
            </a:ln>
          </p:spPr>
          <p:style>
            <a:lnRef idx="3">
              <a:schemeClr val="accent1"/>
            </a:lnRef>
            <a:fillRef idx="0">
              <a:schemeClr val="accent1"/>
            </a:fillRef>
            <a:effectRef idx="2">
              <a:schemeClr val="accent1"/>
            </a:effectRef>
            <a:fontRef idx="minor">
              <a:schemeClr val="tx1"/>
            </a:fontRef>
          </p:style>
        </p:cxnSp>
        <p:cxnSp>
          <p:nvCxnSpPr>
            <p:cNvPr id="33" name="Connecteur droit 32"/>
            <p:cNvCxnSpPr/>
            <p:nvPr/>
          </p:nvCxnSpPr>
          <p:spPr>
            <a:xfrm rot="5400000">
              <a:off x="4142810" y="4321132"/>
              <a:ext cx="144000" cy="0"/>
            </a:xfrm>
            <a:prstGeom prst="line">
              <a:avLst/>
            </a:prstGeom>
            <a:ln>
              <a:solidFill>
                <a:srgbClr val="0B25E3"/>
              </a:solidFill>
            </a:ln>
          </p:spPr>
          <p:style>
            <a:lnRef idx="3">
              <a:schemeClr val="accent1"/>
            </a:lnRef>
            <a:fillRef idx="0">
              <a:schemeClr val="accent1"/>
            </a:fillRef>
            <a:effectRef idx="2">
              <a:schemeClr val="accent1"/>
            </a:effectRef>
            <a:fontRef idx="minor">
              <a:schemeClr val="tx1"/>
            </a:fontRef>
          </p:style>
        </p:cxnSp>
        <p:cxnSp>
          <p:nvCxnSpPr>
            <p:cNvPr id="34" name="Connecteur droit 33"/>
            <p:cNvCxnSpPr/>
            <p:nvPr/>
          </p:nvCxnSpPr>
          <p:spPr>
            <a:xfrm rot="5400000">
              <a:off x="3589306" y="4660322"/>
              <a:ext cx="108000" cy="0"/>
            </a:xfrm>
            <a:prstGeom prst="line">
              <a:avLst/>
            </a:prstGeom>
            <a:ln>
              <a:solidFill>
                <a:srgbClr val="0B25E3"/>
              </a:solidFill>
            </a:ln>
          </p:spPr>
          <p:style>
            <a:lnRef idx="3">
              <a:schemeClr val="accent1"/>
            </a:lnRef>
            <a:fillRef idx="0">
              <a:schemeClr val="accent1"/>
            </a:fillRef>
            <a:effectRef idx="2">
              <a:schemeClr val="accent1"/>
            </a:effectRef>
            <a:fontRef idx="minor">
              <a:schemeClr val="tx1"/>
            </a:fontRef>
          </p:style>
        </p:cxnSp>
        <p:cxnSp>
          <p:nvCxnSpPr>
            <p:cNvPr id="35" name="Connecteur droit 34"/>
            <p:cNvCxnSpPr/>
            <p:nvPr/>
          </p:nvCxnSpPr>
          <p:spPr>
            <a:xfrm rot="5400000">
              <a:off x="3588744" y="4269380"/>
              <a:ext cx="252000" cy="0"/>
            </a:xfrm>
            <a:prstGeom prst="line">
              <a:avLst/>
            </a:prstGeom>
            <a:ln>
              <a:solidFill>
                <a:srgbClr val="0B25E3"/>
              </a:solidFill>
            </a:ln>
          </p:spPr>
          <p:style>
            <a:lnRef idx="3">
              <a:schemeClr val="accent1"/>
            </a:lnRef>
            <a:fillRef idx="0">
              <a:schemeClr val="accent1"/>
            </a:fillRef>
            <a:effectRef idx="2">
              <a:schemeClr val="accent1"/>
            </a:effectRef>
            <a:fontRef idx="minor">
              <a:schemeClr val="tx1"/>
            </a:fontRef>
          </p:style>
        </p:cxnSp>
        <p:cxnSp>
          <p:nvCxnSpPr>
            <p:cNvPr id="36" name="Connecteur droit 35"/>
            <p:cNvCxnSpPr/>
            <p:nvPr/>
          </p:nvCxnSpPr>
          <p:spPr>
            <a:xfrm rot="5400000">
              <a:off x="3714182" y="4358256"/>
              <a:ext cx="144000" cy="0"/>
            </a:xfrm>
            <a:prstGeom prst="line">
              <a:avLst/>
            </a:prstGeom>
            <a:ln>
              <a:solidFill>
                <a:srgbClr val="0B25E3"/>
              </a:solidFill>
            </a:ln>
          </p:spPr>
          <p:style>
            <a:lnRef idx="3">
              <a:schemeClr val="accent1"/>
            </a:lnRef>
            <a:fillRef idx="0">
              <a:schemeClr val="accent1"/>
            </a:fillRef>
            <a:effectRef idx="2">
              <a:schemeClr val="accent1"/>
            </a:effectRef>
            <a:fontRef idx="minor">
              <a:schemeClr val="tx1"/>
            </a:fontRef>
          </p:style>
        </p:cxnSp>
        <p:cxnSp>
          <p:nvCxnSpPr>
            <p:cNvPr id="37" name="Connecteur droit 36"/>
            <p:cNvCxnSpPr/>
            <p:nvPr/>
          </p:nvCxnSpPr>
          <p:spPr>
            <a:xfrm rot="5400000">
              <a:off x="3767620" y="4376256"/>
              <a:ext cx="180000" cy="0"/>
            </a:xfrm>
            <a:prstGeom prst="line">
              <a:avLst/>
            </a:prstGeom>
            <a:ln>
              <a:solidFill>
                <a:srgbClr val="0B25E3"/>
              </a:solidFill>
            </a:ln>
          </p:spPr>
          <p:style>
            <a:lnRef idx="3">
              <a:schemeClr val="accent1"/>
            </a:lnRef>
            <a:fillRef idx="0">
              <a:schemeClr val="accent1"/>
            </a:fillRef>
            <a:effectRef idx="2">
              <a:schemeClr val="accent1"/>
            </a:effectRef>
            <a:fontRef idx="minor">
              <a:schemeClr val="tx1"/>
            </a:fontRef>
          </p:style>
        </p:cxnSp>
        <p:cxnSp>
          <p:nvCxnSpPr>
            <p:cNvPr id="38" name="Connecteur droit 37"/>
            <p:cNvCxnSpPr/>
            <p:nvPr/>
          </p:nvCxnSpPr>
          <p:spPr>
            <a:xfrm rot="5400000">
              <a:off x="3767058" y="4411132"/>
              <a:ext cx="324000" cy="0"/>
            </a:xfrm>
            <a:prstGeom prst="line">
              <a:avLst/>
            </a:prstGeom>
            <a:ln>
              <a:solidFill>
                <a:srgbClr val="0B25E3"/>
              </a:solidFill>
            </a:ln>
          </p:spPr>
          <p:style>
            <a:lnRef idx="3">
              <a:schemeClr val="accent1"/>
            </a:lnRef>
            <a:fillRef idx="0">
              <a:schemeClr val="accent1"/>
            </a:fillRef>
            <a:effectRef idx="2">
              <a:schemeClr val="accent1"/>
            </a:effectRef>
            <a:fontRef idx="minor">
              <a:schemeClr val="tx1"/>
            </a:fontRef>
          </p:style>
        </p:cxnSp>
        <p:cxnSp>
          <p:nvCxnSpPr>
            <p:cNvPr id="39" name="Connecteur droit 38"/>
            <p:cNvCxnSpPr/>
            <p:nvPr/>
          </p:nvCxnSpPr>
          <p:spPr>
            <a:xfrm rot="5400000">
              <a:off x="3820496" y="4429132"/>
              <a:ext cx="360000" cy="0"/>
            </a:xfrm>
            <a:prstGeom prst="line">
              <a:avLst/>
            </a:prstGeom>
            <a:ln>
              <a:solidFill>
                <a:srgbClr val="0B25E3"/>
              </a:solidFill>
            </a:ln>
          </p:spPr>
          <p:style>
            <a:lnRef idx="3">
              <a:schemeClr val="accent1"/>
            </a:lnRef>
            <a:fillRef idx="0">
              <a:schemeClr val="accent1"/>
            </a:fillRef>
            <a:effectRef idx="2">
              <a:schemeClr val="accent1"/>
            </a:effectRef>
            <a:fontRef idx="minor">
              <a:schemeClr val="tx1"/>
            </a:fontRef>
          </p:style>
        </p:cxnSp>
        <p:cxnSp>
          <p:nvCxnSpPr>
            <p:cNvPr id="40" name="Connecteur droit 39"/>
            <p:cNvCxnSpPr/>
            <p:nvPr/>
          </p:nvCxnSpPr>
          <p:spPr>
            <a:xfrm rot="5400000">
              <a:off x="3909934" y="4411132"/>
              <a:ext cx="324000" cy="0"/>
            </a:xfrm>
            <a:prstGeom prst="line">
              <a:avLst/>
            </a:prstGeom>
            <a:ln>
              <a:solidFill>
                <a:srgbClr val="0B25E3"/>
              </a:solidFill>
            </a:ln>
          </p:spPr>
          <p:style>
            <a:lnRef idx="3">
              <a:schemeClr val="accent1"/>
            </a:lnRef>
            <a:fillRef idx="0">
              <a:schemeClr val="accent1"/>
            </a:fillRef>
            <a:effectRef idx="2">
              <a:schemeClr val="accent1"/>
            </a:effectRef>
            <a:fontRef idx="minor">
              <a:schemeClr val="tx1"/>
            </a:fontRef>
          </p:style>
        </p:cxnSp>
        <p:cxnSp>
          <p:nvCxnSpPr>
            <p:cNvPr id="41" name="Connecteur droit 40"/>
            <p:cNvCxnSpPr/>
            <p:nvPr/>
          </p:nvCxnSpPr>
          <p:spPr>
            <a:xfrm rot="5400000">
              <a:off x="4214248" y="4321132"/>
              <a:ext cx="144000" cy="0"/>
            </a:xfrm>
            <a:prstGeom prst="line">
              <a:avLst/>
            </a:prstGeom>
            <a:ln>
              <a:solidFill>
                <a:srgbClr val="0B25E3"/>
              </a:solidFill>
            </a:ln>
          </p:spPr>
          <p:style>
            <a:lnRef idx="3">
              <a:schemeClr val="accent1"/>
            </a:lnRef>
            <a:fillRef idx="0">
              <a:schemeClr val="accent1"/>
            </a:fillRef>
            <a:effectRef idx="2">
              <a:schemeClr val="accent1"/>
            </a:effectRef>
            <a:fontRef idx="minor">
              <a:schemeClr val="tx1"/>
            </a:fontRef>
          </p:style>
        </p:cxnSp>
        <p:cxnSp>
          <p:nvCxnSpPr>
            <p:cNvPr id="42" name="Connecteur droit 41"/>
            <p:cNvCxnSpPr/>
            <p:nvPr/>
          </p:nvCxnSpPr>
          <p:spPr>
            <a:xfrm rot="5400000">
              <a:off x="4303686" y="4303132"/>
              <a:ext cx="108000" cy="0"/>
            </a:xfrm>
            <a:prstGeom prst="line">
              <a:avLst/>
            </a:prstGeom>
            <a:ln>
              <a:solidFill>
                <a:srgbClr val="0B25E3"/>
              </a:solidFill>
            </a:ln>
          </p:spPr>
          <p:style>
            <a:lnRef idx="3">
              <a:schemeClr val="accent1"/>
            </a:lnRef>
            <a:fillRef idx="0">
              <a:schemeClr val="accent1"/>
            </a:fillRef>
            <a:effectRef idx="2">
              <a:schemeClr val="accent1"/>
            </a:effectRef>
            <a:fontRef idx="minor">
              <a:schemeClr val="tx1"/>
            </a:fontRef>
          </p:style>
        </p:cxnSp>
        <p:cxnSp>
          <p:nvCxnSpPr>
            <p:cNvPr id="43" name="Connecteur droit 42"/>
            <p:cNvCxnSpPr/>
            <p:nvPr/>
          </p:nvCxnSpPr>
          <p:spPr>
            <a:xfrm rot="5400000">
              <a:off x="4393124" y="4285132"/>
              <a:ext cx="72000" cy="0"/>
            </a:xfrm>
            <a:prstGeom prst="line">
              <a:avLst/>
            </a:prstGeom>
            <a:ln>
              <a:solidFill>
                <a:srgbClr val="0B25E3"/>
              </a:solidFill>
            </a:ln>
          </p:spPr>
          <p:style>
            <a:lnRef idx="3">
              <a:schemeClr val="accent1"/>
            </a:lnRef>
            <a:fillRef idx="0">
              <a:schemeClr val="accent1"/>
            </a:fillRef>
            <a:effectRef idx="2">
              <a:schemeClr val="accent1"/>
            </a:effectRef>
            <a:fontRef idx="minor">
              <a:schemeClr val="tx1"/>
            </a:fontRef>
          </p:style>
        </p:cxnSp>
        <p:cxnSp>
          <p:nvCxnSpPr>
            <p:cNvPr id="44" name="Connecteur droit 43"/>
            <p:cNvCxnSpPr/>
            <p:nvPr/>
          </p:nvCxnSpPr>
          <p:spPr>
            <a:xfrm rot="5400000">
              <a:off x="3249554" y="3857066"/>
              <a:ext cx="216000" cy="0"/>
            </a:xfrm>
            <a:prstGeom prst="line">
              <a:avLst/>
            </a:prstGeom>
            <a:ln>
              <a:solidFill>
                <a:srgbClr val="0B25E3"/>
              </a:solidFill>
            </a:ln>
          </p:spPr>
          <p:style>
            <a:lnRef idx="3">
              <a:schemeClr val="accent1"/>
            </a:lnRef>
            <a:fillRef idx="0">
              <a:schemeClr val="accent1"/>
            </a:fillRef>
            <a:effectRef idx="2">
              <a:schemeClr val="accent1"/>
            </a:effectRef>
            <a:fontRef idx="minor">
              <a:schemeClr val="tx1"/>
            </a:fontRef>
          </p:style>
        </p:cxnSp>
        <p:cxnSp>
          <p:nvCxnSpPr>
            <p:cNvPr id="45" name="Connecteur droit 44"/>
            <p:cNvCxnSpPr/>
            <p:nvPr/>
          </p:nvCxnSpPr>
          <p:spPr>
            <a:xfrm rot="5400000">
              <a:off x="3232116" y="3840190"/>
              <a:ext cx="108000" cy="0"/>
            </a:xfrm>
            <a:prstGeom prst="line">
              <a:avLst/>
            </a:prstGeom>
            <a:ln>
              <a:solidFill>
                <a:srgbClr val="0B25E3"/>
              </a:solidFill>
            </a:ln>
          </p:spPr>
          <p:style>
            <a:lnRef idx="3">
              <a:schemeClr val="accent1"/>
            </a:lnRef>
            <a:fillRef idx="0">
              <a:schemeClr val="accent1"/>
            </a:fillRef>
            <a:effectRef idx="2">
              <a:schemeClr val="accent1"/>
            </a:effectRef>
            <a:fontRef idx="minor">
              <a:schemeClr val="tx1"/>
            </a:fontRef>
          </p:style>
        </p:cxnSp>
        <p:cxnSp>
          <p:nvCxnSpPr>
            <p:cNvPr id="46" name="Connecteur droit 45"/>
            <p:cNvCxnSpPr/>
            <p:nvPr/>
          </p:nvCxnSpPr>
          <p:spPr>
            <a:xfrm rot="5400000">
              <a:off x="3338992" y="3876190"/>
              <a:ext cx="180000" cy="0"/>
            </a:xfrm>
            <a:prstGeom prst="line">
              <a:avLst/>
            </a:prstGeom>
            <a:ln>
              <a:solidFill>
                <a:srgbClr val="0B25E3"/>
              </a:solidFill>
            </a:ln>
          </p:spPr>
          <p:style>
            <a:lnRef idx="3">
              <a:schemeClr val="accent1"/>
            </a:lnRef>
            <a:fillRef idx="0">
              <a:schemeClr val="accent1"/>
            </a:fillRef>
            <a:effectRef idx="2">
              <a:schemeClr val="accent1"/>
            </a:effectRef>
            <a:fontRef idx="minor">
              <a:schemeClr val="tx1"/>
            </a:fontRef>
          </p:style>
        </p:cxnSp>
        <p:cxnSp>
          <p:nvCxnSpPr>
            <p:cNvPr id="47" name="Connecteur droit 46"/>
            <p:cNvCxnSpPr/>
            <p:nvPr/>
          </p:nvCxnSpPr>
          <p:spPr>
            <a:xfrm rot="5400000">
              <a:off x="3446430" y="3840190"/>
              <a:ext cx="108000" cy="0"/>
            </a:xfrm>
            <a:prstGeom prst="line">
              <a:avLst/>
            </a:prstGeom>
            <a:ln>
              <a:solidFill>
                <a:srgbClr val="0B25E3"/>
              </a:solidFill>
            </a:ln>
          </p:spPr>
          <p:style>
            <a:lnRef idx="3">
              <a:schemeClr val="accent1"/>
            </a:lnRef>
            <a:fillRef idx="0">
              <a:schemeClr val="accent1"/>
            </a:fillRef>
            <a:effectRef idx="2">
              <a:schemeClr val="accent1"/>
            </a:effectRef>
            <a:fontRef idx="minor">
              <a:schemeClr val="tx1"/>
            </a:fontRef>
          </p:style>
        </p:cxnSp>
      </p:grpSp>
      <p:pic>
        <p:nvPicPr>
          <p:cNvPr id="6" name="Image 5" descr="carte vierge.gif"/>
          <p:cNvPicPr>
            <a:picLocks noChangeAspect="1"/>
          </p:cNvPicPr>
          <p:nvPr/>
        </p:nvPicPr>
        <p:blipFill>
          <a:blip r:embed="rId4"/>
          <a:stretch>
            <a:fillRect/>
          </a:stretch>
        </p:blipFill>
        <p:spPr>
          <a:xfrm>
            <a:off x="71406" y="1624036"/>
            <a:ext cx="5953125" cy="5162550"/>
          </a:xfrm>
          <a:prstGeom prst="rect">
            <a:avLst/>
          </a:prstGeom>
          <a:ln>
            <a:noFill/>
          </a:ln>
        </p:spPr>
      </p:pic>
      <p:pic>
        <p:nvPicPr>
          <p:cNvPr id="7" name="Image 6" descr="Image1.gif"/>
          <p:cNvPicPr preferRelativeResize="0">
            <a:picLocks/>
          </p:cNvPicPr>
          <p:nvPr/>
        </p:nvPicPr>
        <p:blipFill>
          <a:blip r:embed="rId5"/>
          <a:stretch>
            <a:fillRect/>
          </a:stretch>
        </p:blipFill>
        <p:spPr>
          <a:xfrm>
            <a:off x="72000" y="1623600"/>
            <a:ext cx="5953125" cy="5162400"/>
          </a:xfrm>
          <a:prstGeom prst="rect">
            <a:avLst/>
          </a:prstGeom>
          <a:ln>
            <a:noFill/>
          </a:ln>
        </p:spPr>
      </p:pic>
      <p:pic>
        <p:nvPicPr>
          <p:cNvPr id="17" name="Image 16" descr="Image2.gif"/>
          <p:cNvPicPr preferRelativeResize="0">
            <a:picLocks/>
          </p:cNvPicPr>
          <p:nvPr/>
        </p:nvPicPr>
        <p:blipFill>
          <a:blip r:embed="rId6"/>
          <a:stretch>
            <a:fillRect/>
          </a:stretch>
        </p:blipFill>
        <p:spPr>
          <a:xfrm>
            <a:off x="72000" y="1623600"/>
            <a:ext cx="5953125" cy="5162400"/>
          </a:xfrm>
          <a:prstGeom prst="rect">
            <a:avLst/>
          </a:prstGeom>
        </p:spPr>
      </p:pic>
      <p:pic>
        <p:nvPicPr>
          <p:cNvPr id="49" name="Image 48" descr="Image4.gif"/>
          <p:cNvPicPr>
            <a:picLocks noChangeAspect="1"/>
          </p:cNvPicPr>
          <p:nvPr/>
        </p:nvPicPr>
        <p:blipFill>
          <a:blip r:embed="rId3"/>
          <a:stretch>
            <a:fillRect/>
          </a:stretch>
        </p:blipFill>
        <p:spPr>
          <a:xfrm>
            <a:off x="72000" y="1623600"/>
            <a:ext cx="5953125" cy="5162400"/>
          </a:xfrm>
          <a:prstGeom prst="rect">
            <a:avLst/>
          </a:prstGeom>
        </p:spPr>
      </p:pic>
      <p:pic>
        <p:nvPicPr>
          <p:cNvPr id="75" name="Image 74" descr="Image5.gif"/>
          <p:cNvPicPr preferRelativeResize="0">
            <a:picLocks/>
          </p:cNvPicPr>
          <p:nvPr/>
        </p:nvPicPr>
        <p:blipFill>
          <a:blip r:embed="rId7"/>
          <a:stretch>
            <a:fillRect/>
          </a:stretch>
        </p:blipFill>
        <p:spPr>
          <a:xfrm>
            <a:off x="72000" y="1623600"/>
            <a:ext cx="5953125" cy="5162400"/>
          </a:xfrm>
          <a:prstGeom prst="rect">
            <a:avLst/>
          </a:prstGeom>
        </p:spPr>
      </p:pic>
      <p:pic>
        <p:nvPicPr>
          <p:cNvPr id="101" name="Image 100" descr="Image6.gif"/>
          <p:cNvPicPr preferRelativeResize="0">
            <a:picLocks/>
          </p:cNvPicPr>
          <p:nvPr/>
        </p:nvPicPr>
        <p:blipFill>
          <a:blip r:embed="rId8"/>
          <a:stretch>
            <a:fillRect/>
          </a:stretch>
        </p:blipFill>
        <p:spPr>
          <a:xfrm>
            <a:off x="72000" y="1623600"/>
            <a:ext cx="5953125" cy="5162400"/>
          </a:xfrm>
          <a:prstGeom prst="rect">
            <a:avLst/>
          </a:prstGeom>
        </p:spPr>
      </p:pic>
      <p:pic>
        <p:nvPicPr>
          <p:cNvPr id="106" name="Image 105" descr="Image7.gif"/>
          <p:cNvPicPr preferRelativeResize="0">
            <a:picLocks/>
          </p:cNvPicPr>
          <p:nvPr/>
        </p:nvPicPr>
        <p:blipFill>
          <a:blip r:embed="rId9"/>
          <a:stretch>
            <a:fillRect/>
          </a:stretch>
        </p:blipFill>
        <p:spPr>
          <a:xfrm>
            <a:off x="72000" y="1623600"/>
            <a:ext cx="5953125" cy="5162400"/>
          </a:xfrm>
          <a:prstGeom prst="rect">
            <a:avLst/>
          </a:prstGeom>
        </p:spPr>
      </p:pic>
      <p:sp>
        <p:nvSpPr>
          <p:cNvPr id="8" name="ZoneTexte 7"/>
          <p:cNvSpPr txBox="1"/>
          <p:nvPr/>
        </p:nvSpPr>
        <p:spPr>
          <a:xfrm>
            <a:off x="5111278" y="3214686"/>
            <a:ext cx="818044" cy="307777"/>
          </a:xfrm>
          <a:prstGeom prst="rect">
            <a:avLst/>
          </a:prstGeom>
          <a:noFill/>
        </p:spPr>
        <p:txBody>
          <a:bodyPr wrap="none" rtlCol="0">
            <a:spAutoFit/>
          </a:bodyPr>
          <a:lstStyle/>
          <a:p>
            <a:r>
              <a:rPr lang="fr-FR" sz="1400" b="1" cap="small" dirty="0" smtClean="0">
                <a:solidFill>
                  <a:schemeClr val="bg1"/>
                </a:solidFill>
                <a:effectLst>
                  <a:outerShdw blurRad="38100" dist="38100" dir="2700000" algn="tl">
                    <a:srgbClr val="000000">
                      <a:alpha val="43137"/>
                    </a:srgbClr>
                  </a:outerShdw>
                </a:effectLst>
                <a:latin typeface="Tw Cen MT" pitchFamily="34" charset="0"/>
              </a:rPr>
              <a:t>Pologne</a:t>
            </a:r>
            <a:endParaRPr lang="fr-FR" sz="1400" b="1" cap="small" dirty="0">
              <a:solidFill>
                <a:schemeClr val="bg1"/>
              </a:solidFill>
              <a:effectLst>
                <a:outerShdw blurRad="38100" dist="38100" dir="2700000" algn="tl">
                  <a:srgbClr val="000000">
                    <a:alpha val="43137"/>
                  </a:srgbClr>
                </a:outerShdw>
              </a:effectLst>
              <a:latin typeface="Tw Cen MT" pitchFamily="34" charset="0"/>
            </a:endParaRPr>
          </a:p>
        </p:txBody>
      </p:sp>
      <p:sp>
        <p:nvSpPr>
          <p:cNvPr id="9" name="ZoneTexte 8"/>
          <p:cNvSpPr txBox="1"/>
          <p:nvPr/>
        </p:nvSpPr>
        <p:spPr>
          <a:xfrm>
            <a:off x="3506588" y="4047658"/>
            <a:ext cx="1136850" cy="738664"/>
          </a:xfrm>
          <a:prstGeom prst="rect">
            <a:avLst/>
          </a:prstGeom>
          <a:noFill/>
        </p:spPr>
        <p:txBody>
          <a:bodyPr wrap="none" rtlCol="0">
            <a:spAutoFit/>
          </a:bodyPr>
          <a:lstStyle/>
          <a:p>
            <a:pPr algn="ctr"/>
            <a:r>
              <a:rPr lang="fr-FR" sz="1400" b="1" cap="small" dirty="0" smtClean="0">
                <a:solidFill>
                  <a:schemeClr val="bg1"/>
                </a:solidFill>
                <a:effectLst>
                  <a:outerShdw blurRad="38100" dist="38100" dir="2700000" algn="tl">
                    <a:srgbClr val="000000">
                      <a:alpha val="43137"/>
                    </a:srgbClr>
                  </a:outerShdw>
                </a:effectLst>
                <a:latin typeface="Tw Cen MT" pitchFamily="34" charset="0"/>
              </a:rPr>
              <a:t>Saint Empire </a:t>
            </a:r>
          </a:p>
          <a:p>
            <a:pPr algn="ctr"/>
            <a:r>
              <a:rPr lang="fr-FR" sz="1400" b="1" cap="small" dirty="0" smtClean="0">
                <a:solidFill>
                  <a:schemeClr val="bg1"/>
                </a:solidFill>
                <a:effectLst>
                  <a:outerShdw blurRad="38100" dist="38100" dir="2700000" algn="tl">
                    <a:srgbClr val="000000">
                      <a:alpha val="43137"/>
                    </a:srgbClr>
                  </a:outerShdw>
                </a:effectLst>
                <a:latin typeface="Tw Cen MT" pitchFamily="34" charset="0"/>
              </a:rPr>
              <a:t>Romain </a:t>
            </a:r>
          </a:p>
          <a:p>
            <a:pPr algn="ctr"/>
            <a:r>
              <a:rPr lang="fr-FR" sz="1400" b="1" cap="small" dirty="0" smtClean="0">
                <a:solidFill>
                  <a:schemeClr val="bg1"/>
                </a:solidFill>
                <a:effectLst>
                  <a:outerShdw blurRad="38100" dist="38100" dir="2700000" algn="tl">
                    <a:srgbClr val="000000">
                      <a:alpha val="43137"/>
                    </a:srgbClr>
                  </a:outerShdw>
                </a:effectLst>
                <a:latin typeface="Tw Cen MT" pitchFamily="34" charset="0"/>
              </a:rPr>
              <a:t>Germanique</a:t>
            </a:r>
            <a:endParaRPr lang="fr-FR" sz="1400" b="1" cap="small" dirty="0">
              <a:solidFill>
                <a:schemeClr val="bg1"/>
              </a:solidFill>
              <a:effectLst>
                <a:outerShdw blurRad="38100" dist="38100" dir="2700000" algn="tl">
                  <a:srgbClr val="000000">
                    <a:alpha val="43137"/>
                  </a:srgbClr>
                </a:outerShdw>
              </a:effectLst>
              <a:latin typeface="Tw Cen MT" pitchFamily="34" charset="0"/>
            </a:endParaRPr>
          </a:p>
        </p:txBody>
      </p:sp>
      <p:sp>
        <p:nvSpPr>
          <p:cNvPr id="10" name="ZoneTexte 9"/>
          <p:cNvSpPr txBox="1"/>
          <p:nvPr/>
        </p:nvSpPr>
        <p:spPr>
          <a:xfrm>
            <a:off x="813168" y="2857496"/>
            <a:ext cx="734496" cy="307777"/>
          </a:xfrm>
          <a:prstGeom prst="rect">
            <a:avLst/>
          </a:prstGeom>
          <a:noFill/>
        </p:spPr>
        <p:txBody>
          <a:bodyPr wrap="none" rtlCol="0">
            <a:spAutoFit/>
          </a:bodyPr>
          <a:lstStyle/>
          <a:p>
            <a:pPr algn="ctr"/>
            <a:r>
              <a:rPr lang="fr-FR" sz="1400" b="1" cap="small" dirty="0" smtClean="0">
                <a:solidFill>
                  <a:schemeClr val="bg1"/>
                </a:solidFill>
                <a:effectLst>
                  <a:outerShdw blurRad="38100" dist="38100" dir="2700000" algn="tl">
                    <a:srgbClr val="000000">
                      <a:alpha val="43137"/>
                    </a:srgbClr>
                  </a:outerShdw>
                </a:effectLst>
                <a:latin typeface="Tw Cen MT" pitchFamily="34" charset="0"/>
              </a:rPr>
              <a:t>Irlande</a:t>
            </a:r>
            <a:endParaRPr lang="fr-FR" sz="1400" b="1" cap="small" dirty="0">
              <a:solidFill>
                <a:schemeClr val="bg1"/>
              </a:solidFill>
              <a:effectLst>
                <a:outerShdw blurRad="38100" dist="38100" dir="2700000" algn="tl">
                  <a:srgbClr val="000000">
                    <a:alpha val="43137"/>
                  </a:srgbClr>
                </a:outerShdw>
              </a:effectLst>
              <a:latin typeface="Tw Cen MT" pitchFamily="34" charset="0"/>
            </a:endParaRPr>
          </a:p>
        </p:txBody>
      </p:sp>
      <p:sp>
        <p:nvSpPr>
          <p:cNvPr id="11" name="ZoneTexte 10"/>
          <p:cNvSpPr txBox="1"/>
          <p:nvPr/>
        </p:nvSpPr>
        <p:spPr>
          <a:xfrm>
            <a:off x="642910" y="6215082"/>
            <a:ext cx="771301" cy="307777"/>
          </a:xfrm>
          <a:prstGeom prst="rect">
            <a:avLst/>
          </a:prstGeom>
          <a:noFill/>
        </p:spPr>
        <p:txBody>
          <a:bodyPr wrap="none" rtlCol="0">
            <a:spAutoFit/>
          </a:bodyPr>
          <a:lstStyle/>
          <a:p>
            <a:pPr algn="ctr"/>
            <a:r>
              <a:rPr lang="fr-FR" sz="1400" b="1" cap="small" dirty="0" smtClean="0">
                <a:solidFill>
                  <a:schemeClr val="bg1"/>
                </a:solidFill>
                <a:effectLst>
                  <a:outerShdw blurRad="38100" dist="38100" dir="2700000" algn="tl">
                    <a:srgbClr val="000000">
                      <a:alpha val="43137"/>
                    </a:srgbClr>
                  </a:outerShdw>
                </a:effectLst>
                <a:latin typeface="Tw Cen MT" pitchFamily="34" charset="0"/>
              </a:rPr>
              <a:t>Espagne</a:t>
            </a:r>
            <a:endParaRPr lang="fr-FR" sz="1400" b="1" cap="small" dirty="0">
              <a:solidFill>
                <a:schemeClr val="bg1"/>
              </a:solidFill>
              <a:effectLst>
                <a:outerShdw blurRad="38100" dist="38100" dir="2700000" algn="tl">
                  <a:srgbClr val="000000">
                    <a:alpha val="43137"/>
                  </a:srgbClr>
                </a:outerShdw>
              </a:effectLst>
              <a:latin typeface="Tw Cen MT" pitchFamily="34" charset="0"/>
            </a:endParaRPr>
          </a:p>
        </p:txBody>
      </p:sp>
      <p:sp>
        <p:nvSpPr>
          <p:cNvPr id="12" name="ZoneTexte 11"/>
          <p:cNvSpPr txBox="1"/>
          <p:nvPr/>
        </p:nvSpPr>
        <p:spPr>
          <a:xfrm>
            <a:off x="428596" y="5357826"/>
            <a:ext cx="886974" cy="307777"/>
          </a:xfrm>
          <a:prstGeom prst="rect">
            <a:avLst/>
          </a:prstGeom>
          <a:noFill/>
        </p:spPr>
        <p:txBody>
          <a:bodyPr wrap="none" rtlCol="0">
            <a:spAutoFit/>
          </a:bodyPr>
          <a:lstStyle/>
          <a:p>
            <a:pPr algn="ctr"/>
            <a:r>
              <a:rPr lang="fr-FR" sz="1400" b="1" cap="small" dirty="0" smtClean="0">
                <a:solidFill>
                  <a:schemeClr val="bg1"/>
                </a:solidFill>
                <a:effectLst>
                  <a:outerShdw blurRad="38100" dist="38100" dir="2700000" algn="tl">
                    <a:srgbClr val="000000">
                      <a:alpha val="43137"/>
                    </a:srgbClr>
                  </a:outerShdw>
                </a:effectLst>
                <a:latin typeface="Tw Cen MT" pitchFamily="34" charset="0"/>
              </a:rPr>
              <a:t>Portugal</a:t>
            </a:r>
            <a:endParaRPr lang="fr-FR" sz="1400" b="1" cap="small" dirty="0">
              <a:solidFill>
                <a:schemeClr val="bg1"/>
              </a:solidFill>
              <a:effectLst>
                <a:outerShdw blurRad="38100" dist="38100" dir="2700000" algn="tl">
                  <a:srgbClr val="000000">
                    <a:alpha val="43137"/>
                  </a:srgbClr>
                </a:outerShdw>
              </a:effectLst>
              <a:latin typeface="Tw Cen MT" pitchFamily="34" charset="0"/>
            </a:endParaRPr>
          </a:p>
        </p:txBody>
      </p:sp>
      <p:sp>
        <p:nvSpPr>
          <p:cNvPr id="13" name="ZoneTexte 12"/>
          <p:cNvSpPr txBox="1"/>
          <p:nvPr/>
        </p:nvSpPr>
        <p:spPr>
          <a:xfrm>
            <a:off x="2000232" y="4214818"/>
            <a:ext cx="705642" cy="307777"/>
          </a:xfrm>
          <a:prstGeom prst="rect">
            <a:avLst/>
          </a:prstGeom>
          <a:noFill/>
        </p:spPr>
        <p:txBody>
          <a:bodyPr wrap="none" rtlCol="0">
            <a:spAutoFit/>
          </a:bodyPr>
          <a:lstStyle/>
          <a:p>
            <a:pPr algn="ctr"/>
            <a:r>
              <a:rPr lang="fr-FR" sz="1400" b="1" cap="small" dirty="0" smtClean="0">
                <a:solidFill>
                  <a:schemeClr val="bg1"/>
                </a:solidFill>
                <a:effectLst>
                  <a:outerShdw blurRad="38100" dist="38100" dir="2700000" algn="tl">
                    <a:srgbClr val="000000">
                      <a:alpha val="43137"/>
                    </a:srgbClr>
                  </a:outerShdw>
                </a:effectLst>
                <a:latin typeface="Tw Cen MT" pitchFamily="34" charset="0"/>
              </a:rPr>
              <a:t>France</a:t>
            </a:r>
            <a:endParaRPr lang="fr-FR" sz="1400" b="1" cap="small" dirty="0">
              <a:solidFill>
                <a:schemeClr val="bg1"/>
              </a:solidFill>
              <a:effectLst>
                <a:outerShdw blurRad="38100" dist="38100" dir="2700000" algn="tl">
                  <a:srgbClr val="000000">
                    <a:alpha val="43137"/>
                  </a:srgbClr>
                </a:outerShdw>
              </a:effectLst>
              <a:latin typeface="Tw Cen MT" pitchFamily="34" charset="0"/>
            </a:endParaRPr>
          </a:p>
        </p:txBody>
      </p:sp>
      <p:sp>
        <p:nvSpPr>
          <p:cNvPr id="14" name="ZoneTexte 13"/>
          <p:cNvSpPr txBox="1"/>
          <p:nvPr/>
        </p:nvSpPr>
        <p:spPr>
          <a:xfrm>
            <a:off x="3777101" y="5072074"/>
            <a:ext cx="630557" cy="430887"/>
          </a:xfrm>
          <a:prstGeom prst="rect">
            <a:avLst/>
          </a:prstGeom>
          <a:solidFill>
            <a:srgbClr val="00B0F0">
              <a:alpha val="20000"/>
            </a:srgbClr>
          </a:solidFill>
        </p:spPr>
        <p:txBody>
          <a:bodyPr wrap="none" lIns="0" tIns="0" rIns="0" bIns="0" rtlCol="0">
            <a:spAutoFit/>
          </a:bodyPr>
          <a:lstStyle/>
          <a:p>
            <a:pPr algn="ctr"/>
            <a:r>
              <a:rPr lang="fr-FR" sz="1400" b="1" cap="small" dirty="0" smtClean="0">
                <a:solidFill>
                  <a:schemeClr val="bg1"/>
                </a:solidFill>
                <a:effectLst>
                  <a:outerShdw blurRad="38100" dist="38100" dir="2700000" algn="tl">
                    <a:srgbClr val="000000">
                      <a:alpha val="43137"/>
                    </a:srgbClr>
                  </a:outerShdw>
                </a:effectLst>
                <a:latin typeface="Tw Cen MT" pitchFamily="34" charset="0"/>
              </a:rPr>
              <a:t>Etats de </a:t>
            </a:r>
          </a:p>
          <a:p>
            <a:pPr algn="ctr"/>
            <a:r>
              <a:rPr lang="fr-FR" sz="1400" b="1" cap="small" dirty="0" smtClean="0">
                <a:solidFill>
                  <a:schemeClr val="bg1"/>
                </a:solidFill>
                <a:effectLst>
                  <a:outerShdw blurRad="38100" dist="38100" dir="2700000" algn="tl">
                    <a:srgbClr val="000000">
                      <a:alpha val="43137"/>
                    </a:srgbClr>
                  </a:outerShdw>
                </a:effectLst>
                <a:latin typeface="Tw Cen MT" pitchFamily="34" charset="0"/>
              </a:rPr>
              <a:t>l’Eglise</a:t>
            </a:r>
            <a:endParaRPr lang="fr-FR" sz="1400" b="1" cap="small" dirty="0">
              <a:solidFill>
                <a:schemeClr val="bg1"/>
              </a:solidFill>
              <a:effectLst>
                <a:outerShdw blurRad="38100" dist="38100" dir="2700000" algn="tl">
                  <a:srgbClr val="000000">
                    <a:alpha val="43137"/>
                  </a:srgbClr>
                </a:outerShdw>
              </a:effectLst>
              <a:latin typeface="Tw Cen MT" pitchFamily="34" charset="0"/>
            </a:endParaRPr>
          </a:p>
        </p:txBody>
      </p:sp>
      <p:sp>
        <p:nvSpPr>
          <p:cNvPr id="15" name="Rectangle 14"/>
          <p:cNvSpPr/>
          <p:nvPr/>
        </p:nvSpPr>
        <p:spPr>
          <a:xfrm>
            <a:off x="6500826" y="1928802"/>
            <a:ext cx="428628" cy="214314"/>
          </a:xfrm>
          <a:prstGeom prst="rect">
            <a:avLst/>
          </a:prstGeom>
          <a:solidFill>
            <a:srgbClr val="FF0000"/>
          </a:solidFill>
          <a:ln w="127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2928926" y="2714620"/>
            <a:ext cx="756874" cy="215444"/>
          </a:xfrm>
          <a:prstGeom prst="rect">
            <a:avLst/>
          </a:prstGeom>
          <a:solidFill>
            <a:srgbClr val="00B0F0">
              <a:alpha val="20000"/>
            </a:srgbClr>
          </a:solidFill>
          <a:ln>
            <a:noFill/>
          </a:ln>
          <a:effectLst>
            <a:outerShdw blurRad="149987" dist="250190" dir="8460000" algn="ctr">
              <a:srgbClr val="000000">
                <a:alpha val="28000"/>
              </a:srgbClr>
            </a:outerShdw>
          </a:effectLst>
        </p:spPr>
        <p:txBody>
          <a:bodyPr wrap="none" lIns="0" tIns="0" rIns="0" bIns="0" rtlCol="0">
            <a:spAutoFit/>
          </a:bodyPr>
          <a:lstStyle/>
          <a:p>
            <a:r>
              <a:rPr lang="fr-FR" sz="1400" b="1" cap="small" dirty="0" smtClean="0">
                <a:solidFill>
                  <a:schemeClr val="bg1"/>
                </a:solidFill>
                <a:effectLst>
                  <a:outerShdw blurRad="38100" dist="38100" dir="2700000" algn="tl">
                    <a:srgbClr val="000000">
                      <a:alpha val="43137"/>
                    </a:srgbClr>
                  </a:outerShdw>
                </a:effectLst>
                <a:latin typeface="Tw Cen MT" pitchFamily="34" charset="0"/>
              </a:rPr>
              <a:t>Danemark</a:t>
            </a:r>
            <a:endParaRPr lang="fr-FR" sz="1400" b="1" cap="small" dirty="0">
              <a:solidFill>
                <a:schemeClr val="bg1"/>
              </a:solidFill>
              <a:effectLst>
                <a:outerShdw blurRad="38100" dist="38100" dir="2700000" algn="tl">
                  <a:srgbClr val="000000">
                    <a:alpha val="43137"/>
                  </a:srgbClr>
                </a:outerShdw>
              </a:effectLst>
              <a:latin typeface="Tw Cen MT" pitchFamily="34" charset="0"/>
            </a:endParaRPr>
          </a:p>
        </p:txBody>
      </p:sp>
      <p:sp>
        <p:nvSpPr>
          <p:cNvPr id="19" name="ZoneTexte 18"/>
          <p:cNvSpPr txBox="1"/>
          <p:nvPr/>
        </p:nvSpPr>
        <p:spPr>
          <a:xfrm>
            <a:off x="3635896" y="1928802"/>
            <a:ext cx="590226" cy="30777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r-FR" sz="1400" b="1" cap="small" dirty="0" smtClean="0">
                <a:solidFill>
                  <a:schemeClr val="bg1"/>
                </a:solidFill>
                <a:effectLst>
                  <a:outerShdw blurRad="38100" dist="38100" dir="2700000" algn="tl">
                    <a:srgbClr val="000000">
                      <a:alpha val="43137"/>
                    </a:srgbClr>
                  </a:outerShdw>
                </a:effectLst>
                <a:latin typeface="Tw Cen MT" pitchFamily="34" charset="0"/>
              </a:rPr>
              <a:t>Suède</a:t>
            </a:r>
            <a:endParaRPr lang="fr-FR" sz="1400" b="1" cap="small" dirty="0">
              <a:solidFill>
                <a:schemeClr val="bg1"/>
              </a:solidFill>
              <a:effectLst>
                <a:outerShdw blurRad="38100" dist="38100" dir="2700000" algn="tl">
                  <a:srgbClr val="000000">
                    <a:alpha val="43137"/>
                  </a:srgbClr>
                </a:outerShdw>
              </a:effectLst>
              <a:latin typeface="Tw Cen MT" pitchFamily="34" charset="0"/>
            </a:endParaRPr>
          </a:p>
        </p:txBody>
      </p:sp>
      <p:sp>
        <p:nvSpPr>
          <p:cNvPr id="20" name="ZoneTexte 19"/>
          <p:cNvSpPr txBox="1"/>
          <p:nvPr/>
        </p:nvSpPr>
        <p:spPr>
          <a:xfrm>
            <a:off x="2887808" y="1628800"/>
            <a:ext cx="820096" cy="30777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r-FR" sz="1400" b="1" cap="small" dirty="0" smtClean="0">
                <a:solidFill>
                  <a:schemeClr val="bg1"/>
                </a:solidFill>
                <a:effectLst>
                  <a:outerShdw blurRad="38100" dist="38100" dir="2700000" algn="tl">
                    <a:srgbClr val="000000">
                      <a:alpha val="43137"/>
                    </a:srgbClr>
                  </a:outerShdw>
                </a:effectLst>
                <a:latin typeface="Tw Cen MT" pitchFamily="34" charset="0"/>
              </a:rPr>
              <a:t>Norvège</a:t>
            </a:r>
            <a:endParaRPr lang="fr-FR" sz="1400" b="1" cap="small" dirty="0">
              <a:solidFill>
                <a:schemeClr val="bg1"/>
              </a:solidFill>
              <a:effectLst>
                <a:outerShdw blurRad="38100" dist="38100" dir="2700000" algn="tl">
                  <a:srgbClr val="000000">
                    <a:alpha val="43137"/>
                  </a:srgbClr>
                </a:outerShdw>
              </a:effectLst>
              <a:latin typeface="Tw Cen MT" pitchFamily="34" charset="0"/>
            </a:endParaRPr>
          </a:p>
        </p:txBody>
      </p:sp>
      <p:sp>
        <p:nvSpPr>
          <p:cNvPr id="21" name="ZoneTexte 20"/>
          <p:cNvSpPr txBox="1"/>
          <p:nvPr/>
        </p:nvSpPr>
        <p:spPr>
          <a:xfrm>
            <a:off x="4644008" y="2786058"/>
            <a:ext cx="654988" cy="30777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r-FR" sz="1400" b="1" cap="small" dirty="0" smtClean="0">
                <a:solidFill>
                  <a:schemeClr val="bg1"/>
                </a:solidFill>
                <a:effectLst>
                  <a:outerShdw blurRad="38100" dist="38100" dir="2700000" algn="tl">
                    <a:srgbClr val="000000">
                      <a:alpha val="43137"/>
                    </a:srgbClr>
                  </a:outerShdw>
                </a:effectLst>
                <a:latin typeface="Tw Cen MT" pitchFamily="34" charset="0"/>
              </a:rPr>
              <a:t>Prusse</a:t>
            </a:r>
            <a:endParaRPr lang="fr-FR" sz="1400" b="1" cap="small" dirty="0">
              <a:solidFill>
                <a:schemeClr val="bg1"/>
              </a:solidFill>
              <a:effectLst>
                <a:outerShdw blurRad="38100" dist="38100" dir="2700000" algn="tl">
                  <a:srgbClr val="000000">
                    <a:alpha val="43137"/>
                  </a:srgbClr>
                </a:outerShdw>
              </a:effectLst>
              <a:latin typeface="Tw Cen MT" pitchFamily="34" charset="0"/>
            </a:endParaRPr>
          </a:p>
        </p:txBody>
      </p:sp>
      <p:sp>
        <p:nvSpPr>
          <p:cNvPr id="22" name="Rectangle 21"/>
          <p:cNvSpPr/>
          <p:nvPr/>
        </p:nvSpPr>
        <p:spPr>
          <a:xfrm>
            <a:off x="6715140" y="2786058"/>
            <a:ext cx="428628" cy="214314"/>
          </a:xfrm>
          <a:prstGeom prst="rect">
            <a:avLst/>
          </a:prstGeom>
          <a:solidFill>
            <a:srgbClr val="002060"/>
          </a:solidFill>
          <a:ln w="127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p:cNvSpPr/>
          <p:nvPr/>
        </p:nvSpPr>
        <p:spPr>
          <a:xfrm>
            <a:off x="6715140" y="3214686"/>
            <a:ext cx="428628" cy="214314"/>
          </a:xfrm>
          <a:prstGeom prst="rect">
            <a:avLst/>
          </a:prstGeom>
          <a:solidFill>
            <a:srgbClr val="0070C0"/>
          </a:solidFill>
          <a:ln w="127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p:cNvSpPr txBox="1"/>
          <p:nvPr/>
        </p:nvSpPr>
        <p:spPr>
          <a:xfrm>
            <a:off x="1547664" y="2214554"/>
            <a:ext cx="667170" cy="30777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r-FR" sz="1400" b="1" cap="small" dirty="0" smtClean="0">
                <a:solidFill>
                  <a:schemeClr val="bg1"/>
                </a:solidFill>
                <a:effectLst>
                  <a:outerShdw blurRad="38100" dist="38100" dir="2700000" algn="tl">
                    <a:srgbClr val="000000">
                      <a:alpha val="43137"/>
                    </a:srgbClr>
                  </a:outerShdw>
                </a:effectLst>
                <a:latin typeface="Tw Cen MT" pitchFamily="34" charset="0"/>
              </a:rPr>
              <a:t>Ecosse</a:t>
            </a:r>
            <a:endParaRPr lang="fr-FR" sz="1400" b="1" cap="small" dirty="0">
              <a:solidFill>
                <a:schemeClr val="bg1"/>
              </a:solidFill>
              <a:effectLst>
                <a:outerShdw blurRad="38100" dist="38100" dir="2700000" algn="tl">
                  <a:srgbClr val="000000">
                    <a:alpha val="43137"/>
                  </a:srgbClr>
                </a:outerShdw>
              </a:effectLst>
              <a:latin typeface="Tw Cen MT" pitchFamily="34" charset="0"/>
            </a:endParaRPr>
          </a:p>
        </p:txBody>
      </p:sp>
      <p:sp>
        <p:nvSpPr>
          <p:cNvPr id="99" name="ZoneTexte 98"/>
          <p:cNvSpPr txBox="1"/>
          <p:nvPr/>
        </p:nvSpPr>
        <p:spPr>
          <a:xfrm>
            <a:off x="1547664" y="3049215"/>
            <a:ext cx="825547" cy="215444"/>
          </a:xfrm>
          <a:prstGeom prst="rect">
            <a:avLst/>
          </a:prstGeom>
          <a:solidFill>
            <a:srgbClr val="00B0F0">
              <a:alpha val="20000"/>
            </a:srgbClr>
          </a:solidFill>
          <a:ln>
            <a:noFill/>
          </a:ln>
          <a:effectLst>
            <a:outerShdw blurRad="149987" dist="250190" dir="8460000" algn="ctr">
              <a:srgbClr val="000000">
                <a:alpha val="28000"/>
              </a:srgbClr>
            </a:outerShdw>
          </a:effectLst>
        </p:spPr>
        <p:txBody>
          <a:bodyPr wrap="none" lIns="0" tIns="0" rIns="0" bIns="0" rtlCol="0">
            <a:spAutoFit/>
          </a:bodyPr>
          <a:lstStyle/>
          <a:p>
            <a:r>
              <a:rPr lang="fr-FR" sz="1400" b="1" cap="small" dirty="0" smtClean="0">
                <a:solidFill>
                  <a:schemeClr val="bg1"/>
                </a:solidFill>
                <a:effectLst>
                  <a:outerShdw blurRad="38100" dist="38100" dir="2700000" algn="tl">
                    <a:srgbClr val="000000">
                      <a:alpha val="43137"/>
                    </a:srgbClr>
                  </a:outerShdw>
                </a:effectLst>
                <a:latin typeface="Tw Cen MT" pitchFamily="34" charset="0"/>
              </a:rPr>
              <a:t>Angleterre</a:t>
            </a:r>
            <a:endParaRPr lang="fr-FR" sz="1400" b="1" cap="small" dirty="0">
              <a:solidFill>
                <a:schemeClr val="bg1"/>
              </a:solidFill>
              <a:effectLst>
                <a:outerShdw blurRad="38100" dist="38100" dir="2700000" algn="tl">
                  <a:srgbClr val="000000">
                    <a:alpha val="43137"/>
                  </a:srgbClr>
                </a:outerShdw>
              </a:effectLst>
              <a:latin typeface="Tw Cen MT" pitchFamily="34" charset="0"/>
            </a:endParaRPr>
          </a:p>
        </p:txBody>
      </p:sp>
      <p:sp>
        <p:nvSpPr>
          <p:cNvPr id="100" name="Rectangle 99"/>
          <p:cNvSpPr/>
          <p:nvPr/>
        </p:nvSpPr>
        <p:spPr>
          <a:xfrm>
            <a:off x="6715140" y="3643314"/>
            <a:ext cx="428628" cy="214314"/>
          </a:xfrm>
          <a:prstGeom prst="rect">
            <a:avLst/>
          </a:prstGeom>
          <a:solidFill>
            <a:srgbClr val="AEA0E8"/>
          </a:solidFill>
          <a:ln w="127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ZoneTexte 101"/>
          <p:cNvSpPr txBox="1"/>
          <p:nvPr/>
        </p:nvSpPr>
        <p:spPr>
          <a:xfrm>
            <a:off x="4500562" y="4643446"/>
            <a:ext cx="792205" cy="307777"/>
          </a:xfrm>
          <a:prstGeom prst="rect">
            <a:avLst/>
          </a:prstGeom>
          <a:noFill/>
        </p:spPr>
        <p:txBody>
          <a:bodyPr wrap="none" rtlCol="0">
            <a:spAutoFit/>
          </a:bodyPr>
          <a:lstStyle/>
          <a:p>
            <a:r>
              <a:rPr lang="fr-FR" sz="1400" b="1" cap="small" dirty="0" smtClean="0">
                <a:effectLst>
                  <a:outerShdw blurRad="38100" dist="38100" dir="2700000" algn="tl">
                    <a:srgbClr val="000000">
                      <a:alpha val="43137"/>
                    </a:srgbClr>
                  </a:outerShdw>
                </a:effectLst>
                <a:latin typeface="Tw Cen MT" pitchFamily="34" charset="0"/>
              </a:rPr>
              <a:t>Hongrie</a:t>
            </a:r>
            <a:endParaRPr lang="fr-FR" sz="1400" b="1" cap="small" dirty="0">
              <a:effectLst>
                <a:outerShdw blurRad="38100" dist="38100" dir="2700000" algn="tl">
                  <a:srgbClr val="000000">
                    <a:alpha val="43137"/>
                  </a:srgbClr>
                </a:outerShdw>
              </a:effectLst>
              <a:latin typeface="Tw Cen MT" pitchFamily="34" charset="0"/>
            </a:endParaRPr>
          </a:p>
        </p:txBody>
      </p:sp>
      <p:sp>
        <p:nvSpPr>
          <p:cNvPr id="103" name="ZoneTexte 102"/>
          <p:cNvSpPr txBox="1"/>
          <p:nvPr/>
        </p:nvSpPr>
        <p:spPr>
          <a:xfrm>
            <a:off x="5429256" y="1928802"/>
            <a:ext cx="616707" cy="307777"/>
          </a:xfrm>
          <a:prstGeom prst="rect">
            <a:avLst/>
          </a:prstGeom>
          <a:noFill/>
        </p:spPr>
        <p:txBody>
          <a:bodyPr wrap="none" rtlCol="0">
            <a:spAutoFit/>
          </a:bodyPr>
          <a:lstStyle/>
          <a:p>
            <a:r>
              <a:rPr lang="fr-FR" sz="1400" b="1" cap="small" dirty="0" smtClean="0">
                <a:effectLst>
                  <a:outerShdw blurRad="38100" dist="38100" dir="2700000" algn="tl">
                    <a:srgbClr val="000000">
                      <a:alpha val="43137"/>
                    </a:srgbClr>
                  </a:outerShdw>
                </a:effectLst>
                <a:latin typeface="Tw Cen MT" pitchFamily="34" charset="0"/>
              </a:rPr>
              <a:t>Russie</a:t>
            </a:r>
            <a:endParaRPr lang="fr-FR" sz="1400" b="1" cap="small" dirty="0">
              <a:effectLst>
                <a:outerShdw blurRad="38100" dist="38100" dir="2700000" algn="tl">
                  <a:srgbClr val="000000">
                    <a:alpha val="43137"/>
                  </a:srgbClr>
                </a:outerShdw>
              </a:effectLst>
              <a:latin typeface="Tw Cen MT" pitchFamily="34" charset="0"/>
            </a:endParaRPr>
          </a:p>
        </p:txBody>
      </p:sp>
      <p:sp>
        <p:nvSpPr>
          <p:cNvPr id="104" name="Rectangle 103"/>
          <p:cNvSpPr/>
          <p:nvPr/>
        </p:nvSpPr>
        <p:spPr>
          <a:xfrm>
            <a:off x="6500826" y="4071942"/>
            <a:ext cx="428628" cy="214314"/>
          </a:xfrm>
          <a:prstGeom prst="rect">
            <a:avLst/>
          </a:prstGeom>
          <a:solidFill>
            <a:srgbClr val="FFC000"/>
          </a:solidFill>
          <a:ln w="127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ZoneTexte 106"/>
          <p:cNvSpPr txBox="1"/>
          <p:nvPr/>
        </p:nvSpPr>
        <p:spPr>
          <a:xfrm>
            <a:off x="5072066" y="5214950"/>
            <a:ext cx="870816" cy="523220"/>
          </a:xfrm>
          <a:prstGeom prst="rect">
            <a:avLst/>
          </a:prstGeom>
          <a:noFill/>
        </p:spPr>
        <p:txBody>
          <a:bodyPr wrap="none" rtlCol="0">
            <a:spAutoFit/>
          </a:bodyPr>
          <a:lstStyle/>
          <a:p>
            <a:pPr algn="ctr"/>
            <a:r>
              <a:rPr lang="fr-FR" sz="1400" b="1" cap="small" dirty="0" smtClean="0">
                <a:effectLst>
                  <a:outerShdw blurRad="38100" dist="38100" dir="2700000" algn="tl">
                    <a:srgbClr val="000000">
                      <a:alpha val="43137"/>
                    </a:srgbClr>
                  </a:outerShdw>
                </a:effectLst>
                <a:latin typeface="Tw Cen MT" pitchFamily="34" charset="0"/>
              </a:rPr>
              <a:t>Empire </a:t>
            </a:r>
          </a:p>
          <a:p>
            <a:pPr algn="ctr"/>
            <a:r>
              <a:rPr lang="fr-FR" sz="1400" b="1" cap="small" dirty="0" smtClean="0">
                <a:effectLst>
                  <a:outerShdw blurRad="38100" dist="38100" dir="2700000" algn="tl">
                    <a:srgbClr val="000000">
                      <a:alpha val="43137"/>
                    </a:srgbClr>
                  </a:outerShdw>
                </a:effectLst>
                <a:latin typeface="Tw Cen MT" pitchFamily="34" charset="0"/>
              </a:rPr>
              <a:t>Ottoman</a:t>
            </a:r>
            <a:endParaRPr lang="fr-FR" sz="1400" b="1" cap="small" dirty="0">
              <a:effectLst>
                <a:outerShdw blurRad="38100" dist="38100" dir="2700000" algn="tl">
                  <a:srgbClr val="000000">
                    <a:alpha val="43137"/>
                  </a:srgbClr>
                </a:outerShdw>
              </a:effectLst>
              <a:latin typeface="Tw Cen MT" pitchFamily="34" charset="0"/>
            </a:endParaRPr>
          </a:p>
        </p:txBody>
      </p:sp>
      <p:sp>
        <p:nvSpPr>
          <p:cNvPr id="108" name="Rectangle 107"/>
          <p:cNvSpPr/>
          <p:nvPr/>
        </p:nvSpPr>
        <p:spPr>
          <a:xfrm>
            <a:off x="6500826" y="4929198"/>
            <a:ext cx="428628" cy="214314"/>
          </a:xfrm>
          <a:prstGeom prst="rect">
            <a:avLst/>
          </a:prstGeom>
          <a:solidFill>
            <a:srgbClr val="99FF66"/>
          </a:solidFill>
          <a:ln w="127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Oval 13"/>
          <p:cNvSpPr>
            <a:spLocks noChangeArrowheads="1"/>
          </p:cNvSpPr>
          <p:nvPr/>
        </p:nvSpPr>
        <p:spPr bwMode="auto">
          <a:xfrm>
            <a:off x="6642578" y="5999644"/>
            <a:ext cx="144000" cy="144000"/>
          </a:xfrm>
          <a:prstGeom prst="ellipse">
            <a:avLst/>
          </a:prstGeom>
          <a:ln>
            <a:solidFill>
              <a:schemeClr val="bg1"/>
            </a:solidFill>
            <a:headEnd/>
            <a:tailEnd/>
          </a:ln>
        </p:spPr>
        <p:style>
          <a:lnRef idx="0">
            <a:schemeClr val="dk1"/>
          </a:lnRef>
          <a:fillRef idx="3">
            <a:schemeClr val="dk1"/>
          </a:fillRef>
          <a:effectRef idx="3">
            <a:schemeClr val="dk1"/>
          </a:effectRef>
          <a:fontRef idx="minor">
            <a:schemeClr val="lt1"/>
          </a:fontRef>
        </p:style>
        <p:txBody>
          <a:bodyPr wrap="none" anchor="ctr"/>
          <a:lstStyle/>
          <a:p>
            <a:pPr>
              <a:defRPr/>
            </a:pPr>
            <a:endParaRPr lang="fr-FR"/>
          </a:p>
        </p:txBody>
      </p:sp>
      <p:sp>
        <p:nvSpPr>
          <p:cNvPr id="113" name="ZoneTexte 112"/>
          <p:cNvSpPr txBox="1"/>
          <p:nvPr/>
        </p:nvSpPr>
        <p:spPr>
          <a:xfrm>
            <a:off x="3816000" y="3528000"/>
            <a:ext cx="856388" cy="215444"/>
          </a:xfrm>
          <a:prstGeom prst="rect">
            <a:avLst/>
          </a:prstGeom>
          <a:ln/>
        </p:spPr>
        <p:style>
          <a:lnRef idx="1">
            <a:schemeClr val="dk1"/>
          </a:lnRef>
          <a:fillRef idx="2">
            <a:schemeClr val="dk1"/>
          </a:fillRef>
          <a:effectRef idx="1">
            <a:schemeClr val="dk1"/>
          </a:effectRef>
          <a:fontRef idx="minor">
            <a:schemeClr val="dk1"/>
          </a:fontRef>
        </p:style>
        <p:txBody>
          <a:bodyPr wrap="none" lIns="0" tIns="0" rIns="0" bIns="0" rtlCol="0">
            <a:spAutoFit/>
          </a:bodyPr>
          <a:lstStyle/>
          <a:p>
            <a:r>
              <a:rPr lang="fr-FR" sz="1400" b="1" i="1" dirty="0" smtClean="0">
                <a:effectLst>
                  <a:outerShdw blurRad="38100" dist="38100" dir="2700000" algn="tl">
                    <a:srgbClr val="000000">
                      <a:alpha val="43137"/>
                    </a:srgbClr>
                  </a:outerShdw>
                </a:effectLst>
                <a:latin typeface="Tw Cen MT" pitchFamily="34" charset="0"/>
              </a:rPr>
              <a:t> Wittenberg </a:t>
            </a:r>
            <a:endParaRPr lang="fr-FR" sz="1400" b="1" i="1" dirty="0">
              <a:effectLst>
                <a:outerShdw blurRad="38100" dist="38100" dir="2700000" algn="tl">
                  <a:srgbClr val="000000">
                    <a:alpha val="43137"/>
                  </a:srgbClr>
                </a:outerShdw>
              </a:effectLst>
              <a:latin typeface="Tw Cen MT" pitchFamily="34" charset="0"/>
            </a:endParaRPr>
          </a:p>
        </p:txBody>
      </p:sp>
      <p:sp>
        <p:nvSpPr>
          <p:cNvPr id="110" name="Oval 13"/>
          <p:cNvSpPr>
            <a:spLocks noChangeArrowheads="1"/>
          </p:cNvSpPr>
          <p:nvPr/>
        </p:nvSpPr>
        <p:spPr bwMode="auto">
          <a:xfrm>
            <a:off x="3714744" y="3571876"/>
            <a:ext cx="144000" cy="144000"/>
          </a:xfrm>
          <a:prstGeom prst="ellipse">
            <a:avLst/>
          </a:prstGeom>
          <a:ln>
            <a:solidFill>
              <a:schemeClr val="bg1"/>
            </a:solidFill>
            <a:headEnd/>
            <a:tailEnd/>
          </a:ln>
        </p:spPr>
        <p:style>
          <a:lnRef idx="0">
            <a:schemeClr val="dk1"/>
          </a:lnRef>
          <a:fillRef idx="3">
            <a:schemeClr val="dk1"/>
          </a:fillRef>
          <a:effectRef idx="3">
            <a:schemeClr val="dk1"/>
          </a:effectRef>
          <a:fontRef idx="minor">
            <a:schemeClr val="lt1"/>
          </a:fontRef>
        </p:style>
        <p:txBody>
          <a:bodyPr wrap="none" anchor="ctr"/>
          <a:lstStyle/>
          <a:p>
            <a:pPr>
              <a:defRPr/>
            </a:pPr>
            <a:endParaRPr lang="fr-FR"/>
          </a:p>
        </p:txBody>
      </p:sp>
      <p:sp>
        <p:nvSpPr>
          <p:cNvPr id="114" name="ZoneTexte 113"/>
          <p:cNvSpPr txBox="1"/>
          <p:nvPr/>
        </p:nvSpPr>
        <p:spPr>
          <a:xfrm>
            <a:off x="2195736" y="4680000"/>
            <a:ext cx="630429" cy="215444"/>
          </a:xfrm>
          <a:prstGeom prst="rect">
            <a:avLst/>
          </a:prstGeom>
          <a:ln/>
        </p:spPr>
        <p:style>
          <a:lnRef idx="1">
            <a:schemeClr val="dk1"/>
          </a:lnRef>
          <a:fillRef idx="2">
            <a:schemeClr val="dk1"/>
          </a:fillRef>
          <a:effectRef idx="1">
            <a:schemeClr val="dk1"/>
          </a:effectRef>
          <a:fontRef idx="minor">
            <a:schemeClr val="dk1"/>
          </a:fontRef>
        </p:style>
        <p:txBody>
          <a:bodyPr wrap="none" lIns="0" tIns="0" rIns="0" bIns="0" rtlCol="0">
            <a:spAutoFit/>
          </a:bodyPr>
          <a:lstStyle/>
          <a:p>
            <a:r>
              <a:rPr lang="fr-FR" sz="1400" b="1" i="1" dirty="0" smtClean="0">
                <a:solidFill>
                  <a:schemeClr val="tx1"/>
                </a:solidFill>
                <a:effectLst>
                  <a:outerShdw blurRad="38100" dist="38100" dir="2700000" algn="tl">
                    <a:srgbClr val="000000">
                      <a:alpha val="43137"/>
                    </a:srgbClr>
                  </a:outerShdw>
                </a:effectLst>
                <a:latin typeface="Tw Cen MT" pitchFamily="34" charset="0"/>
              </a:rPr>
              <a:t> Genève </a:t>
            </a:r>
            <a:endParaRPr lang="fr-FR" sz="1400" b="1" i="1" dirty="0">
              <a:solidFill>
                <a:schemeClr val="tx1"/>
              </a:solidFill>
              <a:effectLst>
                <a:outerShdw blurRad="38100" dist="38100" dir="2700000" algn="tl">
                  <a:srgbClr val="000000">
                    <a:alpha val="43137"/>
                  </a:srgbClr>
                </a:outerShdw>
              </a:effectLst>
              <a:latin typeface="Tw Cen MT" pitchFamily="34" charset="0"/>
            </a:endParaRPr>
          </a:p>
        </p:txBody>
      </p:sp>
      <p:sp>
        <p:nvSpPr>
          <p:cNvPr id="112" name="Oval 13"/>
          <p:cNvSpPr>
            <a:spLocks noChangeArrowheads="1"/>
          </p:cNvSpPr>
          <p:nvPr/>
        </p:nvSpPr>
        <p:spPr bwMode="auto">
          <a:xfrm>
            <a:off x="2786050" y="4713760"/>
            <a:ext cx="144000" cy="144000"/>
          </a:xfrm>
          <a:prstGeom prst="ellipse">
            <a:avLst/>
          </a:prstGeom>
          <a:ln>
            <a:solidFill>
              <a:schemeClr val="bg1"/>
            </a:solidFill>
            <a:headEnd/>
            <a:tailEnd/>
          </a:ln>
        </p:spPr>
        <p:style>
          <a:lnRef idx="0">
            <a:schemeClr val="dk1"/>
          </a:lnRef>
          <a:fillRef idx="3">
            <a:schemeClr val="dk1"/>
          </a:fillRef>
          <a:effectRef idx="3">
            <a:schemeClr val="dk1"/>
          </a:effectRef>
          <a:fontRef idx="minor">
            <a:schemeClr val="lt1"/>
          </a:fontRef>
        </p:style>
        <p:txBody>
          <a:bodyPr wrap="none" anchor="ctr"/>
          <a:lstStyle/>
          <a:p>
            <a:pPr>
              <a:defRPr/>
            </a:pPr>
            <a:endParaRPr lang="fr-FR"/>
          </a:p>
        </p:txBody>
      </p:sp>
      <p:sp>
        <p:nvSpPr>
          <p:cNvPr id="115" name="ZoneTexte 114"/>
          <p:cNvSpPr txBox="1"/>
          <p:nvPr/>
        </p:nvSpPr>
        <p:spPr>
          <a:xfrm>
            <a:off x="1503365" y="3456000"/>
            <a:ext cx="620363" cy="215444"/>
          </a:xfrm>
          <a:prstGeom prst="rect">
            <a:avLst/>
          </a:prstGeom>
          <a:ln/>
        </p:spPr>
        <p:style>
          <a:lnRef idx="1">
            <a:schemeClr val="dk1"/>
          </a:lnRef>
          <a:fillRef idx="2">
            <a:schemeClr val="dk1"/>
          </a:fillRef>
          <a:effectRef idx="1">
            <a:schemeClr val="dk1"/>
          </a:effectRef>
          <a:fontRef idx="minor">
            <a:schemeClr val="dk1"/>
          </a:fontRef>
        </p:style>
        <p:txBody>
          <a:bodyPr wrap="none" lIns="0" tIns="0" rIns="0" bIns="0" rtlCol="0">
            <a:spAutoFit/>
          </a:bodyPr>
          <a:lstStyle/>
          <a:p>
            <a:r>
              <a:rPr lang="fr-FR" sz="1400" b="1" i="1" dirty="0" smtClean="0">
                <a:effectLst>
                  <a:outerShdw blurRad="38100" dist="38100" dir="2700000" algn="tl">
                    <a:srgbClr val="000000">
                      <a:alpha val="43137"/>
                    </a:srgbClr>
                  </a:outerShdw>
                </a:effectLst>
                <a:latin typeface="Tw Cen MT" pitchFamily="34" charset="0"/>
              </a:rPr>
              <a:t> Londres </a:t>
            </a:r>
          </a:p>
        </p:txBody>
      </p:sp>
      <p:sp>
        <p:nvSpPr>
          <p:cNvPr id="111" name="Oval 13"/>
          <p:cNvSpPr>
            <a:spLocks noChangeArrowheads="1"/>
          </p:cNvSpPr>
          <p:nvPr/>
        </p:nvSpPr>
        <p:spPr bwMode="auto">
          <a:xfrm>
            <a:off x="2071670" y="3500438"/>
            <a:ext cx="144000" cy="144000"/>
          </a:xfrm>
          <a:prstGeom prst="ellipse">
            <a:avLst/>
          </a:prstGeom>
          <a:ln>
            <a:solidFill>
              <a:schemeClr val="bg1"/>
            </a:solidFill>
            <a:headEnd/>
            <a:tailEnd/>
          </a:ln>
        </p:spPr>
        <p:style>
          <a:lnRef idx="0">
            <a:schemeClr val="dk1"/>
          </a:lnRef>
          <a:fillRef idx="3">
            <a:schemeClr val="dk1"/>
          </a:fillRef>
          <a:effectRef idx="3">
            <a:schemeClr val="dk1"/>
          </a:effectRef>
          <a:fontRef idx="minor">
            <a:schemeClr val="lt1"/>
          </a:fontRef>
        </p:style>
        <p:txBody>
          <a:bodyPr wrap="none" anchor="ctr"/>
          <a:lstStyle/>
          <a:p>
            <a:pPr>
              <a:defRPr/>
            </a:pPr>
            <a:endParaRPr lang="fr-FR"/>
          </a:p>
        </p:txBody>
      </p:sp>
      <p:sp>
        <p:nvSpPr>
          <p:cNvPr id="116" name="Oval 13"/>
          <p:cNvSpPr>
            <a:spLocks noChangeArrowheads="1"/>
          </p:cNvSpPr>
          <p:nvPr/>
        </p:nvSpPr>
        <p:spPr bwMode="auto">
          <a:xfrm>
            <a:off x="6643702" y="6428272"/>
            <a:ext cx="144000" cy="144000"/>
          </a:xfrm>
          <a:prstGeom prst="ellipse">
            <a:avLst/>
          </a:prstGeom>
          <a:solidFill>
            <a:srgbClr val="7030A0"/>
          </a:solidFill>
          <a:ln>
            <a:solidFill>
              <a:schemeClr val="bg1"/>
            </a:solidFill>
            <a:headEnd/>
            <a:tailEnd/>
          </a:ln>
        </p:spPr>
        <p:style>
          <a:lnRef idx="0">
            <a:schemeClr val="dk1"/>
          </a:lnRef>
          <a:fillRef idx="3">
            <a:schemeClr val="dk1"/>
          </a:fillRef>
          <a:effectRef idx="3">
            <a:schemeClr val="dk1"/>
          </a:effectRef>
          <a:fontRef idx="minor">
            <a:schemeClr val="lt1"/>
          </a:fontRef>
        </p:style>
        <p:txBody>
          <a:bodyPr wrap="none" anchor="ctr"/>
          <a:lstStyle/>
          <a:p>
            <a:pPr>
              <a:defRPr/>
            </a:pPr>
            <a:endParaRPr lang="fr-FR"/>
          </a:p>
        </p:txBody>
      </p:sp>
      <p:sp>
        <p:nvSpPr>
          <p:cNvPr id="118" name="ZoneTexte 117"/>
          <p:cNvSpPr txBox="1"/>
          <p:nvPr/>
        </p:nvSpPr>
        <p:spPr>
          <a:xfrm>
            <a:off x="3348000" y="5598000"/>
            <a:ext cx="485582" cy="215444"/>
          </a:xfrm>
          <a:prstGeom prst="rect">
            <a:avLst/>
          </a:prstGeom>
          <a:ln/>
        </p:spPr>
        <p:style>
          <a:lnRef idx="1">
            <a:schemeClr val="accent4"/>
          </a:lnRef>
          <a:fillRef idx="2">
            <a:schemeClr val="accent4"/>
          </a:fillRef>
          <a:effectRef idx="1">
            <a:schemeClr val="accent4"/>
          </a:effectRef>
          <a:fontRef idx="minor">
            <a:schemeClr val="dk1"/>
          </a:fontRef>
        </p:style>
        <p:txBody>
          <a:bodyPr wrap="none" lIns="0" tIns="0" rIns="0" bIns="0" rtlCol="0">
            <a:spAutoFit/>
          </a:bodyPr>
          <a:lstStyle/>
          <a:p>
            <a:r>
              <a:rPr lang="fr-FR" sz="1400" b="1" i="1" dirty="0" smtClean="0">
                <a:effectLst>
                  <a:outerShdw blurRad="38100" dist="38100" dir="2700000" algn="tl">
                    <a:srgbClr val="000000">
                      <a:alpha val="43137"/>
                    </a:srgbClr>
                  </a:outerShdw>
                </a:effectLst>
                <a:latin typeface="Tw Cen MT" pitchFamily="34" charset="0"/>
              </a:rPr>
              <a:t> Rome </a:t>
            </a:r>
            <a:endParaRPr lang="fr-FR" sz="1400" b="1" i="1" dirty="0">
              <a:effectLst>
                <a:outerShdw blurRad="38100" dist="38100" dir="2700000" algn="tl">
                  <a:srgbClr val="000000">
                    <a:alpha val="43137"/>
                  </a:srgbClr>
                </a:outerShdw>
              </a:effectLst>
              <a:latin typeface="Tw Cen MT" pitchFamily="34" charset="0"/>
            </a:endParaRPr>
          </a:p>
        </p:txBody>
      </p:sp>
      <p:sp>
        <p:nvSpPr>
          <p:cNvPr id="117" name="Oval 13"/>
          <p:cNvSpPr>
            <a:spLocks noChangeArrowheads="1"/>
          </p:cNvSpPr>
          <p:nvPr/>
        </p:nvSpPr>
        <p:spPr bwMode="auto">
          <a:xfrm>
            <a:off x="3786182" y="5643578"/>
            <a:ext cx="144000" cy="144000"/>
          </a:xfrm>
          <a:prstGeom prst="ellipse">
            <a:avLst/>
          </a:prstGeom>
          <a:solidFill>
            <a:srgbClr val="7030A0"/>
          </a:solidFill>
          <a:ln>
            <a:solidFill>
              <a:schemeClr val="bg1"/>
            </a:solidFill>
            <a:headEnd/>
            <a:tailEnd/>
          </a:ln>
        </p:spPr>
        <p:style>
          <a:lnRef idx="0">
            <a:schemeClr val="dk1"/>
          </a:lnRef>
          <a:fillRef idx="3">
            <a:schemeClr val="dk1"/>
          </a:fillRef>
          <a:effectRef idx="3">
            <a:schemeClr val="dk1"/>
          </a:effectRef>
          <a:fontRef idx="minor">
            <a:schemeClr val="lt1"/>
          </a:fontRef>
        </p:style>
        <p:txBody>
          <a:bodyPr wrap="none" anchor="ctr"/>
          <a:lstStyle/>
          <a:p>
            <a:pPr>
              <a:defRPr/>
            </a:pPr>
            <a:endParaRPr lang="fr-FR"/>
          </a:p>
        </p:txBody>
      </p:sp>
      <p:grpSp>
        <p:nvGrpSpPr>
          <p:cNvPr id="122" name="Groupe 121"/>
          <p:cNvGrpSpPr/>
          <p:nvPr/>
        </p:nvGrpSpPr>
        <p:grpSpPr>
          <a:xfrm>
            <a:off x="6500826" y="2285992"/>
            <a:ext cx="428628" cy="214314"/>
            <a:chOff x="3929058" y="785794"/>
            <a:chExt cx="428628" cy="214314"/>
          </a:xfrm>
        </p:grpSpPr>
        <p:sp>
          <p:nvSpPr>
            <p:cNvPr id="119" name="Rectangle 118"/>
            <p:cNvSpPr/>
            <p:nvPr/>
          </p:nvSpPr>
          <p:spPr>
            <a:xfrm>
              <a:off x="3929058" y="785794"/>
              <a:ext cx="142876" cy="214314"/>
            </a:xfrm>
            <a:prstGeom prst="rect">
              <a:avLst/>
            </a:prstGeom>
            <a:solidFill>
              <a:srgbClr val="002060"/>
            </a:solidFill>
            <a:ln w="127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Rectangle 119"/>
            <p:cNvSpPr/>
            <p:nvPr/>
          </p:nvSpPr>
          <p:spPr>
            <a:xfrm>
              <a:off x="4071934" y="785794"/>
              <a:ext cx="142876" cy="214314"/>
            </a:xfrm>
            <a:prstGeom prst="rect">
              <a:avLst/>
            </a:prstGeom>
            <a:solidFill>
              <a:srgbClr val="0070C0"/>
            </a:solidFill>
            <a:ln w="127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Rectangle 120"/>
            <p:cNvSpPr/>
            <p:nvPr/>
          </p:nvSpPr>
          <p:spPr>
            <a:xfrm>
              <a:off x="4214810" y="785794"/>
              <a:ext cx="142876" cy="214314"/>
            </a:xfrm>
            <a:prstGeom prst="rect">
              <a:avLst/>
            </a:prstGeom>
            <a:solidFill>
              <a:srgbClr val="AEA0E8"/>
            </a:solidFill>
            <a:ln w="127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3" name="Rectangle 122"/>
          <p:cNvSpPr/>
          <p:nvPr/>
        </p:nvSpPr>
        <p:spPr>
          <a:xfrm>
            <a:off x="0" y="68025"/>
            <a:ext cx="9144000" cy="646331"/>
          </a:xfrm>
          <a:prstGeom prst="rect">
            <a:avLst/>
          </a:prstGeom>
        </p:spPr>
        <p:txBody>
          <a:bodyPr wrap="square">
            <a:spAutoFit/>
          </a:bodyPr>
          <a:lstStyle/>
          <a:p>
            <a:pPr lvl="0" algn="ctr"/>
            <a:r>
              <a:rPr lang="fr-FR" sz="3600" b="1" u="sng" dirty="0" smtClean="0">
                <a:ln w="10541" cmpd="sng">
                  <a:solidFill>
                    <a:schemeClr val="tx1"/>
                  </a:solidFill>
                  <a:prstDash val="solid"/>
                </a:ln>
                <a:solidFill>
                  <a:schemeClr val="accent6">
                    <a:lumMod val="50000"/>
                  </a:schemeClr>
                </a:solidFill>
                <a:latin typeface="John Handy LET" pitchFamily="2" charset="0"/>
              </a:rPr>
              <a:t>Acte 1II : la diffusion de la réforme</a:t>
            </a:r>
            <a:endParaRPr lang="fr-FR" sz="3600" b="1" u="sng" dirty="0">
              <a:ln w="10541" cmpd="sng">
                <a:solidFill>
                  <a:schemeClr val="tx1"/>
                </a:solidFill>
                <a:prstDash val="solid"/>
              </a:ln>
              <a:solidFill>
                <a:schemeClr val="accent6">
                  <a:lumMod val="50000"/>
                </a:schemeClr>
              </a:solidFill>
              <a:latin typeface="John Handy LET" pitchFamily="2" charset="0"/>
            </a:endParaRPr>
          </a:p>
        </p:txBody>
      </p:sp>
      <p:sp>
        <p:nvSpPr>
          <p:cNvPr id="124" name="Rectangle 123"/>
          <p:cNvSpPr/>
          <p:nvPr/>
        </p:nvSpPr>
        <p:spPr>
          <a:xfrm>
            <a:off x="136004" y="1285860"/>
            <a:ext cx="3571900" cy="307777"/>
          </a:xfrm>
          <a:prstGeom prst="rect">
            <a:avLst/>
          </a:prstGeom>
          <a:solidFill>
            <a:schemeClr val="lt1">
              <a:alpha val="46000"/>
            </a:schemeClr>
          </a:solidFill>
          <a:ln>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1400" b="1" u="sng" cap="small" dirty="0" smtClean="0">
                <a:solidFill>
                  <a:srgbClr val="C00000"/>
                </a:solidFill>
                <a:effectLst>
                  <a:outerShdw blurRad="38100" dist="38100" dir="2700000" algn="tl">
                    <a:srgbClr val="000000">
                      <a:alpha val="43137"/>
                    </a:srgbClr>
                  </a:outerShdw>
                </a:effectLst>
                <a:latin typeface="Tw Cen MT" pitchFamily="34" charset="0"/>
              </a:rPr>
              <a:t>L’Europe religieuse au XVI</a:t>
            </a:r>
            <a:r>
              <a:rPr lang="fr-FR" sz="1400" b="1" u="sng" cap="small" baseline="30000" dirty="0" smtClean="0">
                <a:solidFill>
                  <a:srgbClr val="C00000"/>
                </a:solidFill>
                <a:effectLst>
                  <a:outerShdw blurRad="38100" dist="38100" dir="2700000" algn="tl">
                    <a:srgbClr val="000000">
                      <a:alpha val="43137"/>
                    </a:srgbClr>
                  </a:outerShdw>
                </a:effectLst>
                <a:latin typeface="Tw Cen MT" pitchFamily="34" charset="0"/>
              </a:rPr>
              <a:t>ème</a:t>
            </a:r>
            <a:r>
              <a:rPr lang="fr-FR" sz="1400" b="1" u="sng" cap="small" dirty="0" smtClean="0">
                <a:solidFill>
                  <a:srgbClr val="C00000"/>
                </a:solidFill>
                <a:effectLst>
                  <a:outerShdw blurRad="38100" dist="38100" dir="2700000" algn="tl">
                    <a:srgbClr val="000000">
                      <a:alpha val="43137"/>
                    </a:srgbClr>
                  </a:outerShdw>
                </a:effectLst>
                <a:latin typeface="Tw Cen MT" pitchFamily="34" charset="0"/>
              </a:rPr>
              <a:t> siècle.</a:t>
            </a:r>
          </a:p>
        </p:txBody>
      </p:sp>
      <p:sp>
        <p:nvSpPr>
          <p:cNvPr id="125" name="ZoneTexte 124"/>
          <p:cNvSpPr txBox="1"/>
          <p:nvPr/>
        </p:nvSpPr>
        <p:spPr>
          <a:xfrm>
            <a:off x="3786182" y="618634"/>
            <a:ext cx="5143536" cy="73866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1400" b="1" dirty="0" smtClean="0">
                <a:latin typeface="Tw Cen MT" pitchFamily="34" charset="0"/>
              </a:rPr>
              <a:t>1.  Où s’est diffusé principalement le luthéranisme en Europe ?</a:t>
            </a:r>
          </a:p>
          <a:p>
            <a:pPr algn="ctr"/>
            <a:r>
              <a:rPr lang="fr-FR" sz="1400" b="1" dirty="0" smtClean="0">
                <a:latin typeface="Tw Cen MT" pitchFamily="34" charset="0"/>
              </a:rPr>
              <a:t>2.  Quels sont les autres mouvements protestants qui s’y développent et dans quels pays ?</a:t>
            </a:r>
            <a:endParaRPr lang="fr-FR" sz="1400" dirty="0">
              <a:latin typeface="Tw Cen MT" pitchFamily="34" charset="0"/>
            </a:endParaRPr>
          </a:p>
        </p:txBody>
      </p:sp>
      <p:sp>
        <p:nvSpPr>
          <p:cNvPr id="128" name="ZoneTexte 127"/>
          <p:cNvSpPr txBox="1"/>
          <p:nvPr/>
        </p:nvSpPr>
        <p:spPr>
          <a:xfrm>
            <a:off x="6143636" y="619764"/>
            <a:ext cx="2786082"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1400" b="1" dirty="0" smtClean="0">
                <a:latin typeface="Tw Cen MT" pitchFamily="34" charset="0"/>
              </a:rPr>
              <a:t>3. Comment est limitée l’expansion protestante ? </a:t>
            </a:r>
            <a:endParaRPr lang="fr-FR" sz="1400" dirty="0">
              <a:latin typeface="Tw Cen MT" pitchFamily="34" charset="0"/>
            </a:endParaRPr>
          </a:p>
        </p:txBody>
      </p:sp>
      <p:sp>
        <p:nvSpPr>
          <p:cNvPr id="129" name="Text Box 9"/>
          <p:cNvSpPr txBox="1">
            <a:spLocks noChangeArrowheads="1"/>
          </p:cNvSpPr>
          <p:nvPr/>
        </p:nvSpPr>
        <p:spPr bwMode="auto">
          <a:xfrm>
            <a:off x="6143636" y="5286388"/>
            <a:ext cx="2786400" cy="1384995"/>
          </a:xfrm>
          <a:prstGeom prst="rect">
            <a:avLst/>
          </a:prstGeom>
          <a:solidFill>
            <a:schemeClr val="bg2">
              <a:lumMod val="25000"/>
              <a:alpha val="49000"/>
            </a:schemeClr>
          </a:solidFill>
          <a:ln>
            <a:solidFill>
              <a:schemeClr val="bg2">
                <a:lumMod val="25000"/>
              </a:schemeClr>
            </a:solidFill>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1400" b="1" dirty="0" smtClean="0">
                <a:latin typeface="Tw Cen MT" pitchFamily="34" charset="0"/>
              </a:rPr>
              <a:t>3. Pour contrer l’expansion protestante, l’Eglise catholique va aussi entreprendre de se réformer (Concile de Trente) tout en considérant les protestants comme des hérétiques. </a:t>
            </a:r>
            <a:endParaRPr lang="fr-FR" sz="1400" b="1" dirty="0">
              <a:latin typeface="Tw Cen MT" pitchFamily="34" charset="0"/>
            </a:endParaRPr>
          </a:p>
        </p:txBody>
      </p:sp>
      <p:sp>
        <p:nvSpPr>
          <p:cNvPr id="130" name="ZoneTexte 129"/>
          <p:cNvSpPr txBox="1"/>
          <p:nvPr/>
        </p:nvSpPr>
        <p:spPr>
          <a:xfrm>
            <a:off x="3095656" y="4744800"/>
            <a:ext cx="523798" cy="215444"/>
          </a:xfrm>
          <a:prstGeom prst="rect">
            <a:avLst/>
          </a:prstGeom>
          <a:ln/>
        </p:spPr>
        <p:style>
          <a:lnRef idx="1">
            <a:schemeClr val="accent4"/>
          </a:lnRef>
          <a:fillRef idx="2">
            <a:schemeClr val="accent4"/>
          </a:fillRef>
          <a:effectRef idx="1">
            <a:schemeClr val="accent4"/>
          </a:effectRef>
          <a:fontRef idx="minor">
            <a:schemeClr val="dk1"/>
          </a:fontRef>
        </p:style>
        <p:txBody>
          <a:bodyPr wrap="none" lIns="0" tIns="0" rIns="0" bIns="0" rtlCol="0">
            <a:spAutoFit/>
          </a:bodyPr>
          <a:lstStyle/>
          <a:p>
            <a:r>
              <a:rPr lang="fr-FR" sz="1400" b="1" i="1" dirty="0" smtClean="0">
                <a:effectLst>
                  <a:outerShdw blurRad="38100" dist="38100" dir="2700000" algn="tl">
                    <a:srgbClr val="000000">
                      <a:alpha val="43137"/>
                    </a:srgbClr>
                  </a:outerShdw>
                </a:effectLst>
                <a:latin typeface="Tw Cen MT" pitchFamily="34" charset="0"/>
              </a:rPr>
              <a:t> Trente </a:t>
            </a:r>
            <a:endParaRPr lang="fr-FR" sz="1400" b="1" i="1" dirty="0">
              <a:effectLst>
                <a:outerShdw blurRad="38100" dist="38100" dir="2700000" algn="tl">
                  <a:srgbClr val="000000">
                    <a:alpha val="43137"/>
                  </a:srgbClr>
                </a:outerShdw>
              </a:effectLst>
              <a:latin typeface="Tw Cen MT" pitchFamily="34" charset="0"/>
            </a:endParaRPr>
          </a:p>
        </p:txBody>
      </p:sp>
      <p:sp>
        <p:nvSpPr>
          <p:cNvPr id="126" name="Oval 13"/>
          <p:cNvSpPr>
            <a:spLocks noChangeArrowheads="1"/>
          </p:cNvSpPr>
          <p:nvPr/>
        </p:nvSpPr>
        <p:spPr bwMode="auto">
          <a:xfrm>
            <a:off x="3571868" y="4786322"/>
            <a:ext cx="144000" cy="144000"/>
          </a:xfrm>
          <a:prstGeom prst="ellipse">
            <a:avLst/>
          </a:prstGeom>
          <a:solidFill>
            <a:srgbClr val="7030A0"/>
          </a:solidFill>
          <a:ln>
            <a:solidFill>
              <a:schemeClr val="bg1"/>
            </a:solidFill>
            <a:headEnd/>
            <a:tailEnd/>
          </a:ln>
        </p:spPr>
        <p:style>
          <a:lnRef idx="0">
            <a:schemeClr val="dk1"/>
          </a:lnRef>
          <a:fillRef idx="3">
            <a:schemeClr val="dk1"/>
          </a:fillRef>
          <a:effectRef idx="3">
            <a:schemeClr val="dk1"/>
          </a:effectRef>
          <a:fontRef idx="minor">
            <a:schemeClr val="lt1"/>
          </a:fontRef>
        </p:style>
        <p:txBody>
          <a:bodyPr wrap="none" anchor="ctr"/>
          <a:lstStyle/>
          <a:p>
            <a:pPr>
              <a:defRPr/>
            </a:pPr>
            <a:endParaRPr lang="fr-FR"/>
          </a:p>
        </p:txBody>
      </p:sp>
      <p:grpSp>
        <p:nvGrpSpPr>
          <p:cNvPr id="131" name="Groupe 130"/>
          <p:cNvGrpSpPr/>
          <p:nvPr/>
        </p:nvGrpSpPr>
        <p:grpSpPr>
          <a:xfrm>
            <a:off x="1656965" y="4525439"/>
            <a:ext cx="1330859" cy="986275"/>
            <a:chOff x="1650749" y="4524268"/>
            <a:chExt cx="1330859" cy="986275"/>
          </a:xfrm>
          <a:pattFill prst="dkVert">
            <a:fgClr>
              <a:schemeClr val="accent1"/>
            </a:fgClr>
            <a:bgClr>
              <a:srgbClr val="FF0000"/>
            </a:bgClr>
          </a:pattFill>
        </p:grpSpPr>
        <p:sp>
          <p:nvSpPr>
            <p:cNvPr id="132" name="Forme libre 131"/>
            <p:cNvSpPr/>
            <p:nvPr/>
          </p:nvSpPr>
          <p:spPr>
            <a:xfrm>
              <a:off x="1704957" y="4524268"/>
              <a:ext cx="304800" cy="248652"/>
            </a:xfrm>
            <a:custGeom>
              <a:avLst/>
              <a:gdLst>
                <a:gd name="connsiteX0" fmla="*/ 0 w 304800"/>
                <a:gd name="connsiteY0" fmla="*/ 8021 h 248652"/>
                <a:gd name="connsiteX1" fmla="*/ 148389 w 304800"/>
                <a:gd name="connsiteY1" fmla="*/ 0 h 248652"/>
                <a:gd name="connsiteX2" fmla="*/ 228600 w 304800"/>
                <a:gd name="connsiteY2" fmla="*/ 8021 h 248652"/>
                <a:gd name="connsiteX3" fmla="*/ 304800 w 304800"/>
                <a:gd name="connsiteY3" fmla="*/ 36094 h 248652"/>
                <a:gd name="connsiteX4" fmla="*/ 288758 w 304800"/>
                <a:gd name="connsiteY4" fmla="*/ 120316 h 248652"/>
                <a:gd name="connsiteX5" fmla="*/ 236621 w 304800"/>
                <a:gd name="connsiteY5" fmla="*/ 220579 h 248652"/>
                <a:gd name="connsiteX6" fmla="*/ 152400 w 304800"/>
                <a:gd name="connsiteY6" fmla="*/ 248652 h 248652"/>
                <a:gd name="connsiteX7" fmla="*/ 80210 w 304800"/>
                <a:gd name="connsiteY7" fmla="*/ 172452 h 248652"/>
                <a:gd name="connsiteX8" fmla="*/ 4010 w 304800"/>
                <a:gd name="connsiteY8" fmla="*/ 112294 h 248652"/>
                <a:gd name="connsiteX9" fmla="*/ 0 w 304800"/>
                <a:gd name="connsiteY9" fmla="*/ 8021 h 2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800" h="248652">
                  <a:moveTo>
                    <a:pt x="0" y="8021"/>
                  </a:moveTo>
                  <a:lnTo>
                    <a:pt x="148389" y="0"/>
                  </a:lnTo>
                  <a:lnTo>
                    <a:pt x="228600" y="8021"/>
                  </a:lnTo>
                  <a:lnTo>
                    <a:pt x="304800" y="36094"/>
                  </a:lnTo>
                  <a:lnTo>
                    <a:pt x="288758" y="120316"/>
                  </a:lnTo>
                  <a:lnTo>
                    <a:pt x="236621" y="220579"/>
                  </a:lnTo>
                  <a:lnTo>
                    <a:pt x="152400" y="248652"/>
                  </a:lnTo>
                  <a:lnTo>
                    <a:pt x="80210" y="172452"/>
                  </a:lnTo>
                  <a:lnTo>
                    <a:pt x="4010" y="112294"/>
                  </a:lnTo>
                  <a:lnTo>
                    <a:pt x="0" y="8021"/>
                  </a:lnTo>
                  <a:close/>
                </a:path>
              </a:pathLst>
            </a:custGeom>
            <a:gr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Forme libre 132"/>
            <p:cNvSpPr/>
            <p:nvPr/>
          </p:nvSpPr>
          <p:spPr>
            <a:xfrm>
              <a:off x="1650749" y="4903960"/>
              <a:ext cx="1330859" cy="606583"/>
            </a:xfrm>
            <a:custGeom>
              <a:avLst/>
              <a:gdLst>
                <a:gd name="connsiteX0" fmla="*/ 69409 w 1330859"/>
                <a:gd name="connsiteY0" fmla="*/ 268587 h 606583"/>
                <a:gd name="connsiteX1" fmla="*/ 208229 w 1330859"/>
                <a:gd name="connsiteY1" fmla="*/ 247462 h 606583"/>
                <a:gd name="connsiteX2" fmla="*/ 289710 w 1330859"/>
                <a:gd name="connsiteY2" fmla="*/ 132785 h 606583"/>
                <a:gd name="connsiteX3" fmla="*/ 325924 w 1330859"/>
                <a:gd name="connsiteY3" fmla="*/ 75446 h 606583"/>
                <a:gd name="connsiteX4" fmla="*/ 398352 w 1330859"/>
                <a:gd name="connsiteY4" fmla="*/ 6036 h 606583"/>
                <a:gd name="connsiteX5" fmla="*/ 461726 w 1330859"/>
                <a:gd name="connsiteY5" fmla="*/ 6036 h 606583"/>
                <a:gd name="connsiteX6" fmla="*/ 491904 w 1330859"/>
                <a:gd name="connsiteY6" fmla="*/ 0 h 606583"/>
                <a:gd name="connsiteX7" fmla="*/ 552261 w 1330859"/>
                <a:gd name="connsiteY7" fmla="*/ 24143 h 606583"/>
                <a:gd name="connsiteX8" fmla="*/ 609600 w 1330859"/>
                <a:gd name="connsiteY8" fmla="*/ 150891 h 606583"/>
                <a:gd name="connsiteX9" fmla="*/ 663920 w 1330859"/>
                <a:gd name="connsiteY9" fmla="*/ 184088 h 606583"/>
                <a:gd name="connsiteX10" fmla="*/ 796704 w 1330859"/>
                <a:gd name="connsiteY10" fmla="*/ 114678 h 606583"/>
                <a:gd name="connsiteX11" fmla="*/ 950613 w 1330859"/>
                <a:gd name="connsiteY11" fmla="*/ 126749 h 606583"/>
                <a:gd name="connsiteX12" fmla="*/ 1122629 w 1330859"/>
                <a:gd name="connsiteY12" fmla="*/ 129767 h 606583"/>
                <a:gd name="connsiteX13" fmla="*/ 1237306 w 1330859"/>
                <a:gd name="connsiteY13" fmla="*/ 108642 h 606583"/>
                <a:gd name="connsiteX14" fmla="*/ 1330859 w 1330859"/>
                <a:gd name="connsiteY14" fmla="*/ 184088 h 606583"/>
                <a:gd name="connsiteX15" fmla="*/ 1216182 w 1330859"/>
                <a:gd name="connsiteY15" fmla="*/ 262551 h 606583"/>
                <a:gd name="connsiteX16" fmla="*/ 1044166 w 1330859"/>
                <a:gd name="connsiteY16" fmla="*/ 283676 h 606583"/>
                <a:gd name="connsiteX17" fmla="*/ 995881 w 1330859"/>
                <a:gd name="connsiteY17" fmla="*/ 295747 h 606583"/>
                <a:gd name="connsiteX18" fmla="*/ 923453 w 1330859"/>
                <a:gd name="connsiteY18" fmla="*/ 371192 h 606583"/>
                <a:gd name="connsiteX19" fmla="*/ 887239 w 1330859"/>
                <a:gd name="connsiteY19" fmla="*/ 467763 h 606583"/>
                <a:gd name="connsiteX20" fmla="*/ 811794 w 1330859"/>
                <a:gd name="connsiteY20" fmla="*/ 491905 h 606583"/>
                <a:gd name="connsiteX21" fmla="*/ 682027 w 1330859"/>
                <a:gd name="connsiteY21" fmla="*/ 344032 h 606583"/>
                <a:gd name="connsiteX22" fmla="*/ 543207 w 1330859"/>
                <a:gd name="connsiteY22" fmla="*/ 286693 h 606583"/>
                <a:gd name="connsiteX23" fmla="*/ 437584 w 1330859"/>
                <a:gd name="connsiteY23" fmla="*/ 353086 h 606583"/>
                <a:gd name="connsiteX24" fmla="*/ 549243 w 1330859"/>
                <a:gd name="connsiteY24" fmla="*/ 600547 h 606583"/>
                <a:gd name="connsiteX25" fmla="*/ 516047 w 1330859"/>
                <a:gd name="connsiteY25" fmla="*/ 606583 h 606583"/>
                <a:gd name="connsiteX26" fmla="*/ 350067 w 1330859"/>
                <a:gd name="connsiteY26" fmla="*/ 555280 h 606583"/>
                <a:gd name="connsiteX27" fmla="*/ 274621 w 1330859"/>
                <a:gd name="connsiteY27" fmla="*/ 573387 h 606583"/>
                <a:gd name="connsiteX28" fmla="*/ 39231 w 1330859"/>
                <a:gd name="connsiteY28" fmla="*/ 458709 h 606583"/>
                <a:gd name="connsiteX29" fmla="*/ 0 w 1330859"/>
                <a:gd name="connsiteY29" fmla="*/ 395335 h 606583"/>
                <a:gd name="connsiteX30" fmla="*/ 54320 w 1330859"/>
                <a:gd name="connsiteY30" fmla="*/ 347050 h 606583"/>
                <a:gd name="connsiteX31" fmla="*/ 69409 w 1330859"/>
                <a:gd name="connsiteY31" fmla="*/ 268587 h 60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30859" h="606583">
                  <a:moveTo>
                    <a:pt x="69409" y="268587"/>
                  </a:moveTo>
                  <a:lnTo>
                    <a:pt x="208229" y="247462"/>
                  </a:lnTo>
                  <a:lnTo>
                    <a:pt x="289710" y="132785"/>
                  </a:lnTo>
                  <a:lnTo>
                    <a:pt x="325924" y="75446"/>
                  </a:lnTo>
                  <a:lnTo>
                    <a:pt x="398352" y="6036"/>
                  </a:lnTo>
                  <a:lnTo>
                    <a:pt x="461726" y="6036"/>
                  </a:lnTo>
                  <a:lnTo>
                    <a:pt x="491904" y="0"/>
                  </a:lnTo>
                  <a:lnTo>
                    <a:pt x="552261" y="24143"/>
                  </a:lnTo>
                  <a:lnTo>
                    <a:pt x="609600" y="150891"/>
                  </a:lnTo>
                  <a:lnTo>
                    <a:pt x="663920" y="184088"/>
                  </a:lnTo>
                  <a:lnTo>
                    <a:pt x="796704" y="114678"/>
                  </a:lnTo>
                  <a:lnTo>
                    <a:pt x="950613" y="126749"/>
                  </a:lnTo>
                  <a:lnTo>
                    <a:pt x="1122629" y="129767"/>
                  </a:lnTo>
                  <a:lnTo>
                    <a:pt x="1237306" y="108642"/>
                  </a:lnTo>
                  <a:lnTo>
                    <a:pt x="1330859" y="184088"/>
                  </a:lnTo>
                  <a:lnTo>
                    <a:pt x="1216182" y="262551"/>
                  </a:lnTo>
                  <a:lnTo>
                    <a:pt x="1044166" y="283676"/>
                  </a:lnTo>
                  <a:lnTo>
                    <a:pt x="995881" y="295747"/>
                  </a:lnTo>
                  <a:lnTo>
                    <a:pt x="923453" y="371192"/>
                  </a:lnTo>
                  <a:lnTo>
                    <a:pt x="887239" y="467763"/>
                  </a:lnTo>
                  <a:lnTo>
                    <a:pt x="811794" y="491905"/>
                  </a:lnTo>
                  <a:lnTo>
                    <a:pt x="682027" y="344032"/>
                  </a:lnTo>
                  <a:lnTo>
                    <a:pt x="543207" y="286693"/>
                  </a:lnTo>
                  <a:lnTo>
                    <a:pt x="437584" y="353086"/>
                  </a:lnTo>
                  <a:lnTo>
                    <a:pt x="549243" y="600547"/>
                  </a:lnTo>
                  <a:lnTo>
                    <a:pt x="516047" y="606583"/>
                  </a:lnTo>
                  <a:lnTo>
                    <a:pt x="350067" y="555280"/>
                  </a:lnTo>
                  <a:lnTo>
                    <a:pt x="274621" y="573387"/>
                  </a:lnTo>
                  <a:lnTo>
                    <a:pt x="39231" y="458709"/>
                  </a:lnTo>
                  <a:lnTo>
                    <a:pt x="0" y="395335"/>
                  </a:lnTo>
                  <a:lnTo>
                    <a:pt x="54320" y="347050"/>
                  </a:lnTo>
                  <a:lnTo>
                    <a:pt x="69409" y="268587"/>
                  </a:lnTo>
                  <a:close/>
                </a:path>
              </a:pathLst>
            </a:custGeom>
            <a:gr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Rectangle 1"/>
          <p:cNvSpPr/>
          <p:nvPr/>
        </p:nvSpPr>
        <p:spPr>
          <a:xfrm>
            <a:off x="72000" y="1628800"/>
            <a:ext cx="5952531" cy="51577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p:cTn id="7" dur="1000" fill="hold"/>
                                        <p:tgtEl>
                                          <p:spTgt spid="123"/>
                                        </p:tgtEl>
                                        <p:attrNameLst>
                                          <p:attrName>ppt_x</p:attrName>
                                        </p:attrNameLst>
                                      </p:cBhvr>
                                      <p:tavLst>
                                        <p:tav tm="0">
                                          <p:val>
                                            <p:strVal val="#ppt_x-.2"/>
                                          </p:val>
                                        </p:tav>
                                        <p:tav tm="100000">
                                          <p:val>
                                            <p:strVal val="#ppt_x"/>
                                          </p:val>
                                        </p:tav>
                                      </p:tavLst>
                                    </p:anim>
                                    <p:anim calcmode="lin" valueType="num">
                                      <p:cBhvr>
                                        <p:cTn id="8" dur="1000" fill="hold"/>
                                        <p:tgtEl>
                                          <p:spTgt spid="1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4"/>
                                        </p:tgtEl>
                                        <p:attrNameLst>
                                          <p:attrName>style.visibility</p:attrName>
                                        </p:attrNameLst>
                                      </p:cBhvr>
                                      <p:to>
                                        <p:strVal val="visible"/>
                                      </p:to>
                                    </p:set>
                                    <p:animEffect transition="in" filter="wipe(left)">
                                      <p:cBhvr>
                                        <p:cTn id="14" dur="2000"/>
                                        <p:tgtEl>
                                          <p:spTgt spid="12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par>
                          <p:cTn id="20" fill="hold">
                            <p:stCondLst>
                              <p:cond delay="2000"/>
                            </p:stCondLst>
                            <p:childTnLst>
                              <p:par>
                                <p:cTn id="21" presetID="53"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righ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cTn>
                              </p:par>
                            </p:childTnLst>
                          </p:cTn>
                        </p:par>
                        <p:par>
                          <p:cTn id="36" fill="hold">
                            <p:stCondLst>
                              <p:cond delay="2000"/>
                            </p:stCondLst>
                            <p:childTnLst>
                              <p:par>
                                <p:cTn id="37" presetID="1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slide(fromBottom)">
                                      <p:cBhvr>
                                        <p:cTn id="42" dur="500"/>
                                        <p:tgtEl>
                                          <p:spTgt spid="9"/>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slide(fromBottom)">
                                      <p:cBhvr>
                                        <p:cTn id="45" dur="500"/>
                                        <p:tgtEl>
                                          <p:spTgt spid="10"/>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slide(fromBottom)">
                                      <p:cBhvr>
                                        <p:cTn id="48" dur="500"/>
                                        <p:tgtEl>
                                          <p:spTgt spid="11"/>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slide(fromBottom)">
                                      <p:cBhvr>
                                        <p:cTn id="51" dur="500"/>
                                        <p:tgtEl>
                                          <p:spTgt spid="12"/>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slide(fromBottom)">
                                      <p:cBhvr>
                                        <p:cTn id="54" dur="500"/>
                                        <p:tgtEl>
                                          <p:spTgt spid="13"/>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slide(fromBottom)">
                                      <p:cBhvr>
                                        <p:cTn id="57" dur="500"/>
                                        <p:tgtEl>
                                          <p:spTgt spid="14"/>
                                        </p:tgtEl>
                                      </p:cBhvr>
                                    </p:animEffect>
                                  </p:childTnLst>
                                </p:cTn>
                              </p:par>
                            </p:childTnLst>
                          </p:cTn>
                        </p:par>
                        <p:par>
                          <p:cTn id="58" fill="hold">
                            <p:stCondLst>
                              <p:cond delay="2500"/>
                            </p:stCondLst>
                            <p:childTnLst>
                              <p:par>
                                <p:cTn id="59" presetID="1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slide(fromBottom)">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nodeType="clickEffect">
                                  <p:stCondLst>
                                    <p:cond delay="0"/>
                                  </p:stCondLst>
                                  <p:childTnLst>
                                    <p:set>
                                      <p:cBhvr>
                                        <p:cTn id="65" dur="1" fill="hold">
                                          <p:stCondLst>
                                            <p:cond delay="0"/>
                                          </p:stCondLst>
                                        </p:cTn>
                                        <p:tgtEl>
                                          <p:spTgt spid="122"/>
                                        </p:tgtEl>
                                        <p:attrNameLst>
                                          <p:attrName>style.visibility</p:attrName>
                                        </p:attrNameLst>
                                      </p:cBhvr>
                                      <p:to>
                                        <p:strVal val="visible"/>
                                      </p:to>
                                    </p:set>
                                    <p:animEffect transition="in" filter="slide(fromBottom)">
                                      <p:cBhvr>
                                        <p:cTn id="66" dur="500"/>
                                        <p:tgtEl>
                                          <p:spTgt spid="12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2000"/>
                                        <p:tgtEl>
                                          <p:spTgt spid="17"/>
                                        </p:tgtEl>
                                      </p:cBhvr>
                                    </p:animEffect>
                                  </p:childTnLst>
                                </p:cTn>
                              </p:par>
                            </p:childTnLst>
                          </p:cTn>
                        </p:par>
                        <p:par>
                          <p:cTn id="72" fill="hold">
                            <p:stCondLst>
                              <p:cond delay="2000"/>
                            </p:stCondLst>
                            <p:childTnLst>
                              <p:par>
                                <p:cTn id="73" presetID="12" presetClass="entr" presetSubtype="4"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slide(fromBottom)">
                                      <p:cBhvr>
                                        <p:cTn id="75" dur="500"/>
                                        <p:tgtEl>
                                          <p:spTgt spid="18"/>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slide(fromBottom)">
                                      <p:cBhvr>
                                        <p:cTn id="78" dur="500"/>
                                        <p:tgtEl>
                                          <p:spTgt spid="19"/>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slide(fromBottom)">
                                      <p:cBhvr>
                                        <p:cTn id="81" dur="500"/>
                                        <p:tgtEl>
                                          <p:spTgt spid="20"/>
                                        </p:tgtEl>
                                      </p:cBhvr>
                                    </p:animEffect>
                                  </p:childTnLst>
                                </p:cTn>
                              </p:par>
                              <p:par>
                                <p:cTn id="82" presetID="12" presetClass="entr" presetSubtype="4"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lide(fromBottom)">
                                      <p:cBhvr>
                                        <p:cTn id="84" dur="500"/>
                                        <p:tgtEl>
                                          <p:spTgt spid="21"/>
                                        </p:tgtEl>
                                      </p:cBhvr>
                                    </p:animEffect>
                                  </p:childTnLst>
                                </p:cTn>
                              </p:par>
                            </p:childTnLst>
                          </p:cTn>
                        </p:par>
                        <p:par>
                          <p:cTn id="85" fill="hold">
                            <p:stCondLst>
                              <p:cond delay="2500"/>
                            </p:stCondLst>
                            <p:childTnLst>
                              <p:par>
                                <p:cTn id="86" presetID="1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slide(fromBottom)">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500"/>
                                        <p:tgtEl>
                                          <p:spTgt spid="49"/>
                                        </p:tgtEl>
                                      </p:cBhvr>
                                    </p:animEffect>
                                  </p:childTnLst>
                                </p:cTn>
                              </p:par>
                              <p:par>
                                <p:cTn id="94" presetID="22" presetClass="entr" presetSubtype="1" fill="hold" nodeType="withEffect">
                                  <p:stCondLst>
                                    <p:cond delay="0"/>
                                  </p:stCondLst>
                                  <p:childTnLst>
                                    <p:set>
                                      <p:cBhvr>
                                        <p:cTn id="95" dur="1" fill="hold">
                                          <p:stCondLst>
                                            <p:cond delay="0"/>
                                          </p:stCondLst>
                                        </p:cTn>
                                        <p:tgtEl>
                                          <p:spTgt spid="131"/>
                                        </p:tgtEl>
                                        <p:attrNameLst>
                                          <p:attrName>style.visibility</p:attrName>
                                        </p:attrNameLst>
                                      </p:cBhvr>
                                      <p:to>
                                        <p:strVal val="visible"/>
                                      </p:to>
                                    </p:set>
                                    <p:animEffect transition="in" filter="wipe(up)">
                                      <p:cBhvr>
                                        <p:cTn id="96" dur="1000"/>
                                        <p:tgtEl>
                                          <p:spTgt spid="131"/>
                                        </p:tgtEl>
                                      </p:cBhvr>
                                    </p:animEffect>
                                  </p:childTnLst>
                                </p:cTn>
                              </p:par>
                            </p:childTnLst>
                          </p:cTn>
                        </p:par>
                        <p:par>
                          <p:cTn id="97" fill="hold">
                            <p:stCondLst>
                              <p:cond delay="1000"/>
                            </p:stCondLst>
                            <p:childTnLst>
                              <p:par>
                                <p:cTn id="98" presetID="12" presetClass="entr" presetSubtype="4" fill="hold" grpId="0" nodeType="afterEffect">
                                  <p:stCondLst>
                                    <p:cond delay="0"/>
                                  </p:stCondLst>
                                  <p:childTnLst>
                                    <p:set>
                                      <p:cBhvr>
                                        <p:cTn id="99" dur="1" fill="hold">
                                          <p:stCondLst>
                                            <p:cond delay="0"/>
                                          </p:stCondLst>
                                        </p:cTn>
                                        <p:tgtEl>
                                          <p:spTgt spid="73"/>
                                        </p:tgtEl>
                                        <p:attrNameLst>
                                          <p:attrName>style.visibility</p:attrName>
                                        </p:attrNameLst>
                                      </p:cBhvr>
                                      <p:to>
                                        <p:strVal val="visible"/>
                                      </p:to>
                                    </p:set>
                                    <p:animEffect transition="in" filter="slide(fromBottom)">
                                      <p:cBhvr>
                                        <p:cTn id="100" dur="500"/>
                                        <p:tgtEl>
                                          <p:spTgt spid="73"/>
                                        </p:tgtEl>
                                      </p:cBhvr>
                                    </p:animEffect>
                                  </p:childTnLst>
                                </p:cTn>
                              </p:par>
                            </p:childTnLst>
                          </p:cTn>
                        </p:par>
                        <p:par>
                          <p:cTn id="101" fill="hold">
                            <p:stCondLst>
                              <p:cond delay="1500"/>
                            </p:stCondLst>
                            <p:childTnLst>
                              <p:par>
                                <p:cTn id="102" presetID="12" presetClass="entr" presetSubtype="4" fill="hold" grpId="0" nodeType="afterEffect">
                                  <p:stCondLst>
                                    <p:cond delay="0"/>
                                  </p:stCondLst>
                                  <p:childTnLst>
                                    <p:set>
                                      <p:cBhvr>
                                        <p:cTn id="103" dur="1" fill="hold">
                                          <p:stCondLst>
                                            <p:cond delay="0"/>
                                          </p:stCondLst>
                                        </p:cTn>
                                        <p:tgtEl>
                                          <p:spTgt spid="72"/>
                                        </p:tgtEl>
                                        <p:attrNameLst>
                                          <p:attrName>style.visibility</p:attrName>
                                        </p:attrNameLst>
                                      </p:cBhvr>
                                      <p:to>
                                        <p:strVal val="visible"/>
                                      </p:to>
                                    </p:set>
                                    <p:animEffect transition="in" filter="slide(fromBottom)">
                                      <p:cBhvr>
                                        <p:cTn id="104" dur="500"/>
                                        <p:tgtEl>
                                          <p:spTgt spid="72"/>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75"/>
                                        </p:tgtEl>
                                        <p:attrNameLst>
                                          <p:attrName>style.visibility</p:attrName>
                                        </p:attrNameLst>
                                      </p:cBhvr>
                                      <p:to>
                                        <p:strVal val="visible"/>
                                      </p:to>
                                    </p:set>
                                    <p:animEffect transition="in" filter="fade">
                                      <p:cBhvr>
                                        <p:cTn id="109" dur="2000"/>
                                        <p:tgtEl>
                                          <p:spTgt spid="75"/>
                                        </p:tgtEl>
                                      </p:cBhvr>
                                    </p:animEffect>
                                  </p:childTnLst>
                                </p:cTn>
                              </p:par>
                            </p:childTnLst>
                          </p:cTn>
                        </p:par>
                        <p:par>
                          <p:cTn id="110" fill="hold">
                            <p:stCondLst>
                              <p:cond delay="2000"/>
                            </p:stCondLst>
                            <p:childTnLst>
                              <p:par>
                                <p:cTn id="111" presetID="12" presetClass="entr" presetSubtype="4" fill="hold" grpId="0" nodeType="afterEffect">
                                  <p:stCondLst>
                                    <p:cond delay="0"/>
                                  </p:stCondLst>
                                  <p:childTnLst>
                                    <p:set>
                                      <p:cBhvr>
                                        <p:cTn id="112" dur="1" fill="hold">
                                          <p:stCondLst>
                                            <p:cond delay="0"/>
                                          </p:stCondLst>
                                        </p:cTn>
                                        <p:tgtEl>
                                          <p:spTgt spid="99"/>
                                        </p:tgtEl>
                                        <p:attrNameLst>
                                          <p:attrName>style.visibility</p:attrName>
                                        </p:attrNameLst>
                                      </p:cBhvr>
                                      <p:to>
                                        <p:strVal val="visible"/>
                                      </p:to>
                                    </p:set>
                                    <p:animEffect transition="in" filter="slide(fromBottom)">
                                      <p:cBhvr>
                                        <p:cTn id="113" dur="500"/>
                                        <p:tgtEl>
                                          <p:spTgt spid="99"/>
                                        </p:tgtEl>
                                      </p:cBhvr>
                                    </p:animEffect>
                                  </p:childTnLst>
                                </p:cTn>
                              </p:par>
                            </p:childTnLst>
                          </p:cTn>
                        </p:par>
                        <p:par>
                          <p:cTn id="114" fill="hold">
                            <p:stCondLst>
                              <p:cond delay="2500"/>
                            </p:stCondLst>
                            <p:childTnLst>
                              <p:par>
                                <p:cTn id="115" presetID="12" presetClass="entr" presetSubtype="4" fill="hold" grpId="0" nodeType="afterEffect">
                                  <p:stCondLst>
                                    <p:cond delay="0"/>
                                  </p:stCondLst>
                                  <p:childTnLst>
                                    <p:set>
                                      <p:cBhvr>
                                        <p:cTn id="116" dur="1" fill="hold">
                                          <p:stCondLst>
                                            <p:cond delay="0"/>
                                          </p:stCondLst>
                                        </p:cTn>
                                        <p:tgtEl>
                                          <p:spTgt spid="100"/>
                                        </p:tgtEl>
                                        <p:attrNameLst>
                                          <p:attrName>style.visibility</p:attrName>
                                        </p:attrNameLst>
                                      </p:cBhvr>
                                      <p:to>
                                        <p:strVal val="visible"/>
                                      </p:to>
                                    </p:set>
                                    <p:animEffect transition="in" filter="slide(fromBottom)">
                                      <p:cBhvr>
                                        <p:cTn id="117" dur="500"/>
                                        <p:tgtEl>
                                          <p:spTgt spid="10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2000"/>
                                        <p:tgtEl>
                                          <p:spTgt spid="101"/>
                                        </p:tgtEl>
                                      </p:cBhvr>
                                    </p:animEffect>
                                  </p:childTnLst>
                                </p:cTn>
                              </p:par>
                            </p:childTnLst>
                          </p:cTn>
                        </p:par>
                        <p:par>
                          <p:cTn id="123" fill="hold">
                            <p:stCondLst>
                              <p:cond delay="2000"/>
                            </p:stCondLst>
                            <p:childTnLst>
                              <p:par>
                                <p:cTn id="124" presetID="12" presetClass="entr" presetSubtype="4" fill="hold" grpId="0" nodeType="afterEffect">
                                  <p:stCondLst>
                                    <p:cond delay="0"/>
                                  </p:stCondLst>
                                  <p:childTnLst>
                                    <p:set>
                                      <p:cBhvr>
                                        <p:cTn id="125" dur="1" fill="hold">
                                          <p:stCondLst>
                                            <p:cond delay="0"/>
                                          </p:stCondLst>
                                        </p:cTn>
                                        <p:tgtEl>
                                          <p:spTgt spid="102"/>
                                        </p:tgtEl>
                                        <p:attrNameLst>
                                          <p:attrName>style.visibility</p:attrName>
                                        </p:attrNameLst>
                                      </p:cBhvr>
                                      <p:to>
                                        <p:strVal val="visible"/>
                                      </p:to>
                                    </p:set>
                                    <p:animEffect transition="in" filter="slide(fromBottom)">
                                      <p:cBhvr>
                                        <p:cTn id="126" dur="500"/>
                                        <p:tgtEl>
                                          <p:spTgt spid="102"/>
                                        </p:tgtEl>
                                      </p:cBhvr>
                                    </p:animEffect>
                                  </p:childTnLst>
                                </p:cTn>
                              </p:par>
                              <p:par>
                                <p:cTn id="127" presetID="12" presetClass="entr" presetSubtype="4" fill="hold" grpId="0" nodeType="withEffect">
                                  <p:stCondLst>
                                    <p:cond delay="0"/>
                                  </p:stCondLst>
                                  <p:childTnLst>
                                    <p:set>
                                      <p:cBhvr>
                                        <p:cTn id="128" dur="1" fill="hold">
                                          <p:stCondLst>
                                            <p:cond delay="0"/>
                                          </p:stCondLst>
                                        </p:cTn>
                                        <p:tgtEl>
                                          <p:spTgt spid="103"/>
                                        </p:tgtEl>
                                        <p:attrNameLst>
                                          <p:attrName>style.visibility</p:attrName>
                                        </p:attrNameLst>
                                      </p:cBhvr>
                                      <p:to>
                                        <p:strVal val="visible"/>
                                      </p:to>
                                    </p:set>
                                    <p:animEffect transition="in" filter="slide(fromBottom)">
                                      <p:cBhvr>
                                        <p:cTn id="129" dur="500"/>
                                        <p:tgtEl>
                                          <p:spTgt spid="103"/>
                                        </p:tgtEl>
                                      </p:cBhvr>
                                    </p:animEffect>
                                  </p:childTnLst>
                                </p:cTn>
                              </p:par>
                            </p:childTnLst>
                          </p:cTn>
                        </p:par>
                        <p:par>
                          <p:cTn id="130" fill="hold">
                            <p:stCondLst>
                              <p:cond delay="2500"/>
                            </p:stCondLst>
                            <p:childTnLst>
                              <p:par>
                                <p:cTn id="131" presetID="12" presetClass="entr" presetSubtype="4" fill="hold" grpId="0" nodeType="afterEffect">
                                  <p:stCondLst>
                                    <p:cond delay="0"/>
                                  </p:stCondLst>
                                  <p:childTnLst>
                                    <p:set>
                                      <p:cBhvr>
                                        <p:cTn id="132" dur="1" fill="hold">
                                          <p:stCondLst>
                                            <p:cond delay="0"/>
                                          </p:stCondLst>
                                        </p:cTn>
                                        <p:tgtEl>
                                          <p:spTgt spid="104"/>
                                        </p:tgtEl>
                                        <p:attrNameLst>
                                          <p:attrName>style.visibility</p:attrName>
                                        </p:attrNameLst>
                                      </p:cBhvr>
                                      <p:to>
                                        <p:strVal val="visible"/>
                                      </p:to>
                                    </p:set>
                                    <p:animEffect transition="in" filter="slide(fromBottom)">
                                      <p:cBhvr>
                                        <p:cTn id="133" dur="500"/>
                                        <p:tgtEl>
                                          <p:spTgt spid="10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106"/>
                                        </p:tgtEl>
                                        <p:attrNameLst>
                                          <p:attrName>style.visibility</p:attrName>
                                        </p:attrNameLst>
                                      </p:cBhvr>
                                      <p:to>
                                        <p:strVal val="visible"/>
                                      </p:to>
                                    </p:set>
                                    <p:animEffect transition="in" filter="fade">
                                      <p:cBhvr>
                                        <p:cTn id="138" dur="2000"/>
                                        <p:tgtEl>
                                          <p:spTgt spid="106"/>
                                        </p:tgtEl>
                                      </p:cBhvr>
                                    </p:animEffect>
                                  </p:childTnLst>
                                </p:cTn>
                              </p:par>
                            </p:childTnLst>
                          </p:cTn>
                        </p:par>
                        <p:par>
                          <p:cTn id="139" fill="hold">
                            <p:stCondLst>
                              <p:cond delay="2000"/>
                            </p:stCondLst>
                            <p:childTnLst>
                              <p:par>
                                <p:cTn id="140" presetID="12" presetClass="entr" presetSubtype="4" fill="hold" grpId="0" nodeType="afterEffect">
                                  <p:stCondLst>
                                    <p:cond delay="0"/>
                                  </p:stCondLst>
                                  <p:childTnLst>
                                    <p:set>
                                      <p:cBhvr>
                                        <p:cTn id="141" dur="1" fill="hold">
                                          <p:stCondLst>
                                            <p:cond delay="0"/>
                                          </p:stCondLst>
                                        </p:cTn>
                                        <p:tgtEl>
                                          <p:spTgt spid="107"/>
                                        </p:tgtEl>
                                        <p:attrNameLst>
                                          <p:attrName>style.visibility</p:attrName>
                                        </p:attrNameLst>
                                      </p:cBhvr>
                                      <p:to>
                                        <p:strVal val="visible"/>
                                      </p:to>
                                    </p:set>
                                    <p:animEffect transition="in" filter="slide(fromBottom)">
                                      <p:cBhvr>
                                        <p:cTn id="142" dur="500"/>
                                        <p:tgtEl>
                                          <p:spTgt spid="107"/>
                                        </p:tgtEl>
                                      </p:cBhvr>
                                    </p:animEffect>
                                  </p:childTnLst>
                                </p:cTn>
                              </p:par>
                            </p:childTnLst>
                          </p:cTn>
                        </p:par>
                        <p:par>
                          <p:cTn id="143" fill="hold">
                            <p:stCondLst>
                              <p:cond delay="2500"/>
                            </p:stCondLst>
                            <p:childTnLst>
                              <p:par>
                                <p:cTn id="144" presetID="12" presetClass="entr" presetSubtype="4" fill="hold" grpId="0" nodeType="afterEffect">
                                  <p:stCondLst>
                                    <p:cond delay="0"/>
                                  </p:stCondLst>
                                  <p:childTnLst>
                                    <p:set>
                                      <p:cBhvr>
                                        <p:cTn id="145" dur="1" fill="hold">
                                          <p:stCondLst>
                                            <p:cond delay="0"/>
                                          </p:stCondLst>
                                        </p:cTn>
                                        <p:tgtEl>
                                          <p:spTgt spid="108"/>
                                        </p:tgtEl>
                                        <p:attrNameLst>
                                          <p:attrName>style.visibility</p:attrName>
                                        </p:attrNameLst>
                                      </p:cBhvr>
                                      <p:to>
                                        <p:strVal val="visible"/>
                                      </p:to>
                                    </p:set>
                                    <p:animEffect transition="in" filter="slide(fromBottom)">
                                      <p:cBhvr>
                                        <p:cTn id="146" dur="500"/>
                                        <p:tgtEl>
                                          <p:spTgt spid="108"/>
                                        </p:tgtEl>
                                      </p:cBhvr>
                                    </p:animEffect>
                                  </p:childTnLst>
                                </p:cTn>
                              </p:par>
                            </p:childTnLst>
                          </p:cTn>
                        </p:par>
                      </p:childTnLst>
                    </p:cTn>
                  </p:par>
                  <p:par>
                    <p:cTn id="147" fill="hold">
                      <p:stCondLst>
                        <p:cond delay="indefinite"/>
                      </p:stCondLst>
                      <p:childTnLst>
                        <p:par>
                          <p:cTn id="148" fill="hold">
                            <p:stCondLst>
                              <p:cond delay="0"/>
                            </p:stCondLst>
                            <p:childTnLst>
                              <p:par>
                                <p:cTn id="149" presetID="53" presetClass="entr" presetSubtype="0" fill="hold" nodeType="clickEffect">
                                  <p:stCondLst>
                                    <p:cond delay="0"/>
                                  </p:stCondLst>
                                  <p:childTnLst>
                                    <p:set>
                                      <p:cBhvr>
                                        <p:cTn id="150" dur="1" fill="hold">
                                          <p:stCondLst>
                                            <p:cond delay="0"/>
                                          </p:stCondLst>
                                        </p:cTn>
                                        <p:tgtEl>
                                          <p:spTgt spid="109"/>
                                        </p:tgtEl>
                                        <p:attrNameLst>
                                          <p:attrName>style.visibility</p:attrName>
                                        </p:attrNameLst>
                                      </p:cBhvr>
                                      <p:to>
                                        <p:strVal val="visible"/>
                                      </p:to>
                                    </p:set>
                                    <p:anim calcmode="lin" valueType="num">
                                      <p:cBhvr>
                                        <p:cTn id="151" dur="500" fill="hold"/>
                                        <p:tgtEl>
                                          <p:spTgt spid="109"/>
                                        </p:tgtEl>
                                        <p:attrNameLst>
                                          <p:attrName>ppt_w</p:attrName>
                                        </p:attrNameLst>
                                      </p:cBhvr>
                                      <p:tavLst>
                                        <p:tav tm="0">
                                          <p:val>
                                            <p:fltVal val="0"/>
                                          </p:val>
                                        </p:tav>
                                        <p:tav tm="100000">
                                          <p:val>
                                            <p:strVal val="#ppt_w"/>
                                          </p:val>
                                        </p:tav>
                                      </p:tavLst>
                                    </p:anim>
                                    <p:anim calcmode="lin" valueType="num">
                                      <p:cBhvr>
                                        <p:cTn id="152" dur="500" fill="hold"/>
                                        <p:tgtEl>
                                          <p:spTgt spid="109"/>
                                        </p:tgtEl>
                                        <p:attrNameLst>
                                          <p:attrName>ppt_h</p:attrName>
                                        </p:attrNameLst>
                                      </p:cBhvr>
                                      <p:tavLst>
                                        <p:tav tm="0">
                                          <p:val>
                                            <p:fltVal val="0"/>
                                          </p:val>
                                        </p:tav>
                                        <p:tav tm="100000">
                                          <p:val>
                                            <p:strVal val="#ppt_h"/>
                                          </p:val>
                                        </p:tav>
                                      </p:tavLst>
                                    </p:anim>
                                    <p:animEffect transition="in" filter="fade">
                                      <p:cBhvr>
                                        <p:cTn id="153" dur="500"/>
                                        <p:tgtEl>
                                          <p:spTgt spid="109"/>
                                        </p:tgtEl>
                                      </p:cBhvr>
                                    </p:animEffect>
                                  </p:childTnLst>
                                </p:cTn>
                              </p:par>
                            </p:childTnLst>
                          </p:cTn>
                        </p:par>
                        <p:par>
                          <p:cTn id="154" fill="hold">
                            <p:stCondLst>
                              <p:cond delay="500"/>
                            </p:stCondLst>
                            <p:childTnLst>
                              <p:par>
                                <p:cTn id="155" presetID="53" presetClass="entr" presetSubtype="0" fill="hold" nodeType="afterEffect">
                                  <p:stCondLst>
                                    <p:cond delay="0"/>
                                  </p:stCondLst>
                                  <p:childTnLst>
                                    <p:set>
                                      <p:cBhvr>
                                        <p:cTn id="156" dur="1" fill="hold">
                                          <p:stCondLst>
                                            <p:cond delay="0"/>
                                          </p:stCondLst>
                                        </p:cTn>
                                        <p:tgtEl>
                                          <p:spTgt spid="110"/>
                                        </p:tgtEl>
                                        <p:attrNameLst>
                                          <p:attrName>style.visibility</p:attrName>
                                        </p:attrNameLst>
                                      </p:cBhvr>
                                      <p:to>
                                        <p:strVal val="visible"/>
                                      </p:to>
                                    </p:set>
                                    <p:anim calcmode="lin" valueType="num">
                                      <p:cBhvr>
                                        <p:cTn id="157" dur="500" fill="hold"/>
                                        <p:tgtEl>
                                          <p:spTgt spid="110"/>
                                        </p:tgtEl>
                                        <p:attrNameLst>
                                          <p:attrName>ppt_w</p:attrName>
                                        </p:attrNameLst>
                                      </p:cBhvr>
                                      <p:tavLst>
                                        <p:tav tm="0">
                                          <p:val>
                                            <p:fltVal val="0"/>
                                          </p:val>
                                        </p:tav>
                                        <p:tav tm="100000">
                                          <p:val>
                                            <p:strVal val="#ppt_w"/>
                                          </p:val>
                                        </p:tav>
                                      </p:tavLst>
                                    </p:anim>
                                    <p:anim calcmode="lin" valueType="num">
                                      <p:cBhvr>
                                        <p:cTn id="158" dur="500" fill="hold"/>
                                        <p:tgtEl>
                                          <p:spTgt spid="110"/>
                                        </p:tgtEl>
                                        <p:attrNameLst>
                                          <p:attrName>ppt_h</p:attrName>
                                        </p:attrNameLst>
                                      </p:cBhvr>
                                      <p:tavLst>
                                        <p:tav tm="0">
                                          <p:val>
                                            <p:fltVal val="0"/>
                                          </p:val>
                                        </p:tav>
                                        <p:tav tm="100000">
                                          <p:val>
                                            <p:strVal val="#ppt_h"/>
                                          </p:val>
                                        </p:tav>
                                      </p:tavLst>
                                    </p:anim>
                                    <p:animEffect transition="in" filter="fade">
                                      <p:cBhvr>
                                        <p:cTn id="159" dur="500"/>
                                        <p:tgtEl>
                                          <p:spTgt spid="110"/>
                                        </p:tgtEl>
                                      </p:cBhvr>
                                    </p:animEffect>
                                  </p:childTnLst>
                                </p:cTn>
                              </p:par>
                              <p:par>
                                <p:cTn id="160" presetID="53" presetClass="entr" presetSubtype="0" fill="hold" nodeType="withEffect">
                                  <p:stCondLst>
                                    <p:cond delay="0"/>
                                  </p:stCondLst>
                                  <p:childTnLst>
                                    <p:set>
                                      <p:cBhvr>
                                        <p:cTn id="161" dur="1" fill="hold">
                                          <p:stCondLst>
                                            <p:cond delay="0"/>
                                          </p:stCondLst>
                                        </p:cTn>
                                        <p:tgtEl>
                                          <p:spTgt spid="111"/>
                                        </p:tgtEl>
                                        <p:attrNameLst>
                                          <p:attrName>style.visibility</p:attrName>
                                        </p:attrNameLst>
                                      </p:cBhvr>
                                      <p:to>
                                        <p:strVal val="visible"/>
                                      </p:to>
                                    </p:set>
                                    <p:anim calcmode="lin" valueType="num">
                                      <p:cBhvr>
                                        <p:cTn id="162" dur="500" fill="hold"/>
                                        <p:tgtEl>
                                          <p:spTgt spid="111"/>
                                        </p:tgtEl>
                                        <p:attrNameLst>
                                          <p:attrName>ppt_w</p:attrName>
                                        </p:attrNameLst>
                                      </p:cBhvr>
                                      <p:tavLst>
                                        <p:tav tm="0">
                                          <p:val>
                                            <p:fltVal val="0"/>
                                          </p:val>
                                        </p:tav>
                                        <p:tav tm="100000">
                                          <p:val>
                                            <p:strVal val="#ppt_w"/>
                                          </p:val>
                                        </p:tav>
                                      </p:tavLst>
                                    </p:anim>
                                    <p:anim calcmode="lin" valueType="num">
                                      <p:cBhvr>
                                        <p:cTn id="163" dur="500" fill="hold"/>
                                        <p:tgtEl>
                                          <p:spTgt spid="111"/>
                                        </p:tgtEl>
                                        <p:attrNameLst>
                                          <p:attrName>ppt_h</p:attrName>
                                        </p:attrNameLst>
                                      </p:cBhvr>
                                      <p:tavLst>
                                        <p:tav tm="0">
                                          <p:val>
                                            <p:fltVal val="0"/>
                                          </p:val>
                                        </p:tav>
                                        <p:tav tm="100000">
                                          <p:val>
                                            <p:strVal val="#ppt_h"/>
                                          </p:val>
                                        </p:tav>
                                      </p:tavLst>
                                    </p:anim>
                                    <p:animEffect transition="in" filter="fade">
                                      <p:cBhvr>
                                        <p:cTn id="164" dur="500"/>
                                        <p:tgtEl>
                                          <p:spTgt spid="111"/>
                                        </p:tgtEl>
                                      </p:cBhvr>
                                    </p:animEffect>
                                  </p:childTnLst>
                                </p:cTn>
                              </p:par>
                              <p:par>
                                <p:cTn id="165" presetID="53" presetClass="entr" presetSubtype="0" fill="hold" nodeType="withEffect">
                                  <p:stCondLst>
                                    <p:cond delay="0"/>
                                  </p:stCondLst>
                                  <p:childTnLst>
                                    <p:set>
                                      <p:cBhvr>
                                        <p:cTn id="166" dur="1" fill="hold">
                                          <p:stCondLst>
                                            <p:cond delay="0"/>
                                          </p:stCondLst>
                                        </p:cTn>
                                        <p:tgtEl>
                                          <p:spTgt spid="112"/>
                                        </p:tgtEl>
                                        <p:attrNameLst>
                                          <p:attrName>style.visibility</p:attrName>
                                        </p:attrNameLst>
                                      </p:cBhvr>
                                      <p:to>
                                        <p:strVal val="visible"/>
                                      </p:to>
                                    </p:set>
                                    <p:anim calcmode="lin" valueType="num">
                                      <p:cBhvr>
                                        <p:cTn id="167" dur="500" fill="hold"/>
                                        <p:tgtEl>
                                          <p:spTgt spid="112"/>
                                        </p:tgtEl>
                                        <p:attrNameLst>
                                          <p:attrName>ppt_w</p:attrName>
                                        </p:attrNameLst>
                                      </p:cBhvr>
                                      <p:tavLst>
                                        <p:tav tm="0">
                                          <p:val>
                                            <p:fltVal val="0"/>
                                          </p:val>
                                        </p:tav>
                                        <p:tav tm="100000">
                                          <p:val>
                                            <p:strVal val="#ppt_w"/>
                                          </p:val>
                                        </p:tav>
                                      </p:tavLst>
                                    </p:anim>
                                    <p:anim calcmode="lin" valueType="num">
                                      <p:cBhvr>
                                        <p:cTn id="168" dur="500" fill="hold"/>
                                        <p:tgtEl>
                                          <p:spTgt spid="112"/>
                                        </p:tgtEl>
                                        <p:attrNameLst>
                                          <p:attrName>ppt_h</p:attrName>
                                        </p:attrNameLst>
                                      </p:cBhvr>
                                      <p:tavLst>
                                        <p:tav tm="0">
                                          <p:val>
                                            <p:fltVal val="0"/>
                                          </p:val>
                                        </p:tav>
                                        <p:tav tm="100000">
                                          <p:val>
                                            <p:strVal val="#ppt_h"/>
                                          </p:val>
                                        </p:tav>
                                      </p:tavLst>
                                    </p:anim>
                                    <p:animEffect transition="in" filter="fade">
                                      <p:cBhvr>
                                        <p:cTn id="169" dur="500"/>
                                        <p:tgtEl>
                                          <p:spTgt spid="112"/>
                                        </p:tgtEl>
                                      </p:cBhvr>
                                    </p:animEffect>
                                  </p:childTnLst>
                                </p:cTn>
                              </p:par>
                            </p:childTnLst>
                          </p:cTn>
                        </p:par>
                        <p:par>
                          <p:cTn id="170" fill="hold">
                            <p:stCondLst>
                              <p:cond delay="1000"/>
                            </p:stCondLst>
                            <p:childTnLst>
                              <p:par>
                                <p:cTn id="171" presetID="12" presetClass="entr" presetSubtype="4" fill="hold" grpId="0" nodeType="afterEffect">
                                  <p:stCondLst>
                                    <p:cond delay="0"/>
                                  </p:stCondLst>
                                  <p:childTnLst>
                                    <p:set>
                                      <p:cBhvr>
                                        <p:cTn id="172" dur="1" fill="hold">
                                          <p:stCondLst>
                                            <p:cond delay="0"/>
                                          </p:stCondLst>
                                        </p:cTn>
                                        <p:tgtEl>
                                          <p:spTgt spid="113"/>
                                        </p:tgtEl>
                                        <p:attrNameLst>
                                          <p:attrName>style.visibility</p:attrName>
                                        </p:attrNameLst>
                                      </p:cBhvr>
                                      <p:to>
                                        <p:strVal val="visible"/>
                                      </p:to>
                                    </p:set>
                                    <p:animEffect transition="in" filter="slide(fromBottom)">
                                      <p:cBhvr>
                                        <p:cTn id="173" dur="500"/>
                                        <p:tgtEl>
                                          <p:spTgt spid="113"/>
                                        </p:tgtEl>
                                      </p:cBhvr>
                                    </p:animEffect>
                                  </p:childTnLst>
                                </p:cTn>
                              </p:par>
                            </p:childTnLst>
                          </p:cTn>
                        </p:par>
                        <p:par>
                          <p:cTn id="174" fill="hold">
                            <p:stCondLst>
                              <p:cond delay="1500"/>
                            </p:stCondLst>
                            <p:childTnLst>
                              <p:par>
                                <p:cTn id="175" presetID="12" presetClass="entr" presetSubtype="4" fill="hold" grpId="0" nodeType="afterEffect">
                                  <p:stCondLst>
                                    <p:cond delay="0"/>
                                  </p:stCondLst>
                                  <p:childTnLst>
                                    <p:set>
                                      <p:cBhvr>
                                        <p:cTn id="176" dur="1" fill="hold">
                                          <p:stCondLst>
                                            <p:cond delay="0"/>
                                          </p:stCondLst>
                                        </p:cTn>
                                        <p:tgtEl>
                                          <p:spTgt spid="114"/>
                                        </p:tgtEl>
                                        <p:attrNameLst>
                                          <p:attrName>style.visibility</p:attrName>
                                        </p:attrNameLst>
                                      </p:cBhvr>
                                      <p:to>
                                        <p:strVal val="visible"/>
                                      </p:to>
                                    </p:set>
                                    <p:animEffect transition="in" filter="slide(fromBottom)">
                                      <p:cBhvr>
                                        <p:cTn id="177" dur="500"/>
                                        <p:tgtEl>
                                          <p:spTgt spid="114"/>
                                        </p:tgtEl>
                                      </p:cBhvr>
                                    </p:animEffect>
                                  </p:childTnLst>
                                </p:cTn>
                              </p:par>
                            </p:childTnLst>
                          </p:cTn>
                        </p:par>
                        <p:par>
                          <p:cTn id="178" fill="hold">
                            <p:stCondLst>
                              <p:cond delay="2000"/>
                            </p:stCondLst>
                            <p:childTnLst>
                              <p:par>
                                <p:cTn id="179" presetID="12" presetClass="entr" presetSubtype="4" fill="hold" grpId="0" nodeType="afterEffect">
                                  <p:stCondLst>
                                    <p:cond delay="0"/>
                                  </p:stCondLst>
                                  <p:childTnLst>
                                    <p:set>
                                      <p:cBhvr>
                                        <p:cTn id="180" dur="1" fill="hold">
                                          <p:stCondLst>
                                            <p:cond delay="0"/>
                                          </p:stCondLst>
                                        </p:cTn>
                                        <p:tgtEl>
                                          <p:spTgt spid="115"/>
                                        </p:tgtEl>
                                        <p:attrNameLst>
                                          <p:attrName>style.visibility</p:attrName>
                                        </p:attrNameLst>
                                      </p:cBhvr>
                                      <p:to>
                                        <p:strVal val="visible"/>
                                      </p:to>
                                    </p:set>
                                    <p:animEffect transition="in" filter="slide(fromBottom)">
                                      <p:cBhvr>
                                        <p:cTn id="181" dur="500"/>
                                        <p:tgtEl>
                                          <p:spTgt spid="115"/>
                                        </p:tgtEl>
                                      </p:cBhvr>
                                    </p:animEffect>
                                  </p:childTnLst>
                                </p:cTn>
                              </p:par>
                            </p:childTnLst>
                          </p:cTn>
                        </p:par>
                      </p:childTnLst>
                    </p:cTn>
                  </p:par>
                  <p:par>
                    <p:cTn id="182" fill="hold">
                      <p:stCondLst>
                        <p:cond delay="indefinite"/>
                      </p:stCondLst>
                      <p:childTnLst>
                        <p:par>
                          <p:cTn id="183" fill="hold">
                            <p:stCondLst>
                              <p:cond delay="0"/>
                            </p:stCondLst>
                            <p:childTnLst>
                              <p:par>
                                <p:cTn id="184" presetID="53" presetClass="entr" presetSubtype="0" fill="hold" nodeType="clickEffect">
                                  <p:stCondLst>
                                    <p:cond delay="0"/>
                                  </p:stCondLst>
                                  <p:childTnLst>
                                    <p:set>
                                      <p:cBhvr>
                                        <p:cTn id="185" dur="1" fill="hold">
                                          <p:stCondLst>
                                            <p:cond delay="0"/>
                                          </p:stCondLst>
                                        </p:cTn>
                                        <p:tgtEl>
                                          <p:spTgt spid="116"/>
                                        </p:tgtEl>
                                        <p:attrNameLst>
                                          <p:attrName>style.visibility</p:attrName>
                                        </p:attrNameLst>
                                      </p:cBhvr>
                                      <p:to>
                                        <p:strVal val="visible"/>
                                      </p:to>
                                    </p:set>
                                    <p:anim calcmode="lin" valueType="num">
                                      <p:cBhvr>
                                        <p:cTn id="186" dur="500" fill="hold"/>
                                        <p:tgtEl>
                                          <p:spTgt spid="116"/>
                                        </p:tgtEl>
                                        <p:attrNameLst>
                                          <p:attrName>ppt_w</p:attrName>
                                        </p:attrNameLst>
                                      </p:cBhvr>
                                      <p:tavLst>
                                        <p:tav tm="0">
                                          <p:val>
                                            <p:fltVal val="0"/>
                                          </p:val>
                                        </p:tav>
                                        <p:tav tm="100000">
                                          <p:val>
                                            <p:strVal val="#ppt_w"/>
                                          </p:val>
                                        </p:tav>
                                      </p:tavLst>
                                    </p:anim>
                                    <p:anim calcmode="lin" valueType="num">
                                      <p:cBhvr>
                                        <p:cTn id="187" dur="500" fill="hold"/>
                                        <p:tgtEl>
                                          <p:spTgt spid="116"/>
                                        </p:tgtEl>
                                        <p:attrNameLst>
                                          <p:attrName>ppt_h</p:attrName>
                                        </p:attrNameLst>
                                      </p:cBhvr>
                                      <p:tavLst>
                                        <p:tav tm="0">
                                          <p:val>
                                            <p:fltVal val="0"/>
                                          </p:val>
                                        </p:tav>
                                        <p:tav tm="100000">
                                          <p:val>
                                            <p:strVal val="#ppt_h"/>
                                          </p:val>
                                        </p:tav>
                                      </p:tavLst>
                                    </p:anim>
                                    <p:animEffect transition="in" filter="fade">
                                      <p:cBhvr>
                                        <p:cTn id="188" dur="500"/>
                                        <p:tgtEl>
                                          <p:spTgt spid="116"/>
                                        </p:tgtEl>
                                      </p:cBhvr>
                                    </p:animEffect>
                                  </p:childTnLst>
                                </p:cTn>
                              </p:par>
                            </p:childTnLst>
                          </p:cTn>
                        </p:par>
                        <p:par>
                          <p:cTn id="189" fill="hold">
                            <p:stCondLst>
                              <p:cond delay="500"/>
                            </p:stCondLst>
                            <p:childTnLst>
                              <p:par>
                                <p:cTn id="190" presetID="53" presetClass="entr" presetSubtype="0" fill="hold" nodeType="afterEffect">
                                  <p:stCondLst>
                                    <p:cond delay="0"/>
                                  </p:stCondLst>
                                  <p:childTnLst>
                                    <p:set>
                                      <p:cBhvr>
                                        <p:cTn id="191" dur="1" fill="hold">
                                          <p:stCondLst>
                                            <p:cond delay="0"/>
                                          </p:stCondLst>
                                        </p:cTn>
                                        <p:tgtEl>
                                          <p:spTgt spid="117"/>
                                        </p:tgtEl>
                                        <p:attrNameLst>
                                          <p:attrName>style.visibility</p:attrName>
                                        </p:attrNameLst>
                                      </p:cBhvr>
                                      <p:to>
                                        <p:strVal val="visible"/>
                                      </p:to>
                                    </p:set>
                                    <p:anim calcmode="lin" valueType="num">
                                      <p:cBhvr>
                                        <p:cTn id="192" dur="500" fill="hold"/>
                                        <p:tgtEl>
                                          <p:spTgt spid="117"/>
                                        </p:tgtEl>
                                        <p:attrNameLst>
                                          <p:attrName>ppt_w</p:attrName>
                                        </p:attrNameLst>
                                      </p:cBhvr>
                                      <p:tavLst>
                                        <p:tav tm="0">
                                          <p:val>
                                            <p:fltVal val="0"/>
                                          </p:val>
                                        </p:tav>
                                        <p:tav tm="100000">
                                          <p:val>
                                            <p:strVal val="#ppt_w"/>
                                          </p:val>
                                        </p:tav>
                                      </p:tavLst>
                                    </p:anim>
                                    <p:anim calcmode="lin" valueType="num">
                                      <p:cBhvr>
                                        <p:cTn id="193" dur="500" fill="hold"/>
                                        <p:tgtEl>
                                          <p:spTgt spid="117"/>
                                        </p:tgtEl>
                                        <p:attrNameLst>
                                          <p:attrName>ppt_h</p:attrName>
                                        </p:attrNameLst>
                                      </p:cBhvr>
                                      <p:tavLst>
                                        <p:tav tm="0">
                                          <p:val>
                                            <p:fltVal val="0"/>
                                          </p:val>
                                        </p:tav>
                                        <p:tav tm="100000">
                                          <p:val>
                                            <p:strVal val="#ppt_h"/>
                                          </p:val>
                                        </p:tav>
                                      </p:tavLst>
                                    </p:anim>
                                    <p:animEffect transition="in" filter="fade">
                                      <p:cBhvr>
                                        <p:cTn id="194" dur="500"/>
                                        <p:tgtEl>
                                          <p:spTgt spid="117"/>
                                        </p:tgtEl>
                                      </p:cBhvr>
                                    </p:animEffect>
                                  </p:childTnLst>
                                </p:cTn>
                              </p:par>
                              <p:par>
                                <p:cTn id="195" presetID="53" presetClass="entr" presetSubtype="0" fill="hold" nodeType="withEffect">
                                  <p:stCondLst>
                                    <p:cond delay="0"/>
                                  </p:stCondLst>
                                  <p:childTnLst>
                                    <p:set>
                                      <p:cBhvr>
                                        <p:cTn id="196" dur="1" fill="hold">
                                          <p:stCondLst>
                                            <p:cond delay="0"/>
                                          </p:stCondLst>
                                        </p:cTn>
                                        <p:tgtEl>
                                          <p:spTgt spid="126"/>
                                        </p:tgtEl>
                                        <p:attrNameLst>
                                          <p:attrName>style.visibility</p:attrName>
                                        </p:attrNameLst>
                                      </p:cBhvr>
                                      <p:to>
                                        <p:strVal val="visible"/>
                                      </p:to>
                                    </p:set>
                                    <p:anim calcmode="lin" valueType="num">
                                      <p:cBhvr>
                                        <p:cTn id="197" dur="500" fill="hold"/>
                                        <p:tgtEl>
                                          <p:spTgt spid="126"/>
                                        </p:tgtEl>
                                        <p:attrNameLst>
                                          <p:attrName>ppt_w</p:attrName>
                                        </p:attrNameLst>
                                      </p:cBhvr>
                                      <p:tavLst>
                                        <p:tav tm="0">
                                          <p:val>
                                            <p:fltVal val="0"/>
                                          </p:val>
                                        </p:tav>
                                        <p:tav tm="100000">
                                          <p:val>
                                            <p:strVal val="#ppt_w"/>
                                          </p:val>
                                        </p:tav>
                                      </p:tavLst>
                                    </p:anim>
                                    <p:anim calcmode="lin" valueType="num">
                                      <p:cBhvr>
                                        <p:cTn id="198" dur="500" fill="hold"/>
                                        <p:tgtEl>
                                          <p:spTgt spid="126"/>
                                        </p:tgtEl>
                                        <p:attrNameLst>
                                          <p:attrName>ppt_h</p:attrName>
                                        </p:attrNameLst>
                                      </p:cBhvr>
                                      <p:tavLst>
                                        <p:tav tm="0">
                                          <p:val>
                                            <p:fltVal val="0"/>
                                          </p:val>
                                        </p:tav>
                                        <p:tav tm="100000">
                                          <p:val>
                                            <p:strVal val="#ppt_h"/>
                                          </p:val>
                                        </p:tav>
                                      </p:tavLst>
                                    </p:anim>
                                    <p:animEffect transition="in" filter="fade">
                                      <p:cBhvr>
                                        <p:cTn id="199" dur="500"/>
                                        <p:tgtEl>
                                          <p:spTgt spid="126"/>
                                        </p:tgtEl>
                                      </p:cBhvr>
                                    </p:animEffect>
                                  </p:childTnLst>
                                </p:cTn>
                              </p:par>
                            </p:childTnLst>
                          </p:cTn>
                        </p:par>
                        <p:par>
                          <p:cTn id="200" fill="hold">
                            <p:stCondLst>
                              <p:cond delay="1000"/>
                            </p:stCondLst>
                            <p:childTnLst>
                              <p:par>
                                <p:cTn id="201" presetID="12" presetClass="entr" presetSubtype="4" fill="hold" grpId="0" nodeType="afterEffect">
                                  <p:stCondLst>
                                    <p:cond delay="0"/>
                                  </p:stCondLst>
                                  <p:childTnLst>
                                    <p:set>
                                      <p:cBhvr>
                                        <p:cTn id="202" dur="1" fill="hold">
                                          <p:stCondLst>
                                            <p:cond delay="0"/>
                                          </p:stCondLst>
                                        </p:cTn>
                                        <p:tgtEl>
                                          <p:spTgt spid="118"/>
                                        </p:tgtEl>
                                        <p:attrNameLst>
                                          <p:attrName>style.visibility</p:attrName>
                                        </p:attrNameLst>
                                      </p:cBhvr>
                                      <p:to>
                                        <p:strVal val="visible"/>
                                      </p:to>
                                    </p:set>
                                    <p:animEffect transition="in" filter="slide(fromBottom)">
                                      <p:cBhvr>
                                        <p:cTn id="203" dur="500"/>
                                        <p:tgtEl>
                                          <p:spTgt spid="118"/>
                                        </p:tgtEl>
                                      </p:cBhvr>
                                    </p:animEffect>
                                  </p:childTnLst>
                                </p:cTn>
                              </p:par>
                            </p:childTnLst>
                          </p:cTn>
                        </p:par>
                        <p:par>
                          <p:cTn id="204" fill="hold">
                            <p:stCondLst>
                              <p:cond delay="1500"/>
                            </p:stCondLst>
                            <p:childTnLst>
                              <p:par>
                                <p:cTn id="205" presetID="12" presetClass="entr" presetSubtype="4" fill="hold" grpId="0" nodeType="afterEffect">
                                  <p:stCondLst>
                                    <p:cond delay="0"/>
                                  </p:stCondLst>
                                  <p:childTnLst>
                                    <p:set>
                                      <p:cBhvr>
                                        <p:cTn id="206" dur="1" fill="hold">
                                          <p:stCondLst>
                                            <p:cond delay="0"/>
                                          </p:stCondLst>
                                        </p:cTn>
                                        <p:tgtEl>
                                          <p:spTgt spid="130"/>
                                        </p:tgtEl>
                                        <p:attrNameLst>
                                          <p:attrName>style.visibility</p:attrName>
                                        </p:attrNameLst>
                                      </p:cBhvr>
                                      <p:to>
                                        <p:strVal val="visible"/>
                                      </p:to>
                                    </p:set>
                                    <p:animEffect transition="in" filter="slide(fromBottom)">
                                      <p:cBhvr>
                                        <p:cTn id="207" dur="500"/>
                                        <p:tgtEl>
                                          <p:spTgt spid="130"/>
                                        </p:tgtEl>
                                      </p:cBhvr>
                                    </p:animEffect>
                                  </p:childTnLst>
                                </p:cTn>
                              </p:par>
                            </p:childTnLst>
                          </p:cTn>
                        </p:par>
                      </p:childTnLst>
                    </p:cTn>
                  </p:par>
                  <p:par>
                    <p:cTn id="208" fill="hold">
                      <p:stCondLst>
                        <p:cond delay="indefinite"/>
                      </p:stCondLst>
                      <p:childTnLst>
                        <p:par>
                          <p:cTn id="209" fill="hold">
                            <p:stCondLst>
                              <p:cond delay="0"/>
                            </p:stCondLst>
                            <p:childTnLst>
                              <p:par>
                                <p:cTn id="210" presetID="55" presetClass="exit" presetSubtype="0" fill="hold" grpId="1" nodeType="clickEffect">
                                  <p:stCondLst>
                                    <p:cond delay="0"/>
                                  </p:stCondLst>
                                  <p:childTnLst>
                                    <p:anim calcmode="lin" valueType="num">
                                      <p:cBhvr>
                                        <p:cTn id="211" dur="1000"/>
                                        <p:tgtEl>
                                          <p:spTgt spid="4"/>
                                        </p:tgtEl>
                                        <p:attrNameLst>
                                          <p:attrName>ppt_w</p:attrName>
                                        </p:attrNameLst>
                                      </p:cBhvr>
                                      <p:tavLst>
                                        <p:tav tm="0">
                                          <p:val>
                                            <p:strVal val="ppt_w"/>
                                          </p:val>
                                        </p:tav>
                                        <p:tav tm="100000">
                                          <p:val>
                                            <p:strVal val="ppt_w*0.70"/>
                                          </p:val>
                                        </p:tav>
                                      </p:tavLst>
                                    </p:anim>
                                    <p:anim calcmode="lin" valueType="num">
                                      <p:cBhvr>
                                        <p:cTn id="212" dur="1000"/>
                                        <p:tgtEl>
                                          <p:spTgt spid="4"/>
                                        </p:tgtEl>
                                        <p:attrNameLst>
                                          <p:attrName>ppt_h</p:attrName>
                                        </p:attrNameLst>
                                      </p:cBhvr>
                                      <p:tavLst>
                                        <p:tav tm="0">
                                          <p:val>
                                            <p:strVal val="ppt_h"/>
                                          </p:val>
                                        </p:tav>
                                        <p:tav tm="100000">
                                          <p:val>
                                            <p:strVal val="ppt_h"/>
                                          </p:val>
                                        </p:tav>
                                      </p:tavLst>
                                    </p:anim>
                                    <p:animEffect transition="out" filter="fade">
                                      <p:cBhvr>
                                        <p:cTn id="213" dur="1000"/>
                                        <p:tgtEl>
                                          <p:spTgt spid="4"/>
                                        </p:tgtEl>
                                      </p:cBhvr>
                                    </p:animEffect>
                                    <p:set>
                                      <p:cBhvr>
                                        <p:cTn id="214" dur="1" fill="hold">
                                          <p:stCondLst>
                                            <p:cond delay="999"/>
                                          </p:stCondLst>
                                        </p:cTn>
                                        <p:tgtEl>
                                          <p:spTgt spid="4"/>
                                        </p:tgtEl>
                                        <p:attrNameLst>
                                          <p:attrName>style.visibility</p:attrName>
                                        </p:attrNameLst>
                                      </p:cBhvr>
                                      <p:to>
                                        <p:strVal val="hidden"/>
                                      </p:to>
                                    </p:set>
                                  </p:childTnLst>
                                </p:cTn>
                              </p:par>
                              <p:par>
                                <p:cTn id="215" presetID="55" presetClass="exit" presetSubtype="0" fill="hold" grpId="1" nodeType="withEffect">
                                  <p:stCondLst>
                                    <p:cond delay="0"/>
                                  </p:stCondLst>
                                  <p:childTnLst>
                                    <p:anim calcmode="lin" valueType="num">
                                      <p:cBhvr>
                                        <p:cTn id="216" dur="1000"/>
                                        <p:tgtEl>
                                          <p:spTgt spid="15"/>
                                        </p:tgtEl>
                                        <p:attrNameLst>
                                          <p:attrName>ppt_w</p:attrName>
                                        </p:attrNameLst>
                                      </p:cBhvr>
                                      <p:tavLst>
                                        <p:tav tm="0">
                                          <p:val>
                                            <p:strVal val="ppt_w"/>
                                          </p:val>
                                        </p:tav>
                                        <p:tav tm="100000">
                                          <p:val>
                                            <p:strVal val="ppt_w*0.70"/>
                                          </p:val>
                                        </p:tav>
                                      </p:tavLst>
                                    </p:anim>
                                    <p:anim calcmode="lin" valueType="num">
                                      <p:cBhvr>
                                        <p:cTn id="217" dur="1000"/>
                                        <p:tgtEl>
                                          <p:spTgt spid="15"/>
                                        </p:tgtEl>
                                        <p:attrNameLst>
                                          <p:attrName>ppt_h</p:attrName>
                                        </p:attrNameLst>
                                      </p:cBhvr>
                                      <p:tavLst>
                                        <p:tav tm="0">
                                          <p:val>
                                            <p:strVal val="ppt_h"/>
                                          </p:val>
                                        </p:tav>
                                        <p:tav tm="100000">
                                          <p:val>
                                            <p:strVal val="ppt_h"/>
                                          </p:val>
                                        </p:tav>
                                      </p:tavLst>
                                    </p:anim>
                                    <p:animEffect transition="out" filter="fade">
                                      <p:cBhvr>
                                        <p:cTn id="218" dur="1000"/>
                                        <p:tgtEl>
                                          <p:spTgt spid="15"/>
                                        </p:tgtEl>
                                      </p:cBhvr>
                                    </p:animEffect>
                                    <p:set>
                                      <p:cBhvr>
                                        <p:cTn id="219" dur="1" fill="hold">
                                          <p:stCondLst>
                                            <p:cond delay="999"/>
                                          </p:stCondLst>
                                        </p:cTn>
                                        <p:tgtEl>
                                          <p:spTgt spid="15"/>
                                        </p:tgtEl>
                                        <p:attrNameLst>
                                          <p:attrName>style.visibility</p:attrName>
                                        </p:attrNameLst>
                                      </p:cBhvr>
                                      <p:to>
                                        <p:strVal val="hidden"/>
                                      </p:to>
                                    </p:set>
                                  </p:childTnLst>
                                </p:cTn>
                              </p:par>
                              <p:par>
                                <p:cTn id="220" presetID="55" presetClass="exit" presetSubtype="0" fill="hold" nodeType="withEffect">
                                  <p:stCondLst>
                                    <p:cond delay="0"/>
                                  </p:stCondLst>
                                  <p:childTnLst>
                                    <p:anim calcmode="lin" valueType="num">
                                      <p:cBhvr>
                                        <p:cTn id="221" dur="1000"/>
                                        <p:tgtEl>
                                          <p:spTgt spid="122"/>
                                        </p:tgtEl>
                                        <p:attrNameLst>
                                          <p:attrName>ppt_w</p:attrName>
                                        </p:attrNameLst>
                                      </p:cBhvr>
                                      <p:tavLst>
                                        <p:tav tm="0">
                                          <p:val>
                                            <p:strVal val="ppt_w"/>
                                          </p:val>
                                        </p:tav>
                                        <p:tav tm="100000">
                                          <p:val>
                                            <p:strVal val="ppt_w*0.70"/>
                                          </p:val>
                                        </p:tav>
                                      </p:tavLst>
                                    </p:anim>
                                    <p:anim calcmode="lin" valueType="num">
                                      <p:cBhvr>
                                        <p:cTn id="222" dur="1000"/>
                                        <p:tgtEl>
                                          <p:spTgt spid="122"/>
                                        </p:tgtEl>
                                        <p:attrNameLst>
                                          <p:attrName>ppt_h</p:attrName>
                                        </p:attrNameLst>
                                      </p:cBhvr>
                                      <p:tavLst>
                                        <p:tav tm="0">
                                          <p:val>
                                            <p:strVal val="ppt_h"/>
                                          </p:val>
                                        </p:tav>
                                        <p:tav tm="100000">
                                          <p:val>
                                            <p:strVal val="ppt_h"/>
                                          </p:val>
                                        </p:tav>
                                      </p:tavLst>
                                    </p:anim>
                                    <p:animEffect transition="out" filter="fade">
                                      <p:cBhvr>
                                        <p:cTn id="223" dur="1000"/>
                                        <p:tgtEl>
                                          <p:spTgt spid="122"/>
                                        </p:tgtEl>
                                      </p:cBhvr>
                                    </p:animEffect>
                                    <p:set>
                                      <p:cBhvr>
                                        <p:cTn id="224" dur="1" fill="hold">
                                          <p:stCondLst>
                                            <p:cond delay="999"/>
                                          </p:stCondLst>
                                        </p:cTn>
                                        <p:tgtEl>
                                          <p:spTgt spid="122"/>
                                        </p:tgtEl>
                                        <p:attrNameLst>
                                          <p:attrName>style.visibility</p:attrName>
                                        </p:attrNameLst>
                                      </p:cBhvr>
                                      <p:to>
                                        <p:strVal val="hidden"/>
                                      </p:to>
                                    </p:set>
                                  </p:childTnLst>
                                </p:cTn>
                              </p:par>
                              <p:par>
                                <p:cTn id="225" presetID="55" presetClass="exit" presetSubtype="0" fill="hold" grpId="1" nodeType="withEffect">
                                  <p:stCondLst>
                                    <p:cond delay="0"/>
                                  </p:stCondLst>
                                  <p:childTnLst>
                                    <p:anim calcmode="lin" valueType="num">
                                      <p:cBhvr>
                                        <p:cTn id="226" dur="1000"/>
                                        <p:tgtEl>
                                          <p:spTgt spid="22"/>
                                        </p:tgtEl>
                                        <p:attrNameLst>
                                          <p:attrName>ppt_w</p:attrName>
                                        </p:attrNameLst>
                                      </p:cBhvr>
                                      <p:tavLst>
                                        <p:tav tm="0">
                                          <p:val>
                                            <p:strVal val="ppt_w"/>
                                          </p:val>
                                        </p:tav>
                                        <p:tav tm="100000">
                                          <p:val>
                                            <p:strVal val="ppt_w*0.70"/>
                                          </p:val>
                                        </p:tav>
                                      </p:tavLst>
                                    </p:anim>
                                    <p:anim calcmode="lin" valueType="num">
                                      <p:cBhvr>
                                        <p:cTn id="227" dur="1000"/>
                                        <p:tgtEl>
                                          <p:spTgt spid="22"/>
                                        </p:tgtEl>
                                        <p:attrNameLst>
                                          <p:attrName>ppt_h</p:attrName>
                                        </p:attrNameLst>
                                      </p:cBhvr>
                                      <p:tavLst>
                                        <p:tav tm="0">
                                          <p:val>
                                            <p:strVal val="ppt_h"/>
                                          </p:val>
                                        </p:tav>
                                        <p:tav tm="100000">
                                          <p:val>
                                            <p:strVal val="ppt_h"/>
                                          </p:val>
                                        </p:tav>
                                      </p:tavLst>
                                    </p:anim>
                                    <p:animEffect transition="out" filter="fade">
                                      <p:cBhvr>
                                        <p:cTn id="228" dur="1000"/>
                                        <p:tgtEl>
                                          <p:spTgt spid="22"/>
                                        </p:tgtEl>
                                      </p:cBhvr>
                                    </p:animEffect>
                                    <p:set>
                                      <p:cBhvr>
                                        <p:cTn id="229" dur="1" fill="hold">
                                          <p:stCondLst>
                                            <p:cond delay="999"/>
                                          </p:stCondLst>
                                        </p:cTn>
                                        <p:tgtEl>
                                          <p:spTgt spid="22"/>
                                        </p:tgtEl>
                                        <p:attrNameLst>
                                          <p:attrName>style.visibility</p:attrName>
                                        </p:attrNameLst>
                                      </p:cBhvr>
                                      <p:to>
                                        <p:strVal val="hidden"/>
                                      </p:to>
                                    </p:set>
                                  </p:childTnLst>
                                </p:cTn>
                              </p:par>
                              <p:par>
                                <p:cTn id="230" presetID="55" presetClass="exit" presetSubtype="0" fill="hold" grpId="1" nodeType="withEffect">
                                  <p:stCondLst>
                                    <p:cond delay="0"/>
                                  </p:stCondLst>
                                  <p:childTnLst>
                                    <p:anim calcmode="lin" valueType="num">
                                      <p:cBhvr>
                                        <p:cTn id="231" dur="1000"/>
                                        <p:tgtEl>
                                          <p:spTgt spid="72"/>
                                        </p:tgtEl>
                                        <p:attrNameLst>
                                          <p:attrName>ppt_w</p:attrName>
                                        </p:attrNameLst>
                                      </p:cBhvr>
                                      <p:tavLst>
                                        <p:tav tm="0">
                                          <p:val>
                                            <p:strVal val="ppt_w"/>
                                          </p:val>
                                        </p:tav>
                                        <p:tav tm="100000">
                                          <p:val>
                                            <p:strVal val="ppt_w*0.70"/>
                                          </p:val>
                                        </p:tav>
                                      </p:tavLst>
                                    </p:anim>
                                    <p:anim calcmode="lin" valueType="num">
                                      <p:cBhvr>
                                        <p:cTn id="232" dur="1000"/>
                                        <p:tgtEl>
                                          <p:spTgt spid="72"/>
                                        </p:tgtEl>
                                        <p:attrNameLst>
                                          <p:attrName>ppt_h</p:attrName>
                                        </p:attrNameLst>
                                      </p:cBhvr>
                                      <p:tavLst>
                                        <p:tav tm="0">
                                          <p:val>
                                            <p:strVal val="ppt_h"/>
                                          </p:val>
                                        </p:tav>
                                        <p:tav tm="100000">
                                          <p:val>
                                            <p:strVal val="ppt_h"/>
                                          </p:val>
                                        </p:tav>
                                      </p:tavLst>
                                    </p:anim>
                                    <p:animEffect transition="out" filter="fade">
                                      <p:cBhvr>
                                        <p:cTn id="233" dur="1000"/>
                                        <p:tgtEl>
                                          <p:spTgt spid="72"/>
                                        </p:tgtEl>
                                      </p:cBhvr>
                                    </p:animEffect>
                                    <p:set>
                                      <p:cBhvr>
                                        <p:cTn id="234" dur="1" fill="hold">
                                          <p:stCondLst>
                                            <p:cond delay="999"/>
                                          </p:stCondLst>
                                        </p:cTn>
                                        <p:tgtEl>
                                          <p:spTgt spid="72"/>
                                        </p:tgtEl>
                                        <p:attrNameLst>
                                          <p:attrName>style.visibility</p:attrName>
                                        </p:attrNameLst>
                                      </p:cBhvr>
                                      <p:to>
                                        <p:strVal val="hidden"/>
                                      </p:to>
                                    </p:set>
                                  </p:childTnLst>
                                </p:cTn>
                              </p:par>
                              <p:par>
                                <p:cTn id="235" presetID="55" presetClass="exit" presetSubtype="0" fill="hold" grpId="1" nodeType="withEffect">
                                  <p:stCondLst>
                                    <p:cond delay="0"/>
                                  </p:stCondLst>
                                  <p:childTnLst>
                                    <p:anim calcmode="lin" valueType="num">
                                      <p:cBhvr>
                                        <p:cTn id="236" dur="1000"/>
                                        <p:tgtEl>
                                          <p:spTgt spid="100"/>
                                        </p:tgtEl>
                                        <p:attrNameLst>
                                          <p:attrName>ppt_w</p:attrName>
                                        </p:attrNameLst>
                                      </p:cBhvr>
                                      <p:tavLst>
                                        <p:tav tm="0">
                                          <p:val>
                                            <p:strVal val="ppt_w"/>
                                          </p:val>
                                        </p:tav>
                                        <p:tav tm="100000">
                                          <p:val>
                                            <p:strVal val="ppt_w*0.70"/>
                                          </p:val>
                                        </p:tav>
                                      </p:tavLst>
                                    </p:anim>
                                    <p:anim calcmode="lin" valueType="num">
                                      <p:cBhvr>
                                        <p:cTn id="237" dur="1000"/>
                                        <p:tgtEl>
                                          <p:spTgt spid="100"/>
                                        </p:tgtEl>
                                        <p:attrNameLst>
                                          <p:attrName>ppt_h</p:attrName>
                                        </p:attrNameLst>
                                      </p:cBhvr>
                                      <p:tavLst>
                                        <p:tav tm="0">
                                          <p:val>
                                            <p:strVal val="ppt_h"/>
                                          </p:val>
                                        </p:tav>
                                        <p:tav tm="100000">
                                          <p:val>
                                            <p:strVal val="ppt_h"/>
                                          </p:val>
                                        </p:tav>
                                      </p:tavLst>
                                    </p:anim>
                                    <p:animEffect transition="out" filter="fade">
                                      <p:cBhvr>
                                        <p:cTn id="238" dur="1000"/>
                                        <p:tgtEl>
                                          <p:spTgt spid="100"/>
                                        </p:tgtEl>
                                      </p:cBhvr>
                                    </p:animEffect>
                                    <p:set>
                                      <p:cBhvr>
                                        <p:cTn id="239" dur="1" fill="hold">
                                          <p:stCondLst>
                                            <p:cond delay="999"/>
                                          </p:stCondLst>
                                        </p:cTn>
                                        <p:tgtEl>
                                          <p:spTgt spid="100"/>
                                        </p:tgtEl>
                                        <p:attrNameLst>
                                          <p:attrName>style.visibility</p:attrName>
                                        </p:attrNameLst>
                                      </p:cBhvr>
                                      <p:to>
                                        <p:strVal val="hidden"/>
                                      </p:to>
                                    </p:set>
                                  </p:childTnLst>
                                </p:cTn>
                              </p:par>
                              <p:par>
                                <p:cTn id="240" presetID="55" presetClass="exit" presetSubtype="0" fill="hold" grpId="1" nodeType="withEffect">
                                  <p:stCondLst>
                                    <p:cond delay="0"/>
                                  </p:stCondLst>
                                  <p:childTnLst>
                                    <p:anim calcmode="lin" valueType="num">
                                      <p:cBhvr>
                                        <p:cTn id="241" dur="1000"/>
                                        <p:tgtEl>
                                          <p:spTgt spid="104"/>
                                        </p:tgtEl>
                                        <p:attrNameLst>
                                          <p:attrName>ppt_w</p:attrName>
                                        </p:attrNameLst>
                                      </p:cBhvr>
                                      <p:tavLst>
                                        <p:tav tm="0">
                                          <p:val>
                                            <p:strVal val="ppt_w"/>
                                          </p:val>
                                        </p:tav>
                                        <p:tav tm="100000">
                                          <p:val>
                                            <p:strVal val="ppt_w*0.70"/>
                                          </p:val>
                                        </p:tav>
                                      </p:tavLst>
                                    </p:anim>
                                    <p:anim calcmode="lin" valueType="num">
                                      <p:cBhvr>
                                        <p:cTn id="242" dur="1000"/>
                                        <p:tgtEl>
                                          <p:spTgt spid="104"/>
                                        </p:tgtEl>
                                        <p:attrNameLst>
                                          <p:attrName>ppt_h</p:attrName>
                                        </p:attrNameLst>
                                      </p:cBhvr>
                                      <p:tavLst>
                                        <p:tav tm="0">
                                          <p:val>
                                            <p:strVal val="ppt_h"/>
                                          </p:val>
                                        </p:tav>
                                        <p:tav tm="100000">
                                          <p:val>
                                            <p:strVal val="ppt_h"/>
                                          </p:val>
                                        </p:tav>
                                      </p:tavLst>
                                    </p:anim>
                                    <p:animEffect transition="out" filter="fade">
                                      <p:cBhvr>
                                        <p:cTn id="243" dur="1000"/>
                                        <p:tgtEl>
                                          <p:spTgt spid="104"/>
                                        </p:tgtEl>
                                      </p:cBhvr>
                                    </p:animEffect>
                                    <p:set>
                                      <p:cBhvr>
                                        <p:cTn id="244" dur="1" fill="hold">
                                          <p:stCondLst>
                                            <p:cond delay="999"/>
                                          </p:stCondLst>
                                        </p:cTn>
                                        <p:tgtEl>
                                          <p:spTgt spid="104"/>
                                        </p:tgtEl>
                                        <p:attrNameLst>
                                          <p:attrName>style.visibility</p:attrName>
                                        </p:attrNameLst>
                                      </p:cBhvr>
                                      <p:to>
                                        <p:strVal val="hidden"/>
                                      </p:to>
                                    </p:set>
                                  </p:childTnLst>
                                </p:cTn>
                              </p:par>
                              <p:par>
                                <p:cTn id="245" presetID="55" presetClass="exit" presetSubtype="0" fill="hold" grpId="1" nodeType="withEffect">
                                  <p:stCondLst>
                                    <p:cond delay="0"/>
                                  </p:stCondLst>
                                  <p:childTnLst>
                                    <p:anim calcmode="lin" valueType="num">
                                      <p:cBhvr>
                                        <p:cTn id="246" dur="1000"/>
                                        <p:tgtEl>
                                          <p:spTgt spid="108"/>
                                        </p:tgtEl>
                                        <p:attrNameLst>
                                          <p:attrName>ppt_w</p:attrName>
                                        </p:attrNameLst>
                                      </p:cBhvr>
                                      <p:tavLst>
                                        <p:tav tm="0">
                                          <p:val>
                                            <p:strVal val="ppt_w"/>
                                          </p:val>
                                        </p:tav>
                                        <p:tav tm="100000">
                                          <p:val>
                                            <p:strVal val="ppt_w*0.70"/>
                                          </p:val>
                                        </p:tav>
                                      </p:tavLst>
                                    </p:anim>
                                    <p:anim calcmode="lin" valueType="num">
                                      <p:cBhvr>
                                        <p:cTn id="247" dur="1000"/>
                                        <p:tgtEl>
                                          <p:spTgt spid="108"/>
                                        </p:tgtEl>
                                        <p:attrNameLst>
                                          <p:attrName>ppt_h</p:attrName>
                                        </p:attrNameLst>
                                      </p:cBhvr>
                                      <p:tavLst>
                                        <p:tav tm="0">
                                          <p:val>
                                            <p:strVal val="ppt_h"/>
                                          </p:val>
                                        </p:tav>
                                        <p:tav tm="100000">
                                          <p:val>
                                            <p:strVal val="ppt_h"/>
                                          </p:val>
                                        </p:tav>
                                      </p:tavLst>
                                    </p:anim>
                                    <p:animEffect transition="out" filter="fade">
                                      <p:cBhvr>
                                        <p:cTn id="248" dur="1000"/>
                                        <p:tgtEl>
                                          <p:spTgt spid="108"/>
                                        </p:tgtEl>
                                      </p:cBhvr>
                                    </p:animEffect>
                                    <p:set>
                                      <p:cBhvr>
                                        <p:cTn id="249" dur="1" fill="hold">
                                          <p:stCondLst>
                                            <p:cond delay="999"/>
                                          </p:stCondLst>
                                        </p:cTn>
                                        <p:tgtEl>
                                          <p:spTgt spid="108"/>
                                        </p:tgtEl>
                                        <p:attrNameLst>
                                          <p:attrName>style.visibility</p:attrName>
                                        </p:attrNameLst>
                                      </p:cBhvr>
                                      <p:to>
                                        <p:strVal val="hidden"/>
                                      </p:to>
                                    </p:set>
                                  </p:childTnLst>
                                </p:cTn>
                              </p:par>
                              <p:par>
                                <p:cTn id="250" presetID="55" presetClass="exit" presetSubtype="0" fill="hold" grpId="0" nodeType="withEffect">
                                  <p:stCondLst>
                                    <p:cond delay="0"/>
                                  </p:stCondLst>
                                  <p:childTnLst>
                                    <p:anim calcmode="lin" valueType="num">
                                      <p:cBhvr>
                                        <p:cTn id="251" dur="1000"/>
                                        <p:tgtEl>
                                          <p:spTgt spid="109"/>
                                        </p:tgtEl>
                                        <p:attrNameLst>
                                          <p:attrName>ppt_w</p:attrName>
                                        </p:attrNameLst>
                                      </p:cBhvr>
                                      <p:tavLst>
                                        <p:tav tm="0">
                                          <p:val>
                                            <p:strVal val="ppt_w"/>
                                          </p:val>
                                        </p:tav>
                                        <p:tav tm="100000">
                                          <p:val>
                                            <p:strVal val="ppt_w*0.70"/>
                                          </p:val>
                                        </p:tav>
                                      </p:tavLst>
                                    </p:anim>
                                    <p:anim calcmode="lin" valueType="num">
                                      <p:cBhvr>
                                        <p:cTn id="252" dur="1000"/>
                                        <p:tgtEl>
                                          <p:spTgt spid="109"/>
                                        </p:tgtEl>
                                        <p:attrNameLst>
                                          <p:attrName>ppt_h</p:attrName>
                                        </p:attrNameLst>
                                      </p:cBhvr>
                                      <p:tavLst>
                                        <p:tav tm="0">
                                          <p:val>
                                            <p:strVal val="ppt_h"/>
                                          </p:val>
                                        </p:tav>
                                        <p:tav tm="100000">
                                          <p:val>
                                            <p:strVal val="ppt_h"/>
                                          </p:val>
                                        </p:tav>
                                      </p:tavLst>
                                    </p:anim>
                                    <p:animEffect transition="out" filter="fade">
                                      <p:cBhvr>
                                        <p:cTn id="253" dur="1000"/>
                                        <p:tgtEl>
                                          <p:spTgt spid="109"/>
                                        </p:tgtEl>
                                      </p:cBhvr>
                                    </p:animEffect>
                                    <p:set>
                                      <p:cBhvr>
                                        <p:cTn id="254" dur="1" fill="hold">
                                          <p:stCondLst>
                                            <p:cond delay="999"/>
                                          </p:stCondLst>
                                        </p:cTn>
                                        <p:tgtEl>
                                          <p:spTgt spid="109"/>
                                        </p:tgtEl>
                                        <p:attrNameLst>
                                          <p:attrName>style.visibility</p:attrName>
                                        </p:attrNameLst>
                                      </p:cBhvr>
                                      <p:to>
                                        <p:strVal val="hidden"/>
                                      </p:to>
                                    </p:set>
                                  </p:childTnLst>
                                </p:cTn>
                              </p:par>
                              <p:par>
                                <p:cTn id="255" presetID="55" presetClass="exit" presetSubtype="0" fill="hold" grpId="0" nodeType="withEffect">
                                  <p:stCondLst>
                                    <p:cond delay="0"/>
                                  </p:stCondLst>
                                  <p:childTnLst>
                                    <p:anim calcmode="lin" valueType="num">
                                      <p:cBhvr>
                                        <p:cTn id="256" dur="1000"/>
                                        <p:tgtEl>
                                          <p:spTgt spid="116"/>
                                        </p:tgtEl>
                                        <p:attrNameLst>
                                          <p:attrName>ppt_w</p:attrName>
                                        </p:attrNameLst>
                                      </p:cBhvr>
                                      <p:tavLst>
                                        <p:tav tm="0">
                                          <p:val>
                                            <p:strVal val="ppt_w"/>
                                          </p:val>
                                        </p:tav>
                                        <p:tav tm="100000">
                                          <p:val>
                                            <p:strVal val="ppt_w*0.70"/>
                                          </p:val>
                                        </p:tav>
                                      </p:tavLst>
                                    </p:anim>
                                    <p:anim calcmode="lin" valueType="num">
                                      <p:cBhvr>
                                        <p:cTn id="257" dur="1000"/>
                                        <p:tgtEl>
                                          <p:spTgt spid="116"/>
                                        </p:tgtEl>
                                        <p:attrNameLst>
                                          <p:attrName>ppt_h</p:attrName>
                                        </p:attrNameLst>
                                      </p:cBhvr>
                                      <p:tavLst>
                                        <p:tav tm="0">
                                          <p:val>
                                            <p:strVal val="ppt_h"/>
                                          </p:val>
                                        </p:tav>
                                        <p:tav tm="100000">
                                          <p:val>
                                            <p:strVal val="ppt_h"/>
                                          </p:val>
                                        </p:tav>
                                      </p:tavLst>
                                    </p:anim>
                                    <p:animEffect transition="out" filter="fade">
                                      <p:cBhvr>
                                        <p:cTn id="258" dur="1000"/>
                                        <p:tgtEl>
                                          <p:spTgt spid="116"/>
                                        </p:tgtEl>
                                      </p:cBhvr>
                                    </p:animEffect>
                                    <p:set>
                                      <p:cBhvr>
                                        <p:cTn id="259" dur="1" fill="hold">
                                          <p:stCondLst>
                                            <p:cond delay="999"/>
                                          </p:stCondLst>
                                        </p:cTn>
                                        <p:tgtEl>
                                          <p:spTgt spid="116"/>
                                        </p:tgtEl>
                                        <p:attrNameLst>
                                          <p:attrName>style.visibility</p:attrName>
                                        </p:attrNameLst>
                                      </p:cBhvr>
                                      <p:to>
                                        <p:strVal val="hidden"/>
                                      </p:to>
                                    </p:set>
                                  </p:childTnLst>
                                </p:cTn>
                              </p:par>
                            </p:childTnLst>
                          </p:cTn>
                        </p:par>
                      </p:childTnLst>
                    </p:cTn>
                  </p:par>
                  <p:par>
                    <p:cTn id="260" fill="hold">
                      <p:stCondLst>
                        <p:cond delay="indefinite"/>
                      </p:stCondLst>
                      <p:childTnLst>
                        <p:par>
                          <p:cTn id="261" fill="hold">
                            <p:stCondLst>
                              <p:cond delay="0"/>
                            </p:stCondLst>
                            <p:childTnLst>
                              <p:par>
                                <p:cTn id="262" presetID="22" presetClass="entr" presetSubtype="8" fill="hold" grpId="0" nodeType="clickEffect">
                                  <p:stCondLst>
                                    <p:cond delay="0"/>
                                  </p:stCondLst>
                                  <p:childTnLst>
                                    <p:set>
                                      <p:cBhvr>
                                        <p:cTn id="263" dur="1" fill="hold">
                                          <p:stCondLst>
                                            <p:cond delay="0"/>
                                          </p:stCondLst>
                                        </p:cTn>
                                        <p:tgtEl>
                                          <p:spTgt spid="125"/>
                                        </p:tgtEl>
                                        <p:attrNameLst>
                                          <p:attrName>style.visibility</p:attrName>
                                        </p:attrNameLst>
                                      </p:cBhvr>
                                      <p:to>
                                        <p:strVal val="visible"/>
                                      </p:to>
                                    </p:set>
                                    <p:animEffect transition="in" filter="wipe(left)">
                                      <p:cBhvr>
                                        <p:cTn id="264" dur="500"/>
                                        <p:tgtEl>
                                          <p:spTgt spid="125"/>
                                        </p:tgtEl>
                                      </p:cBhvr>
                                    </p:animEffect>
                                  </p:childTnLst>
                                </p:cTn>
                              </p:par>
                            </p:childTnLst>
                          </p:cTn>
                        </p:par>
                      </p:childTnLst>
                    </p:cTn>
                  </p:par>
                  <p:par>
                    <p:cTn id="265" fill="hold">
                      <p:stCondLst>
                        <p:cond delay="indefinite"/>
                      </p:stCondLst>
                      <p:childTnLst>
                        <p:par>
                          <p:cTn id="266" fill="hold">
                            <p:stCondLst>
                              <p:cond delay="0"/>
                            </p:stCondLst>
                            <p:childTnLst>
                              <p:par>
                                <p:cTn id="267" presetID="53" presetClass="entr" presetSubtype="0" fill="hold" grpId="0" nodeType="clickEffect">
                                  <p:stCondLst>
                                    <p:cond delay="0"/>
                                  </p:stCondLst>
                                  <p:childTnLst>
                                    <p:set>
                                      <p:cBhvr>
                                        <p:cTn id="268" dur="1" fill="hold">
                                          <p:stCondLst>
                                            <p:cond delay="0"/>
                                          </p:stCondLst>
                                        </p:cTn>
                                        <p:tgtEl>
                                          <p:spTgt spid="127"/>
                                        </p:tgtEl>
                                        <p:attrNameLst>
                                          <p:attrName>style.visibility</p:attrName>
                                        </p:attrNameLst>
                                      </p:cBhvr>
                                      <p:to>
                                        <p:strVal val="visible"/>
                                      </p:to>
                                    </p:set>
                                    <p:anim calcmode="lin" valueType="num">
                                      <p:cBhvr>
                                        <p:cTn id="269" dur="500" fill="hold"/>
                                        <p:tgtEl>
                                          <p:spTgt spid="127"/>
                                        </p:tgtEl>
                                        <p:attrNameLst>
                                          <p:attrName>ppt_w</p:attrName>
                                        </p:attrNameLst>
                                      </p:cBhvr>
                                      <p:tavLst>
                                        <p:tav tm="0">
                                          <p:val>
                                            <p:fltVal val="0"/>
                                          </p:val>
                                        </p:tav>
                                        <p:tav tm="100000">
                                          <p:val>
                                            <p:strVal val="#ppt_w"/>
                                          </p:val>
                                        </p:tav>
                                      </p:tavLst>
                                    </p:anim>
                                    <p:anim calcmode="lin" valueType="num">
                                      <p:cBhvr>
                                        <p:cTn id="270" dur="500" fill="hold"/>
                                        <p:tgtEl>
                                          <p:spTgt spid="127"/>
                                        </p:tgtEl>
                                        <p:attrNameLst>
                                          <p:attrName>ppt_h</p:attrName>
                                        </p:attrNameLst>
                                      </p:cBhvr>
                                      <p:tavLst>
                                        <p:tav tm="0">
                                          <p:val>
                                            <p:fltVal val="0"/>
                                          </p:val>
                                        </p:tav>
                                        <p:tav tm="100000">
                                          <p:val>
                                            <p:strVal val="#ppt_h"/>
                                          </p:val>
                                        </p:tav>
                                      </p:tavLst>
                                    </p:anim>
                                    <p:animEffect transition="in" filter="fade">
                                      <p:cBhvr>
                                        <p:cTn id="271" dur="500"/>
                                        <p:tgtEl>
                                          <p:spTgt spid="127"/>
                                        </p:tgtEl>
                                      </p:cBhvr>
                                    </p:animEffect>
                                  </p:childTnLst>
                                </p:cTn>
                              </p:par>
                            </p:childTnLst>
                          </p:cTn>
                        </p:par>
                      </p:childTnLst>
                    </p:cTn>
                  </p:par>
                  <p:par>
                    <p:cTn id="272" fill="hold">
                      <p:stCondLst>
                        <p:cond delay="indefinite"/>
                      </p:stCondLst>
                      <p:childTnLst>
                        <p:par>
                          <p:cTn id="273" fill="hold">
                            <p:stCondLst>
                              <p:cond delay="0"/>
                            </p:stCondLst>
                            <p:childTnLst>
                              <p:par>
                                <p:cTn id="274" presetID="55" presetClass="exit" presetSubtype="0" fill="hold" grpId="1" nodeType="clickEffect">
                                  <p:stCondLst>
                                    <p:cond delay="0"/>
                                  </p:stCondLst>
                                  <p:childTnLst>
                                    <p:anim calcmode="lin" valueType="num">
                                      <p:cBhvr>
                                        <p:cTn id="275" dur="1000"/>
                                        <p:tgtEl>
                                          <p:spTgt spid="127"/>
                                        </p:tgtEl>
                                        <p:attrNameLst>
                                          <p:attrName>ppt_w</p:attrName>
                                        </p:attrNameLst>
                                      </p:cBhvr>
                                      <p:tavLst>
                                        <p:tav tm="0">
                                          <p:val>
                                            <p:strVal val="ppt_w"/>
                                          </p:val>
                                        </p:tav>
                                        <p:tav tm="100000">
                                          <p:val>
                                            <p:strVal val="ppt_w*0.70"/>
                                          </p:val>
                                        </p:tav>
                                      </p:tavLst>
                                    </p:anim>
                                    <p:anim calcmode="lin" valueType="num">
                                      <p:cBhvr>
                                        <p:cTn id="276" dur="1000"/>
                                        <p:tgtEl>
                                          <p:spTgt spid="127"/>
                                        </p:tgtEl>
                                        <p:attrNameLst>
                                          <p:attrName>ppt_h</p:attrName>
                                        </p:attrNameLst>
                                      </p:cBhvr>
                                      <p:tavLst>
                                        <p:tav tm="0">
                                          <p:val>
                                            <p:strVal val="ppt_h"/>
                                          </p:val>
                                        </p:tav>
                                        <p:tav tm="100000">
                                          <p:val>
                                            <p:strVal val="ppt_h"/>
                                          </p:val>
                                        </p:tav>
                                      </p:tavLst>
                                    </p:anim>
                                    <p:animEffect transition="out" filter="fade">
                                      <p:cBhvr>
                                        <p:cTn id="277" dur="1000"/>
                                        <p:tgtEl>
                                          <p:spTgt spid="127"/>
                                        </p:tgtEl>
                                      </p:cBhvr>
                                    </p:animEffect>
                                    <p:set>
                                      <p:cBhvr>
                                        <p:cTn id="278" dur="1" fill="hold">
                                          <p:stCondLst>
                                            <p:cond delay="999"/>
                                          </p:stCondLst>
                                        </p:cTn>
                                        <p:tgtEl>
                                          <p:spTgt spid="127"/>
                                        </p:tgtEl>
                                        <p:attrNameLst>
                                          <p:attrName>style.visibility</p:attrName>
                                        </p:attrNameLst>
                                      </p:cBhvr>
                                      <p:to>
                                        <p:strVal val="hidden"/>
                                      </p:to>
                                    </p:set>
                                  </p:childTnLst>
                                </p:cTn>
                              </p:par>
                              <p:par>
                                <p:cTn id="279" presetID="55" presetClass="exit" presetSubtype="0" fill="hold" grpId="1" nodeType="withEffect">
                                  <p:stCondLst>
                                    <p:cond delay="0"/>
                                  </p:stCondLst>
                                  <p:childTnLst>
                                    <p:anim calcmode="lin" valueType="num">
                                      <p:cBhvr>
                                        <p:cTn id="280" dur="1000"/>
                                        <p:tgtEl>
                                          <p:spTgt spid="125"/>
                                        </p:tgtEl>
                                        <p:attrNameLst>
                                          <p:attrName>ppt_w</p:attrName>
                                        </p:attrNameLst>
                                      </p:cBhvr>
                                      <p:tavLst>
                                        <p:tav tm="0">
                                          <p:val>
                                            <p:strVal val="ppt_w"/>
                                          </p:val>
                                        </p:tav>
                                        <p:tav tm="100000">
                                          <p:val>
                                            <p:strVal val="ppt_w*0.70"/>
                                          </p:val>
                                        </p:tav>
                                      </p:tavLst>
                                    </p:anim>
                                    <p:anim calcmode="lin" valueType="num">
                                      <p:cBhvr>
                                        <p:cTn id="281" dur="1000"/>
                                        <p:tgtEl>
                                          <p:spTgt spid="125"/>
                                        </p:tgtEl>
                                        <p:attrNameLst>
                                          <p:attrName>ppt_h</p:attrName>
                                        </p:attrNameLst>
                                      </p:cBhvr>
                                      <p:tavLst>
                                        <p:tav tm="0">
                                          <p:val>
                                            <p:strVal val="ppt_h"/>
                                          </p:val>
                                        </p:tav>
                                        <p:tav tm="100000">
                                          <p:val>
                                            <p:strVal val="ppt_h"/>
                                          </p:val>
                                        </p:tav>
                                      </p:tavLst>
                                    </p:anim>
                                    <p:animEffect transition="out" filter="fade">
                                      <p:cBhvr>
                                        <p:cTn id="282" dur="1000"/>
                                        <p:tgtEl>
                                          <p:spTgt spid="125"/>
                                        </p:tgtEl>
                                      </p:cBhvr>
                                    </p:animEffect>
                                    <p:set>
                                      <p:cBhvr>
                                        <p:cTn id="283" dur="1" fill="hold">
                                          <p:stCondLst>
                                            <p:cond delay="999"/>
                                          </p:stCondLst>
                                        </p:cTn>
                                        <p:tgtEl>
                                          <p:spTgt spid="125"/>
                                        </p:tgtEl>
                                        <p:attrNameLst>
                                          <p:attrName>style.visibility</p:attrName>
                                        </p:attrNameLst>
                                      </p:cBhvr>
                                      <p:to>
                                        <p:strVal val="hidden"/>
                                      </p:to>
                                    </p:set>
                                  </p:childTnLst>
                                </p:cTn>
                              </p:par>
                            </p:childTnLst>
                          </p:cTn>
                        </p:par>
                      </p:childTnLst>
                    </p:cTn>
                  </p:par>
                  <p:par>
                    <p:cTn id="284" fill="hold">
                      <p:stCondLst>
                        <p:cond delay="indefinite"/>
                      </p:stCondLst>
                      <p:childTnLst>
                        <p:par>
                          <p:cTn id="285" fill="hold">
                            <p:stCondLst>
                              <p:cond delay="0"/>
                            </p:stCondLst>
                            <p:childTnLst>
                              <p:par>
                                <p:cTn id="286" presetID="22" presetClass="entr" presetSubtype="8" fill="hold" nodeType="clickEffect">
                                  <p:stCondLst>
                                    <p:cond delay="0"/>
                                  </p:stCondLst>
                                  <p:childTnLst>
                                    <p:set>
                                      <p:cBhvr>
                                        <p:cTn id="287" dur="1" fill="hold">
                                          <p:stCondLst>
                                            <p:cond delay="0"/>
                                          </p:stCondLst>
                                        </p:cTn>
                                        <p:tgtEl>
                                          <p:spTgt spid="128"/>
                                        </p:tgtEl>
                                        <p:attrNameLst>
                                          <p:attrName>style.visibility</p:attrName>
                                        </p:attrNameLst>
                                      </p:cBhvr>
                                      <p:to>
                                        <p:strVal val="visible"/>
                                      </p:to>
                                    </p:set>
                                    <p:animEffect transition="in" filter="wipe(left)">
                                      <p:cBhvr>
                                        <p:cTn id="288" dur="500"/>
                                        <p:tgtEl>
                                          <p:spTgt spid="128"/>
                                        </p:tgtEl>
                                      </p:cBhvr>
                                    </p:animEffect>
                                  </p:childTnLst>
                                </p:cTn>
                              </p:par>
                            </p:childTnLst>
                          </p:cTn>
                        </p:par>
                      </p:childTnLst>
                    </p:cTn>
                  </p:par>
                  <p:par>
                    <p:cTn id="289" fill="hold">
                      <p:stCondLst>
                        <p:cond delay="indefinite"/>
                      </p:stCondLst>
                      <p:childTnLst>
                        <p:par>
                          <p:cTn id="290" fill="hold">
                            <p:stCondLst>
                              <p:cond delay="0"/>
                            </p:stCondLst>
                            <p:childTnLst>
                              <p:par>
                                <p:cTn id="291" presetID="12" presetClass="entr" presetSubtype="2" fill="hold" grpId="0" nodeType="clickEffect">
                                  <p:stCondLst>
                                    <p:cond delay="0"/>
                                  </p:stCondLst>
                                  <p:childTnLst>
                                    <p:set>
                                      <p:cBhvr>
                                        <p:cTn id="292" dur="1" fill="hold">
                                          <p:stCondLst>
                                            <p:cond delay="0"/>
                                          </p:stCondLst>
                                        </p:cTn>
                                        <p:tgtEl>
                                          <p:spTgt spid="10241"/>
                                        </p:tgtEl>
                                        <p:attrNameLst>
                                          <p:attrName>style.visibility</p:attrName>
                                        </p:attrNameLst>
                                      </p:cBhvr>
                                      <p:to>
                                        <p:strVal val="visible"/>
                                      </p:to>
                                    </p:set>
                                    <p:animEffect transition="in" filter="slide(fromRight)">
                                      <p:cBhvr>
                                        <p:cTn id="293" dur="500"/>
                                        <p:tgtEl>
                                          <p:spTgt spid="10241"/>
                                        </p:tgtEl>
                                      </p:cBhvr>
                                    </p:animEffect>
                                  </p:childTnLst>
                                </p:cTn>
                              </p:par>
                            </p:childTnLst>
                          </p:cTn>
                        </p:par>
                      </p:childTnLst>
                    </p:cTn>
                  </p:par>
                  <p:par>
                    <p:cTn id="294" fill="hold">
                      <p:stCondLst>
                        <p:cond delay="indefinite"/>
                      </p:stCondLst>
                      <p:childTnLst>
                        <p:par>
                          <p:cTn id="295" fill="hold">
                            <p:stCondLst>
                              <p:cond delay="0"/>
                            </p:stCondLst>
                            <p:childTnLst>
                              <p:par>
                                <p:cTn id="296" presetID="53" presetClass="entr" presetSubtype="0" fill="hold" grpId="0" nodeType="clickEffect">
                                  <p:stCondLst>
                                    <p:cond delay="0"/>
                                  </p:stCondLst>
                                  <p:childTnLst>
                                    <p:set>
                                      <p:cBhvr>
                                        <p:cTn id="297" dur="1" fill="hold">
                                          <p:stCondLst>
                                            <p:cond delay="0"/>
                                          </p:stCondLst>
                                        </p:cTn>
                                        <p:tgtEl>
                                          <p:spTgt spid="129"/>
                                        </p:tgtEl>
                                        <p:attrNameLst>
                                          <p:attrName>style.visibility</p:attrName>
                                        </p:attrNameLst>
                                      </p:cBhvr>
                                      <p:to>
                                        <p:strVal val="visible"/>
                                      </p:to>
                                    </p:set>
                                    <p:anim calcmode="lin" valueType="num">
                                      <p:cBhvr>
                                        <p:cTn id="298" dur="500" fill="hold"/>
                                        <p:tgtEl>
                                          <p:spTgt spid="129"/>
                                        </p:tgtEl>
                                        <p:attrNameLst>
                                          <p:attrName>ppt_w</p:attrName>
                                        </p:attrNameLst>
                                      </p:cBhvr>
                                      <p:tavLst>
                                        <p:tav tm="0">
                                          <p:val>
                                            <p:fltVal val="0"/>
                                          </p:val>
                                        </p:tav>
                                        <p:tav tm="100000">
                                          <p:val>
                                            <p:strVal val="#ppt_w"/>
                                          </p:val>
                                        </p:tav>
                                      </p:tavLst>
                                    </p:anim>
                                    <p:anim calcmode="lin" valueType="num">
                                      <p:cBhvr>
                                        <p:cTn id="299" dur="500" fill="hold"/>
                                        <p:tgtEl>
                                          <p:spTgt spid="129"/>
                                        </p:tgtEl>
                                        <p:attrNameLst>
                                          <p:attrName>ppt_h</p:attrName>
                                        </p:attrNameLst>
                                      </p:cBhvr>
                                      <p:tavLst>
                                        <p:tav tm="0">
                                          <p:val>
                                            <p:fltVal val="0"/>
                                          </p:val>
                                        </p:tav>
                                        <p:tav tm="100000">
                                          <p:val>
                                            <p:strVal val="#ppt_h"/>
                                          </p:val>
                                        </p:tav>
                                      </p:tavLst>
                                    </p:anim>
                                    <p:animEffect transition="in" filter="fade">
                                      <p:cBhvr>
                                        <p:cTn id="300"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animBg="1"/>
      <p:bldP spid="127" grpId="0" animBg="1"/>
      <p:bldP spid="127" grpId="1" animBg="1"/>
      <p:bldP spid="4" grpId="0" animBg="1"/>
      <p:bldP spid="4" grpId="1" animBg="1"/>
      <p:bldP spid="8" grpId="0"/>
      <p:bldP spid="9" grpId="0"/>
      <p:bldP spid="10" grpId="0"/>
      <p:bldP spid="11" grpId="0"/>
      <p:bldP spid="12" grpId="0"/>
      <p:bldP spid="13" grpId="0"/>
      <p:bldP spid="14" grpId="0" animBg="1"/>
      <p:bldP spid="15" grpId="0" animBg="1"/>
      <p:bldP spid="15" grpId="1" animBg="1"/>
      <p:bldP spid="18" grpId="0" animBg="1"/>
      <p:bldP spid="19" grpId="0"/>
      <p:bldP spid="20" grpId="0"/>
      <p:bldP spid="21" grpId="0"/>
      <p:bldP spid="22" grpId="0" animBg="1"/>
      <p:bldP spid="22" grpId="1" animBg="1"/>
      <p:bldP spid="72" grpId="0" animBg="1"/>
      <p:bldP spid="72" grpId="1" animBg="1"/>
      <p:bldP spid="73" grpId="0"/>
      <p:bldP spid="99" grpId="0" animBg="1"/>
      <p:bldP spid="100" grpId="0" animBg="1"/>
      <p:bldP spid="100" grpId="1" animBg="1"/>
      <p:bldP spid="102" grpId="0"/>
      <p:bldP spid="103" grpId="0"/>
      <p:bldP spid="104" grpId="0" animBg="1"/>
      <p:bldP spid="104" grpId="1" animBg="1"/>
      <p:bldP spid="107" grpId="0"/>
      <p:bldP spid="108" grpId="0" animBg="1"/>
      <p:bldP spid="108" grpId="1" animBg="1"/>
      <p:bldP spid="109" grpId="0" animBg="1"/>
      <p:bldP spid="113" grpId="0" animBg="1"/>
      <p:bldP spid="114" grpId="0" animBg="1"/>
      <p:bldP spid="115" grpId="0" animBg="1"/>
      <p:bldP spid="116" grpId="0" animBg="1"/>
      <p:bldP spid="118" grpId="0" animBg="1"/>
      <p:bldP spid="123" grpId="0"/>
      <p:bldP spid="124" grpId="0" animBg="1"/>
      <p:bldP spid="125" grpId="0" animBg="1"/>
      <p:bldP spid="125" grpId="1" animBg="1"/>
      <p:bldP spid="129" grpId="0" animBg="1"/>
      <p:bldP spid="130"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e 33"/>
          <p:cNvGrpSpPr/>
          <p:nvPr/>
        </p:nvGrpSpPr>
        <p:grpSpPr>
          <a:xfrm>
            <a:off x="71406" y="571480"/>
            <a:ext cx="9001719" cy="3500462"/>
            <a:chOff x="71406" y="571480"/>
            <a:chExt cx="9001719" cy="3500462"/>
          </a:xfrm>
        </p:grpSpPr>
        <p:grpSp>
          <p:nvGrpSpPr>
            <p:cNvPr id="37" name="Groupe 38"/>
            <p:cNvGrpSpPr/>
            <p:nvPr/>
          </p:nvGrpSpPr>
          <p:grpSpPr>
            <a:xfrm>
              <a:off x="71406" y="571480"/>
              <a:ext cx="9001719" cy="3500462"/>
              <a:chOff x="71406" y="571480"/>
              <a:chExt cx="9001719" cy="3500462"/>
            </a:xfrm>
          </p:grpSpPr>
          <p:sp useBgFill="1">
            <p:nvSpPr>
              <p:cNvPr id="53" name="Pentagone 52"/>
              <p:cNvSpPr/>
              <p:nvPr/>
            </p:nvSpPr>
            <p:spPr>
              <a:xfrm>
                <a:off x="71422" y="857232"/>
                <a:ext cx="9001156" cy="3214710"/>
              </a:xfrm>
              <a:prstGeom prst="homePlate">
                <a:avLst>
                  <a:gd name="adj" fmla="val 1518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54" name="ZoneTexte 53"/>
              <p:cNvSpPr txBox="1"/>
              <p:nvPr/>
            </p:nvSpPr>
            <p:spPr>
              <a:xfrm>
                <a:off x="89742" y="571480"/>
                <a:ext cx="8911414" cy="369332"/>
              </a:xfrm>
              <a:prstGeom prst="rect">
                <a:avLst/>
              </a:prstGeom>
              <a:noFill/>
            </p:spPr>
            <p:txBody>
              <a:bodyPr wrap="none" rtlCol="0">
                <a:spAutoFit/>
              </a:bodyPr>
              <a:lstStyle/>
              <a:p>
                <a:r>
                  <a:rPr lang="fr-FR" b="1" dirty="0" smtClean="0">
                    <a:effectLst>
                      <a:outerShdw blurRad="38100" dist="38100" dir="2700000" algn="tl">
                        <a:srgbClr val="000000">
                          <a:alpha val="43137"/>
                        </a:srgbClr>
                      </a:outerShdw>
                    </a:effectLst>
                    <a:latin typeface="Viner Hand ITC" pitchFamily="66" charset="0"/>
                  </a:rPr>
                  <a:t>1450			1500			1550		              1600</a:t>
                </a:r>
                <a:endParaRPr lang="fr-FR" b="1" dirty="0">
                  <a:effectLst>
                    <a:outerShdw blurRad="38100" dist="38100" dir="2700000" algn="tl">
                      <a:srgbClr val="000000">
                        <a:alpha val="43137"/>
                      </a:srgbClr>
                    </a:outerShdw>
                  </a:effectLst>
                  <a:latin typeface="Viner Hand ITC" pitchFamily="66" charset="0"/>
                </a:endParaRPr>
              </a:p>
            </p:txBody>
          </p:sp>
          <p:sp>
            <p:nvSpPr>
              <p:cNvPr id="55" name="Forme libre 54"/>
              <p:cNvSpPr/>
              <p:nvPr/>
            </p:nvSpPr>
            <p:spPr>
              <a:xfrm>
                <a:off x="72000" y="835200"/>
                <a:ext cx="9001125" cy="1609725"/>
              </a:xfrm>
              <a:custGeom>
                <a:avLst/>
                <a:gdLst>
                  <a:gd name="connsiteX0" fmla="*/ 9001125 w 9001125"/>
                  <a:gd name="connsiteY0" fmla="*/ 1609725 h 1609725"/>
                  <a:gd name="connsiteX1" fmla="*/ 8496300 w 9001125"/>
                  <a:gd name="connsiteY1" fmla="*/ 0 h 1609725"/>
                  <a:gd name="connsiteX2" fmla="*/ 28575 w 9001125"/>
                  <a:gd name="connsiteY2" fmla="*/ 9525 h 1609725"/>
                  <a:gd name="connsiteX3" fmla="*/ 0 w 9001125"/>
                  <a:gd name="connsiteY3" fmla="*/ 0 h 1609725"/>
                  <a:gd name="connsiteX4" fmla="*/ 0 w 9001125"/>
                  <a:gd name="connsiteY4" fmla="*/ 1590675 h 1609725"/>
                  <a:gd name="connsiteX5" fmla="*/ 9001125 w 9001125"/>
                  <a:gd name="connsiteY5" fmla="*/ 1609725 h 16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125" h="1609725">
                    <a:moveTo>
                      <a:pt x="9001125" y="1609725"/>
                    </a:moveTo>
                    <a:lnTo>
                      <a:pt x="8496300" y="0"/>
                    </a:lnTo>
                    <a:lnTo>
                      <a:pt x="28575" y="9525"/>
                    </a:lnTo>
                    <a:lnTo>
                      <a:pt x="0" y="0"/>
                    </a:lnTo>
                    <a:lnTo>
                      <a:pt x="0" y="1590675"/>
                    </a:lnTo>
                    <a:lnTo>
                      <a:pt x="9001125" y="1609725"/>
                    </a:lnTo>
                    <a:close/>
                  </a:path>
                </a:pathLst>
              </a:cu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Forme libre 57"/>
              <p:cNvSpPr/>
              <p:nvPr/>
            </p:nvSpPr>
            <p:spPr>
              <a:xfrm flipV="1">
                <a:off x="71438" y="2462217"/>
                <a:ext cx="9001125" cy="1609725"/>
              </a:xfrm>
              <a:custGeom>
                <a:avLst/>
                <a:gdLst>
                  <a:gd name="connsiteX0" fmla="*/ 9001125 w 9001125"/>
                  <a:gd name="connsiteY0" fmla="*/ 1609725 h 1609725"/>
                  <a:gd name="connsiteX1" fmla="*/ 8496300 w 9001125"/>
                  <a:gd name="connsiteY1" fmla="*/ 0 h 1609725"/>
                  <a:gd name="connsiteX2" fmla="*/ 28575 w 9001125"/>
                  <a:gd name="connsiteY2" fmla="*/ 9525 h 1609725"/>
                  <a:gd name="connsiteX3" fmla="*/ 0 w 9001125"/>
                  <a:gd name="connsiteY3" fmla="*/ 0 h 1609725"/>
                  <a:gd name="connsiteX4" fmla="*/ 0 w 9001125"/>
                  <a:gd name="connsiteY4" fmla="*/ 1590675 h 1609725"/>
                  <a:gd name="connsiteX5" fmla="*/ 9001125 w 9001125"/>
                  <a:gd name="connsiteY5" fmla="*/ 1609725 h 16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125" h="1609725">
                    <a:moveTo>
                      <a:pt x="9001125" y="1609725"/>
                    </a:moveTo>
                    <a:lnTo>
                      <a:pt x="8496300" y="0"/>
                    </a:lnTo>
                    <a:lnTo>
                      <a:pt x="28575" y="9525"/>
                    </a:lnTo>
                    <a:lnTo>
                      <a:pt x="0" y="0"/>
                    </a:lnTo>
                    <a:lnTo>
                      <a:pt x="0" y="1590675"/>
                    </a:lnTo>
                    <a:lnTo>
                      <a:pt x="9001125" y="1609725"/>
                    </a:lnTo>
                    <a:close/>
                  </a:path>
                </a:pathLst>
              </a:custGeom>
              <a:solidFill>
                <a:srgbClr val="6633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9" name="Connecteur droit 58"/>
              <p:cNvCxnSpPr/>
              <p:nvPr/>
            </p:nvCxnSpPr>
            <p:spPr>
              <a:xfrm>
                <a:off x="71406" y="2428868"/>
                <a:ext cx="9000000" cy="1588"/>
              </a:xfrm>
              <a:prstGeom prst="line">
                <a:avLst/>
              </a:prstGeom>
              <a:ln w="101600">
                <a:solidFill>
                  <a:srgbClr val="663300"/>
                </a:solidFill>
              </a:ln>
            </p:spPr>
            <p:style>
              <a:lnRef idx="3">
                <a:schemeClr val="accent2"/>
              </a:lnRef>
              <a:fillRef idx="0">
                <a:schemeClr val="accent2"/>
              </a:fillRef>
              <a:effectRef idx="2">
                <a:schemeClr val="accent2"/>
              </a:effectRef>
              <a:fontRef idx="minor">
                <a:schemeClr val="tx1"/>
              </a:fontRef>
            </p:style>
          </p:cxnSp>
          <p:sp>
            <p:nvSpPr>
              <p:cNvPr id="60" name="Ellipse 59"/>
              <p:cNvSpPr/>
              <p:nvPr/>
            </p:nvSpPr>
            <p:spPr>
              <a:xfrm>
                <a:off x="572400" y="1285860"/>
                <a:ext cx="144000" cy="144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61" name="ZoneTexte 60"/>
              <p:cNvSpPr txBox="1"/>
              <p:nvPr/>
            </p:nvSpPr>
            <p:spPr>
              <a:xfrm>
                <a:off x="98976" y="1465200"/>
                <a:ext cx="1044000" cy="892552"/>
              </a:xfrm>
              <a:prstGeom prst="rect">
                <a:avLst/>
              </a:prstGeom>
              <a:noFill/>
              <a:ln>
                <a:solidFill>
                  <a:schemeClr val="bg2">
                    <a:lumMod val="25000"/>
                  </a:schemeClr>
                </a:solidFill>
              </a:ln>
            </p:spPr>
            <p:txBody>
              <a:bodyPr wrap="square" rtlCol="0" anchor="ctr">
                <a:spAutoFit/>
              </a:bodyPr>
              <a:lstStyle/>
              <a:p>
                <a:pPr algn="ctr"/>
                <a:r>
                  <a:rPr lang="fr-FR" sz="1300" b="1" u="sng" dirty="0" smtClean="0">
                    <a:effectLst>
                      <a:outerShdw blurRad="38100" dist="38100" dir="2700000" algn="tl">
                        <a:srgbClr val="000000">
                          <a:alpha val="43137"/>
                        </a:srgbClr>
                      </a:outerShdw>
                    </a:effectLst>
                    <a:latin typeface="Tw Cen MT" pitchFamily="34" charset="0"/>
                  </a:rPr>
                  <a:t>1455 </a:t>
                </a:r>
              </a:p>
              <a:p>
                <a:pPr algn="ctr"/>
                <a:r>
                  <a:rPr lang="fr-FR" sz="1300" b="1" dirty="0" smtClean="0">
                    <a:latin typeface="Tw Cen MT" pitchFamily="34" charset="0"/>
                  </a:rPr>
                  <a:t>Bible de Gutenberg</a:t>
                </a:r>
              </a:p>
              <a:p>
                <a:pPr algn="ctr"/>
                <a:r>
                  <a:rPr lang="fr-FR" sz="1300" b="1" dirty="0" smtClean="0">
                    <a:latin typeface="Tw Cen MT" pitchFamily="34" charset="0"/>
                  </a:rPr>
                  <a:t>(imprimerie)</a:t>
                </a:r>
                <a:endParaRPr lang="fr-FR" sz="1300" b="1" dirty="0">
                  <a:latin typeface="Tw Cen MT" pitchFamily="34" charset="0"/>
                </a:endParaRPr>
              </a:p>
            </p:txBody>
          </p:sp>
          <p:cxnSp>
            <p:nvCxnSpPr>
              <p:cNvPr id="62" name="Connecteur droit 61"/>
              <p:cNvCxnSpPr/>
              <p:nvPr/>
            </p:nvCxnSpPr>
            <p:spPr>
              <a:xfrm>
                <a:off x="500034" y="1141396"/>
                <a:ext cx="4000528" cy="1588"/>
              </a:xfrm>
              <a:prstGeom prst="line">
                <a:avLst/>
              </a:prstGeom>
              <a:ln>
                <a:solidFill>
                  <a:srgbClr val="C00000"/>
                </a:solidFill>
                <a:headEnd type="oval"/>
                <a:tailEnd type="oval"/>
              </a:ln>
            </p:spPr>
            <p:style>
              <a:lnRef idx="3">
                <a:schemeClr val="accent2"/>
              </a:lnRef>
              <a:fillRef idx="0">
                <a:schemeClr val="accent2"/>
              </a:fillRef>
              <a:effectRef idx="2">
                <a:schemeClr val="accent2"/>
              </a:effectRef>
              <a:fontRef idx="minor">
                <a:schemeClr val="tx1"/>
              </a:fontRef>
            </p:style>
          </p:cxnSp>
          <p:sp>
            <p:nvSpPr>
              <p:cNvPr id="63" name="ZoneTexte 62"/>
              <p:cNvSpPr txBox="1"/>
              <p:nvPr/>
            </p:nvSpPr>
            <p:spPr>
              <a:xfrm>
                <a:off x="500034" y="922034"/>
                <a:ext cx="3929090" cy="292388"/>
              </a:xfrm>
              <a:prstGeom prst="rect">
                <a:avLst/>
              </a:prstGeom>
              <a:noFill/>
            </p:spPr>
            <p:txBody>
              <a:bodyPr wrap="square" rtlCol="0">
                <a:spAutoFit/>
              </a:bodyPr>
              <a:lstStyle/>
              <a:p>
                <a:pPr algn="ctr"/>
                <a:r>
                  <a:rPr lang="fr-FR" sz="1300" b="1" dirty="0" smtClean="0">
                    <a:latin typeface="Tw Cen MT" pitchFamily="34" charset="0"/>
                  </a:rPr>
                  <a:t>Léonard de Vinci (1452-1519)</a:t>
                </a:r>
                <a:endParaRPr lang="fr-FR" sz="1300" b="1" dirty="0">
                  <a:latin typeface="Tw Cen MT" pitchFamily="34" charset="0"/>
                </a:endParaRPr>
              </a:p>
            </p:txBody>
          </p:sp>
          <p:cxnSp>
            <p:nvCxnSpPr>
              <p:cNvPr id="64" name="Connecteur droit 63"/>
              <p:cNvCxnSpPr/>
              <p:nvPr/>
            </p:nvCxnSpPr>
            <p:spPr>
              <a:xfrm>
                <a:off x="1643042" y="1428736"/>
                <a:ext cx="3240000" cy="1588"/>
              </a:xfrm>
              <a:prstGeom prst="line">
                <a:avLst/>
              </a:prstGeom>
              <a:ln>
                <a:solidFill>
                  <a:srgbClr val="C00000"/>
                </a:solidFill>
                <a:headEnd type="oval"/>
                <a:tailEnd type="oval"/>
              </a:ln>
            </p:spPr>
            <p:style>
              <a:lnRef idx="3">
                <a:schemeClr val="accent2"/>
              </a:lnRef>
              <a:fillRef idx="0">
                <a:schemeClr val="accent2"/>
              </a:fillRef>
              <a:effectRef idx="2">
                <a:schemeClr val="accent2"/>
              </a:effectRef>
              <a:fontRef idx="minor">
                <a:schemeClr val="tx1"/>
              </a:fontRef>
            </p:style>
          </p:cxnSp>
          <p:sp>
            <p:nvSpPr>
              <p:cNvPr id="65" name="ZoneTexte 64"/>
              <p:cNvSpPr txBox="1"/>
              <p:nvPr/>
            </p:nvSpPr>
            <p:spPr>
              <a:xfrm>
                <a:off x="1714480" y="1214422"/>
                <a:ext cx="3143272" cy="292388"/>
              </a:xfrm>
              <a:prstGeom prst="rect">
                <a:avLst/>
              </a:prstGeom>
              <a:noFill/>
            </p:spPr>
            <p:txBody>
              <a:bodyPr wrap="square" rtlCol="0">
                <a:spAutoFit/>
              </a:bodyPr>
              <a:lstStyle/>
              <a:p>
                <a:pPr algn="ctr"/>
                <a:r>
                  <a:rPr lang="fr-FR" sz="1300" b="1" dirty="0" smtClean="0">
                    <a:latin typeface="Tw Cen MT" pitchFamily="34" charset="0"/>
                  </a:rPr>
                  <a:t>Albrecht Dürer (1471-1528)</a:t>
                </a:r>
                <a:endParaRPr lang="fr-FR" sz="1300" b="1" dirty="0">
                  <a:latin typeface="Tw Cen MT" pitchFamily="34" charset="0"/>
                </a:endParaRPr>
              </a:p>
            </p:txBody>
          </p:sp>
          <p:sp>
            <p:nvSpPr>
              <p:cNvPr id="66" name="ZoneTexte 65"/>
              <p:cNvSpPr txBox="1"/>
              <p:nvPr/>
            </p:nvSpPr>
            <p:spPr>
              <a:xfrm>
                <a:off x="1928794" y="1500174"/>
                <a:ext cx="4572032" cy="292388"/>
              </a:xfrm>
              <a:prstGeom prst="rect">
                <a:avLst/>
              </a:prstGeom>
              <a:noFill/>
            </p:spPr>
            <p:txBody>
              <a:bodyPr wrap="square" rtlCol="0">
                <a:spAutoFit/>
              </a:bodyPr>
              <a:lstStyle/>
              <a:p>
                <a:pPr algn="ctr"/>
                <a:r>
                  <a:rPr lang="fr-FR" sz="1300" b="1" dirty="0" smtClean="0">
                    <a:latin typeface="Tw Cen MT" pitchFamily="34" charset="0"/>
                  </a:rPr>
                  <a:t>Michel Ange (1475-1564)</a:t>
                </a:r>
                <a:endParaRPr lang="fr-FR" sz="1300" b="1" dirty="0">
                  <a:latin typeface="Tw Cen MT" pitchFamily="34" charset="0"/>
                </a:endParaRPr>
              </a:p>
            </p:txBody>
          </p:sp>
          <p:cxnSp>
            <p:nvCxnSpPr>
              <p:cNvPr id="67" name="Connecteur droit 66"/>
              <p:cNvCxnSpPr/>
              <p:nvPr/>
            </p:nvCxnSpPr>
            <p:spPr>
              <a:xfrm>
                <a:off x="1857356" y="1712900"/>
                <a:ext cx="4680000" cy="1588"/>
              </a:xfrm>
              <a:prstGeom prst="line">
                <a:avLst/>
              </a:prstGeom>
              <a:ln>
                <a:solidFill>
                  <a:srgbClr val="C00000"/>
                </a:solidFill>
                <a:headEnd type="oval"/>
                <a:tailEnd type="oval"/>
              </a:ln>
            </p:spPr>
            <p:style>
              <a:lnRef idx="3">
                <a:schemeClr val="accent2"/>
              </a:lnRef>
              <a:fillRef idx="0">
                <a:schemeClr val="accent2"/>
              </a:fillRef>
              <a:effectRef idx="2">
                <a:schemeClr val="accent2"/>
              </a:effectRef>
              <a:fontRef idx="minor">
                <a:schemeClr val="tx1"/>
              </a:fontRef>
            </p:style>
          </p:cxnSp>
          <p:cxnSp>
            <p:nvCxnSpPr>
              <p:cNvPr id="68" name="Connecteur droit 67"/>
              <p:cNvCxnSpPr/>
              <p:nvPr/>
            </p:nvCxnSpPr>
            <p:spPr>
              <a:xfrm>
                <a:off x="1357290" y="2000240"/>
                <a:ext cx="3780000" cy="1588"/>
              </a:xfrm>
              <a:prstGeom prst="line">
                <a:avLst/>
              </a:prstGeom>
              <a:ln>
                <a:solidFill>
                  <a:schemeClr val="accent4">
                    <a:lumMod val="75000"/>
                  </a:schemeClr>
                </a:solidFill>
                <a:headEnd type="oval"/>
                <a:tailEnd type="oval"/>
              </a:ln>
            </p:spPr>
            <p:style>
              <a:lnRef idx="3">
                <a:schemeClr val="accent2"/>
              </a:lnRef>
              <a:fillRef idx="0">
                <a:schemeClr val="accent2"/>
              </a:fillRef>
              <a:effectRef idx="2">
                <a:schemeClr val="accent2"/>
              </a:effectRef>
              <a:fontRef idx="minor">
                <a:schemeClr val="tx1"/>
              </a:fontRef>
            </p:style>
          </p:cxnSp>
          <p:sp>
            <p:nvSpPr>
              <p:cNvPr id="69" name="ZoneTexte 68"/>
              <p:cNvSpPr txBox="1"/>
              <p:nvPr/>
            </p:nvSpPr>
            <p:spPr>
              <a:xfrm>
                <a:off x="1428728" y="1779290"/>
                <a:ext cx="3643338" cy="292388"/>
              </a:xfrm>
              <a:prstGeom prst="rect">
                <a:avLst/>
              </a:prstGeom>
              <a:noFill/>
            </p:spPr>
            <p:txBody>
              <a:bodyPr wrap="square" rtlCol="0">
                <a:spAutoFit/>
              </a:bodyPr>
              <a:lstStyle/>
              <a:p>
                <a:pPr algn="ctr"/>
                <a:r>
                  <a:rPr lang="fr-FR" sz="1300" b="1" dirty="0" smtClean="0">
                    <a:latin typeface="Tw Cen MT" pitchFamily="34" charset="0"/>
                  </a:rPr>
                  <a:t>Erasme (1469-1536)</a:t>
                </a:r>
                <a:endParaRPr lang="fr-FR" sz="1300" b="1" dirty="0">
                  <a:latin typeface="Tw Cen MT" pitchFamily="34" charset="0"/>
                </a:endParaRPr>
              </a:p>
            </p:txBody>
          </p:sp>
        </p:grpSp>
        <p:sp>
          <p:nvSpPr>
            <p:cNvPr id="44" name="Ellipse 43"/>
            <p:cNvSpPr/>
            <p:nvPr/>
          </p:nvSpPr>
          <p:spPr>
            <a:xfrm>
              <a:off x="4286248" y="2927810"/>
              <a:ext cx="144000" cy="144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51" name="ZoneTexte 50"/>
            <p:cNvSpPr txBox="1"/>
            <p:nvPr/>
          </p:nvSpPr>
          <p:spPr>
            <a:xfrm>
              <a:off x="3857620" y="3107952"/>
              <a:ext cx="1044000" cy="892552"/>
            </a:xfrm>
            <a:prstGeom prst="rect">
              <a:avLst/>
            </a:prstGeom>
            <a:noFill/>
            <a:ln>
              <a:solidFill>
                <a:schemeClr val="bg1"/>
              </a:solidFill>
            </a:ln>
          </p:spPr>
          <p:txBody>
            <a:bodyPr wrap="square" rtlCol="0">
              <a:spAutoFit/>
            </a:bodyPr>
            <a:lstStyle/>
            <a:p>
              <a:pPr algn="ctr"/>
              <a:r>
                <a:rPr lang="fr-FR" sz="1300" b="1" u="sng" dirty="0" smtClean="0">
                  <a:solidFill>
                    <a:schemeClr val="bg1"/>
                  </a:solidFill>
                  <a:effectLst>
                    <a:outerShdw blurRad="38100" dist="38100" dir="2700000" algn="tl">
                      <a:srgbClr val="000000">
                        <a:alpha val="43137"/>
                      </a:srgbClr>
                    </a:outerShdw>
                  </a:effectLst>
                  <a:latin typeface="Tw Cen MT" pitchFamily="34" charset="0"/>
                </a:rPr>
                <a:t>1517 </a:t>
              </a:r>
            </a:p>
            <a:p>
              <a:pPr algn="ctr"/>
              <a:r>
                <a:rPr lang="fr-FR" sz="1300" b="1" dirty="0" smtClean="0">
                  <a:solidFill>
                    <a:schemeClr val="bg1"/>
                  </a:solidFill>
                  <a:latin typeface="Tw Cen MT" pitchFamily="34" charset="0"/>
                </a:rPr>
                <a:t> 95 thèses de Luther à Wittenberg</a:t>
              </a:r>
            </a:p>
          </p:txBody>
        </p:sp>
        <p:sp>
          <p:nvSpPr>
            <p:cNvPr id="52" name="Pentagone 51"/>
            <p:cNvSpPr/>
            <p:nvPr/>
          </p:nvSpPr>
          <p:spPr>
            <a:xfrm>
              <a:off x="4357686" y="2571744"/>
              <a:ext cx="4572032" cy="214314"/>
            </a:xfrm>
            <a:prstGeom prst="homePlate">
              <a:avLst/>
            </a:prstGeom>
            <a:solidFill>
              <a:schemeClr val="accent6">
                <a:lumMod val="60000"/>
                <a:lumOff val="40000"/>
              </a:schemeClr>
            </a:solidFill>
            <a:ln>
              <a:solidFill>
                <a:schemeClr val="bg2">
                  <a:lumMod val="1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400" b="1" cap="small" dirty="0" smtClean="0">
                  <a:solidFill>
                    <a:schemeClr val="tx1"/>
                  </a:solidFill>
                  <a:effectLst>
                    <a:outerShdw blurRad="38100" dist="38100" dir="2700000" algn="tl">
                      <a:srgbClr val="000000">
                        <a:alpha val="43137"/>
                      </a:srgbClr>
                    </a:outerShdw>
                  </a:effectLst>
                  <a:latin typeface="Tw Cen MT" pitchFamily="34" charset="0"/>
                </a:rPr>
                <a:t>Réforme Protestante</a:t>
              </a:r>
              <a:endParaRPr lang="fr-FR" sz="1400" b="1" cap="small" dirty="0">
                <a:solidFill>
                  <a:schemeClr val="tx1"/>
                </a:solidFill>
                <a:effectLst>
                  <a:outerShdw blurRad="38100" dist="38100" dir="2700000" algn="tl">
                    <a:srgbClr val="000000">
                      <a:alpha val="43137"/>
                    </a:srgbClr>
                  </a:outerShdw>
                </a:effectLst>
                <a:latin typeface="Tw Cen MT" pitchFamily="34" charset="0"/>
              </a:endParaRPr>
            </a:p>
          </p:txBody>
        </p:sp>
      </p:grpSp>
      <p:sp>
        <p:nvSpPr>
          <p:cNvPr id="4" name="Rectangle 3"/>
          <p:cNvSpPr/>
          <p:nvPr/>
        </p:nvSpPr>
        <p:spPr>
          <a:xfrm>
            <a:off x="0" y="-99392"/>
            <a:ext cx="9144000" cy="584775"/>
          </a:xfrm>
          <a:prstGeom prst="rect">
            <a:avLst/>
          </a:prstGeom>
        </p:spPr>
        <p:txBody>
          <a:bodyPr wrap="square">
            <a:spAutoFit/>
          </a:bodyPr>
          <a:lstStyle/>
          <a:p>
            <a:pPr algn="ctr"/>
            <a:r>
              <a:rPr lang="fr-FR" sz="3200" b="1" u="sng" spc="50" dirty="0" smtClean="0">
                <a:ln w="12700" cmpd="sng">
                  <a:solidFill>
                    <a:schemeClr val="tx1"/>
                  </a:solidFill>
                  <a:prstDash val="solid"/>
                </a:ln>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effectLst>
                  <a:glow rad="53100">
                    <a:schemeClr val="accent6">
                      <a:satMod val="180000"/>
                      <a:alpha val="30000"/>
                    </a:schemeClr>
                  </a:glow>
                  <a:outerShdw blurRad="38100" dist="38100" dir="2700000" algn="tl">
                    <a:srgbClr val="000000">
                      <a:alpha val="43137"/>
                    </a:srgbClr>
                  </a:outerShdw>
                </a:effectLst>
                <a:latin typeface="Old English Text MT" panose="03040902040508030806" pitchFamily="66" charset="0"/>
              </a:rPr>
              <a:t>Cadre chronologique : un nouveau rapport à Dieu</a:t>
            </a:r>
          </a:p>
        </p:txBody>
      </p:sp>
      <p:sp>
        <p:nvSpPr>
          <p:cNvPr id="24" name="Rectangle 23"/>
          <p:cNvSpPr/>
          <p:nvPr/>
        </p:nvSpPr>
        <p:spPr>
          <a:xfrm>
            <a:off x="142844" y="4214818"/>
            <a:ext cx="2304000" cy="2520000"/>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a:off x="5072066" y="2927810"/>
            <a:ext cx="144000" cy="144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1" name="ZoneTexte 40"/>
          <p:cNvSpPr txBox="1"/>
          <p:nvPr/>
        </p:nvSpPr>
        <p:spPr>
          <a:xfrm>
            <a:off x="5027636" y="3107952"/>
            <a:ext cx="1758942" cy="892552"/>
          </a:xfrm>
          <a:prstGeom prst="rect">
            <a:avLst/>
          </a:prstGeom>
          <a:noFill/>
          <a:ln>
            <a:solidFill>
              <a:schemeClr val="bg1"/>
            </a:solidFill>
          </a:ln>
        </p:spPr>
        <p:txBody>
          <a:bodyPr wrap="square" rtlCol="0" anchor="ctr">
            <a:spAutoFit/>
          </a:bodyPr>
          <a:lstStyle/>
          <a:p>
            <a:pPr algn="ctr"/>
            <a:r>
              <a:rPr lang="fr-FR" sz="1300" b="1" u="sng" dirty="0" smtClean="0">
                <a:solidFill>
                  <a:schemeClr val="bg1"/>
                </a:solidFill>
                <a:effectLst>
                  <a:outerShdw blurRad="38100" dist="38100" dir="2700000" algn="tl">
                    <a:srgbClr val="000000">
                      <a:alpha val="43137"/>
                    </a:srgbClr>
                  </a:outerShdw>
                </a:effectLst>
                <a:latin typeface="Tw Cen MT" pitchFamily="34" charset="0"/>
              </a:rPr>
              <a:t>1536</a:t>
            </a:r>
          </a:p>
          <a:p>
            <a:pPr algn="ctr"/>
            <a:r>
              <a:rPr lang="fr-FR" sz="1300" b="1" dirty="0" smtClean="0">
                <a:solidFill>
                  <a:schemeClr val="bg1"/>
                </a:solidFill>
                <a:latin typeface="Tw Cen MT" pitchFamily="34" charset="0"/>
              </a:rPr>
              <a:t>Calvin publie à Bâle « l’institution de la religion chrétienne »</a:t>
            </a:r>
          </a:p>
        </p:txBody>
      </p:sp>
      <p:pic>
        <p:nvPicPr>
          <p:cNvPr id="2050" name="Picture 2" descr="http://clearriver.org/jefflingblog/wp-content/uploads/2009/07/john-calvin-portrait-by-titian11.jpg"/>
          <p:cNvPicPr preferRelativeResize="0">
            <a:picLocks noChangeArrowheads="1"/>
          </p:cNvPicPr>
          <p:nvPr/>
        </p:nvPicPr>
        <p:blipFill>
          <a:blip r:embed="rId3" cstate="email">
            <a:extLst>
              <a:ext uri="{28A0092B-C50C-407E-A947-70E740481C1C}">
                <a14:useLocalDpi xmlns:a14="http://schemas.microsoft.com/office/drawing/2010/main"/>
              </a:ext>
            </a:extLst>
          </a:blip>
          <a:srcRect l="6657" t="5000" r="9023" b="21745"/>
          <a:stretch>
            <a:fillRect/>
          </a:stretch>
        </p:blipFill>
        <p:spPr bwMode="auto">
          <a:xfrm>
            <a:off x="198000" y="4266000"/>
            <a:ext cx="2196000" cy="2412000"/>
          </a:xfrm>
          <a:prstGeom prst="rect">
            <a:avLst/>
          </a:prstGeom>
          <a:noFill/>
        </p:spPr>
      </p:pic>
      <p:sp>
        <p:nvSpPr>
          <p:cNvPr id="45" name="Rectangle 44"/>
          <p:cNvSpPr/>
          <p:nvPr/>
        </p:nvSpPr>
        <p:spPr>
          <a:xfrm>
            <a:off x="2571736" y="4214818"/>
            <a:ext cx="6372000" cy="2520000"/>
          </a:xfrm>
          <a:prstGeom prst="rect">
            <a:avLst/>
          </a:prstGeom>
          <a:solidFill>
            <a:schemeClr val="lt1">
              <a:alpha val="46000"/>
            </a:schemeClr>
          </a:solidFill>
          <a:ln>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fr-FR" sz="1400" b="1" u="sng" cap="small" dirty="0" smtClean="0">
                <a:solidFill>
                  <a:schemeClr val="tx1"/>
                </a:solidFill>
                <a:effectLst>
                  <a:outerShdw blurRad="38100" dist="38100" dir="2700000" algn="tl">
                    <a:srgbClr val="000000">
                      <a:alpha val="43137"/>
                    </a:srgbClr>
                  </a:outerShdw>
                </a:effectLst>
                <a:latin typeface="Tw Cen MT" pitchFamily="34" charset="0"/>
              </a:rPr>
              <a:t>Extrait de « L’ institution de la religion chrétienne » : à propos de la prédestination</a:t>
            </a:r>
          </a:p>
          <a:p>
            <a:pPr algn="ctr">
              <a:lnSpc>
                <a:spcPct val="150000"/>
              </a:lnSpc>
            </a:pPr>
            <a:r>
              <a:rPr lang="fr-FR" sz="1400" b="1" dirty="0" smtClean="0">
                <a:solidFill>
                  <a:schemeClr val="tx1"/>
                </a:solidFill>
                <a:latin typeface="Tw Cen MT" pitchFamily="34" charset="0"/>
              </a:rPr>
              <a:t>« Nous appelons prédestination le conseil éternel de Dieu, par lequel il a déterminé ce qu'il voulait faire de chaque homme. Car il ne les crée pas tous en pareille condition, mais ordonne les uns à la vie éternelle, les autres à l'éternelle damnation. Ainsi, selon la fin à laquelle est créé l'homme, nous disons qu'il est prédestiné à mort ou à vie (...). Si on demande pourquoi Dieu a pitié d'une partie, et pourquoi il laisse et quitte l'autre, il n'y a autre réponse sinon qu'il lui plait ainsi. »</a:t>
            </a:r>
          </a:p>
        </p:txBody>
      </p:sp>
      <p:sp>
        <p:nvSpPr>
          <p:cNvPr id="47" name="Pentagone 46"/>
          <p:cNvSpPr/>
          <p:nvPr/>
        </p:nvSpPr>
        <p:spPr>
          <a:xfrm>
            <a:off x="5802776" y="2857496"/>
            <a:ext cx="2484000" cy="214314"/>
          </a:xfrm>
          <a:prstGeom prst="homePlate">
            <a:avLst/>
          </a:prstGeom>
          <a:solidFill>
            <a:schemeClr val="accent4">
              <a:lumMod val="20000"/>
              <a:lumOff val="80000"/>
            </a:schemeClr>
          </a:solidFill>
          <a:ln>
            <a:solidFill>
              <a:schemeClr val="bg2">
                <a:lumMod val="2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400" b="1" cap="small" dirty="0" smtClean="0">
                <a:solidFill>
                  <a:schemeClr val="tx1"/>
                </a:solidFill>
                <a:effectLst>
                  <a:outerShdw blurRad="38100" dist="38100" dir="2700000" algn="tl">
                    <a:srgbClr val="000000">
                      <a:alpha val="43137"/>
                    </a:srgbClr>
                  </a:outerShdw>
                </a:effectLst>
                <a:latin typeface="Tw Cen MT" pitchFamily="34" charset="0"/>
              </a:rPr>
              <a:t>Concile de Trente (1545-1563)</a:t>
            </a:r>
            <a:endParaRPr lang="fr-FR" sz="1400" b="1" cap="small" dirty="0">
              <a:solidFill>
                <a:schemeClr val="tx1"/>
              </a:solidFill>
              <a:effectLst>
                <a:outerShdw blurRad="38100" dist="38100" dir="2700000" algn="tl">
                  <a:srgbClr val="000000">
                    <a:alpha val="43137"/>
                  </a:srgbClr>
                </a:outerShdw>
              </a:effectLst>
              <a:latin typeface="Tw Cen MT" pitchFamily="34" charset="0"/>
            </a:endParaRPr>
          </a:p>
        </p:txBody>
      </p:sp>
      <p:pic>
        <p:nvPicPr>
          <p:cNvPr id="2052" name="Picture 4" descr="Fichier:Tizian 083b.jpg"/>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8000" y="4266000"/>
            <a:ext cx="2196000" cy="2412000"/>
          </a:xfrm>
          <a:prstGeom prst="rect">
            <a:avLst/>
          </a:prstGeom>
          <a:noFill/>
        </p:spPr>
      </p:pic>
      <p:sp>
        <p:nvSpPr>
          <p:cNvPr id="50" name="Rectangle 49"/>
          <p:cNvSpPr/>
          <p:nvPr/>
        </p:nvSpPr>
        <p:spPr>
          <a:xfrm>
            <a:off x="6643702" y="4214818"/>
            <a:ext cx="2357422" cy="2502000"/>
          </a:xfrm>
          <a:prstGeom prst="rect">
            <a:avLst/>
          </a:prstGeom>
          <a:solidFill>
            <a:schemeClr val="lt1">
              <a:alpha val="46000"/>
            </a:schemeClr>
          </a:solidFill>
          <a:ln>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lnSpc>
                <a:spcPct val="150000"/>
              </a:lnSpc>
            </a:pPr>
            <a:r>
              <a:rPr lang="fr-FR" sz="1400" b="1" dirty="0" smtClean="0">
                <a:solidFill>
                  <a:schemeClr val="tx1"/>
                </a:solidFill>
                <a:latin typeface="Tw Cen MT" pitchFamily="34" charset="0"/>
              </a:rPr>
              <a:t>Convoqué en Italie par le </a:t>
            </a:r>
            <a:r>
              <a:rPr lang="fr-FR" sz="1400" b="1" i="1" u="sng" dirty="0" smtClean="0">
                <a:solidFill>
                  <a:schemeClr val="tx1"/>
                </a:solidFill>
                <a:effectLst>
                  <a:outerShdw blurRad="38100" dist="38100" dir="2700000" algn="tl">
                    <a:srgbClr val="000000">
                      <a:alpha val="43137"/>
                    </a:srgbClr>
                  </a:outerShdw>
                </a:effectLst>
                <a:latin typeface="Tw Cen MT" pitchFamily="34" charset="0"/>
              </a:rPr>
              <a:t>pape Paul III</a:t>
            </a:r>
            <a:r>
              <a:rPr lang="fr-FR" sz="1400" b="1" dirty="0" smtClean="0">
                <a:solidFill>
                  <a:schemeClr val="tx1"/>
                </a:solidFill>
                <a:latin typeface="Tw Cen MT" pitchFamily="34" charset="0"/>
              </a:rPr>
              <a:t>, le </a:t>
            </a:r>
            <a:r>
              <a:rPr lang="fr-FR" sz="1400" b="1" i="1" u="sng" dirty="0" smtClean="0">
                <a:solidFill>
                  <a:schemeClr val="tx1"/>
                </a:solidFill>
                <a:effectLst>
                  <a:outerShdw blurRad="38100" dist="38100" dir="2700000" algn="tl">
                    <a:srgbClr val="000000">
                      <a:alpha val="43137"/>
                    </a:srgbClr>
                  </a:outerShdw>
                </a:effectLst>
                <a:latin typeface="Tw Cen MT" pitchFamily="34" charset="0"/>
              </a:rPr>
              <a:t>Concile de Trente</a:t>
            </a:r>
            <a:r>
              <a:rPr lang="fr-FR" sz="1400" b="1" u="sng" dirty="0" smtClean="0">
                <a:solidFill>
                  <a:schemeClr val="tx1"/>
                </a:solidFill>
                <a:latin typeface="Tw Cen MT" pitchFamily="34" charset="0"/>
              </a:rPr>
              <a:t> </a:t>
            </a:r>
            <a:r>
              <a:rPr lang="fr-FR" sz="1400" b="1" dirty="0" smtClean="0">
                <a:solidFill>
                  <a:schemeClr val="tx1"/>
                </a:solidFill>
                <a:latin typeface="Tw Cen MT" pitchFamily="34" charset="0"/>
              </a:rPr>
              <a:t>a pour objectif de définir la doctrine et la discipline de l’Eglise catholique romaine face aux progrès de la réforme protestante</a:t>
            </a:r>
          </a:p>
        </p:txBody>
      </p:sp>
      <p:pic>
        <p:nvPicPr>
          <p:cNvPr id="2054" name="Picture 6" descr="http://lelivrescolaire.fr/upload/books/9-lec2-doc2-Concile_de_Trente.jpg"/>
          <p:cNvPicPr>
            <a:picLocks noChangeAspect="1" noChangeArrowheads="1"/>
          </p:cNvPicPr>
          <p:nvPr/>
        </p:nvPicPr>
        <p:blipFill>
          <a:blip r:embed="rId5" cstate="email">
            <a:extLst>
              <a:ext uri="{28A0092B-C50C-407E-A947-70E740481C1C}">
                <a14:useLocalDpi xmlns:a14="http://schemas.microsoft.com/office/drawing/2010/main"/>
              </a:ext>
            </a:extLst>
          </a:blip>
          <a:srcRect t="5378"/>
          <a:stretch>
            <a:fillRect/>
          </a:stretch>
        </p:blipFill>
        <p:spPr bwMode="auto">
          <a:xfrm>
            <a:off x="2576826" y="4214818"/>
            <a:ext cx="4066876" cy="2500330"/>
          </a:xfrm>
          <a:prstGeom prst="rect">
            <a:avLst/>
          </a:prstGeom>
          <a:no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left)">
                                      <p:cBhvr>
                                        <p:cTn id="14" dur="500"/>
                                        <p:tgtEl>
                                          <p:spTgt spid="34"/>
                                        </p:tgtEl>
                                      </p:cBhvr>
                                    </p:animEffect>
                                  </p:childTnLst>
                                </p:cTn>
                              </p:par>
                            </p:childTnLst>
                          </p:cTn>
                        </p:par>
                        <p:par>
                          <p:cTn id="15" fill="hold">
                            <p:stCondLst>
                              <p:cond delay="500"/>
                            </p:stCondLst>
                            <p:childTnLst>
                              <p:par>
                                <p:cTn id="16" presetID="13" presetClass="entr" presetSubtype="16"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plus(in)">
                                      <p:cBhvr>
                                        <p:cTn id="18" dur="20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circle(in)">
                                      <p:cBhvr>
                                        <p:cTn id="23" dur="2000"/>
                                        <p:tgtEl>
                                          <p:spTgt spid="40"/>
                                        </p:tgtEl>
                                      </p:cBhvr>
                                    </p:animEffect>
                                  </p:childTnLst>
                                </p:cTn>
                              </p:par>
                            </p:childTnLst>
                          </p:cTn>
                        </p:par>
                        <p:par>
                          <p:cTn id="24" fill="hold">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childTnLst>
                          </p:cTn>
                        </p:par>
                        <p:par>
                          <p:cTn id="30" fill="hold">
                            <p:stCondLst>
                              <p:cond delay="2500"/>
                            </p:stCondLst>
                            <p:childTnLst>
                              <p:par>
                                <p:cTn id="31" presetID="20" presetClass="entr" presetSubtype="0" fill="hold" nodeType="afterEffect">
                                  <p:stCondLst>
                                    <p:cond delay="0"/>
                                  </p:stCondLst>
                                  <p:childTnLst>
                                    <p:set>
                                      <p:cBhvr>
                                        <p:cTn id="32" dur="1" fill="hold">
                                          <p:stCondLst>
                                            <p:cond delay="0"/>
                                          </p:stCondLst>
                                        </p:cTn>
                                        <p:tgtEl>
                                          <p:spTgt spid="2050"/>
                                        </p:tgtEl>
                                        <p:attrNameLst>
                                          <p:attrName>style.visibility</p:attrName>
                                        </p:attrNameLst>
                                      </p:cBhvr>
                                      <p:to>
                                        <p:strVal val="visible"/>
                                      </p:to>
                                    </p:set>
                                    <p:animEffect transition="in" filter="wedge">
                                      <p:cBhvr>
                                        <p:cTn id="33" dur="2000"/>
                                        <p:tgtEl>
                                          <p:spTgt spid="2050"/>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20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p:cTn id="42" dur="1000" fill="hold"/>
                                        <p:tgtEl>
                                          <p:spTgt spid="47"/>
                                        </p:tgtEl>
                                        <p:attrNameLst>
                                          <p:attrName>ppt_x</p:attrName>
                                        </p:attrNameLst>
                                      </p:cBhvr>
                                      <p:tavLst>
                                        <p:tav tm="0">
                                          <p:val>
                                            <p:strVal val="#ppt_x-.2"/>
                                          </p:val>
                                        </p:tav>
                                        <p:tav tm="100000">
                                          <p:val>
                                            <p:strVal val="#ppt_x"/>
                                          </p:val>
                                        </p:tav>
                                      </p:tavLst>
                                    </p:anim>
                                    <p:anim calcmode="lin" valueType="num">
                                      <p:cBhvr>
                                        <p:cTn id="43"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44" dur="1000"/>
                                        <p:tgtEl>
                                          <p:spTgt spid="47"/>
                                        </p:tgtEl>
                                      </p:cBhvr>
                                    </p:animEffect>
                                  </p:childTnLst>
                                </p:cTn>
                              </p:par>
                              <p:par>
                                <p:cTn id="45" presetID="55" presetClass="exit" presetSubtype="0" fill="hold" grpId="1" nodeType="withEffect">
                                  <p:stCondLst>
                                    <p:cond delay="0"/>
                                  </p:stCondLst>
                                  <p:childTnLst>
                                    <p:anim calcmode="lin" valueType="num">
                                      <p:cBhvr>
                                        <p:cTn id="46" dur="1000"/>
                                        <p:tgtEl>
                                          <p:spTgt spid="45"/>
                                        </p:tgtEl>
                                        <p:attrNameLst>
                                          <p:attrName>ppt_w</p:attrName>
                                        </p:attrNameLst>
                                      </p:cBhvr>
                                      <p:tavLst>
                                        <p:tav tm="0">
                                          <p:val>
                                            <p:strVal val="ppt_w"/>
                                          </p:val>
                                        </p:tav>
                                        <p:tav tm="100000">
                                          <p:val>
                                            <p:strVal val="ppt_w*0.70"/>
                                          </p:val>
                                        </p:tav>
                                      </p:tavLst>
                                    </p:anim>
                                    <p:anim calcmode="lin" valueType="num">
                                      <p:cBhvr>
                                        <p:cTn id="47" dur="1000"/>
                                        <p:tgtEl>
                                          <p:spTgt spid="45"/>
                                        </p:tgtEl>
                                        <p:attrNameLst>
                                          <p:attrName>ppt_h</p:attrName>
                                        </p:attrNameLst>
                                      </p:cBhvr>
                                      <p:tavLst>
                                        <p:tav tm="0">
                                          <p:val>
                                            <p:strVal val="ppt_h"/>
                                          </p:val>
                                        </p:tav>
                                        <p:tav tm="100000">
                                          <p:val>
                                            <p:strVal val="ppt_h"/>
                                          </p:val>
                                        </p:tav>
                                      </p:tavLst>
                                    </p:anim>
                                    <p:animEffect transition="out" filter="fade">
                                      <p:cBhvr>
                                        <p:cTn id="48" dur="1000"/>
                                        <p:tgtEl>
                                          <p:spTgt spid="45"/>
                                        </p:tgtEl>
                                      </p:cBhvr>
                                    </p:animEffect>
                                    <p:set>
                                      <p:cBhvr>
                                        <p:cTn id="49" dur="1" fill="hold">
                                          <p:stCondLst>
                                            <p:cond delay="999"/>
                                          </p:stCondLst>
                                        </p:cTn>
                                        <p:tgtEl>
                                          <p:spTgt spid="45"/>
                                        </p:tgtEl>
                                        <p:attrNameLst>
                                          <p:attrName>style.visibility</p:attrName>
                                        </p:attrNameLst>
                                      </p:cBhvr>
                                      <p:to>
                                        <p:strVal val="hidden"/>
                                      </p:to>
                                    </p:set>
                                  </p:childTnLst>
                                </p:cTn>
                              </p:par>
                              <p:par>
                                <p:cTn id="50" presetID="55" presetClass="exit" presetSubtype="0" fill="hold" nodeType="withEffect">
                                  <p:stCondLst>
                                    <p:cond delay="0"/>
                                  </p:stCondLst>
                                  <p:childTnLst>
                                    <p:anim calcmode="lin" valueType="num">
                                      <p:cBhvr>
                                        <p:cTn id="51" dur="1000"/>
                                        <p:tgtEl>
                                          <p:spTgt spid="2050"/>
                                        </p:tgtEl>
                                        <p:attrNameLst>
                                          <p:attrName>ppt_w</p:attrName>
                                        </p:attrNameLst>
                                      </p:cBhvr>
                                      <p:tavLst>
                                        <p:tav tm="0">
                                          <p:val>
                                            <p:strVal val="ppt_w"/>
                                          </p:val>
                                        </p:tav>
                                        <p:tav tm="100000">
                                          <p:val>
                                            <p:strVal val="ppt_w*0.70"/>
                                          </p:val>
                                        </p:tav>
                                      </p:tavLst>
                                    </p:anim>
                                    <p:anim calcmode="lin" valueType="num">
                                      <p:cBhvr>
                                        <p:cTn id="52" dur="1000"/>
                                        <p:tgtEl>
                                          <p:spTgt spid="2050"/>
                                        </p:tgtEl>
                                        <p:attrNameLst>
                                          <p:attrName>ppt_h</p:attrName>
                                        </p:attrNameLst>
                                      </p:cBhvr>
                                      <p:tavLst>
                                        <p:tav tm="0">
                                          <p:val>
                                            <p:strVal val="ppt_h"/>
                                          </p:val>
                                        </p:tav>
                                        <p:tav tm="100000">
                                          <p:val>
                                            <p:strVal val="ppt_h"/>
                                          </p:val>
                                        </p:tav>
                                      </p:tavLst>
                                    </p:anim>
                                    <p:animEffect transition="out" filter="fade">
                                      <p:cBhvr>
                                        <p:cTn id="53" dur="1000"/>
                                        <p:tgtEl>
                                          <p:spTgt spid="2050"/>
                                        </p:tgtEl>
                                      </p:cBhvr>
                                    </p:animEffect>
                                    <p:set>
                                      <p:cBhvr>
                                        <p:cTn id="54" dur="1" fill="hold">
                                          <p:stCondLst>
                                            <p:cond delay="999"/>
                                          </p:stCondLst>
                                        </p:cTn>
                                        <p:tgtEl>
                                          <p:spTgt spid="2050"/>
                                        </p:tgtEl>
                                        <p:attrNameLst>
                                          <p:attrName>style.visibility</p:attrName>
                                        </p:attrNameLst>
                                      </p:cBhvr>
                                      <p:to>
                                        <p:strVal val="hidden"/>
                                      </p:to>
                                    </p:set>
                                  </p:childTnLst>
                                </p:cTn>
                              </p:par>
                            </p:childTnLst>
                          </p:cTn>
                        </p:par>
                        <p:par>
                          <p:cTn id="55" fill="hold">
                            <p:stCondLst>
                              <p:cond delay="1000"/>
                            </p:stCondLst>
                            <p:childTnLst>
                              <p:par>
                                <p:cTn id="56" presetID="20" presetClass="entr" presetSubtype="0" fill="hold" nodeType="afterEffect">
                                  <p:stCondLst>
                                    <p:cond delay="0"/>
                                  </p:stCondLst>
                                  <p:childTnLst>
                                    <p:set>
                                      <p:cBhvr>
                                        <p:cTn id="57" dur="1" fill="hold">
                                          <p:stCondLst>
                                            <p:cond delay="0"/>
                                          </p:stCondLst>
                                        </p:cTn>
                                        <p:tgtEl>
                                          <p:spTgt spid="2052"/>
                                        </p:tgtEl>
                                        <p:attrNameLst>
                                          <p:attrName>style.visibility</p:attrName>
                                        </p:attrNameLst>
                                      </p:cBhvr>
                                      <p:to>
                                        <p:strVal val="visible"/>
                                      </p:to>
                                    </p:set>
                                    <p:animEffect transition="in" filter="wedge">
                                      <p:cBhvr>
                                        <p:cTn id="58" dur="2000"/>
                                        <p:tgtEl>
                                          <p:spTgt spid="2052"/>
                                        </p:tgtEl>
                                      </p:cBhvr>
                                    </p:animEffect>
                                  </p:childTnLst>
                                </p:cTn>
                              </p:par>
                            </p:childTnLst>
                          </p:cTn>
                        </p:par>
                        <p:par>
                          <p:cTn id="59" fill="hold">
                            <p:stCondLst>
                              <p:cond delay="3000"/>
                            </p:stCondLst>
                            <p:childTnLst>
                              <p:par>
                                <p:cTn id="60" presetID="2" presetClass="entr" presetSubtype="2" fill="hold" nodeType="afterEffect">
                                  <p:stCondLst>
                                    <p:cond delay="0"/>
                                  </p:stCondLst>
                                  <p:childTnLst>
                                    <p:set>
                                      <p:cBhvr>
                                        <p:cTn id="61" dur="1" fill="hold">
                                          <p:stCondLst>
                                            <p:cond delay="0"/>
                                          </p:stCondLst>
                                        </p:cTn>
                                        <p:tgtEl>
                                          <p:spTgt spid="2054"/>
                                        </p:tgtEl>
                                        <p:attrNameLst>
                                          <p:attrName>style.visibility</p:attrName>
                                        </p:attrNameLst>
                                      </p:cBhvr>
                                      <p:to>
                                        <p:strVal val="visible"/>
                                      </p:to>
                                    </p:set>
                                    <p:anim calcmode="lin" valueType="num">
                                      <p:cBhvr additive="base">
                                        <p:cTn id="62" dur="2000" fill="hold"/>
                                        <p:tgtEl>
                                          <p:spTgt spid="2054"/>
                                        </p:tgtEl>
                                        <p:attrNameLst>
                                          <p:attrName>ppt_x</p:attrName>
                                        </p:attrNameLst>
                                      </p:cBhvr>
                                      <p:tavLst>
                                        <p:tav tm="0">
                                          <p:val>
                                            <p:strVal val="1+#ppt_w/2"/>
                                          </p:val>
                                        </p:tav>
                                        <p:tav tm="100000">
                                          <p:val>
                                            <p:strVal val="#ppt_x"/>
                                          </p:val>
                                        </p:tav>
                                      </p:tavLst>
                                    </p:anim>
                                    <p:anim calcmode="lin" valueType="num">
                                      <p:cBhvr additive="base">
                                        <p:cTn id="63" dur="2000" fill="hold"/>
                                        <p:tgtEl>
                                          <p:spTgt spid="2054"/>
                                        </p:tgtEl>
                                        <p:attrNameLst>
                                          <p:attrName>ppt_y</p:attrName>
                                        </p:attrNameLst>
                                      </p:cBhvr>
                                      <p:tavLst>
                                        <p:tav tm="0">
                                          <p:val>
                                            <p:strVal val="#ppt_y"/>
                                          </p:val>
                                        </p:tav>
                                        <p:tav tm="100000">
                                          <p:val>
                                            <p:strVal val="#ppt_y"/>
                                          </p:val>
                                        </p:tav>
                                      </p:tavLst>
                                    </p:anim>
                                  </p:childTnLst>
                                </p:cTn>
                              </p:par>
                              <p:par>
                                <p:cTn id="64" presetID="2" presetClass="entr" presetSubtype="2" fill="hold" grpId="2"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2000" fill="hold"/>
                                        <p:tgtEl>
                                          <p:spTgt spid="50"/>
                                        </p:tgtEl>
                                        <p:attrNameLst>
                                          <p:attrName>ppt_x</p:attrName>
                                        </p:attrNameLst>
                                      </p:cBhvr>
                                      <p:tavLst>
                                        <p:tav tm="0">
                                          <p:val>
                                            <p:strVal val="1+#ppt_w/2"/>
                                          </p:val>
                                        </p:tav>
                                        <p:tav tm="100000">
                                          <p:val>
                                            <p:strVal val="#ppt_x"/>
                                          </p:val>
                                        </p:tav>
                                      </p:tavLst>
                                    </p:anim>
                                    <p:anim calcmode="lin" valueType="num">
                                      <p:cBhvr additive="base">
                                        <p:cTn id="67" dur="2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animBg="1"/>
      <p:bldP spid="40" grpId="0" animBg="1"/>
      <p:bldP spid="41" grpId="0" animBg="1"/>
      <p:bldP spid="45" grpId="0" animBg="1"/>
      <p:bldP spid="45" grpId="1" animBg="1"/>
      <p:bldP spid="47" grpId="0" animBg="1"/>
      <p:bldP spid="50"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868144" y="162317"/>
            <a:ext cx="2560316" cy="707886"/>
          </a:xfrm>
          <a:prstGeom prst="rect">
            <a:avLst/>
          </a:prstGeom>
        </p:spPr>
        <p:txBody>
          <a:bodyPr wrap="none">
            <a:spAutoFit/>
          </a:bodyPr>
          <a:lstStyle/>
          <a:p>
            <a:r>
              <a:rPr lang="fr-FR" sz="4000" b="1" u="sng" spc="50" dirty="0" smtClean="0">
                <a:ln w="12700" cmpd="sng">
                  <a:solidFill>
                    <a:schemeClr val="tx1"/>
                  </a:solidFill>
                  <a:prstDash val="solid"/>
                </a:ln>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effectLst>
                  <a:glow rad="53100">
                    <a:schemeClr val="accent6">
                      <a:satMod val="180000"/>
                      <a:alpha val="30000"/>
                    </a:schemeClr>
                  </a:glow>
                  <a:outerShdw blurRad="38100" dist="38100" dir="2700000" algn="tl">
                    <a:srgbClr val="000000">
                      <a:alpha val="43137"/>
                    </a:srgbClr>
                  </a:outerShdw>
                </a:effectLst>
                <a:latin typeface="Old English Text MT" panose="03040902040508030806" pitchFamily="66" charset="0"/>
              </a:rPr>
              <a:t>Conclusion</a:t>
            </a:r>
          </a:p>
        </p:txBody>
      </p:sp>
      <p:sp>
        <p:nvSpPr>
          <p:cNvPr id="28" name="Rectangle 27"/>
          <p:cNvSpPr/>
          <p:nvPr/>
        </p:nvSpPr>
        <p:spPr>
          <a:xfrm>
            <a:off x="821505" y="1714488"/>
            <a:ext cx="7500990" cy="1708160"/>
          </a:xfrm>
          <a:prstGeom prst="rect">
            <a:avLst/>
          </a:prstGeom>
          <a:solidFill>
            <a:schemeClr val="lt1">
              <a:alpha val="46000"/>
            </a:schemeClr>
          </a:solidFill>
          <a:ln>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fr-FR" sz="1400" b="1" dirty="0" smtClean="0">
                <a:solidFill>
                  <a:schemeClr val="tx1"/>
                </a:solidFill>
                <a:latin typeface="Tw Cen MT" pitchFamily="34" charset="0"/>
              </a:rPr>
              <a:t>Les XV</a:t>
            </a:r>
            <a:r>
              <a:rPr lang="fr-FR" sz="1400" b="1" baseline="30000" dirty="0" smtClean="0">
                <a:solidFill>
                  <a:schemeClr val="tx1"/>
                </a:solidFill>
                <a:latin typeface="Tw Cen MT" pitchFamily="34" charset="0"/>
              </a:rPr>
              <a:t>ème</a:t>
            </a:r>
            <a:r>
              <a:rPr lang="fr-FR" sz="1400" b="1" dirty="0" smtClean="0">
                <a:solidFill>
                  <a:schemeClr val="tx1"/>
                </a:solidFill>
                <a:latin typeface="Tw Cen MT" pitchFamily="34" charset="0"/>
              </a:rPr>
              <a:t> et XVI</a:t>
            </a:r>
            <a:r>
              <a:rPr lang="fr-FR" sz="1400" b="1" baseline="30000" dirty="0" smtClean="0">
                <a:solidFill>
                  <a:schemeClr val="tx1"/>
                </a:solidFill>
                <a:latin typeface="Tw Cen MT" pitchFamily="34" charset="0"/>
              </a:rPr>
              <a:t>ème</a:t>
            </a:r>
            <a:r>
              <a:rPr lang="fr-FR" sz="1400" b="1" dirty="0" smtClean="0">
                <a:solidFill>
                  <a:schemeClr val="tx1"/>
                </a:solidFill>
                <a:latin typeface="Tw Cen MT" pitchFamily="34" charset="0"/>
              </a:rPr>
              <a:t> siècles sont incontestablement une période de changements profonds et très rapides, une période de bouillonnement intellectuel et de questionnement religieux, fruits du travail de certains hommes. C’est en même temps, un siècle d’une violence extrême où l’on brûle les sorcières, où l’on multiplie les guerres faites au nom de la religion, où l’on établit l'esclavage et la traite dans le Nouveau Monde...</a:t>
            </a:r>
            <a:endParaRPr lang="fr-FR" sz="1400" b="1" dirty="0">
              <a:solidFill>
                <a:schemeClr val="tx1"/>
              </a:solidFill>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ppt_x</p:attrName>
                                        </p:attrNameLst>
                                      </p:cBhvr>
                                      <p:tavLst>
                                        <p:tav tm="0">
                                          <p:val>
                                            <p:strVal val="#ppt_x-.2"/>
                                          </p:val>
                                        </p:tav>
                                        <p:tav tm="100000">
                                          <p:val>
                                            <p:strVal val="#ppt_x"/>
                                          </p:val>
                                        </p:tav>
                                      </p:tavLst>
                                    </p:anim>
                                    <p:anim calcmode="lin" valueType="num">
                                      <p:cBhvr>
                                        <p:cTn id="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http://www.lyc-vallot-lodeve.ac-montpellier.fr/IMG/arton105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9253" y="0"/>
            <a:ext cx="4624747" cy="6876000"/>
          </a:xfrm>
          <a:prstGeom prst="rect">
            <a:avLst/>
          </a:prstGeom>
          <a:ln>
            <a:noFill/>
          </a:ln>
          <a:effectLst>
            <a:softEdge rad="112500"/>
          </a:effectLst>
        </p:spPr>
      </p:pic>
      <p:pic>
        <p:nvPicPr>
          <p:cNvPr id="64514" name="Picture 2" descr="http://www.amolenuvolette.it/root/image/abrupt_clio_team.folder/peinture%20et%20sculpture%20occidentale.folder/034%5bamolenuvolette.it%5d1499-1500%20l%C3%A9onard%20de%20vinci%20esquisse%20de%20la%20vierge%20et%20l%27enfant%20j%C3%A9sus%20avec%20sainte%20ann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4"/>
            <a:ext cx="4809045" cy="6876000"/>
          </a:xfrm>
          <a:prstGeom prst="rect">
            <a:avLst/>
          </a:prstGeom>
          <a:ln>
            <a:noFill/>
          </a:ln>
          <a:effectLst>
            <a:softEdge rad="112500"/>
          </a:effectLst>
        </p:spPr>
      </p:pic>
      <p:sp>
        <p:nvSpPr>
          <p:cNvPr id="3" name="Rectangle 2"/>
          <p:cNvSpPr/>
          <p:nvPr/>
        </p:nvSpPr>
        <p:spPr>
          <a:xfrm>
            <a:off x="5504981" y="56818"/>
            <a:ext cx="2653290" cy="707886"/>
          </a:xfrm>
          <a:prstGeom prst="rect">
            <a:avLst/>
          </a:prstGeom>
        </p:spPr>
        <p:txBody>
          <a:bodyPr wrap="none">
            <a:spAutoFit/>
          </a:bodyPr>
          <a:lstStyle/>
          <a:p>
            <a:r>
              <a:rPr lang="fr-FR" sz="4000" b="1" u="sng" spc="50" dirty="0" smtClean="0">
                <a:ln w="12700" cmpd="sng">
                  <a:solidFill>
                    <a:schemeClr val="tx1"/>
                  </a:solidFill>
                  <a:prstDash val="solid"/>
                </a:ln>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effectLst>
                  <a:glow rad="53100">
                    <a:schemeClr val="accent6">
                      <a:satMod val="180000"/>
                      <a:alpha val="30000"/>
                    </a:schemeClr>
                  </a:glow>
                  <a:outerShdw blurRad="38100" dist="38100" dir="2700000" algn="tl">
                    <a:srgbClr val="000000">
                      <a:alpha val="43137"/>
                    </a:srgbClr>
                  </a:outerShdw>
                </a:effectLst>
                <a:latin typeface="Old English Text MT" panose="03040902040508030806" pitchFamily="66" charset="0"/>
              </a:rPr>
              <a:t>Ressources</a:t>
            </a:r>
          </a:p>
        </p:txBody>
      </p:sp>
      <p:sp>
        <p:nvSpPr>
          <p:cNvPr id="6" name="ZoneTexte 5"/>
          <p:cNvSpPr txBox="1"/>
          <p:nvPr/>
        </p:nvSpPr>
        <p:spPr>
          <a:xfrm>
            <a:off x="144000" y="569734"/>
            <a:ext cx="8856000" cy="6132552"/>
          </a:xfrm>
          <a:prstGeom prst="wave">
            <a:avLst>
              <a:gd name="adj1" fmla="val 2885"/>
              <a:gd name="adj2" fmla="val -135"/>
            </a:avLst>
          </a:prstGeom>
          <a:solidFill>
            <a:schemeClr val="bg1">
              <a:alpha val="53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sz="1200" b="1" u="sng" cap="small" dirty="0" smtClean="0">
                <a:effectLst>
                  <a:outerShdw blurRad="38100" dist="38100" dir="2700000" algn="tl">
                    <a:srgbClr val="000000">
                      <a:alpha val="43137"/>
                    </a:srgbClr>
                  </a:outerShdw>
                </a:effectLst>
                <a:latin typeface="Tw Cen MT" pitchFamily="34" charset="0"/>
              </a:rPr>
              <a:t>Sur la Renaissance et l’Humanisme</a:t>
            </a:r>
          </a:p>
          <a:p>
            <a:r>
              <a:rPr lang="fr-FR" sz="1200" b="1" dirty="0" smtClean="0">
                <a:latin typeface="Tw Cen MT" pitchFamily="34" charset="0"/>
              </a:rPr>
              <a:t>http://www.histoire-france.net/temps/renaissance.html</a:t>
            </a:r>
          </a:p>
          <a:p>
            <a:r>
              <a:rPr lang="fr-FR" sz="1200" b="1" dirty="0" smtClean="0">
                <a:latin typeface="Tw Cen MT" pitchFamily="34" charset="0"/>
              </a:rPr>
              <a:t>http://www3.ac-clermont.fr/pedago/lettres-histoire/pourenseignerlesnouveauxprogrammes/La%20renaissance%20europeenne.pdf</a:t>
            </a:r>
          </a:p>
          <a:p>
            <a:r>
              <a:rPr lang="fr-FR" sz="1200" b="1" dirty="0" smtClean="0">
                <a:latin typeface="Tw Cen MT" pitchFamily="34" charset="0"/>
              </a:rPr>
              <a:t>http://www.herodote.net/articles/article.php?ID=1144&amp;classe=2</a:t>
            </a:r>
          </a:p>
          <a:p>
            <a:r>
              <a:rPr lang="fr-FR" sz="1200" b="1" dirty="0" smtClean="0">
                <a:latin typeface="Tw Cen MT" pitchFamily="34" charset="0"/>
              </a:rPr>
              <a:t>http://www.academieroyale.be/cgi?usr=d7sgq87ped&amp;lg=fr&amp;pag=1026&amp;tab=146&amp;rec=6712&amp;frm=0&amp;par=secorig1025&amp;par2=0&amp;id=5889&amp;flux=45777979#detail (</a:t>
            </a:r>
            <a:r>
              <a:rPr lang="fr-FR" sz="1200" b="1" i="1" u="sng" dirty="0" smtClean="0">
                <a:latin typeface="Tw Cen MT" pitchFamily="34" charset="0"/>
              </a:rPr>
              <a:t>Les humanistes face à la Bible ou le retour au texte – Conférence de Jean-François </a:t>
            </a:r>
            <a:r>
              <a:rPr lang="fr-FR" sz="1200" b="1" i="1" u="sng" dirty="0" err="1" smtClean="0">
                <a:latin typeface="Tw Cen MT" pitchFamily="34" charset="0"/>
              </a:rPr>
              <a:t>Gilmont</a:t>
            </a:r>
            <a:r>
              <a:rPr lang="fr-FR" sz="1200" b="1" i="1" u="sng" dirty="0" smtClean="0">
                <a:latin typeface="Tw Cen MT" pitchFamily="34" charset="0"/>
              </a:rPr>
              <a:t>)</a:t>
            </a:r>
          </a:p>
          <a:p>
            <a:pPr algn="ctr"/>
            <a:endParaRPr lang="fr-FR" sz="1200" b="1" cap="small" dirty="0" smtClean="0">
              <a:effectLst>
                <a:outerShdw blurRad="38100" dist="38100" dir="2700000" algn="tl">
                  <a:srgbClr val="000000">
                    <a:alpha val="43137"/>
                  </a:srgbClr>
                </a:outerShdw>
              </a:effectLst>
              <a:latin typeface="Tw Cen MT" pitchFamily="34" charset="0"/>
            </a:endParaRPr>
          </a:p>
          <a:p>
            <a:pPr algn="ctr"/>
            <a:r>
              <a:rPr lang="fr-FR" sz="1200" b="1" u="sng" cap="small" dirty="0" smtClean="0">
                <a:effectLst>
                  <a:outerShdw blurRad="38100" dist="38100" dir="2700000" algn="tl">
                    <a:srgbClr val="000000">
                      <a:alpha val="43137"/>
                    </a:srgbClr>
                  </a:outerShdw>
                </a:effectLst>
                <a:latin typeface="Tw Cen MT" pitchFamily="34" charset="0"/>
              </a:rPr>
              <a:t>sur Léonard de Vinci et son œuvre</a:t>
            </a:r>
          </a:p>
          <a:p>
            <a:r>
              <a:rPr lang="fr-FR" sz="1200" b="1" dirty="0" smtClean="0">
                <a:latin typeface="Tw Cen MT" pitchFamily="34" charset="0"/>
              </a:rPr>
              <a:t>http://www2.ac-lyon.fr/enseigne/histoire/spip.php?article677</a:t>
            </a:r>
          </a:p>
          <a:p>
            <a:r>
              <a:rPr lang="fr-FR" sz="1200" b="1" dirty="0" smtClean="0">
                <a:latin typeface="Tw Cen MT" pitchFamily="34" charset="0"/>
              </a:rPr>
              <a:t>http://www.louvre.fr/expositions/lultime-chef-doeuvre-de-leonard-de-vinci-la-sainte-anne</a:t>
            </a:r>
          </a:p>
          <a:p>
            <a:r>
              <a:rPr lang="fr-FR" sz="1200" b="1" dirty="0" smtClean="0">
                <a:latin typeface="Tw Cen MT" pitchFamily="34" charset="0"/>
              </a:rPr>
              <a:t>http://www.blue.fr/vinci/vie/index.html</a:t>
            </a:r>
          </a:p>
          <a:p>
            <a:r>
              <a:rPr lang="fr-FR" sz="1200" b="1" dirty="0" smtClean="0">
                <a:latin typeface="Tw Cen MT" pitchFamily="34" charset="0"/>
              </a:rPr>
              <a:t>http://www.vinci-closluce.com/fr/leonard-de-vinci/sa-vie-chronologie/</a:t>
            </a:r>
          </a:p>
          <a:p>
            <a:r>
              <a:rPr lang="fr-FR" sz="1200" b="1" dirty="0" smtClean="0">
                <a:latin typeface="Tw Cen MT" pitchFamily="34" charset="0"/>
              </a:rPr>
              <a:t>http://www.autourdeleonardo.com/spip.php?article81</a:t>
            </a:r>
          </a:p>
          <a:p>
            <a:endParaRPr lang="fr-FR" sz="1200" b="1" dirty="0" smtClean="0">
              <a:latin typeface="Tw Cen MT" pitchFamily="34" charset="0"/>
            </a:endParaRPr>
          </a:p>
          <a:p>
            <a:pPr algn="ctr"/>
            <a:r>
              <a:rPr lang="fr-FR" sz="1200" b="1" u="sng" cap="small" dirty="0" smtClean="0">
                <a:effectLst>
                  <a:outerShdw blurRad="38100" dist="38100" dir="2700000" algn="tl">
                    <a:srgbClr val="000000">
                      <a:alpha val="43137"/>
                    </a:srgbClr>
                  </a:outerShdw>
                </a:effectLst>
                <a:latin typeface="Tw Cen MT" pitchFamily="34" charset="0"/>
              </a:rPr>
              <a:t>Sur la Joconde et son interprétation</a:t>
            </a:r>
          </a:p>
          <a:p>
            <a:r>
              <a:rPr lang="fr-FR" sz="1200" b="1" dirty="0" smtClean="0">
                <a:latin typeface="Tw Cen MT" pitchFamily="34" charset="0"/>
              </a:rPr>
              <a:t>http://thucydide.over-blog.net/article-5033020.html</a:t>
            </a:r>
          </a:p>
          <a:p>
            <a:r>
              <a:rPr lang="fr-FR" sz="1200" b="1" dirty="0" smtClean="0">
                <a:latin typeface="Tw Cen MT" pitchFamily="34" charset="0"/>
              </a:rPr>
              <a:t>http://musee.louvre.fr/oal/joconde/indexFR.html (la Joconde à la Loupe/ Musée du Louvre)</a:t>
            </a:r>
          </a:p>
          <a:p>
            <a:r>
              <a:rPr lang="fr-FR" sz="1200" b="1" dirty="0" smtClean="0">
                <a:latin typeface="Tw Cen MT" pitchFamily="34" charset="0"/>
              </a:rPr>
              <a:t>http://profshistoirelcl.canalblog.com/archives/2012/03/23/23851780.html</a:t>
            </a:r>
          </a:p>
          <a:p>
            <a:r>
              <a:rPr lang="fr-FR" sz="1200" b="1" dirty="0" smtClean="0">
                <a:latin typeface="Tw Cen MT" pitchFamily="34" charset="0"/>
              </a:rPr>
              <a:t>http://www.cineclubdecaen.com/peinture/peintres/vinci/joconde.htm</a:t>
            </a:r>
          </a:p>
          <a:p>
            <a:pPr algn="ctr"/>
            <a:endParaRPr lang="fr-FR" sz="1200" b="1" u="sng" cap="small" dirty="0" smtClean="0">
              <a:effectLst>
                <a:outerShdw blurRad="38100" dist="38100" dir="2700000" algn="tl">
                  <a:srgbClr val="000000">
                    <a:alpha val="43137"/>
                  </a:srgbClr>
                </a:outerShdw>
              </a:effectLst>
              <a:latin typeface="Tw Cen MT" pitchFamily="34" charset="0"/>
            </a:endParaRPr>
          </a:p>
          <a:p>
            <a:pPr algn="ctr"/>
            <a:r>
              <a:rPr lang="fr-FR" sz="1200" b="1" u="sng" cap="small" dirty="0" smtClean="0">
                <a:effectLst>
                  <a:outerShdw blurRad="38100" dist="38100" dir="2700000" algn="tl">
                    <a:srgbClr val="000000">
                      <a:alpha val="43137"/>
                    </a:srgbClr>
                  </a:outerShdw>
                </a:effectLst>
                <a:latin typeface="Tw Cen MT" pitchFamily="34" charset="0"/>
              </a:rPr>
              <a:t>Sur Martin Luther</a:t>
            </a:r>
          </a:p>
          <a:p>
            <a:r>
              <a:rPr lang="fr-FR" sz="1200" b="1" dirty="0" smtClean="0">
                <a:latin typeface="Tw Cen MT" pitchFamily="34" charset="0"/>
              </a:rPr>
              <a:t>http://eduscol.education.fr/bd/urtic/histgeo/index.php?commande=aper&amp;id=10003873</a:t>
            </a:r>
          </a:p>
          <a:p>
            <a:r>
              <a:rPr lang="fr-FR" sz="1200" b="1" dirty="0" smtClean="0">
                <a:latin typeface="Tw Cen MT" pitchFamily="34" charset="0"/>
              </a:rPr>
              <a:t>http://histoire-geographie.ac-dijon.fr/spiphistoire/spip.php?article545</a:t>
            </a:r>
          </a:p>
          <a:p>
            <a:r>
              <a:rPr lang="fr-FR" sz="1200" b="1" dirty="0" smtClean="0">
                <a:latin typeface="Tw Cen MT" pitchFamily="34" charset="0"/>
              </a:rPr>
              <a:t>http://www.publius-historicus.com/luther.htm</a:t>
            </a:r>
          </a:p>
          <a:p>
            <a:pPr algn="ctr"/>
            <a:endParaRPr lang="fr-FR" sz="1200" b="1" u="sng" dirty="0" smtClean="0">
              <a:latin typeface="Tw Cen MT" pitchFamily="34" charset="0"/>
            </a:endParaRPr>
          </a:p>
          <a:p>
            <a:pPr algn="ctr"/>
            <a:r>
              <a:rPr lang="fr-FR" sz="1200" b="1" u="sng" cap="small" dirty="0" smtClean="0">
                <a:effectLst>
                  <a:outerShdw blurRad="38100" dist="38100" dir="2700000" algn="tl">
                    <a:srgbClr val="000000">
                      <a:alpha val="43137"/>
                    </a:srgbClr>
                  </a:outerShdw>
                </a:effectLst>
                <a:latin typeface="Tw Cen MT" pitchFamily="34" charset="0"/>
              </a:rPr>
              <a:t>Sur le protestantisme et la réforme</a:t>
            </a:r>
          </a:p>
          <a:p>
            <a:r>
              <a:rPr lang="fr-FR" sz="1200" b="1" dirty="0" smtClean="0">
                <a:latin typeface="Tw Cen MT" pitchFamily="34" charset="0"/>
              </a:rPr>
              <a:t>http://www.museeprotestant.org/</a:t>
            </a:r>
          </a:p>
          <a:p>
            <a:r>
              <a:rPr lang="fr-FR" sz="1200" b="1" dirty="0" smtClean="0">
                <a:latin typeface="Tw Cen MT" pitchFamily="34" charset="0"/>
              </a:rPr>
              <a:t>http://www.publius-historicus.com/reforme.htm</a:t>
            </a:r>
          </a:p>
          <a:p>
            <a:r>
              <a:rPr lang="fr-FR" sz="1200" b="1" dirty="0" smtClean="0">
                <a:latin typeface="Tw Cen MT" pitchFamily="34" charset="0"/>
              </a:rPr>
              <a:t>http://fr.wikipedia.org/wiki/Portail:Protestantisme</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slide(fromLeft)">
                                      <p:cBhvr>
                                        <p:cTn id="7" dur="2000"/>
                                        <p:tgtEl>
                                          <p:spTgt spid="64514"/>
                                        </p:tgtEl>
                                      </p:cBhvr>
                                    </p:animEffect>
                                  </p:childTnLst>
                                </p:cTn>
                              </p:par>
                              <p:par>
                                <p:cTn id="8" presetID="12" presetClass="entr" presetSubtype="2" fill="hold" nodeType="withEffect">
                                  <p:stCondLst>
                                    <p:cond delay="0"/>
                                  </p:stCondLst>
                                  <p:childTnLst>
                                    <p:set>
                                      <p:cBhvr>
                                        <p:cTn id="9" dur="1" fill="hold">
                                          <p:stCondLst>
                                            <p:cond delay="0"/>
                                          </p:stCondLst>
                                        </p:cTn>
                                        <p:tgtEl>
                                          <p:spTgt spid="64516"/>
                                        </p:tgtEl>
                                        <p:attrNameLst>
                                          <p:attrName>style.visibility</p:attrName>
                                        </p:attrNameLst>
                                      </p:cBhvr>
                                      <p:to>
                                        <p:strVal val="visible"/>
                                      </p:to>
                                    </p:set>
                                    <p:animEffect transition="in" filter="slide(fromRight)">
                                      <p:cBhvr>
                                        <p:cTn id="10" dur="2000"/>
                                        <p:tgtEl>
                                          <p:spTgt spid="64516"/>
                                        </p:tgtEl>
                                      </p:cBhvr>
                                    </p:animEffect>
                                  </p:childTnLst>
                                </p:cTn>
                              </p:par>
                            </p:childTnLst>
                          </p:cTn>
                        </p:par>
                        <p:par>
                          <p:cTn id="11" fill="hold">
                            <p:stCondLst>
                              <p:cond delay="2000"/>
                            </p:stCondLst>
                            <p:childTnLst>
                              <p:par>
                                <p:cTn id="12" presetID="29"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5786" y="1714488"/>
            <a:ext cx="7500990" cy="3323987"/>
          </a:xfrm>
          <a:prstGeom prst="rect">
            <a:avLst/>
          </a:prstGeom>
          <a:solidFill>
            <a:schemeClr val="lt1">
              <a:alpha val="46000"/>
            </a:schemeClr>
          </a:solidFill>
          <a:ln>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fr-FR" sz="1400" b="1" dirty="0" smtClean="0">
                <a:latin typeface="Tw Cen MT" pitchFamily="34" charset="0"/>
              </a:rPr>
              <a:t>Parallèlement aux Grandes Découvertes, les XV-XVI</a:t>
            </a:r>
            <a:r>
              <a:rPr lang="fr-FR" sz="1400" b="1" baseline="30000" dirty="0" smtClean="0">
                <a:latin typeface="Tw Cen MT" pitchFamily="34" charset="0"/>
              </a:rPr>
              <a:t>ème</a:t>
            </a:r>
            <a:r>
              <a:rPr lang="fr-FR" sz="1400" b="1" dirty="0" smtClean="0">
                <a:latin typeface="Tw Cen MT" pitchFamily="34" charset="0"/>
              </a:rPr>
              <a:t> siècles sont marqués par un renouveau intellectuel et artistique en Europe appelé « </a:t>
            </a:r>
            <a:r>
              <a:rPr lang="fr-FR" sz="1400" b="1" i="1" u="sng" dirty="0" smtClean="0">
                <a:effectLst>
                  <a:outerShdw blurRad="38100" dist="38100" dir="2700000" algn="tl">
                    <a:srgbClr val="000000">
                      <a:alpha val="43137"/>
                    </a:srgbClr>
                  </a:outerShdw>
                </a:effectLst>
                <a:latin typeface="Tw Cen MT" pitchFamily="34" charset="0"/>
              </a:rPr>
              <a:t>Renaissance</a:t>
            </a:r>
            <a:r>
              <a:rPr lang="fr-FR" sz="1400" b="1" dirty="0" smtClean="0">
                <a:latin typeface="Tw Cen MT" pitchFamily="34" charset="0"/>
              </a:rPr>
              <a:t> ». Les auteurs de l’Antiquité sont redécouverts. Les penseurs vont placer l’homme au centre de leur réflexion (naissance de </a:t>
            </a:r>
            <a:r>
              <a:rPr lang="fr-FR" sz="1400" b="1" i="1" u="sng" dirty="0" smtClean="0">
                <a:effectLst>
                  <a:outerShdw blurRad="38100" dist="38100" dir="2700000" algn="tl">
                    <a:srgbClr val="000000">
                      <a:alpha val="43137"/>
                    </a:srgbClr>
                  </a:outerShdw>
                </a:effectLst>
                <a:latin typeface="Tw Cen MT" pitchFamily="34" charset="0"/>
              </a:rPr>
              <a:t>l’Humanisme</a:t>
            </a:r>
            <a:r>
              <a:rPr lang="fr-FR" sz="1400" b="1" dirty="0" smtClean="0">
                <a:latin typeface="Tw Cen MT" pitchFamily="34" charset="0"/>
              </a:rPr>
              <a:t>) et rompre ainsi avec la logique médiévale qui privilégiait Dieu. Les artistes deviennent pluridisciplinaires et expérimentent des techniques novatrices. Par ailleurs, le regard du chrétien face à son créateur change et va plonger l’Eglise dans une réforme majeure. C’est une époque particulière marquée par l’idée de </a:t>
            </a:r>
            <a:r>
              <a:rPr lang="fr-FR" sz="1400" b="1" i="1" u="sng" dirty="0" smtClean="0">
                <a:effectLst>
                  <a:outerShdw blurRad="38100" dist="38100" dir="2700000" algn="tl">
                    <a:srgbClr val="000000">
                      <a:alpha val="43137"/>
                    </a:srgbClr>
                  </a:outerShdw>
                </a:effectLst>
                <a:latin typeface="Tw Cen MT" pitchFamily="34" charset="0"/>
              </a:rPr>
              <a:t>modernité</a:t>
            </a:r>
            <a:r>
              <a:rPr lang="fr-FR" sz="1400" b="1" dirty="0" smtClean="0">
                <a:latin typeface="Tw Cen MT" pitchFamily="34" charset="0"/>
              </a:rPr>
              <a:t>,  une époque de changements rapides, fruits du travail de certains hommes.</a:t>
            </a:r>
          </a:p>
          <a:p>
            <a:pPr algn="ctr">
              <a:lnSpc>
                <a:spcPct val="150000"/>
              </a:lnSpc>
            </a:pPr>
            <a:r>
              <a:rPr lang="fr-FR" sz="1400" b="1" dirty="0" smtClean="0">
                <a:solidFill>
                  <a:srgbClr val="C00000"/>
                </a:solidFill>
                <a:latin typeface="Tw Cen MT" pitchFamily="34" charset="0"/>
              </a:rPr>
              <a:t>Comment les hommes de la Renaissance bouleversent-ils la vision du monde aux XV-XVI</a:t>
            </a:r>
            <a:r>
              <a:rPr lang="fr-FR" sz="1400" b="1" baseline="30000" dirty="0" smtClean="0">
                <a:solidFill>
                  <a:srgbClr val="C00000"/>
                </a:solidFill>
                <a:latin typeface="Tw Cen MT" pitchFamily="34" charset="0"/>
              </a:rPr>
              <a:t>ème</a:t>
            </a:r>
            <a:r>
              <a:rPr lang="fr-FR" sz="1400" b="1" dirty="0" smtClean="0">
                <a:solidFill>
                  <a:srgbClr val="C00000"/>
                </a:solidFill>
                <a:latin typeface="Tw Cen MT" pitchFamily="34" charset="0"/>
              </a:rPr>
              <a:t> siècles ?</a:t>
            </a:r>
            <a:endParaRPr lang="fr-FR" sz="1400" b="1" dirty="0">
              <a:solidFill>
                <a:srgbClr val="C00000"/>
              </a:solidFill>
              <a:latin typeface="Tw Cen MT" pitchFamily="34" charset="0"/>
            </a:endParaRPr>
          </a:p>
        </p:txBody>
      </p:sp>
      <p:sp>
        <p:nvSpPr>
          <p:cNvPr id="4" name="Rectangle 3"/>
          <p:cNvSpPr/>
          <p:nvPr/>
        </p:nvSpPr>
        <p:spPr>
          <a:xfrm>
            <a:off x="6123163" y="3704"/>
            <a:ext cx="2784737" cy="707886"/>
          </a:xfrm>
          <a:prstGeom prst="rect">
            <a:avLst/>
          </a:prstGeom>
        </p:spPr>
        <p:txBody>
          <a:bodyPr wrap="none">
            <a:spAutoFit/>
          </a:bodyPr>
          <a:lstStyle/>
          <a:p>
            <a:r>
              <a:rPr lang="fr-FR" sz="4000" b="1" u="sng" dirty="0" smtClean="0">
                <a:ln w="1905">
                  <a:solidFill>
                    <a:schemeClr val="tx1"/>
                  </a:solidFill>
                </a:ln>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effectLst>
                  <a:innerShdw blurRad="69850" dist="43180" dir="5400000">
                    <a:srgbClr val="000000">
                      <a:alpha val="65000"/>
                    </a:srgbClr>
                  </a:innerShdw>
                </a:effectLst>
                <a:latin typeface="Old English Text MT" panose="03040902040508030806" pitchFamily="66" charset="0"/>
              </a:rPr>
              <a:t>Introduction</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Image 69" descr="Image2.png"/>
          <p:cNvPicPr>
            <a:picLocks noChangeAspect="1"/>
          </p:cNvPicPr>
          <p:nvPr/>
        </p:nvPicPr>
        <p:blipFill>
          <a:blip r:embed="rId3"/>
          <a:stretch>
            <a:fillRect/>
          </a:stretch>
        </p:blipFill>
        <p:spPr>
          <a:xfrm>
            <a:off x="214282" y="1500174"/>
            <a:ext cx="5982535" cy="506800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3" name="Freeform 43"/>
          <p:cNvSpPr>
            <a:spLocks/>
          </p:cNvSpPr>
          <p:nvPr/>
        </p:nvSpPr>
        <p:spPr bwMode="auto">
          <a:xfrm>
            <a:off x="3643306" y="1714488"/>
            <a:ext cx="792162" cy="720725"/>
          </a:xfrm>
          <a:custGeom>
            <a:avLst/>
            <a:gdLst>
              <a:gd name="T0" fmla="*/ 1 w 499"/>
              <a:gd name="T1" fmla="*/ 318 h 454"/>
              <a:gd name="T2" fmla="*/ 227 w 499"/>
              <a:gd name="T3" fmla="*/ 454 h 454"/>
              <a:gd name="T4" fmla="*/ 454 w 499"/>
              <a:gd name="T5" fmla="*/ 318 h 454"/>
              <a:gd name="T6" fmla="*/ 499 w 499"/>
              <a:gd name="T7" fmla="*/ 136 h 454"/>
              <a:gd name="T8" fmla="*/ 409 w 499"/>
              <a:gd name="T9" fmla="*/ 0 h 454"/>
              <a:gd name="T10" fmla="*/ 369 w 499"/>
              <a:gd name="T11" fmla="*/ 23 h 454"/>
              <a:gd name="T12" fmla="*/ 341 w 499"/>
              <a:gd name="T13" fmla="*/ 32 h 454"/>
              <a:gd name="T14" fmla="*/ 369 w 499"/>
              <a:gd name="T15" fmla="*/ 78 h 454"/>
              <a:gd name="T16" fmla="*/ 360 w 499"/>
              <a:gd name="T17" fmla="*/ 142 h 454"/>
              <a:gd name="T18" fmla="*/ 323 w 499"/>
              <a:gd name="T19" fmla="*/ 132 h 454"/>
              <a:gd name="T20" fmla="*/ 332 w 499"/>
              <a:gd name="T21" fmla="*/ 78 h 454"/>
              <a:gd name="T22" fmla="*/ 286 w 499"/>
              <a:gd name="T23" fmla="*/ 14 h 454"/>
              <a:gd name="T24" fmla="*/ 259 w 499"/>
              <a:gd name="T25" fmla="*/ 32 h 454"/>
              <a:gd name="T26" fmla="*/ 232 w 499"/>
              <a:gd name="T27" fmla="*/ 132 h 454"/>
              <a:gd name="T28" fmla="*/ 204 w 499"/>
              <a:gd name="T29" fmla="*/ 142 h 454"/>
              <a:gd name="T30" fmla="*/ 158 w 499"/>
              <a:gd name="T31" fmla="*/ 215 h 454"/>
              <a:gd name="T32" fmla="*/ 104 w 499"/>
              <a:gd name="T33" fmla="*/ 233 h 454"/>
              <a:gd name="T34" fmla="*/ 76 w 499"/>
              <a:gd name="T35" fmla="*/ 242 h 454"/>
              <a:gd name="T36" fmla="*/ 58 w 499"/>
              <a:gd name="T37" fmla="*/ 270 h 454"/>
              <a:gd name="T38" fmla="*/ 30 w 499"/>
              <a:gd name="T39" fmla="*/ 288 h 454"/>
              <a:gd name="T40" fmla="*/ 1 w 499"/>
              <a:gd name="T41" fmla="*/ 318 h 4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9"/>
              <a:gd name="T64" fmla="*/ 0 h 454"/>
              <a:gd name="T65" fmla="*/ 499 w 499"/>
              <a:gd name="T66" fmla="*/ 454 h 4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9" h="454">
                <a:moveTo>
                  <a:pt x="1" y="318"/>
                </a:moveTo>
                <a:lnTo>
                  <a:pt x="227" y="454"/>
                </a:lnTo>
                <a:lnTo>
                  <a:pt x="454" y="318"/>
                </a:lnTo>
                <a:lnTo>
                  <a:pt x="499" y="136"/>
                </a:lnTo>
                <a:lnTo>
                  <a:pt x="409" y="0"/>
                </a:lnTo>
                <a:cubicBezTo>
                  <a:pt x="396" y="8"/>
                  <a:pt x="383" y="16"/>
                  <a:pt x="369" y="23"/>
                </a:cubicBezTo>
                <a:cubicBezTo>
                  <a:pt x="360" y="27"/>
                  <a:pt x="346" y="23"/>
                  <a:pt x="341" y="32"/>
                </a:cubicBezTo>
                <a:cubicBezTo>
                  <a:pt x="333" y="47"/>
                  <a:pt x="362" y="71"/>
                  <a:pt x="369" y="78"/>
                </a:cubicBezTo>
                <a:cubicBezTo>
                  <a:pt x="366" y="99"/>
                  <a:pt x="374" y="126"/>
                  <a:pt x="360" y="142"/>
                </a:cubicBezTo>
                <a:cubicBezTo>
                  <a:pt x="352" y="152"/>
                  <a:pt x="328" y="144"/>
                  <a:pt x="323" y="132"/>
                </a:cubicBezTo>
                <a:cubicBezTo>
                  <a:pt x="316" y="115"/>
                  <a:pt x="329" y="96"/>
                  <a:pt x="332" y="78"/>
                </a:cubicBezTo>
                <a:cubicBezTo>
                  <a:pt x="311" y="14"/>
                  <a:pt x="332" y="29"/>
                  <a:pt x="286" y="14"/>
                </a:cubicBezTo>
                <a:cubicBezTo>
                  <a:pt x="277" y="20"/>
                  <a:pt x="266" y="24"/>
                  <a:pt x="259" y="32"/>
                </a:cubicBezTo>
                <a:cubicBezTo>
                  <a:pt x="238" y="58"/>
                  <a:pt x="255" y="109"/>
                  <a:pt x="232" y="132"/>
                </a:cubicBezTo>
                <a:cubicBezTo>
                  <a:pt x="225" y="139"/>
                  <a:pt x="213" y="139"/>
                  <a:pt x="204" y="142"/>
                </a:cubicBezTo>
                <a:cubicBezTo>
                  <a:pt x="196" y="167"/>
                  <a:pt x="183" y="202"/>
                  <a:pt x="158" y="215"/>
                </a:cubicBezTo>
                <a:cubicBezTo>
                  <a:pt x="141" y="224"/>
                  <a:pt x="122" y="227"/>
                  <a:pt x="104" y="233"/>
                </a:cubicBezTo>
                <a:cubicBezTo>
                  <a:pt x="95" y="236"/>
                  <a:pt x="76" y="242"/>
                  <a:pt x="76" y="242"/>
                </a:cubicBezTo>
                <a:cubicBezTo>
                  <a:pt x="70" y="251"/>
                  <a:pt x="66" y="262"/>
                  <a:pt x="58" y="270"/>
                </a:cubicBezTo>
                <a:cubicBezTo>
                  <a:pt x="50" y="278"/>
                  <a:pt x="37" y="279"/>
                  <a:pt x="30" y="288"/>
                </a:cubicBezTo>
                <a:cubicBezTo>
                  <a:pt x="0" y="324"/>
                  <a:pt x="44" y="312"/>
                  <a:pt x="1" y="318"/>
                </a:cubicBezTo>
                <a:close/>
              </a:path>
            </a:pathLst>
          </a:custGeom>
          <a:solidFill>
            <a:srgbClr val="FFCC66">
              <a:alpha val="49000"/>
            </a:srgbClr>
          </a:solidFill>
          <a:ln w="9525">
            <a:noFill/>
            <a:round/>
            <a:headEnd/>
            <a:tailEnd/>
          </a:ln>
          <a:effectLst/>
        </p:spPr>
        <p:txBody>
          <a:bodyPr/>
          <a:lstStyle/>
          <a:p>
            <a:pPr>
              <a:defRPr/>
            </a:pPr>
            <a:endParaRPr lang="fr-FR"/>
          </a:p>
        </p:txBody>
      </p:sp>
      <p:sp>
        <p:nvSpPr>
          <p:cNvPr id="42" name="Oval 42"/>
          <p:cNvSpPr>
            <a:spLocks noChangeArrowheads="1"/>
          </p:cNvSpPr>
          <p:nvPr/>
        </p:nvSpPr>
        <p:spPr bwMode="auto">
          <a:xfrm rot="1710617">
            <a:off x="2981103" y="2404074"/>
            <a:ext cx="750887" cy="1008063"/>
          </a:xfrm>
          <a:prstGeom prst="ellipse">
            <a:avLst/>
          </a:prstGeom>
          <a:solidFill>
            <a:srgbClr val="FFCC66">
              <a:alpha val="48000"/>
            </a:srgbClr>
          </a:solidFill>
          <a:ln w="9525">
            <a:noFill/>
            <a:round/>
            <a:headEnd/>
            <a:tailEnd/>
          </a:ln>
          <a:effectLst/>
        </p:spPr>
        <p:txBody>
          <a:bodyPr wrap="none" anchor="ctr"/>
          <a:lstStyle/>
          <a:p>
            <a:pPr>
              <a:defRPr/>
            </a:pPr>
            <a:endParaRPr lang="fr-FR"/>
          </a:p>
        </p:txBody>
      </p:sp>
      <p:sp>
        <p:nvSpPr>
          <p:cNvPr id="41" name="Oval 40"/>
          <p:cNvSpPr>
            <a:spLocks noChangeArrowheads="1"/>
          </p:cNvSpPr>
          <p:nvPr/>
        </p:nvSpPr>
        <p:spPr bwMode="auto">
          <a:xfrm rot="1710617">
            <a:off x="4017983" y="2345629"/>
            <a:ext cx="850900" cy="1187450"/>
          </a:xfrm>
          <a:prstGeom prst="ellipse">
            <a:avLst/>
          </a:prstGeom>
          <a:solidFill>
            <a:srgbClr val="FFCC66">
              <a:alpha val="50000"/>
            </a:srgbClr>
          </a:solidFill>
          <a:ln w="9525">
            <a:noFill/>
            <a:round/>
            <a:headEnd/>
            <a:tailEnd/>
          </a:ln>
          <a:effectLst/>
        </p:spPr>
        <p:txBody>
          <a:bodyPr wrap="none" anchor="ctr"/>
          <a:lstStyle/>
          <a:p>
            <a:pPr>
              <a:defRPr/>
            </a:pPr>
            <a:endParaRPr lang="fr-FR"/>
          </a:p>
        </p:txBody>
      </p:sp>
      <p:sp>
        <p:nvSpPr>
          <p:cNvPr id="20" name="Oval 13"/>
          <p:cNvSpPr>
            <a:spLocks noChangeArrowheads="1"/>
          </p:cNvSpPr>
          <p:nvPr/>
        </p:nvSpPr>
        <p:spPr bwMode="auto">
          <a:xfrm>
            <a:off x="4357686" y="2857496"/>
            <a:ext cx="215900" cy="215900"/>
          </a:xfrm>
          <a:prstGeom prst="ellipse">
            <a:avLst/>
          </a:prstGeom>
          <a:solidFill>
            <a:srgbClr val="00800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p>
        </p:txBody>
      </p:sp>
      <p:sp>
        <p:nvSpPr>
          <p:cNvPr id="40" name="Forme libre 39"/>
          <p:cNvSpPr/>
          <p:nvPr/>
        </p:nvSpPr>
        <p:spPr>
          <a:xfrm>
            <a:off x="4339525" y="3662122"/>
            <a:ext cx="1064217" cy="1421322"/>
          </a:xfrm>
          <a:custGeom>
            <a:avLst/>
            <a:gdLst>
              <a:gd name="connsiteX0" fmla="*/ 51661 w 1064217"/>
              <a:gd name="connsiteY0" fmla="*/ 501756 h 1421322"/>
              <a:gd name="connsiteX1" fmla="*/ 129153 w 1064217"/>
              <a:gd name="connsiteY1" fmla="*/ 491424 h 1421322"/>
              <a:gd name="connsiteX2" fmla="*/ 160150 w 1064217"/>
              <a:gd name="connsiteY2" fmla="*/ 532753 h 1421322"/>
              <a:gd name="connsiteX3" fmla="*/ 175648 w 1064217"/>
              <a:gd name="connsiteY3" fmla="*/ 584414 h 1421322"/>
              <a:gd name="connsiteX4" fmla="*/ 253139 w 1064217"/>
              <a:gd name="connsiteY4" fmla="*/ 615410 h 1421322"/>
              <a:gd name="connsiteX5" fmla="*/ 294468 w 1064217"/>
              <a:gd name="connsiteY5" fmla="*/ 677403 h 1421322"/>
              <a:gd name="connsiteX6" fmla="*/ 335797 w 1064217"/>
              <a:gd name="connsiteY6" fmla="*/ 801390 h 1421322"/>
              <a:gd name="connsiteX7" fmla="*/ 335797 w 1064217"/>
              <a:gd name="connsiteY7" fmla="*/ 925376 h 1421322"/>
              <a:gd name="connsiteX8" fmla="*/ 402956 w 1064217"/>
              <a:gd name="connsiteY8" fmla="*/ 1002868 h 1421322"/>
              <a:gd name="connsiteX9" fmla="*/ 459783 w 1064217"/>
              <a:gd name="connsiteY9" fmla="*/ 1095858 h 1421322"/>
              <a:gd name="connsiteX10" fmla="*/ 521777 w 1064217"/>
              <a:gd name="connsiteY10" fmla="*/ 1194014 h 1421322"/>
              <a:gd name="connsiteX11" fmla="*/ 656095 w 1064217"/>
              <a:gd name="connsiteY11" fmla="*/ 1354163 h 1421322"/>
              <a:gd name="connsiteX12" fmla="*/ 759417 w 1064217"/>
              <a:gd name="connsiteY12" fmla="*/ 1405824 h 1421322"/>
              <a:gd name="connsiteX13" fmla="*/ 857573 w 1064217"/>
              <a:gd name="connsiteY13" fmla="*/ 1421322 h 1421322"/>
              <a:gd name="connsiteX14" fmla="*/ 893736 w 1064217"/>
              <a:gd name="connsiteY14" fmla="*/ 1374827 h 1421322"/>
              <a:gd name="connsiteX15" fmla="*/ 976394 w 1064217"/>
              <a:gd name="connsiteY15" fmla="*/ 1323166 h 1421322"/>
              <a:gd name="connsiteX16" fmla="*/ 1022889 w 1064217"/>
              <a:gd name="connsiteY16" fmla="*/ 1225010 h 1421322"/>
              <a:gd name="connsiteX17" fmla="*/ 1064217 w 1064217"/>
              <a:gd name="connsiteY17" fmla="*/ 1090692 h 1421322"/>
              <a:gd name="connsiteX18" fmla="*/ 1022889 w 1064217"/>
              <a:gd name="connsiteY18" fmla="*/ 971871 h 1421322"/>
              <a:gd name="connsiteX19" fmla="*/ 991892 w 1064217"/>
              <a:gd name="connsiteY19" fmla="*/ 827220 h 1421322"/>
              <a:gd name="connsiteX20" fmla="*/ 914400 w 1064217"/>
              <a:gd name="connsiteY20" fmla="*/ 729064 h 1421322"/>
              <a:gd name="connsiteX21" fmla="*/ 774916 w 1064217"/>
              <a:gd name="connsiteY21" fmla="*/ 589580 h 1421322"/>
              <a:gd name="connsiteX22" fmla="*/ 743919 w 1064217"/>
              <a:gd name="connsiteY22" fmla="*/ 512088 h 1421322"/>
              <a:gd name="connsiteX23" fmla="*/ 774916 w 1064217"/>
              <a:gd name="connsiteY23" fmla="*/ 408766 h 1421322"/>
              <a:gd name="connsiteX24" fmla="*/ 935065 w 1064217"/>
              <a:gd name="connsiteY24" fmla="*/ 300278 h 1421322"/>
              <a:gd name="connsiteX25" fmla="*/ 1028055 w 1064217"/>
              <a:gd name="connsiteY25" fmla="*/ 233119 h 1421322"/>
              <a:gd name="connsiteX26" fmla="*/ 1043553 w 1064217"/>
              <a:gd name="connsiteY26" fmla="*/ 227953 h 1421322"/>
              <a:gd name="connsiteX27" fmla="*/ 1048719 w 1064217"/>
              <a:gd name="connsiteY27" fmla="*/ 196956 h 1421322"/>
              <a:gd name="connsiteX28" fmla="*/ 1038387 w 1064217"/>
              <a:gd name="connsiteY28" fmla="*/ 109132 h 1421322"/>
              <a:gd name="connsiteX29" fmla="*/ 981560 w 1064217"/>
              <a:gd name="connsiteY29" fmla="*/ 21309 h 1421322"/>
              <a:gd name="connsiteX30" fmla="*/ 862739 w 1064217"/>
              <a:gd name="connsiteY30" fmla="*/ 644 h 1421322"/>
              <a:gd name="connsiteX31" fmla="*/ 707756 w 1064217"/>
              <a:gd name="connsiteY31" fmla="*/ 10976 h 1421322"/>
              <a:gd name="connsiteX32" fmla="*/ 552773 w 1064217"/>
              <a:gd name="connsiteY32" fmla="*/ 41973 h 1421322"/>
              <a:gd name="connsiteX33" fmla="*/ 408122 w 1064217"/>
              <a:gd name="connsiteY33" fmla="*/ 88468 h 1421322"/>
              <a:gd name="connsiteX34" fmla="*/ 211811 w 1064217"/>
              <a:gd name="connsiteY34" fmla="*/ 171125 h 1421322"/>
              <a:gd name="connsiteX35" fmla="*/ 160150 w 1064217"/>
              <a:gd name="connsiteY35" fmla="*/ 233119 h 1421322"/>
              <a:gd name="connsiteX36" fmla="*/ 61994 w 1064217"/>
              <a:gd name="connsiteY36" fmla="*/ 284780 h 1421322"/>
              <a:gd name="connsiteX37" fmla="*/ 0 w 1064217"/>
              <a:gd name="connsiteY37" fmla="*/ 331275 h 1421322"/>
              <a:gd name="connsiteX38" fmla="*/ 0 w 1064217"/>
              <a:gd name="connsiteY38" fmla="*/ 377770 h 1421322"/>
              <a:gd name="connsiteX39" fmla="*/ 51661 w 1064217"/>
              <a:gd name="connsiteY39" fmla="*/ 501756 h 1421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4217" h="1421322">
                <a:moveTo>
                  <a:pt x="51661" y="501756"/>
                </a:moveTo>
                <a:lnTo>
                  <a:pt x="129153" y="491424"/>
                </a:lnTo>
                <a:cubicBezTo>
                  <a:pt x="161271" y="528894"/>
                  <a:pt x="160150" y="511710"/>
                  <a:pt x="160150" y="532753"/>
                </a:cubicBezTo>
                <a:lnTo>
                  <a:pt x="175648" y="584414"/>
                </a:lnTo>
                <a:lnTo>
                  <a:pt x="253139" y="615410"/>
                </a:lnTo>
                <a:lnTo>
                  <a:pt x="294468" y="677403"/>
                </a:lnTo>
                <a:lnTo>
                  <a:pt x="335797" y="801390"/>
                </a:lnTo>
                <a:lnTo>
                  <a:pt x="335797" y="925376"/>
                </a:lnTo>
                <a:lnTo>
                  <a:pt x="402956" y="1002868"/>
                </a:lnTo>
                <a:lnTo>
                  <a:pt x="459783" y="1095858"/>
                </a:lnTo>
                <a:cubicBezTo>
                  <a:pt x="517785" y="1201314"/>
                  <a:pt x="488817" y="1226974"/>
                  <a:pt x="521777" y="1194014"/>
                </a:cubicBezTo>
                <a:lnTo>
                  <a:pt x="656095" y="1354163"/>
                </a:lnTo>
                <a:lnTo>
                  <a:pt x="759417" y="1405824"/>
                </a:lnTo>
                <a:lnTo>
                  <a:pt x="857573" y="1421322"/>
                </a:lnTo>
                <a:lnTo>
                  <a:pt x="893736" y="1374827"/>
                </a:lnTo>
                <a:lnTo>
                  <a:pt x="976394" y="1323166"/>
                </a:lnTo>
                <a:cubicBezTo>
                  <a:pt x="1018711" y="1227950"/>
                  <a:pt x="993735" y="1254159"/>
                  <a:pt x="1022889" y="1225010"/>
                </a:cubicBezTo>
                <a:lnTo>
                  <a:pt x="1064217" y="1090692"/>
                </a:lnTo>
                <a:lnTo>
                  <a:pt x="1022889" y="971871"/>
                </a:lnTo>
                <a:lnTo>
                  <a:pt x="991892" y="827220"/>
                </a:lnTo>
                <a:lnTo>
                  <a:pt x="914400" y="729064"/>
                </a:lnTo>
                <a:lnTo>
                  <a:pt x="774916" y="589580"/>
                </a:lnTo>
                <a:lnTo>
                  <a:pt x="743919" y="512088"/>
                </a:lnTo>
                <a:lnTo>
                  <a:pt x="774916" y="408766"/>
                </a:lnTo>
                <a:lnTo>
                  <a:pt x="935065" y="300278"/>
                </a:lnTo>
                <a:cubicBezTo>
                  <a:pt x="966062" y="277892"/>
                  <a:pt x="996241" y="254328"/>
                  <a:pt x="1028055" y="233119"/>
                </a:cubicBezTo>
                <a:cubicBezTo>
                  <a:pt x="1032586" y="230098"/>
                  <a:pt x="1043553" y="227953"/>
                  <a:pt x="1043553" y="227953"/>
                </a:cubicBezTo>
                <a:lnTo>
                  <a:pt x="1048719" y="196956"/>
                </a:lnTo>
                <a:lnTo>
                  <a:pt x="1038387" y="109132"/>
                </a:lnTo>
                <a:lnTo>
                  <a:pt x="981560" y="21309"/>
                </a:lnTo>
                <a:cubicBezTo>
                  <a:pt x="869689" y="0"/>
                  <a:pt x="909885" y="644"/>
                  <a:pt x="862739" y="644"/>
                </a:cubicBezTo>
                <a:lnTo>
                  <a:pt x="707756" y="10976"/>
                </a:lnTo>
                <a:lnTo>
                  <a:pt x="552773" y="41973"/>
                </a:lnTo>
                <a:lnTo>
                  <a:pt x="408122" y="88468"/>
                </a:lnTo>
                <a:lnTo>
                  <a:pt x="211811" y="171125"/>
                </a:lnTo>
                <a:lnTo>
                  <a:pt x="160150" y="233119"/>
                </a:lnTo>
                <a:lnTo>
                  <a:pt x="61994" y="284780"/>
                </a:lnTo>
                <a:lnTo>
                  <a:pt x="0" y="331275"/>
                </a:lnTo>
                <a:lnTo>
                  <a:pt x="0" y="377770"/>
                </a:lnTo>
                <a:lnTo>
                  <a:pt x="51661" y="501756"/>
                </a:lnTo>
                <a:close/>
              </a:path>
            </a:pathLst>
          </a:custGeom>
          <a:solidFill>
            <a:srgbClr val="FFCC66">
              <a:alpha val="60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6108965" y="56818"/>
            <a:ext cx="2999539" cy="707886"/>
          </a:xfrm>
          <a:prstGeom prst="rect">
            <a:avLst/>
          </a:prstGeom>
        </p:spPr>
        <p:txBody>
          <a:bodyPr wrap="none">
            <a:spAutoFit/>
          </a:bodyPr>
          <a:lstStyle/>
          <a:p>
            <a:r>
              <a:rPr lang="fr-FR" sz="4000" b="1" u="sng" dirty="0" smtClean="0">
                <a:ln w="1905">
                  <a:solidFill>
                    <a:schemeClr val="tx1"/>
                  </a:solidFill>
                </a:ln>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effectLst>
                  <a:innerShdw blurRad="69850" dist="43180" dir="5400000">
                    <a:srgbClr val="000000">
                      <a:alpha val="65000"/>
                    </a:srgbClr>
                  </a:innerShdw>
                </a:effectLst>
                <a:latin typeface="Old English Text MT" panose="03040902040508030806" pitchFamily="66" charset="0"/>
              </a:rPr>
              <a:t>Cadre spatial</a:t>
            </a:r>
          </a:p>
        </p:txBody>
      </p:sp>
      <p:sp>
        <p:nvSpPr>
          <p:cNvPr id="9" name="Rectangle 8"/>
          <p:cNvSpPr/>
          <p:nvPr/>
        </p:nvSpPr>
        <p:spPr>
          <a:xfrm>
            <a:off x="6357950" y="857232"/>
            <a:ext cx="2571768" cy="5262979"/>
          </a:xfrm>
          <a:prstGeom prst="rect">
            <a:avLst/>
          </a:prstGeom>
          <a:solidFill>
            <a:schemeClr val="lt1">
              <a:alpha val="46000"/>
            </a:schemeClr>
          </a:solidFill>
          <a:ln>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1400" b="1" u="sng" cap="small" dirty="0" smtClean="0">
                <a:solidFill>
                  <a:schemeClr val="tx1"/>
                </a:solidFill>
                <a:effectLst>
                  <a:outerShdw blurRad="38100" dist="38100" dir="2700000" algn="tl">
                    <a:srgbClr val="000000">
                      <a:alpha val="43137"/>
                    </a:srgbClr>
                  </a:outerShdw>
                </a:effectLst>
                <a:latin typeface="Tw Cen MT" pitchFamily="34" charset="0"/>
              </a:rPr>
              <a:t>Légende</a:t>
            </a:r>
          </a:p>
          <a:p>
            <a:pPr algn="just"/>
            <a:endParaRPr lang="fr-FR" sz="1400" b="1" dirty="0" smtClean="0">
              <a:solidFill>
                <a:srgbClr val="C00000"/>
              </a:solidFill>
              <a:latin typeface="Tw Cen MT" pitchFamily="34" charset="0"/>
            </a:endParaRPr>
          </a:p>
          <a:p>
            <a:pPr algn="ctr"/>
            <a:r>
              <a:rPr lang="fr-FR" sz="1400" b="1" u="sng" cap="small" dirty="0" smtClean="0">
                <a:solidFill>
                  <a:srgbClr val="C00000"/>
                </a:solidFill>
                <a:effectLst>
                  <a:outerShdw blurRad="38100" dist="38100" dir="2700000" algn="tl">
                    <a:srgbClr val="000000">
                      <a:alpha val="43137"/>
                    </a:srgbClr>
                  </a:outerShdw>
                </a:effectLst>
                <a:latin typeface="Tw Cen MT" pitchFamily="34" charset="0"/>
              </a:rPr>
              <a:t>L’Humanisme en Europe</a:t>
            </a:r>
          </a:p>
          <a:p>
            <a:pPr algn="just"/>
            <a:endParaRPr lang="fr-FR" sz="1400" b="1" dirty="0" smtClean="0">
              <a:solidFill>
                <a:srgbClr val="C00000"/>
              </a:solidFill>
              <a:latin typeface="Tw Cen MT" pitchFamily="34" charset="0"/>
            </a:endParaRPr>
          </a:p>
          <a:p>
            <a:pPr marL="627063"/>
            <a:r>
              <a:rPr lang="fr-FR" sz="1400" b="1" dirty="0" smtClean="0">
                <a:solidFill>
                  <a:schemeClr val="tx1"/>
                </a:solidFill>
                <a:latin typeface="Tw Cen MT" pitchFamily="34" charset="0"/>
              </a:rPr>
              <a:t>Mise au point de l’imprimerie</a:t>
            </a:r>
          </a:p>
          <a:p>
            <a:pPr marL="627063"/>
            <a:endParaRPr lang="fr-FR" sz="1400" b="1" dirty="0" smtClean="0">
              <a:solidFill>
                <a:schemeClr val="tx1"/>
              </a:solidFill>
              <a:latin typeface="Tw Cen MT" pitchFamily="34" charset="0"/>
            </a:endParaRPr>
          </a:p>
          <a:p>
            <a:pPr marL="627063"/>
            <a:r>
              <a:rPr lang="fr-FR" sz="1400" b="1" dirty="0" smtClean="0">
                <a:solidFill>
                  <a:schemeClr val="tx1"/>
                </a:solidFill>
                <a:latin typeface="Tw Cen MT" pitchFamily="34" charset="0"/>
              </a:rPr>
              <a:t>Les principaux foyers de l’Humanisme</a:t>
            </a:r>
          </a:p>
          <a:p>
            <a:pPr marL="450850"/>
            <a:endParaRPr lang="fr-FR" sz="1400" b="1" dirty="0" smtClean="0">
              <a:solidFill>
                <a:schemeClr val="tx1"/>
              </a:solidFill>
              <a:latin typeface="Tw Cen MT" pitchFamily="34" charset="0"/>
            </a:endParaRPr>
          </a:p>
          <a:p>
            <a:pPr algn="ctr"/>
            <a:r>
              <a:rPr lang="fr-FR" sz="1400" b="1" u="sng" cap="small" dirty="0" smtClean="0">
                <a:solidFill>
                  <a:srgbClr val="C00000"/>
                </a:solidFill>
                <a:effectLst>
                  <a:outerShdw blurRad="38100" dist="38100" dir="2700000" algn="tl">
                    <a:srgbClr val="000000">
                      <a:alpha val="43137"/>
                    </a:srgbClr>
                  </a:outerShdw>
                </a:effectLst>
                <a:latin typeface="Tw Cen MT" pitchFamily="34" charset="0"/>
              </a:rPr>
              <a:t>La Renaissance en Europe</a:t>
            </a:r>
          </a:p>
          <a:p>
            <a:pPr marL="450850"/>
            <a:endParaRPr lang="fr-FR" sz="1400" b="1" dirty="0" smtClean="0">
              <a:solidFill>
                <a:schemeClr val="tx1"/>
              </a:solidFill>
              <a:latin typeface="Tw Cen MT" pitchFamily="34" charset="0"/>
            </a:endParaRPr>
          </a:p>
          <a:p>
            <a:pPr marL="627063"/>
            <a:r>
              <a:rPr lang="fr-FR" sz="1400" b="1" dirty="0" smtClean="0">
                <a:solidFill>
                  <a:schemeClr val="tx1"/>
                </a:solidFill>
                <a:latin typeface="Tw Cen MT" pitchFamily="34" charset="0"/>
              </a:rPr>
              <a:t>Capitales du mouvement</a:t>
            </a:r>
          </a:p>
          <a:p>
            <a:pPr marL="627063"/>
            <a:endParaRPr lang="fr-FR" sz="1400" b="1" dirty="0" smtClean="0">
              <a:solidFill>
                <a:schemeClr val="tx1"/>
              </a:solidFill>
              <a:latin typeface="Tw Cen MT" pitchFamily="34" charset="0"/>
            </a:endParaRPr>
          </a:p>
          <a:p>
            <a:pPr marL="627063"/>
            <a:r>
              <a:rPr lang="fr-FR" sz="1400" b="1" dirty="0" smtClean="0">
                <a:solidFill>
                  <a:schemeClr val="tx1"/>
                </a:solidFill>
                <a:latin typeface="Tw Cen MT" pitchFamily="34" charset="0"/>
              </a:rPr>
              <a:t>Principaux foyers</a:t>
            </a:r>
          </a:p>
          <a:p>
            <a:pPr marL="627063"/>
            <a:endParaRPr lang="fr-FR" sz="1400" b="1" dirty="0" smtClean="0">
              <a:solidFill>
                <a:schemeClr val="tx1"/>
              </a:solidFill>
              <a:latin typeface="Tw Cen MT" pitchFamily="34" charset="0"/>
            </a:endParaRPr>
          </a:p>
          <a:p>
            <a:pPr marL="627063"/>
            <a:r>
              <a:rPr lang="fr-FR" sz="1400" b="1" dirty="0" smtClean="0">
                <a:solidFill>
                  <a:schemeClr val="tx1"/>
                </a:solidFill>
                <a:latin typeface="Tw Cen MT" pitchFamily="34" charset="0"/>
              </a:rPr>
              <a:t>Diffusion de la Renaissance</a:t>
            </a:r>
          </a:p>
          <a:p>
            <a:pPr marL="627063"/>
            <a:endParaRPr lang="fr-FR" sz="1400" b="1" dirty="0" smtClean="0">
              <a:solidFill>
                <a:schemeClr val="tx1"/>
              </a:solidFill>
              <a:latin typeface="Tw Cen MT" pitchFamily="34" charset="0"/>
            </a:endParaRPr>
          </a:p>
          <a:p>
            <a:pPr marL="627063"/>
            <a:r>
              <a:rPr lang="fr-FR" sz="1400" b="1" dirty="0" smtClean="0">
                <a:solidFill>
                  <a:schemeClr val="tx1"/>
                </a:solidFill>
                <a:latin typeface="Tw Cen MT" pitchFamily="34" charset="0"/>
              </a:rPr>
              <a:t>Pôles dynamiques de la Renaissance</a:t>
            </a:r>
          </a:p>
          <a:p>
            <a:pPr marL="450850"/>
            <a:endParaRPr lang="fr-FR" sz="1400" b="1" dirty="0" smtClean="0">
              <a:solidFill>
                <a:schemeClr val="tx1"/>
              </a:solidFill>
              <a:latin typeface="Tw Cen MT" pitchFamily="34" charset="0"/>
            </a:endParaRPr>
          </a:p>
          <a:p>
            <a:pPr marL="450850"/>
            <a:endParaRPr lang="fr-FR" sz="1400" b="1" dirty="0" smtClean="0">
              <a:solidFill>
                <a:schemeClr val="tx1"/>
              </a:solidFill>
              <a:latin typeface="Tw Cen MT" pitchFamily="34" charset="0"/>
            </a:endParaRPr>
          </a:p>
        </p:txBody>
      </p:sp>
      <p:sp>
        <p:nvSpPr>
          <p:cNvPr id="11" name="Text Box 5"/>
          <p:cNvSpPr txBox="1">
            <a:spLocks noChangeArrowheads="1"/>
          </p:cNvSpPr>
          <p:nvPr/>
        </p:nvSpPr>
        <p:spPr bwMode="auto">
          <a:xfrm>
            <a:off x="500034" y="2428868"/>
            <a:ext cx="1184940" cy="523220"/>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chemeClr val="bg1"/>
                </a:solidFill>
                <a:effectLst/>
                <a:uLnTx/>
                <a:uFillTx/>
                <a:latin typeface="Tw Cen MT" pitchFamily="34" charset="0"/>
              </a:rPr>
              <a:t>OCEAN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chemeClr val="bg1"/>
                </a:solidFill>
                <a:effectLst/>
                <a:uLnTx/>
                <a:uFillTx/>
                <a:latin typeface="Tw Cen MT" pitchFamily="34" charset="0"/>
              </a:rPr>
              <a:t>ATLANTIQUE</a:t>
            </a:r>
          </a:p>
        </p:txBody>
      </p:sp>
      <p:sp>
        <p:nvSpPr>
          <p:cNvPr id="13" name="Text Box 6"/>
          <p:cNvSpPr txBox="1">
            <a:spLocks noChangeArrowheads="1"/>
          </p:cNvSpPr>
          <p:nvPr/>
        </p:nvSpPr>
        <p:spPr bwMode="auto">
          <a:xfrm>
            <a:off x="2285984" y="5550115"/>
            <a:ext cx="2359944" cy="30777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chemeClr val="bg1"/>
                </a:solidFill>
                <a:effectLst/>
                <a:uLnTx/>
                <a:uFillTx/>
                <a:latin typeface="Tw Cen MT" pitchFamily="34" charset="0"/>
              </a:rPr>
              <a:t>MER</a:t>
            </a:r>
            <a:r>
              <a:rPr kumimoji="0" lang="fr-FR" sz="1400" b="1" i="0" u="none" strike="noStrike" kern="0" cap="none" spc="0" normalizeH="0" noProof="0" dirty="0" smtClean="0">
                <a:ln>
                  <a:noFill/>
                </a:ln>
                <a:solidFill>
                  <a:schemeClr val="bg1"/>
                </a:solidFill>
                <a:effectLst/>
                <a:uLnTx/>
                <a:uFillTx/>
                <a:latin typeface="Tw Cen MT" pitchFamily="34" charset="0"/>
              </a:rPr>
              <a:t> </a:t>
            </a:r>
            <a:r>
              <a:rPr kumimoji="0" lang="fr-FR" sz="1400" b="1" i="0" u="none" strike="noStrike" kern="0" cap="none" spc="0" normalizeH="0" baseline="0" noProof="0" dirty="0" smtClean="0">
                <a:ln>
                  <a:noFill/>
                </a:ln>
                <a:solidFill>
                  <a:schemeClr val="bg1"/>
                </a:solidFill>
                <a:effectLst/>
                <a:uLnTx/>
                <a:uFillTx/>
                <a:latin typeface="Tw Cen MT" pitchFamily="34" charset="0"/>
              </a:rPr>
              <a:t>MEDITERRANEE</a:t>
            </a:r>
          </a:p>
        </p:txBody>
      </p:sp>
      <p:sp>
        <p:nvSpPr>
          <p:cNvPr id="14" name="Rectangle 7"/>
          <p:cNvSpPr>
            <a:spLocks noChangeArrowheads="1"/>
          </p:cNvSpPr>
          <p:nvPr/>
        </p:nvSpPr>
        <p:spPr bwMode="auto">
          <a:xfrm>
            <a:off x="4357686" y="2500306"/>
            <a:ext cx="288925" cy="288925"/>
          </a:xfrm>
          <a:prstGeom prst="rect">
            <a:avLst/>
          </a:prstGeom>
          <a:solidFill>
            <a:srgbClr val="FFCC00"/>
          </a:solidFill>
          <a:ln w="9525">
            <a:solidFill>
              <a:schemeClr val="bg2">
                <a:lumMod val="10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p>
        </p:txBody>
      </p:sp>
      <p:sp>
        <p:nvSpPr>
          <p:cNvPr id="15" name="Rectangle 42"/>
          <p:cNvSpPr>
            <a:spLocks noChangeArrowheads="1"/>
          </p:cNvSpPr>
          <p:nvPr/>
        </p:nvSpPr>
        <p:spPr bwMode="auto">
          <a:xfrm>
            <a:off x="6497653" y="1857364"/>
            <a:ext cx="288925" cy="288925"/>
          </a:xfrm>
          <a:prstGeom prst="rect">
            <a:avLst/>
          </a:prstGeom>
          <a:solidFill>
            <a:srgbClr val="FFCC00"/>
          </a:solidFill>
          <a:ln w="9525">
            <a:solidFill>
              <a:schemeClr val="bg2">
                <a:lumMod val="10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p>
        </p:txBody>
      </p:sp>
      <p:sp>
        <p:nvSpPr>
          <p:cNvPr id="16" name="Text Box 8"/>
          <p:cNvSpPr txBox="1">
            <a:spLocks noChangeArrowheads="1"/>
          </p:cNvSpPr>
          <p:nvPr/>
        </p:nvSpPr>
        <p:spPr bwMode="auto">
          <a:xfrm>
            <a:off x="4643438" y="2500306"/>
            <a:ext cx="814903" cy="307777"/>
          </a:xfrm>
          <a:prstGeom prst="rect">
            <a:avLst/>
          </a:prstGeom>
          <a:noFill/>
          <a:ln w="9525">
            <a:noFill/>
            <a:miter lim="800000"/>
            <a:headEnd/>
            <a:tailEnd/>
          </a:ln>
        </p:spPr>
        <p:txBody>
          <a:bodyPr wrap="none">
            <a:spAutoFit/>
          </a:bodyPr>
          <a:lstStyle/>
          <a:p>
            <a:pPr algn="l"/>
            <a:r>
              <a:rPr lang="fr-FR" sz="1400" b="1" cap="small" dirty="0">
                <a:latin typeface="Tw Cen MT" pitchFamily="34" charset="0"/>
              </a:rPr>
              <a:t>Mayence</a:t>
            </a:r>
          </a:p>
        </p:txBody>
      </p:sp>
      <p:sp>
        <p:nvSpPr>
          <p:cNvPr id="17" name="Oval 44"/>
          <p:cNvSpPr>
            <a:spLocks noChangeArrowheads="1"/>
          </p:cNvSpPr>
          <p:nvPr/>
        </p:nvSpPr>
        <p:spPr bwMode="auto">
          <a:xfrm>
            <a:off x="6572264" y="2500306"/>
            <a:ext cx="215900" cy="215900"/>
          </a:xfrm>
          <a:prstGeom prst="ellipse">
            <a:avLst/>
          </a:prstGeom>
          <a:solidFill>
            <a:srgbClr val="00800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p>
        </p:txBody>
      </p:sp>
      <p:sp>
        <p:nvSpPr>
          <p:cNvPr id="18" name="Oval 10"/>
          <p:cNvSpPr>
            <a:spLocks noChangeArrowheads="1"/>
          </p:cNvSpPr>
          <p:nvPr/>
        </p:nvSpPr>
        <p:spPr bwMode="auto">
          <a:xfrm>
            <a:off x="3071802" y="1714488"/>
            <a:ext cx="215900" cy="215900"/>
          </a:xfrm>
          <a:prstGeom prst="ellipse">
            <a:avLst/>
          </a:prstGeom>
          <a:solidFill>
            <a:srgbClr val="00800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p>
        </p:txBody>
      </p:sp>
      <p:sp>
        <p:nvSpPr>
          <p:cNvPr id="21" name="Oval 13"/>
          <p:cNvSpPr>
            <a:spLocks noChangeArrowheads="1"/>
          </p:cNvSpPr>
          <p:nvPr/>
        </p:nvSpPr>
        <p:spPr bwMode="auto">
          <a:xfrm>
            <a:off x="4214810" y="3143248"/>
            <a:ext cx="215900" cy="215900"/>
          </a:xfrm>
          <a:prstGeom prst="ellipse">
            <a:avLst/>
          </a:prstGeom>
          <a:solidFill>
            <a:srgbClr val="00800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p>
        </p:txBody>
      </p:sp>
      <p:sp>
        <p:nvSpPr>
          <p:cNvPr id="23" name="Oval 13"/>
          <p:cNvSpPr>
            <a:spLocks noChangeArrowheads="1"/>
          </p:cNvSpPr>
          <p:nvPr/>
        </p:nvSpPr>
        <p:spPr bwMode="auto">
          <a:xfrm>
            <a:off x="3214678" y="4141794"/>
            <a:ext cx="215900" cy="215900"/>
          </a:xfrm>
          <a:prstGeom prst="ellipse">
            <a:avLst/>
          </a:prstGeom>
          <a:solidFill>
            <a:srgbClr val="00800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p>
        </p:txBody>
      </p:sp>
      <p:sp>
        <p:nvSpPr>
          <p:cNvPr id="26" name="Text Box 18"/>
          <p:cNvSpPr txBox="1">
            <a:spLocks noChangeArrowheads="1"/>
          </p:cNvSpPr>
          <p:nvPr/>
        </p:nvSpPr>
        <p:spPr bwMode="auto">
          <a:xfrm>
            <a:off x="3214678" y="1643050"/>
            <a:ext cx="777649" cy="307777"/>
          </a:xfrm>
          <a:prstGeom prst="rect">
            <a:avLst/>
          </a:prstGeom>
          <a:noFill/>
          <a:ln w="9525">
            <a:noFill/>
            <a:miter lim="800000"/>
            <a:headEnd/>
            <a:tailEnd/>
          </a:ln>
        </p:spPr>
        <p:txBody>
          <a:bodyPr wrap="none">
            <a:spAutoFit/>
          </a:bodyPr>
          <a:lstStyle/>
          <a:p>
            <a:pPr algn="l"/>
            <a:r>
              <a:rPr lang="fr-FR" sz="1400" b="1" cap="small" dirty="0">
                <a:latin typeface="Tw Cen MT" pitchFamily="34" charset="0"/>
              </a:rPr>
              <a:t>Londres</a:t>
            </a:r>
          </a:p>
        </p:txBody>
      </p:sp>
      <p:sp>
        <p:nvSpPr>
          <p:cNvPr id="27" name="Text Box 17"/>
          <p:cNvSpPr txBox="1">
            <a:spLocks noChangeArrowheads="1"/>
          </p:cNvSpPr>
          <p:nvPr/>
        </p:nvSpPr>
        <p:spPr bwMode="auto">
          <a:xfrm>
            <a:off x="3500430" y="2500306"/>
            <a:ext cx="555217" cy="307777"/>
          </a:xfrm>
          <a:prstGeom prst="rect">
            <a:avLst/>
          </a:prstGeom>
          <a:noFill/>
          <a:ln w="9525">
            <a:noFill/>
            <a:miter lim="800000"/>
            <a:headEnd/>
            <a:tailEnd/>
          </a:ln>
        </p:spPr>
        <p:txBody>
          <a:bodyPr wrap="none">
            <a:spAutoFit/>
          </a:bodyPr>
          <a:lstStyle/>
          <a:p>
            <a:pPr algn="l"/>
            <a:r>
              <a:rPr lang="fr-FR" sz="1400" b="1" cap="small" dirty="0">
                <a:latin typeface="Tw Cen MT" pitchFamily="34" charset="0"/>
              </a:rPr>
              <a:t>Paris</a:t>
            </a:r>
          </a:p>
        </p:txBody>
      </p:sp>
      <p:sp>
        <p:nvSpPr>
          <p:cNvPr id="29" name="Text Box 17"/>
          <p:cNvSpPr txBox="1">
            <a:spLocks noChangeArrowheads="1"/>
          </p:cNvSpPr>
          <p:nvPr/>
        </p:nvSpPr>
        <p:spPr bwMode="auto">
          <a:xfrm>
            <a:off x="4357686" y="3071810"/>
            <a:ext cx="504882" cy="307777"/>
          </a:xfrm>
          <a:prstGeom prst="rect">
            <a:avLst/>
          </a:prstGeom>
          <a:noFill/>
          <a:ln w="9525">
            <a:noFill/>
            <a:miter lim="800000"/>
            <a:headEnd/>
            <a:tailEnd/>
          </a:ln>
        </p:spPr>
        <p:txBody>
          <a:bodyPr wrap="none">
            <a:spAutoFit/>
          </a:bodyPr>
          <a:lstStyle/>
          <a:p>
            <a:pPr algn="l"/>
            <a:r>
              <a:rPr lang="fr-FR" sz="1400" b="1" cap="small" dirty="0" smtClean="0">
                <a:latin typeface="Tw Cen MT" pitchFamily="34" charset="0"/>
              </a:rPr>
              <a:t>Bale</a:t>
            </a:r>
            <a:endParaRPr lang="fr-FR" sz="1400" b="1" cap="small" dirty="0">
              <a:latin typeface="Tw Cen MT" pitchFamily="34" charset="0"/>
            </a:endParaRPr>
          </a:p>
        </p:txBody>
      </p:sp>
      <p:sp>
        <p:nvSpPr>
          <p:cNvPr id="30" name="Text Box 17"/>
          <p:cNvSpPr txBox="1">
            <a:spLocks noChangeArrowheads="1"/>
          </p:cNvSpPr>
          <p:nvPr/>
        </p:nvSpPr>
        <p:spPr bwMode="auto">
          <a:xfrm>
            <a:off x="5287800" y="3714752"/>
            <a:ext cx="641522" cy="307777"/>
          </a:xfrm>
          <a:prstGeom prst="rect">
            <a:avLst/>
          </a:prstGeom>
          <a:noFill/>
          <a:ln w="9525">
            <a:noFill/>
            <a:miter lim="800000"/>
            <a:headEnd/>
            <a:tailEnd/>
          </a:ln>
        </p:spPr>
        <p:txBody>
          <a:bodyPr wrap="none">
            <a:spAutoFit/>
          </a:bodyPr>
          <a:lstStyle/>
          <a:p>
            <a:pPr algn="l"/>
            <a:r>
              <a:rPr lang="fr-FR" sz="1400" b="1" cap="small" dirty="0" smtClean="0">
                <a:latin typeface="Tw Cen MT" pitchFamily="34" charset="0"/>
              </a:rPr>
              <a:t>Venise</a:t>
            </a:r>
            <a:endParaRPr lang="fr-FR" sz="1400" b="1" cap="small" dirty="0">
              <a:latin typeface="Tw Cen MT" pitchFamily="34" charset="0"/>
            </a:endParaRPr>
          </a:p>
        </p:txBody>
      </p:sp>
      <p:sp>
        <p:nvSpPr>
          <p:cNvPr id="31" name="Text Box 17"/>
          <p:cNvSpPr txBox="1">
            <a:spLocks noChangeArrowheads="1"/>
          </p:cNvSpPr>
          <p:nvPr/>
        </p:nvSpPr>
        <p:spPr bwMode="auto">
          <a:xfrm>
            <a:off x="2214546" y="4071942"/>
            <a:ext cx="1058303" cy="307777"/>
          </a:xfrm>
          <a:prstGeom prst="rect">
            <a:avLst/>
          </a:prstGeom>
          <a:noFill/>
          <a:ln w="9525">
            <a:noFill/>
            <a:miter lim="800000"/>
            <a:headEnd/>
            <a:tailEnd/>
          </a:ln>
        </p:spPr>
        <p:txBody>
          <a:bodyPr wrap="none">
            <a:spAutoFit/>
          </a:bodyPr>
          <a:lstStyle/>
          <a:p>
            <a:pPr algn="l"/>
            <a:r>
              <a:rPr lang="fr-FR" sz="1400" b="1" cap="small" dirty="0" smtClean="0">
                <a:latin typeface="Tw Cen MT" pitchFamily="34" charset="0"/>
              </a:rPr>
              <a:t>Montpellier</a:t>
            </a:r>
            <a:endParaRPr lang="fr-FR" sz="1400" b="1" cap="small" dirty="0">
              <a:latin typeface="Tw Cen MT" pitchFamily="34" charset="0"/>
            </a:endParaRPr>
          </a:p>
        </p:txBody>
      </p:sp>
      <p:sp>
        <p:nvSpPr>
          <p:cNvPr id="32" name="Text Box 17"/>
          <p:cNvSpPr txBox="1">
            <a:spLocks noChangeArrowheads="1"/>
          </p:cNvSpPr>
          <p:nvPr/>
        </p:nvSpPr>
        <p:spPr bwMode="auto">
          <a:xfrm>
            <a:off x="4945960" y="4143380"/>
            <a:ext cx="840486" cy="307777"/>
          </a:xfrm>
          <a:prstGeom prst="rect">
            <a:avLst/>
          </a:prstGeom>
          <a:noFill/>
          <a:ln w="9525">
            <a:noFill/>
            <a:miter lim="800000"/>
            <a:headEnd/>
            <a:tailEnd/>
          </a:ln>
        </p:spPr>
        <p:txBody>
          <a:bodyPr wrap="none">
            <a:spAutoFit/>
          </a:bodyPr>
          <a:lstStyle/>
          <a:p>
            <a:pPr algn="l"/>
            <a:r>
              <a:rPr lang="fr-FR" sz="1400" b="1" cap="small" dirty="0" smtClean="0">
                <a:latin typeface="Tw Cen MT" pitchFamily="34" charset="0"/>
              </a:rPr>
              <a:t>Florence</a:t>
            </a:r>
            <a:endParaRPr lang="fr-FR" sz="1400" b="1" cap="small" dirty="0">
              <a:latin typeface="Tw Cen MT" pitchFamily="34" charset="0"/>
            </a:endParaRPr>
          </a:p>
        </p:txBody>
      </p:sp>
      <p:sp>
        <p:nvSpPr>
          <p:cNvPr id="33" name="Text Box 17"/>
          <p:cNvSpPr txBox="1">
            <a:spLocks noChangeArrowheads="1"/>
          </p:cNvSpPr>
          <p:nvPr/>
        </p:nvSpPr>
        <p:spPr bwMode="auto">
          <a:xfrm>
            <a:off x="5144787" y="4714884"/>
            <a:ext cx="570221" cy="307777"/>
          </a:xfrm>
          <a:prstGeom prst="rect">
            <a:avLst/>
          </a:prstGeom>
          <a:noFill/>
          <a:ln w="9525">
            <a:noFill/>
            <a:miter lim="800000"/>
            <a:headEnd/>
            <a:tailEnd/>
          </a:ln>
        </p:spPr>
        <p:txBody>
          <a:bodyPr wrap="none">
            <a:spAutoFit/>
          </a:bodyPr>
          <a:lstStyle/>
          <a:p>
            <a:pPr algn="l"/>
            <a:r>
              <a:rPr lang="fr-FR" sz="1400" b="1" cap="small" dirty="0" smtClean="0">
                <a:latin typeface="Tw Cen MT" pitchFamily="34" charset="0"/>
              </a:rPr>
              <a:t>Rome</a:t>
            </a:r>
            <a:endParaRPr lang="fr-FR" sz="1400" b="1" cap="small" dirty="0">
              <a:latin typeface="Tw Cen MT" pitchFamily="34" charset="0"/>
            </a:endParaRPr>
          </a:p>
        </p:txBody>
      </p:sp>
      <p:sp>
        <p:nvSpPr>
          <p:cNvPr id="34" name="Oval 38"/>
          <p:cNvSpPr>
            <a:spLocks noChangeArrowheads="1"/>
          </p:cNvSpPr>
          <p:nvPr/>
        </p:nvSpPr>
        <p:spPr bwMode="auto">
          <a:xfrm>
            <a:off x="3214678" y="2497134"/>
            <a:ext cx="360362" cy="360362"/>
          </a:xfrm>
          <a:prstGeom prst="ellipse">
            <a:avLst/>
          </a:prstGeom>
          <a:gradFill rotWithShape="1">
            <a:gsLst>
              <a:gs pos="0">
                <a:srgbClr val="800000"/>
              </a:gs>
              <a:gs pos="100000">
                <a:srgbClr val="3B0000"/>
              </a:gs>
            </a:gsLst>
            <a:lin ang="5400000" scaled="1"/>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p>
        </p:txBody>
      </p:sp>
      <p:sp>
        <p:nvSpPr>
          <p:cNvPr id="35" name="Oval 38"/>
          <p:cNvSpPr>
            <a:spLocks noChangeArrowheads="1"/>
          </p:cNvSpPr>
          <p:nvPr/>
        </p:nvSpPr>
        <p:spPr bwMode="auto">
          <a:xfrm>
            <a:off x="4854580" y="4711712"/>
            <a:ext cx="360362" cy="360362"/>
          </a:xfrm>
          <a:prstGeom prst="ellipse">
            <a:avLst/>
          </a:prstGeom>
          <a:gradFill rotWithShape="1">
            <a:gsLst>
              <a:gs pos="0">
                <a:srgbClr val="800000"/>
              </a:gs>
              <a:gs pos="100000">
                <a:srgbClr val="3B0000"/>
              </a:gs>
            </a:gsLst>
            <a:lin ang="5400000" scaled="1"/>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p>
        </p:txBody>
      </p:sp>
      <p:sp>
        <p:nvSpPr>
          <p:cNvPr id="36" name="Oval 38"/>
          <p:cNvSpPr>
            <a:spLocks noChangeArrowheads="1"/>
          </p:cNvSpPr>
          <p:nvPr/>
        </p:nvSpPr>
        <p:spPr bwMode="auto">
          <a:xfrm>
            <a:off x="5000628" y="3714752"/>
            <a:ext cx="360362" cy="360362"/>
          </a:xfrm>
          <a:prstGeom prst="ellipse">
            <a:avLst/>
          </a:prstGeom>
          <a:gradFill rotWithShape="1">
            <a:gsLst>
              <a:gs pos="0">
                <a:srgbClr val="800000"/>
              </a:gs>
              <a:gs pos="100000">
                <a:srgbClr val="3B0000"/>
              </a:gs>
            </a:gsLst>
            <a:lin ang="5400000" scaled="1"/>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p>
        </p:txBody>
      </p:sp>
      <p:sp>
        <p:nvSpPr>
          <p:cNvPr id="37" name="Oval 38"/>
          <p:cNvSpPr>
            <a:spLocks noChangeArrowheads="1"/>
          </p:cNvSpPr>
          <p:nvPr/>
        </p:nvSpPr>
        <p:spPr bwMode="auto">
          <a:xfrm>
            <a:off x="4643438" y="4143380"/>
            <a:ext cx="360362" cy="360362"/>
          </a:xfrm>
          <a:prstGeom prst="ellipse">
            <a:avLst/>
          </a:prstGeom>
          <a:gradFill rotWithShape="1">
            <a:gsLst>
              <a:gs pos="0">
                <a:srgbClr val="800000"/>
              </a:gs>
              <a:gs pos="100000">
                <a:srgbClr val="3B0000"/>
              </a:gs>
            </a:gsLst>
            <a:lin ang="5400000" scaled="1"/>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p>
        </p:txBody>
      </p:sp>
      <p:sp>
        <p:nvSpPr>
          <p:cNvPr id="22" name="Oval 13"/>
          <p:cNvSpPr>
            <a:spLocks noChangeArrowheads="1"/>
          </p:cNvSpPr>
          <p:nvPr/>
        </p:nvSpPr>
        <p:spPr bwMode="auto">
          <a:xfrm>
            <a:off x="5070480" y="3784604"/>
            <a:ext cx="215900" cy="215900"/>
          </a:xfrm>
          <a:prstGeom prst="ellipse">
            <a:avLst/>
          </a:prstGeom>
          <a:solidFill>
            <a:srgbClr val="00800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p>
        </p:txBody>
      </p:sp>
      <p:sp>
        <p:nvSpPr>
          <p:cNvPr id="24" name="Oval 13"/>
          <p:cNvSpPr>
            <a:spLocks noChangeArrowheads="1"/>
          </p:cNvSpPr>
          <p:nvPr/>
        </p:nvSpPr>
        <p:spPr bwMode="auto">
          <a:xfrm>
            <a:off x="4714876" y="4214818"/>
            <a:ext cx="215900" cy="215900"/>
          </a:xfrm>
          <a:prstGeom prst="ellipse">
            <a:avLst/>
          </a:prstGeom>
          <a:solidFill>
            <a:srgbClr val="00800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p>
        </p:txBody>
      </p:sp>
      <p:sp>
        <p:nvSpPr>
          <p:cNvPr id="25" name="Oval 13"/>
          <p:cNvSpPr>
            <a:spLocks noChangeArrowheads="1"/>
          </p:cNvSpPr>
          <p:nvPr/>
        </p:nvSpPr>
        <p:spPr bwMode="auto">
          <a:xfrm>
            <a:off x="4929190" y="4784736"/>
            <a:ext cx="215900" cy="215900"/>
          </a:xfrm>
          <a:prstGeom prst="ellipse">
            <a:avLst/>
          </a:prstGeom>
          <a:solidFill>
            <a:srgbClr val="00800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p>
        </p:txBody>
      </p:sp>
      <p:sp>
        <p:nvSpPr>
          <p:cNvPr id="19" name="Oval 13"/>
          <p:cNvSpPr>
            <a:spLocks noChangeArrowheads="1"/>
          </p:cNvSpPr>
          <p:nvPr/>
        </p:nvSpPr>
        <p:spPr bwMode="auto">
          <a:xfrm>
            <a:off x="3286116" y="2570158"/>
            <a:ext cx="215900" cy="215900"/>
          </a:xfrm>
          <a:prstGeom prst="ellipse">
            <a:avLst/>
          </a:prstGeom>
          <a:solidFill>
            <a:srgbClr val="00800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p>
        </p:txBody>
      </p:sp>
      <p:sp>
        <p:nvSpPr>
          <p:cNvPr id="38" name="AutoShape 36"/>
          <p:cNvSpPr>
            <a:spLocks noChangeArrowheads="1"/>
          </p:cNvSpPr>
          <p:nvPr/>
        </p:nvSpPr>
        <p:spPr bwMode="auto">
          <a:xfrm>
            <a:off x="6497654" y="3424240"/>
            <a:ext cx="431800" cy="433388"/>
          </a:xfrm>
          <a:custGeom>
            <a:avLst/>
            <a:gdLst>
              <a:gd name="T0" fmla="*/ 215900 w 21600"/>
              <a:gd name="T1" fmla="*/ 0 h 21600"/>
              <a:gd name="T2" fmla="*/ 63231 w 21600"/>
              <a:gd name="T3" fmla="*/ 63463 h 21600"/>
              <a:gd name="T4" fmla="*/ 0 w 21600"/>
              <a:gd name="T5" fmla="*/ 216694 h 21600"/>
              <a:gd name="T6" fmla="*/ 63231 w 21600"/>
              <a:gd name="T7" fmla="*/ 369925 h 21600"/>
              <a:gd name="T8" fmla="*/ 215900 w 21600"/>
              <a:gd name="T9" fmla="*/ 433388 h 21600"/>
              <a:gd name="T10" fmla="*/ 368569 w 21600"/>
              <a:gd name="T11" fmla="*/ 369925 h 21600"/>
              <a:gd name="T12" fmla="*/ 431800 w 21600"/>
              <a:gd name="T13" fmla="*/ 216694 h 21600"/>
              <a:gd name="T14" fmla="*/ 368569 w 21600"/>
              <a:gd name="T15" fmla="*/ 6346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80000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p>
        </p:txBody>
      </p:sp>
      <p:sp>
        <p:nvSpPr>
          <p:cNvPr id="44" name="Oval 42"/>
          <p:cNvSpPr>
            <a:spLocks noChangeArrowheads="1"/>
          </p:cNvSpPr>
          <p:nvPr/>
        </p:nvSpPr>
        <p:spPr bwMode="auto">
          <a:xfrm rot="5400000">
            <a:off x="6513717" y="3930040"/>
            <a:ext cx="414763" cy="583421"/>
          </a:xfrm>
          <a:prstGeom prst="ellipse">
            <a:avLst/>
          </a:prstGeom>
          <a:solidFill>
            <a:srgbClr val="FFCC66">
              <a:alpha val="72000"/>
            </a:srgbClr>
          </a:solidFill>
          <a:ln w="9525">
            <a:solidFill>
              <a:schemeClr val="tx1"/>
            </a:solidFill>
            <a:round/>
            <a:headEnd/>
            <a:tailEnd/>
          </a:ln>
          <a:effectLst/>
        </p:spPr>
        <p:txBody>
          <a:bodyPr wrap="none" anchor="ctr"/>
          <a:lstStyle/>
          <a:p>
            <a:pPr>
              <a:defRPr/>
            </a:pPr>
            <a:endParaRPr lang="fr-FR"/>
          </a:p>
        </p:txBody>
      </p:sp>
      <p:sp>
        <p:nvSpPr>
          <p:cNvPr id="45" name="ZoneTexte 44"/>
          <p:cNvSpPr txBox="1"/>
          <p:nvPr/>
        </p:nvSpPr>
        <p:spPr>
          <a:xfrm>
            <a:off x="3000364" y="4500570"/>
            <a:ext cx="1620000" cy="180000"/>
          </a:xfrm>
          <a:prstGeom prst="rect">
            <a:avLst/>
          </a:prstGeom>
          <a:solidFill>
            <a:srgbClr val="FFCC66"/>
          </a:solidFill>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nchor="ctr">
            <a:spAutoFit/>
          </a:bodyPr>
          <a:lstStyle/>
          <a:p>
            <a:r>
              <a:rPr lang="fr-FR" sz="1400" b="1" i="1" cap="small" dirty="0" smtClean="0">
                <a:solidFill>
                  <a:schemeClr val="tx1"/>
                </a:solidFill>
                <a:effectLst>
                  <a:outerShdw blurRad="38100" dist="38100" dir="2700000" algn="tl">
                    <a:srgbClr val="000000">
                      <a:alpha val="43137"/>
                    </a:srgbClr>
                  </a:outerShdw>
                </a:effectLst>
                <a:latin typeface="Tw Cen MT" pitchFamily="34" charset="0"/>
              </a:rPr>
              <a:t>Renaissance Italienne</a:t>
            </a:r>
            <a:endParaRPr lang="fr-FR" sz="1400" b="1" i="1" cap="small" dirty="0">
              <a:solidFill>
                <a:schemeClr val="tx1"/>
              </a:solidFill>
              <a:effectLst>
                <a:outerShdw blurRad="38100" dist="38100" dir="2700000" algn="tl">
                  <a:srgbClr val="000000">
                    <a:alpha val="43137"/>
                  </a:srgbClr>
                </a:outerShdw>
              </a:effectLst>
              <a:latin typeface="Tw Cen MT" pitchFamily="34" charset="0"/>
            </a:endParaRPr>
          </a:p>
        </p:txBody>
      </p:sp>
      <p:sp>
        <p:nvSpPr>
          <p:cNvPr id="48" name="ZoneTexte 47"/>
          <p:cNvSpPr txBox="1"/>
          <p:nvPr/>
        </p:nvSpPr>
        <p:spPr>
          <a:xfrm>
            <a:off x="4523636" y="2284868"/>
            <a:ext cx="1620000" cy="180000"/>
          </a:xfrm>
          <a:prstGeom prst="rect">
            <a:avLst/>
          </a:prstGeom>
          <a:solidFill>
            <a:srgbClr val="FFCC66"/>
          </a:solidFill>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nchor="ctr">
            <a:spAutoFit/>
          </a:bodyPr>
          <a:lstStyle/>
          <a:p>
            <a:r>
              <a:rPr lang="fr-FR" sz="1400" b="1" i="1" cap="small" dirty="0" smtClean="0">
                <a:solidFill>
                  <a:schemeClr val="tx1"/>
                </a:solidFill>
                <a:effectLst>
                  <a:outerShdw blurRad="38100" dist="38100" dir="2700000" algn="tl">
                    <a:srgbClr val="000000">
                      <a:alpha val="43137"/>
                    </a:srgbClr>
                  </a:outerShdw>
                </a:effectLst>
                <a:latin typeface="Tw Cen MT" pitchFamily="34" charset="0"/>
              </a:rPr>
              <a:t>Renaissance Rhénane</a:t>
            </a:r>
            <a:endParaRPr lang="fr-FR" sz="1400" b="1" i="1" cap="small" dirty="0">
              <a:solidFill>
                <a:schemeClr val="tx1"/>
              </a:solidFill>
              <a:effectLst>
                <a:outerShdw blurRad="38100" dist="38100" dir="2700000" algn="tl">
                  <a:srgbClr val="000000">
                    <a:alpha val="43137"/>
                  </a:srgbClr>
                </a:outerShdw>
              </a:effectLst>
              <a:latin typeface="Tw Cen MT" pitchFamily="34" charset="0"/>
            </a:endParaRPr>
          </a:p>
        </p:txBody>
      </p:sp>
      <p:sp>
        <p:nvSpPr>
          <p:cNvPr id="49" name="ZoneTexte 48"/>
          <p:cNvSpPr txBox="1"/>
          <p:nvPr/>
        </p:nvSpPr>
        <p:spPr>
          <a:xfrm>
            <a:off x="4357686" y="1571612"/>
            <a:ext cx="1728000" cy="180000"/>
          </a:xfrm>
          <a:prstGeom prst="rect">
            <a:avLst/>
          </a:prstGeom>
          <a:solidFill>
            <a:srgbClr val="FFCC66"/>
          </a:solidFill>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nchor="ctr">
            <a:spAutoFit/>
          </a:bodyPr>
          <a:lstStyle/>
          <a:p>
            <a:r>
              <a:rPr lang="fr-FR" sz="1400" b="1" i="1" cap="small" dirty="0" smtClean="0">
                <a:solidFill>
                  <a:schemeClr val="tx1"/>
                </a:solidFill>
                <a:effectLst>
                  <a:outerShdw blurRad="38100" dist="38100" dir="2700000" algn="tl">
                    <a:srgbClr val="000000">
                      <a:alpha val="43137"/>
                    </a:srgbClr>
                  </a:outerShdw>
                </a:effectLst>
                <a:latin typeface="Tw Cen MT" pitchFamily="34" charset="0"/>
              </a:rPr>
              <a:t>Renaissance Flamande</a:t>
            </a:r>
            <a:endParaRPr lang="fr-FR" sz="1400" b="1" i="1" cap="small" dirty="0">
              <a:solidFill>
                <a:schemeClr val="tx1"/>
              </a:solidFill>
              <a:effectLst>
                <a:outerShdw blurRad="38100" dist="38100" dir="2700000" algn="tl">
                  <a:srgbClr val="000000">
                    <a:alpha val="43137"/>
                  </a:srgbClr>
                </a:outerShdw>
              </a:effectLst>
              <a:latin typeface="Tw Cen MT" pitchFamily="34" charset="0"/>
            </a:endParaRPr>
          </a:p>
        </p:txBody>
      </p:sp>
      <p:sp>
        <p:nvSpPr>
          <p:cNvPr id="51" name="Freeform 115"/>
          <p:cNvSpPr>
            <a:spLocks/>
          </p:cNvSpPr>
          <p:nvPr/>
        </p:nvSpPr>
        <p:spPr bwMode="auto">
          <a:xfrm>
            <a:off x="6500826" y="4572009"/>
            <a:ext cx="428628" cy="285752"/>
          </a:xfrm>
          <a:custGeom>
            <a:avLst/>
            <a:gdLst>
              <a:gd name="T0" fmla="*/ 792162 w 1951"/>
              <a:gd name="T1" fmla="*/ 360362 h 310"/>
              <a:gd name="T2" fmla="*/ 368268 w 1951"/>
              <a:gd name="T3" fmla="*/ 431800 h 310"/>
              <a:gd name="T4" fmla="*/ 0 w 1951"/>
              <a:gd name="T5" fmla="*/ 0 h 310"/>
              <a:gd name="T6" fmla="*/ 0 60000 65536"/>
              <a:gd name="T7" fmla="*/ 0 60000 65536"/>
              <a:gd name="T8" fmla="*/ 0 60000 65536"/>
              <a:gd name="T9" fmla="*/ 0 w 1951"/>
              <a:gd name="T10" fmla="*/ 0 h 310"/>
              <a:gd name="T11" fmla="*/ 1951 w 1951"/>
              <a:gd name="T12" fmla="*/ 310 h 310"/>
            </a:gdLst>
            <a:ahLst/>
            <a:cxnLst>
              <a:cxn ang="T6">
                <a:pos x="T0" y="T1"/>
              </a:cxn>
              <a:cxn ang="T7">
                <a:pos x="T2" y="T3"/>
              </a:cxn>
              <a:cxn ang="T8">
                <a:pos x="T4" y="T5"/>
              </a:cxn>
            </a:cxnLst>
            <a:rect l="T9" t="T10" r="T11" b="T12"/>
            <a:pathLst>
              <a:path w="1951" h="310">
                <a:moveTo>
                  <a:pt x="1951" y="227"/>
                </a:moveTo>
                <a:cubicBezTo>
                  <a:pt x="1591" y="268"/>
                  <a:pt x="1232" y="310"/>
                  <a:pt x="907" y="272"/>
                </a:cubicBezTo>
                <a:cubicBezTo>
                  <a:pt x="582" y="234"/>
                  <a:pt x="151" y="45"/>
                  <a:pt x="0" y="0"/>
                </a:cubicBezTo>
              </a:path>
            </a:pathLst>
          </a:custGeom>
          <a:ln>
            <a:solidFill>
              <a:srgbClr val="C00000"/>
            </a:solidFill>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fr-FR"/>
          </a:p>
        </p:txBody>
      </p:sp>
      <p:sp>
        <p:nvSpPr>
          <p:cNvPr id="52" name="Freeform 104"/>
          <p:cNvSpPr>
            <a:spLocks/>
          </p:cNvSpPr>
          <p:nvPr/>
        </p:nvSpPr>
        <p:spPr bwMode="auto">
          <a:xfrm>
            <a:off x="1785919" y="4643446"/>
            <a:ext cx="2928958" cy="349249"/>
          </a:xfrm>
          <a:custGeom>
            <a:avLst/>
            <a:gdLst>
              <a:gd name="T0" fmla="*/ 3097213 w 1951"/>
              <a:gd name="T1" fmla="*/ 360362 h 310"/>
              <a:gd name="T2" fmla="*/ 1439863 w 1951"/>
              <a:gd name="T3" fmla="*/ 431800 h 310"/>
              <a:gd name="T4" fmla="*/ 0 w 1951"/>
              <a:gd name="T5" fmla="*/ 0 h 310"/>
              <a:gd name="T6" fmla="*/ 0 60000 65536"/>
              <a:gd name="T7" fmla="*/ 0 60000 65536"/>
              <a:gd name="T8" fmla="*/ 0 60000 65536"/>
              <a:gd name="T9" fmla="*/ 0 w 1951"/>
              <a:gd name="T10" fmla="*/ 0 h 310"/>
              <a:gd name="T11" fmla="*/ 1951 w 1951"/>
              <a:gd name="T12" fmla="*/ 310 h 310"/>
            </a:gdLst>
            <a:ahLst/>
            <a:cxnLst>
              <a:cxn ang="T6">
                <a:pos x="T0" y="T1"/>
              </a:cxn>
              <a:cxn ang="T7">
                <a:pos x="T2" y="T3"/>
              </a:cxn>
              <a:cxn ang="T8">
                <a:pos x="T4" y="T5"/>
              </a:cxn>
            </a:cxnLst>
            <a:rect l="T9" t="T10" r="T11" b="T12"/>
            <a:pathLst>
              <a:path w="1951" h="310">
                <a:moveTo>
                  <a:pt x="1951" y="227"/>
                </a:moveTo>
                <a:cubicBezTo>
                  <a:pt x="1591" y="268"/>
                  <a:pt x="1232" y="310"/>
                  <a:pt x="907" y="272"/>
                </a:cubicBezTo>
                <a:cubicBezTo>
                  <a:pt x="582" y="234"/>
                  <a:pt x="151" y="45"/>
                  <a:pt x="0" y="0"/>
                </a:cubicBezTo>
              </a:path>
            </a:pathLst>
          </a:custGeom>
          <a:ln>
            <a:solidFill>
              <a:srgbClr val="C00000"/>
            </a:solidFill>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fr-FR"/>
          </a:p>
        </p:txBody>
      </p:sp>
      <p:sp>
        <p:nvSpPr>
          <p:cNvPr id="53" name="Freeform 108"/>
          <p:cNvSpPr>
            <a:spLocks/>
          </p:cNvSpPr>
          <p:nvPr/>
        </p:nvSpPr>
        <p:spPr bwMode="auto">
          <a:xfrm>
            <a:off x="1500166" y="2000240"/>
            <a:ext cx="1955800" cy="2447925"/>
          </a:xfrm>
          <a:custGeom>
            <a:avLst/>
            <a:gdLst>
              <a:gd name="T0" fmla="*/ 1955800 w 1459"/>
              <a:gd name="T1" fmla="*/ 0 h 1587"/>
              <a:gd name="T2" fmla="*/ 922269 w 1459"/>
              <a:gd name="T3" fmla="*/ 209778 h 1587"/>
              <a:gd name="T4" fmla="*/ 497328 w 1459"/>
              <a:gd name="T5" fmla="*/ 488968 h 1587"/>
              <a:gd name="T6" fmla="*/ 71047 w 1459"/>
              <a:gd name="T7" fmla="*/ 1958957 h 1587"/>
              <a:gd name="T8" fmla="*/ 71047 w 1459"/>
              <a:gd name="T9" fmla="*/ 2447925 h 1587"/>
              <a:gd name="T10" fmla="*/ 0 60000 65536"/>
              <a:gd name="T11" fmla="*/ 0 60000 65536"/>
              <a:gd name="T12" fmla="*/ 0 60000 65536"/>
              <a:gd name="T13" fmla="*/ 0 60000 65536"/>
              <a:gd name="T14" fmla="*/ 0 60000 65536"/>
              <a:gd name="T15" fmla="*/ 0 w 1459"/>
              <a:gd name="T16" fmla="*/ 0 h 1587"/>
              <a:gd name="T17" fmla="*/ 1459 w 1459"/>
              <a:gd name="T18" fmla="*/ 1587 h 1587"/>
            </a:gdLst>
            <a:ahLst/>
            <a:cxnLst>
              <a:cxn ang="T10">
                <a:pos x="T0" y="T1"/>
              </a:cxn>
              <a:cxn ang="T11">
                <a:pos x="T2" y="T3"/>
              </a:cxn>
              <a:cxn ang="T12">
                <a:pos x="T4" y="T5"/>
              </a:cxn>
              <a:cxn ang="T13">
                <a:pos x="T6" y="T7"/>
              </a:cxn>
              <a:cxn ang="T14">
                <a:pos x="T8" y="T9"/>
              </a:cxn>
            </a:cxnLst>
            <a:rect l="T15" t="T16" r="T17" b="T18"/>
            <a:pathLst>
              <a:path w="1459" h="1587">
                <a:moveTo>
                  <a:pt x="1459" y="0"/>
                </a:moveTo>
                <a:cubicBezTo>
                  <a:pt x="1164" y="41"/>
                  <a:pt x="869" y="83"/>
                  <a:pt x="688" y="136"/>
                </a:cubicBezTo>
                <a:cubicBezTo>
                  <a:pt x="507" y="189"/>
                  <a:pt x="477" y="128"/>
                  <a:pt x="371" y="317"/>
                </a:cubicBezTo>
                <a:cubicBezTo>
                  <a:pt x="265" y="506"/>
                  <a:pt x="106" y="1058"/>
                  <a:pt x="53" y="1270"/>
                </a:cubicBezTo>
                <a:cubicBezTo>
                  <a:pt x="0" y="1482"/>
                  <a:pt x="53" y="1534"/>
                  <a:pt x="53" y="1587"/>
                </a:cubicBezTo>
              </a:path>
            </a:pathLst>
          </a:custGeom>
          <a:ln>
            <a:solidFill>
              <a:srgbClr val="C00000"/>
            </a:solidFill>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fr-FR"/>
          </a:p>
        </p:txBody>
      </p:sp>
      <p:sp>
        <p:nvSpPr>
          <p:cNvPr id="50" name="ZoneTexte 49"/>
          <p:cNvSpPr txBox="1"/>
          <p:nvPr/>
        </p:nvSpPr>
        <p:spPr>
          <a:xfrm>
            <a:off x="1500166" y="2320306"/>
            <a:ext cx="1692000" cy="180000"/>
          </a:xfrm>
          <a:prstGeom prst="rect">
            <a:avLst/>
          </a:prstGeom>
          <a:solidFill>
            <a:srgbClr val="FFCC66"/>
          </a:solidFill>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nchor="ctr">
            <a:spAutoFit/>
          </a:bodyPr>
          <a:lstStyle/>
          <a:p>
            <a:r>
              <a:rPr lang="fr-FR" sz="1400" b="1" i="1" cap="small" dirty="0" smtClean="0">
                <a:solidFill>
                  <a:schemeClr val="tx1"/>
                </a:solidFill>
                <a:effectLst>
                  <a:outerShdw blurRad="38100" dist="38100" dir="2700000" algn="tl">
                    <a:srgbClr val="000000">
                      <a:alpha val="43137"/>
                    </a:srgbClr>
                  </a:outerShdw>
                </a:effectLst>
                <a:latin typeface="Tw Cen MT" pitchFamily="34" charset="0"/>
              </a:rPr>
              <a:t>Renaissance française</a:t>
            </a:r>
            <a:endParaRPr lang="fr-FR" sz="1400" b="1" i="1" cap="small" dirty="0">
              <a:solidFill>
                <a:schemeClr val="tx1"/>
              </a:solidFill>
              <a:effectLst>
                <a:outerShdw blurRad="38100" dist="38100" dir="2700000" algn="tl">
                  <a:srgbClr val="000000">
                    <a:alpha val="43137"/>
                  </a:srgbClr>
                </a:outerShdw>
              </a:effectLst>
              <a:latin typeface="Tw Cen MT" pitchFamily="34" charset="0"/>
            </a:endParaRPr>
          </a:p>
        </p:txBody>
      </p:sp>
      <p:sp>
        <p:nvSpPr>
          <p:cNvPr id="54" name="Freeform 106"/>
          <p:cNvSpPr>
            <a:spLocks/>
          </p:cNvSpPr>
          <p:nvPr/>
        </p:nvSpPr>
        <p:spPr bwMode="auto">
          <a:xfrm>
            <a:off x="3500430" y="2928934"/>
            <a:ext cx="1081087" cy="1295400"/>
          </a:xfrm>
          <a:custGeom>
            <a:avLst/>
            <a:gdLst>
              <a:gd name="T0" fmla="*/ 1081087 w 681"/>
              <a:gd name="T1" fmla="*/ 1295400 h 816"/>
              <a:gd name="T2" fmla="*/ 433387 w 681"/>
              <a:gd name="T3" fmla="*/ 1079500 h 816"/>
              <a:gd name="T4" fmla="*/ 73025 w 681"/>
              <a:gd name="T5" fmla="*/ 647700 h 816"/>
              <a:gd name="T6" fmla="*/ 0 w 681"/>
              <a:gd name="T7" fmla="*/ 0 h 816"/>
              <a:gd name="T8" fmla="*/ 0 60000 65536"/>
              <a:gd name="T9" fmla="*/ 0 60000 65536"/>
              <a:gd name="T10" fmla="*/ 0 60000 65536"/>
              <a:gd name="T11" fmla="*/ 0 60000 65536"/>
              <a:gd name="T12" fmla="*/ 0 w 681"/>
              <a:gd name="T13" fmla="*/ 0 h 816"/>
              <a:gd name="T14" fmla="*/ 681 w 681"/>
              <a:gd name="T15" fmla="*/ 816 h 816"/>
            </a:gdLst>
            <a:ahLst/>
            <a:cxnLst>
              <a:cxn ang="T8">
                <a:pos x="T0" y="T1"/>
              </a:cxn>
              <a:cxn ang="T9">
                <a:pos x="T2" y="T3"/>
              </a:cxn>
              <a:cxn ang="T10">
                <a:pos x="T4" y="T5"/>
              </a:cxn>
              <a:cxn ang="T11">
                <a:pos x="T6" y="T7"/>
              </a:cxn>
            </a:cxnLst>
            <a:rect l="T12" t="T13" r="T14" b="T15"/>
            <a:pathLst>
              <a:path w="681" h="816">
                <a:moveTo>
                  <a:pt x="681" y="816"/>
                </a:moveTo>
                <a:cubicBezTo>
                  <a:pt x="530" y="782"/>
                  <a:pt x="379" y="748"/>
                  <a:pt x="273" y="680"/>
                </a:cubicBezTo>
                <a:cubicBezTo>
                  <a:pt x="167" y="612"/>
                  <a:pt x="91" y="521"/>
                  <a:pt x="46" y="408"/>
                </a:cubicBezTo>
                <a:cubicBezTo>
                  <a:pt x="1" y="295"/>
                  <a:pt x="8" y="68"/>
                  <a:pt x="0" y="0"/>
                </a:cubicBezTo>
              </a:path>
            </a:pathLst>
          </a:custGeom>
          <a:ln w="57150">
            <a:solidFill>
              <a:srgbClr val="C000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fr-FR"/>
          </a:p>
        </p:txBody>
      </p:sp>
      <p:sp>
        <p:nvSpPr>
          <p:cNvPr id="55" name="Freeform 109"/>
          <p:cNvSpPr>
            <a:spLocks/>
          </p:cNvSpPr>
          <p:nvPr/>
        </p:nvSpPr>
        <p:spPr bwMode="auto">
          <a:xfrm>
            <a:off x="3814763" y="2357430"/>
            <a:ext cx="828675" cy="1728788"/>
          </a:xfrm>
          <a:custGeom>
            <a:avLst/>
            <a:gdLst>
              <a:gd name="T0" fmla="*/ 828675 w 522"/>
              <a:gd name="T1" fmla="*/ 1728788 h 1089"/>
              <a:gd name="T2" fmla="*/ 325437 w 522"/>
              <a:gd name="T3" fmla="*/ 1439863 h 1089"/>
              <a:gd name="T4" fmla="*/ 36512 w 522"/>
              <a:gd name="T5" fmla="*/ 1008063 h 1089"/>
              <a:gd name="T6" fmla="*/ 109537 w 522"/>
              <a:gd name="T7" fmla="*/ 576263 h 1089"/>
              <a:gd name="T8" fmla="*/ 325437 w 522"/>
              <a:gd name="T9" fmla="*/ 0 h 1089"/>
              <a:gd name="T10" fmla="*/ 0 60000 65536"/>
              <a:gd name="T11" fmla="*/ 0 60000 65536"/>
              <a:gd name="T12" fmla="*/ 0 60000 65536"/>
              <a:gd name="T13" fmla="*/ 0 60000 65536"/>
              <a:gd name="T14" fmla="*/ 0 60000 65536"/>
              <a:gd name="T15" fmla="*/ 0 w 522"/>
              <a:gd name="T16" fmla="*/ 0 h 1089"/>
              <a:gd name="T17" fmla="*/ 522 w 522"/>
              <a:gd name="T18" fmla="*/ 1089 h 1089"/>
            </a:gdLst>
            <a:ahLst/>
            <a:cxnLst>
              <a:cxn ang="T10">
                <a:pos x="T0" y="T1"/>
              </a:cxn>
              <a:cxn ang="T11">
                <a:pos x="T2" y="T3"/>
              </a:cxn>
              <a:cxn ang="T12">
                <a:pos x="T4" y="T5"/>
              </a:cxn>
              <a:cxn ang="T13">
                <a:pos x="T6" y="T7"/>
              </a:cxn>
              <a:cxn ang="T14">
                <a:pos x="T8" y="T9"/>
              </a:cxn>
            </a:cxnLst>
            <a:rect l="T15" t="T16" r="T17" b="T18"/>
            <a:pathLst>
              <a:path w="522" h="1089">
                <a:moveTo>
                  <a:pt x="522" y="1089"/>
                </a:moveTo>
                <a:cubicBezTo>
                  <a:pt x="405" y="1036"/>
                  <a:pt x="288" y="983"/>
                  <a:pt x="205" y="907"/>
                </a:cubicBezTo>
                <a:cubicBezTo>
                  <a:pt x="122" y="831"/>
                  <a:pt x="46" y="726"/>
                  <a:pt x="23" y="635"/>
                </a:cubicBezTo>
                <a:cubicBezTo>
                  <a:pt x="0" y="544"/>
                  <a:pt x="39" y="469"/>
                  <a:pt x="69" y="363"/>
                </a:cubicBezTo>
                <a:cubicBezTo>
                  <a:pt x="99" y="257"/>
                  <a:pt x="152" y="128"/>
                  <a:pt x="205" y="0"/>
                </a:cubicBezTo>
              </a:path>
            </a:pathLst>
          </a:custGeom>
          <a:ln w="57150">
            <a:solidFill>
              <a:srgbClr val="C000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fr-FR"/>
          </a:p>
        </p:txBody>
      </p:sp>
      <p:sp>
        <p:nvSpPr>
          <p:cNvPr id="56" name="Line 112"/>
          <p:cNvSpPr>
            <a:spLocks noChangeShapeType="1"/>
          </p:cNvSpPr>
          <p:nvPr/>
        </p:nvSpPr>
        <p:spPr bwMode="auto">
          <a:xfrm flipH="1" flipV="1">
            <a:off x="4357686" y="3429000"/>
            <a:ext cx="215900" cy="431800"/>
          </a:xfrm>
          <a:prstGeom prst="line">
            <a:avLst/>
          </a:prstGeom>
          <a:ln>
            <a:solidFill>
              <a:srgbClr val="C00000"/>
            </a:solidFill>
            <a:headEnd type="triangle" w="med" len="me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fr-FR"/>
          </a:p>
        </p:txBody>
      </p:sp>
      <p:sp>
        <p:nvSpPr>
          <p:cNvPr id="57" name="Freeform 111"/>
          <p:cNvSpPr>
            <a:spLocks/>
          </p:cNvSpPr>
          <p:nvPr/>
        </p:nvSpPr>
        <p:spPr bwMode="auto">
          <a:xfrm>
            <a:off x="4786314" y="2786059"/>
            <a:ext cx="768350" cy="857256"/>
          </a:xfrm>
          <a:custGeom>
            <a:avLst/>
            <a:gdLst>
              <a:gd name="T0" fmla="*/ 49212 w 484"/>
              <a:gd name="T1" fmla="*/ 936625 h 590"/>
              <a:gd name="T2" fmla="*/ 120650 w 484"/>
              <a:gd name="T3" fmla="*/ 576262 h 590"/>
              <a:gd name="T4" fmla="*/ 768350 w 484"/>
              <a:gd name="T5" fmla="*/ 0 h 590"/>
              <a:gd name="T6" fmla="*/ 0 60000 65536"/>
              <a:gd name="T7" fmla="*/ 0 60000 65536"/>
              <a:gd name="T8" fmla="*/ 0 60000 65536"/>
              <a:gd name="T9" fmla="*/ 0 w 484"/>
              <a:gd name="T10" fmla="*/ 0 h 590"/>
              <a:gd name="T11" fmla="*/ 484 w 484"/>
              <a:gd name="T12" fmla="*/ 590 h 590"/>
            </a:gdLst>
            <a:ahLst/>
            <a:cxnLst>
              <a:cxn ang="T6">
                <a:pos x="T0" y="T1"/>
              </a:cxn>
              <a:cxn ang="T7">
                <a:pos x="T2" y="T3"/>
              </a:cxn>
              <a:cxn ang="T8">
                <a:pos x="T4" y="T5"/>
              </a:cxn>
            </a:cxnLst>
            <a:rect l="T9" t="T10" r="T11" b="T12"/>
            <a:pathLst>
              <a:path w="484" h="590">
                <a:moveTo>
                  <a:pt x="31" y="590"/>
                </a:moveTo>
                <a:cubicBezTo>
                  <a:pt x="15" y="525"/>
                  <a:pt x="0" y="461"/>
                  <a:pt x="76" y="363"/>
                </a:cubicBezTo>
                <a:cubicBezTo>
                  <a:pt x="152" y="265"/>
                  <a:pt x="318" y="132"/>
                  <a:pt x="484" y="0"/>
                </a:cubicBezTo>
              </a:path>
            </a:pathLst>
          </a:custGeom>
          <a:ln>
            <a:solidFill>
              <a:srgbClr val="C00000"/>
            </a:solidFill>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fr-FR"/>
          </a:p>
        </p:txBody>
      </p:sp>
      <p:sp>
        <p:nvSpPr>
          <p:cNvPr id="28" name="Text Box 17"/>
          <p:cNvSpPr txBox="1">
            <a:spLocks noChangeArrowheads="1"/>
          </p:cNvSpPr>
          <p:nvPr/>
        </p:nvSpPr>
        <p:spPr bwMode="auto">
          <a:xfrm>
            <a:off x="4516849" y="2786058"/>
            <a:ext cx="1041182" cy="307777"/>
          </a:xfrm>
          <a:prstGeom prst="rect">
            <a:avLst/>
          </a:prstGeom>
          <a:noFill/>
          <a:ln w="9525">
            <a:noFill/>
            <a:miter lim="800000"/>
            <a:headEnd/>
            <a:tailEnd/>
          </a:ln>
        </p:spPr>
        <p:txBody>
          <a:bodyPr wrap="none">
            <a:spAutoFit/>
          </a:bodyPr>
          <a:lstStyle/>
          <a:p>
            <a:pPr algn="l"/>
            <a:r>
              <a:rPr lang="fr-FR" sz="1400" b="1" cap="small" dirty="0" smtClean="0">
                <a:latin typeface="Tw Cen MT" pitchFamily="34" charset="0"/>
              </a:rPr>
              <a:t>Strasbourg</a:t>
            </a:r>
            <a:endParaRPr lang="fr-FR" sz="1400" b="1" cap="small" dirty="0">
              <a:latin typeface="Tw Cen MT" pitchFamily="34" charset="0"/>
            </a:endParaRPr>
          </a:p>
        </p:txBody>
      </p:sp>
      <p:sp>
        <p:nvSpPr>
          <p:cNvPr id="58" name="Line 114"/>
          <p:cNvSpPr>
            <a:spLocks noChangeShapeType="1"/>
          </p:cNvSpPr>
          <p:nvPr/>
        </p:nvSpPr>
        <p:spPr bwMode="auto">
          <a:xfrm flipH="1" flipV="1">
            <a:off x="4500562" y="1928802"/>
            <a:ext cx="214314" cy="285752"/>
          </a:xfrm>
          <a:prstGeom prst="line">
            <a:avLst/>
          </a:prstGeom>
          <a:ln>
            <a:solidFill>
              <a:srgbClr val="C00000"/>
            </a:solidFill>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fr-FR"/>
          </a:p>
        </p:txBody>
      </p:sp>
      <p:sp>
        <p:nvSpPr>
          <p:cNvPr id="59" name="Oval 117"/>
          <p:cNvSpPr>
            <a:spLocks noChangeArrowheads="1"/>
          </p:cNvSpPr>
          <p:nvPr/>
        </p:nvSpPr>
        <p:spPr bwMode="auto">
          <a:xfrm>
            <a:off x="6643702" y="5286388"/>
            <a:ext cx="144463" cy="144463"/>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endParaRPr lang="fr-FR"/>
          </a:p>
        </p:txBody>
      </p:sp>
      <p:sp>
        <p:nvSpPr>
          <p:cNvPr id="60" name="Text Box 17"/>
          <p:cNvSpPr txBox="1">
            <a:spLocks noChangeArrowheads="1"/>
          </p:cNvSpPr>
          <p:nvPr/>
        </p:nvSpPr>
        <p:spPr bwMode="auto">
          <a:xfrm>
            <a:off x="1643042" y="4357694"/>
            <a:ext cx="729687" cy="307777"/>
          </a:xfrm>
          <a:prstGeom prst="rect">
            <a:avLst/>
          </a:prstGeom>
          <a:noFill/>
          <a:ln w="9525">
            <a:noFill/>
            <a:miter lim="800000"/>
            <a:headEnd/>
            <a:tailEnd/>
          </a:ln>
        </p:spPr>
        <p:txBody>
          <a:bodyPr wrap="none">
            <a:spAutoFit/>
          </a:bodyPr>
          <a:lstStyle/>
          <a:p>
            <a:pPr algn="l"/>
            <a:r>
              <a:rPr lang="fr-FR" sz="1400" b="1" cap="small" dirty="0" smtClean="0">
                <a:latin typeface="Tw Cen MT" pitchFamily="34" charset="0"/>
              </a:rPr>
              <a:t>Madrid</a:t>
            </a:r>
            <a:endParaRPr lang="fr-FR" sz="1400" b="1" cap="small" dirty="0">
              <a:latin typeface="Tw Cen MT" pitchFamily="34" charset="0"/>
            </a:endParaRPr>
          </a:p>
        </p:txBody>
      </p:sp>
      <p:sp>
        <p:nvSpPr>
          <p:cNvPr id="61" name="Text Box 17"/>
          <p:cNvSpPr txBox="1">
            <a:spLocks noChangeArrowheads="1"/>
          </p:cNvSpPr>
          <p:nvPr/>
        </p:nvSpPr>
        <p:spPr bwMode="auto">
          <a:xfrm>
            <a:off x="428596" y="4429132"/>
            <a:ext cx="816249" cy="307777"/>
          </a:xfrm>
          <a:prstGeom prst="rect">
            <a:avLst/>
          </a:prstGeom>
          <a:noFill/>
          <a:ln w="9525">
            <a:noFill/>
            <a:miter lim="800000"/>
            <a:headEnd/>
            <a:tailEnd/>
          </a:ln>
        </p:spPr>
        <p:txBody>
          <a:bodyPr wrap="none">
            <a:spAutoFit/>
          </a:bodyPr>
          <a:lstStyle/>
          <a:p>
            <a:pPr algn="l"/>
            <a:r>
              <a:rPr lang="fr-FR" sz="1400" b="1" cap="small" dirty="0" smtClean="0">
                <a:latin typeface="Tw Cen MT" pitchFamily="34" charset="0"/>
              </a:rPr>
              <a:t>Lisbonne</a:t>
            </a:r>
            <a:endParaRPr lang="fr-FR" sz="1400" b="1" cap="small" dirty="0">
              <a:latin typeface="Tw Cen MT" pitchFamily="34" charset="0"/>
            </a:endParaRPr>
          </a:p>
        </p:txBody>
      </p:sp>
      <p:sp>
        <p:nvSpPr>
          <p:cNvPr id="62" name="Text Box 17"/>
          <p:cNvSpPr txBox="1">
            <a:spLocks noChangeArrowheads="1"/>
          </p:cNvSpPr>
          <p:nvPr/>
        </p:nvSpPr>
        <p:spPr bwMode="auto">
          <a:xfrm>
            <a:off x="4013763" y="2000240"/>
            <a:ext cx="720069" cy="307777"/>
          </a:xfrm>
          <a:prstGeom prst="rect">
            <a:avLst/>
          </a:prstGeom>
          <a:noFill/>
          <a:ln w="9525">
            <a:noFill/>
            <a:miter lim="800000"/>
            <a:headEnd/>
            <a:tailEnd/>
          </a:ln>
        </p:spPr>
        <p:txBody>
          <a:bodyPr wrap="none">
            <a:spAutoFit/>
          </a:bodyPr>
          <a:lstStyle/>
          <a:p>
            <a:pPr algn="l"/>
            <a:r>
              <a:rPr lang="fr-FR" sz="1400" b="1" cap="small" dirty="0" smtClean="0">
                <a:latin typeface="Tw Cen MT" pitchFamily="34" charset="0"/>
              </a:rPr>
              <a:t>Anvers</a:t>
            </a:r>
            <a:endParaRPr lang="fr-FR" sz="1400" b="1" cap="small" dirty="0">
              <a:latin typeface="Tw Cen MT" pitchFamily="34" charset="0"/>
            </a:endParaRPr>
          </a:p>
        </p:txBody>
      </p:sp>
      <p:sp>
        <p:nvSpPr>
          <p:cNvPr id="63" name="Text Box 17"/>
          <p:cNvSpPr txBox="1">
            <a:spLocks noChangeArrowheads="1"/>
          </p:cNvSpPr>
          <p:nvPr/>
        </p:nvSpPr>
        <p:spPr bwMode="auto">
          <a:xfrm>
            <a:off x="3071802" y="1978215"/>
            <a:ext cx="685444" cy="307777"/>
          </a:xfrm>
          <a:prstGeom prst="rect">
            <a:avLst/>
          </a:prstGeom>
          <a:noFill/>
          <a:ln w="9525">
            <a:noFill/>
            <a:miter lim="800000"/>
            <a:headEnd/>
            <a:tailEnd/>
          </a:ln>
        </p:spPr>
        <p:txBody>
          <a:bodyPr wrap="none">
            <a:spAutoFit/>
          </a:bodyPr>
          <a:lstStyle/>
          <a:p>
            <a:pPr algn="l"/>
            <a:r>
              <a:rPr lang="fr-FR" sz="1400" b="1" cap="small" dirty="0" smtClean="0">
                <a:latin typeface="Tw Cen MT" pitchFamily="34" charset="0"/>
              </a:rPr>
              <a:t>Bruges</a:t>
            </a:r>
            <a:endParaRPr lang="fr-FR" sz="1400" b="1" cap="small" dirty="0">
              <a:latin typeface="Tw Cen MT" pitchFamily="34" charset="0"/>
            </a:endParaRPr>
          </a:p>
        </p:txBody>
      </p:sp>
      <p:sp>
        <p:nvSpPr>
          <p:cNvPr id="64" name="Oval 117"/>
          <p:cNvSpPr>
            <a:spLocks noChangeArrowheads="1"/>
          </p:cNvSpPr>
          <p:nvPr/>
        </p:nvSpPr>
        <p:spPr bwMode="auto">
          <a:xfrm>
            <a:off x="1571604" y="4500570"/>
            <a:ext cx="144463" cy="144463"/>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endParaRPr lang="fr-FR"/>
          </a:p>
        </p:txBody>
      </p:sp>
      <p:sp>
        <p:nvSpPr>
          <p:cNvPr id="65" name="Oval 117"/>
          <p:cNvSpPr>
            <a:spLocks noChangeArrowheads="1"/>
          </p:cNvSpPr>
          <p:nvPr/>
        </p:nvSpPr>
        <p:spPr bwMode="auto">
          <a:xfrm>
            <a:off x="357158" y="4570421"/>
            <a:ext cx="144463" cy="144463"/>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endParaRPr lang="fr-FR"/>
          </a:p>
        </p:txBody>
      </p:sp>
      <p:sp>
        <p:nvSpPr>
          <p:cNvPr id="66" name="Oval 117"/>
          <p:cNvSpPr>
            <a:spLocks noChangeArrowheads="1"/>
          </p:cNvSpPr>
          <p:nvPr/>
        </p:nvSpPr>
        <p:spPr bwMode="auto">
          <a:xfrm>
            <a:off x="3714744" y="2071678"/>
            <a:ext cx="144463" cy="144463"/>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endParaRPr lang="fr-FR"/>
          </a:p>
        </p:txBody>
      </p:sp>
      <p:sp>
        <p:nvSpPr>
          <p:cNvPr id="67" name="Oval 117"/>
          <p:cNvSpPr>
            <a:spLocks noChangeArrowheads="1"/>
          </p:cNvSpPr>
          <p:nvPr/>
        </p:nvSpPr>
        <p:spPr bwMode="auto">
          <a:xfrm>
            <a:off x="3929058" y="2071678"/>
            <a:ext cx="144463" cy="144463"/>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endParaRPr lang="fr-FR"/>
          </a:p>
        </p:txBody>
      </p:sp>
      <p:sp>
        <p:nvSpPr>
          <p:cNvPr id="68" name="Oval 117"/>
          <p:cNvSpPr>
            <a:spLocks noChangeArrowheads="1"/>
          </p:cNvSpPr>
          <p:nvPr/>
        </p:nvSpPr>
        <p:spPr bwMode="auto">
          <a:xfrm>
            <a:off x="3071802" y="2998785"/>
            <a:ext cx="144463" cy="144463"/>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endParaRPr lang="fr-FR"/>
          </a:p>
        </p:txBody>
      </p:sp>
      <p:sp>
        <p:nvSpPr>
          <p:cNvPr id="69" name="Text Box 17"/>
          <p:cNvSpPr txBox="1">
            <a:spLocks noChangeArrowheads="1"/>
          </p:cNvSpPr>
          <p:nvPr/>
        </p:nvSpPr>
        <p:spPr bwMode="auto">
          <a:xfrm>
            <a:off x="2143108" y="2857496"/>
            <a:ext cx="949299" cy="307777"/>
          </a:xfrm>
          <a:prstGeom prst="rect">
            <a:avLst/>
          </a:prstGeom>
          <a:noFill/>
          <a:ln w="9525">
            <a:noFill/>
            <a:miter lim="800000"/>
            <a:headEnd/>
            <a:tailEnd/>
          </a:ln>
        </p:spPr>
        <p:txBody>
          <a:bodyPr wrap="none">
            <a:spAutoFit/>
          </a:bodyPr>
          <a:lstStyle/>
          <a:p>
            <a:pPr algn="l"/>
            <a:r>
              <a:rPr lang="fr-FR" sz="1400" b="1" cap="small" dirty="0" smtClean="0">
                <a:latin typeface="Tw Cen MT" pitchFamily="34" charset="0"/>
              </a:rPr>
              <a:t>Chambord</a:t>
            </a:r>
            <a:endParaRPr lang="fr-FR" sz="1400" b="1" cap="small" dirty="0">
              <a:latin typeface="Tw Cen MT" pitchFamily="34" charset="0"/>
            </a:endParaRPr>
          </a:p>
        </p:txBody>
      </p:sp>
      <p:sp>
        <p:nvSpPr>
          <p:cNvPr id="71" name="Rectangle 70"/>
          <p:cNvSpPr/>
          <p:nvPr/>
        </p:nvSpPr>
        <p:spPr>
          <a:xfrm>
            <a:off x="214282" y="857232"/>
            <a:ext cx="5976000" cy="523220"/>
          </a:xfrm>
          <a:prstGeom prst="rect">
            <a:avLst/>
          </a:prstGeom>
          <a:solidFill>
            <a:schemeClr val="lt1">
              <a:alpha val="46000"/>
            </a:schemeClr>
          </a:solidFill>
          <a:ln>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1400" b="1" cap="small" dirty="0" smtClean="0">
                <a:solidFill>
                  <a:schemeClr val="bg2">
                    <a:lumMod val="10000"/>
                  </a:schemeClr>
                </a:solidFill>
                <a:effectLst>
                  <a:outerShdw blurRad="38100" dist="38100" dir="2700000" algn="tl">
                    <a:srgbClr val="000000">
                      <a:alpha val="43137"/>
                    </a:srgbClr>
                  </a:outerShdw>
                </a:effectLst>
                <a:latin typeface="Tw Cen MT" pitchFamily="34" charset="0"/>
              </a:rPr>
              <a:t>Humanisme et Renaissance, </a:t>
            </a:r>
            <a:r>
              <a:rPr lang="fr-FR" sz="1400" b="1" cap="small" smtClean="0">
                <a:solidFill>
                  <a:schemeClr val="bg2">
                    <a:lumMod val="10000"/>
                  </a:schemeClr>
                </a:solidFill>
                <a:effectLst>
                  <a:outerShdw blurRad="38100" dist="38100" dir="2700000" algn="tl">
                    <a:srgbClr val="000000">
                      <a:alpha val="43137"/>
                    </a:srgbClr>
                  </a:outerShdw>
                </a:effectLst>
                <a:latin typeface="Tw Cen MT" pitchFamily="34" charset="0"/>
              </a:rPr>
              <a:t>deux mouvements </a:t>
            </a:r>
            <a:r>
              <a:rPr lang="fr-FR" sz="1400" b="1" cap="small" dirty="0" smtClean="0">
                <a:solidFill>
                  <a:schemeClr val="bg2">
                    <a:lumMod val="10000"/>
                  </a:schemeClr>
                </a:solidFill>
                <a:effectLst>
                  <a:outerShdw blurRad="38100" dist="38100" dir="2700000" algn="tl">
                    <a:srgbClr val="000000">
                      <a:alpha val="43137"/>
                    </a:srgbClr>
                  </a:outerShdw>
                </a:effectLst>
                <a:latin typeface="Tw Cen MT" pitchFamily="34" charset="0"/>
              </a:rPr>
              <a:t>interdépendants implantés dans toute l’Europe</a:t>
            </a:r>
          </a:p>
        </p:txBody>
      </p:sp>
      <p:sp>
        <p:nvSpPr>
          <p:cNvPr id="72" name="Oval 117"/>
          <p:cNvSpPr>
            <a:spLocks noChangeArrowheads="1"/>
          </p:cNvSpPr>
          <p:nvPr/>
        </p:nvSpPr>
        <p:spPr bwMode="auto">
          <a:xfrm>
            <a:off x="5572132" y="2643182"/>
            <a:ext cx="144463" cy="144463"/>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endParaRPr lang="fr-FR"/>
          </a:p>
        </p:txBody>
      </p:sp>
      <p:sp>
        <p:nvSpPr>
          <p:cNvPr id="73" name="Text Box 17"/>
          <p:cNvSpPr txBox="1">
            <a:spLocks noChangeArrowheads="1"/>
          </p:cNvSpPr>
          <p:nvPr/>
        </p:nvSpPr>
        <p:spPr bwMode="auto">
          <a:xfrm>
            <a:off x="5500694" y="2406843"/>
            <a:ext cx="718787" cy="307777"/>
          </a:xfrm>
          <a:prstGeom prst="rect">
            <a:avLst/>
          </a:prstGeom>
          <a:noFill/>
          <a:ln w="9525">
            <a:noFill/>
            <a:miter lim="800000"/>
            <a:headEnd/>
            <a:tailEnd/>
          </a:ln>
        </p:spPr>
        <p:txBody>
          <a:bodyPr wrap="none">
            <a:spAutoFit/>
          </a:bodyPr>
          <a:lstStyle/>
          <a:p>
            <a:pPr algn="l"/>
            <a:r>
              <a:rPr lang="fr-FR" sz="1400" b="1" cap="small" dirty="0" smtClean="0">
                <a:latin typeface="Tw Cen MT" pitchFamily="34" charset="0"/>
              </a:rPr>
              <a:t>Prague</a:t>
            </a:r>
            <a:endParaRPr lang="fr-FR" sz="1400" b="1" cap="small" dirty="0">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1000" fill="hold"/>
                                        <p:tgtEl>
                                          <p:spTgt spid="70"/>
                                        </p:tgtEl>
                                        <p:attrNameLst>
                                          <p:attrName>ppt_w</p:attrName>
                                        </p:attrNameLst>
                                      </p:cBhvr>
                                      <p:tavLst>
                                        <p:tav tm="0">
                                          <p:val>
                                            <p:fltVal val="0"/>
                                          </p:val>
                                        </p:tav>
                                        <p:tav tm="100000">
                                          <p:val>
                                            <p:strVal val="#ppt_w"/>
                                          </p:val>
                                        </p:tav>
                                      </p:tavLst>
                                    </p:anim>
                                    <p:anim calcmode="lin" valueType="num">
                                      <p:cBhvr>
                                        <p:cTn id="14" dur="1000" fill="hold"/>
                                        <p:tgtEl>
                                          <p:spTgt spid="70"/>
                                        </p:tgtEl>
                                        <p:attrNameLst>
                                          <p:attrName>ppt_h</p:attrName>
                                        </p:attrNameLst>
                                      </p:cBhvr>
                                      <p:tavLst>
                                        <p:tav tm="0">
                                          <p:val>
                                            <p:fltVal val="0"/>
                                          </p:val>
                                        </p:tav>
                                        <p:tav tm="100000">
                                          <p:val>
                                            <p:strVal val="#ppt_h"/>
                                          </p:val>
                                        </p:tav>
                                      </p:tavLst>
                                    </p:anim>
                                    <p:animEffect transition="in" filter="fade">
                                      <p:cBhvr>
                                        <p:cTn id="15" dur="1000"/>
                                        <p:tgtEl>
                                          <p:spTgt spid="70"/>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 calcmode="lin" valueType="num">
                                      <p:cBhvr>
                                        <p:cTn id="2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3"/>
                                        </p:tgtEl>
                                        <p:attrNameLst>
                                          <p:attrName>ppt_y</p:attrName>
                                        </p:attrNameLst>
                                      </p:cBhvr>
                                      <p:tavLst>
                                        <p:tav tm="0">
                                          <p:val>
                                            <p:strVal val="#ppt_y"/>
                                          </p:val>
                                        </p:tav>
                                        <p:tav tm="100000">
                                          <p:val>
                                            <p:strVal val="#ppt_y"/>
                                          </p:val>
                                        </p:tav>
                                      </p:tavLst>
                                    </p:anim>
                                    <p:anim calcmode="lin" valueType="num">
                                      <p:cBhvr>
                                        <p:cTn id="3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strVal val="#ppt_h"/>
                                          </p:val>
                                        </p:tav>
                                        <p:tav tm="100000">
                                          <p:val>
                                            <p:strVal val="#ppt_h"/>
                                          </p:val>
                                        </p:tav>
                                      </p:tavLst>
                                    </p:anim>
                                  </p:childTnLst>
                                </p:cTn>
                              </p:par>
                            </p:childTnLst>
                          </p:cTn>
                        </p:par>
                        <p:par>
                          <p:cTn id="44" fill="hold">
                            <p:stCondLst>
                              <p:cond delay="500"/>
                            </p:stCondLst>
                            <p:childTnLst>
                              <p:par>
                                <p:cTn id="45" presetID="17" presetClass="entr" presetSubtype="1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strVal val="#ppt_h"/>
                                          </p:val>
                                        </p:tav>
                                        <p:tav tm="100000">
                                          <p:val>
                                            <p:strVal val="#ppt_h"/>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2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500"/>
                            </p:stCondLst>
                            <p:childTnLst>
                              <p:par>
                                <p:cTn id="61" presetID="53" presetClass="entr" presetSubtype="0"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animEffect transition="in" filter="fade">
                                      <p:cBhvr>
                                        <p:cTn id="65" dur="500"/>
                                        <p:tgtEl>
                                          <p:spTgt spid="18"/>
                                        </p:tgtEl>
                                      </p:cBhvr>
                                    </p:animEffect>
                                  </p:childTnLst>
                                </p:cTn>
                              </p:par>
                              <p:par>
                                <p:cTn id="66" presetID="53" presetClass="entr" presetSubtype="0"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animEffect transition="in" filter="fade">
                                      <p:cBhvr>
                                        <p:cTn id="70" dur="500"/>
                                        <p:tgtEl>
                                          <p:spTgt spid="19"/>
                                        </p:tgtEl>
                                      </p:cBhvr>
                                    </p:animEffect>
                                  </p:childTnLst>
                                </p:cTn>
                              </p:par>
                              <p:par>
                                <p:cTn id="71" presetID="53" presetClass="entr" presetSubtype="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par>
                                <p:cTn id="76" presetID="53" presetClass="entr" presetSubtype="0" fill="hold" nodeType="with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500" fill="hold"/>
                                        <p:tgtEl>
                                          <p:spTgt spid="21"/>
                                        </p:tgtEl>
                                        <p:attrNameLst>
                                          <p:attrName>ppt_w</p:attrName>
                                        </p:attrNameLst>
                                      </p:cBhvr>
                                      <p:tavLst>
                                        <p:tav tm="0">
                                          <p:val>
                                            <p:fltVal val="0"/>
                                          </p:val>
                                        </p:tav>
                                        <p:tav tm="100000">
                                          <p:val>
                                            <p:strVal val="#ppt_w"/>
                                          </p:val>
                                        </p:tav>
                                      </p:tavLst>
                                    </p:anim>
                                    <p:anim calcmode="lin" valueType="num">
                                      <p:cBhvr>
                                        <p:cTn id="79" dur="500" fill="hold"/>
                                        <p:tgtEl>
                                          <p:spTgt spid="21"/>
                                        </p:tgtEl>
                                        <p:attrNameLst>
                                          <p:attrName>ppt_h</p:attrName>
                                        </p:attrNameLst>
                                      </p:cBhvr>
                                      <p:tavLst>
                                        <p:tav tm="0">
                                          <p:val>
                                            <p:fltVal val="0"/>
                                          </p:val>
                                        </p:tav>
                                        <p:tav tm="100000">
                                          <p:val>
                                            <p:strVal val="#ppt_h"/>
                                          </p:val>
                                        </p:tav>
                                      </p:tavLst>
                                    </p:anim>
                                    <p:animEffect transition="in" filter="fade">
                                      <p:cBhvr>
                                        <p:cTn id="80" dur="500"/>
                                        <p:tgtEl>
                                          <p:spTgt spid="21"/>
                                        </p:tgtEl>
                                      </p:cBhvr>
                                    </p:animEffect>
                                  </p:childTnLst>
                                </p:cTn>
                              </p:par>
                              <p:par>
                                <p:cTn id="81" presetID="53" presetClass="entr" presetSubtype="0" fill="hold"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par>
                                <p:cTn id="86" presetID="53" presetClass="entr" presetSubtype="0" fill="hold" nodeType="with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p:cTn id="88" dur="500" fill="hold"/>
                                        <p:tgtEl>
                                          <p:spTgt spid="23"/>
                                        </p:tgtEl>
                                        <p:attrNameLst>
                                          <p:attrName>ppt_w</p:attrName>
                                        </p:attrNameLst>
                                      </p:cBhvr>
                                      <p:tavLst>
                                        <p:tav tm="0">
                                          <p:val>
                                            <p:fltVal val="0"/>
                                          </p:val>
                                        </p:tav>
                                        <p:tav tm="100000">
                                          <p:val>
                                            <p:strVal val="#ppt_w"/>
                                          </p:val>
                                        </p:tav>
                                      </p:tavLst>
                                    </p:anim>
                                    <p:anim calcmode="lin" valueType="num">
                                      <p:cBhvr>
                                        <p:cTn id="89" dur="500" fill="hold"/>
                                        <p:tgtEl>
                                          <p:spTgt spid="23"/>
                                        </p:tgtEl>
                                        <p:attrNameLst>
                                          <p:attrName>ppt_h</p:attrName>
                                        </p:attrNameLst>
                                      </p:cBhvr>
                                      <p:tavLst>
                                        <p:tav tm="0">
                                          <p:val>
                                            <p:fltVal val="0"/>
                                          </p:val>
                                        </p:tav>
                                        <p:tav tm="100000">
                                          <p:val>
                                            <p:strVal val="#ppt_h"/>
                                          </p:val>
                                        </p:tav>
                                      </p:tavLst>
                                    </p:anim>
                                    <p:animEffect transition="in" filter="fade">
                                      <p:cBhvr>
                                        <p:cTn id="90" dur="500"/>
                                        <p:tgtEl>
                                          <p:spTgt spid="23"/>
                                        </p:tgtEl>
                                      </p:cBhvr>
                                    </p:animEffect>
                                  </p:childTnLst>
                                </p:cTn>
                              </p:par>
                              <p:par>
                                <p:cTn id="91" presetID="53" presetClass="entr" presetSubtype="0" fill="hold" nodeType="with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p:cTn id="93" dur="500" fill="hold"/>
                                        <p:tgtEl>
                                          <p:spTgt spid="24"/>
                                        </p:tgtEl>
                                        <p:attrNameLst>
                                          <p:attrName>ppt_w</p:attrName>
                                        </p:attrNameLst>
                                      </p:cBhvr>
                                      <p:tavLst>
                                        <p:tav tm="0">
                                          <p:val>
                                            <p:fltVal val="0"/>
                                          </p:val>
                                        </p:tav>
                                        <p:tav tm="100000">
                                          <p:val>
                                            <p:strVal val="#ppt_w"/>
                                          </p:val>
                                        </p:tav>
                                      </p:tavLst>
                                    </p:anim>
                                    <p:anim calcmode="lin" valueType="num">
                                      <p:cBhvr>
                                        <p:cTn id="94" dur="500" fill="hold"/>
                                        <p:tgtEl>
                                          <p:spTgt spid="24"/>
                                        </p:tgtEl>
                                        <p:attrNameLst>
                                          <p:attrName>ppt_h</p:attrName>
                                        </p:attrNameLst>
                                      </p:cBhvr>
                                      <p:tavLst>
                                        <p:tav tm="0">
                                          <p:val>
                                            <p:fltVal val="0"/>
                                          </p:val>
                                        </p:tav>
                                        <p:tav tm="100000">
                                          <p:val>
                                            <p:strVal val="#ppt_h"/>
                                          </p:val>
                                        </p:tav>
                                      </p:tavLst>
                                    </p:anim>
                                    <p:animEffect transition="in" filter="fade">
                                      <p:cBhvr>
                                        <p:cTn id="95" dur="500"/>
                                        <p:tgtEl>
                                          <p:spTgt spid="24"/>
                                        </p:tgtEl>
                                      </p:cBhvr>
                                    </p:animEffect>
                                  </p:childTnLst>
                                </p:cTn>
                              </p:par>
                              <p:par>
                                <p:cTn id="96" presetID="53" presetClass="entr" presetSubtype="0" fill="hold" nodeType="with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childTnLst>
                                </p:cTn>
                              </p:par>
                            </p:childTnLst>
                          </p:cTn>
                        </p:par>
                      </p:childTnLst>
                    </p:cTn>
                  </p:par>
                  <p:par>
                    <p:cTn id="101" fill="hold">
                      <p:stCondLst>
                        <p:cond delay="indefinite"/>
                      </p:stCondLst>
                      <p:childTnLst>
                        <p:par>
                          <p:cTn id="102" fill="hold">
                            <p:stCondLst>
                              <p:cond delay="0"/>
                            </p:stCondLst>
                            <p:childTnLst>
                              <p:par>
                                <p:cTn id="103" presetID="12" presetClass="entr" presetSubtype="4" fill="hold" grpId="0" nodeType="click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slide(fromBottom)">
                                      <p:cBhvr>
                                        <p:cTn id="105" dur="500"/>
                                        <p:tgtEl>
                                          <p:spTgt spid="26"/>
                                        </p:tgtEl>
                                      </p:cBhvr>
                                    </p:animEffect>
                                  </p:childTnLst>
                                </p:cTn>
                              </p:par>
                            </p:childTnLst>
                          </p:cTn>
                        </p:par>
                      </p:childTnLst>
                    </p:cTn>
                  </p:par>
                  <p:par>
                    <p:cTn id="106" fill="hold">
                      <p:stCondLst>
                        <p:cond delay="indefinite"/>
                      </p:stCondLst>
                      <p:childTnLst>
                        <p:par>
                          <p:cTn id="107" fill="hold">
                            <p:stCondLst>
                              <p:cond delay="0"/>
                            </p:stCondLst>
                            <p:childTnLst>
                              <p:par>
                                <p:cTn id="108" presetID="12" presetClass="entr" presetSubtype="4" fill="hold" grpId="0" nodeType="click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slide(fromBottom)">
                                      <p:cBhvr>
                                        <p:cTn id="110" dur="500"/>
                                        <p:tgtEl>
                                          <p:spTgt spid="27"/>
                                        </p:tgtEl>
                                      </p:cBhvr>
                                    </p:animEffect>
                                  </p:childTnLst>
                                </p:cTn>
                              </p:par>
                            </p:childTnLst>
                          </p:cTn>
                        </p:par>
                      </p:childTnLst>
                    </p:cTn>
                  </p:par>
                  <p:par>
                    <p:cTn id="111" fill="hold">
                      <p:stCondLst>
                        <p:cond delay="indefinite"/>
                      </p:stCondLst>
                      <p:childTnLst>
                        <p:par>
                          <p:cTn id="112" fill="hold">
                            <p:stCondLst>
                              <p:cond delay="0"/>
                            </p:stCondLst>
                            <p:childTnLst>
                              <p:par>
                                <p:cTn id="113" presetID="12" presetClass="entr" presetSubtype="4" fill="hold" grpId="0" nodeType="click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slide(fromBottom)">
                                      <p:cBhvr>
                                        <p:cTn id="115" dur="500"/>
                                        <p:tgtEl>
                                          <p:spTgt spid="28"/>
                                        </p:tgtEl>
                                      </p:cBhvr>
                                    </p:animEffect>
                                  </p:childTnLst>
                                </p:cTn>
                              </p:par>
                            </p:childTnLst>
                          </p:cTn>
                        </p:par>
                      </p:childTnLst>
                    </p:cTn>
                  </p:par>
                  <p:par>
                    <p:cTn id="116" fill="hold">
                      <p:stCondLst>
                        <p:cond delay="indefinite"/>
                      </p:stCondLst>
                      <p:childTnLst>
                        <p:par>
                          <p:cTn id="117" fill="hold">
                            <p:stCondLst>
                              <p:cond delay="0"/>
                            </p:stCondLst>
                            <p:childTnLst>
                              <p:par>
                                <p:cTn id="118" presetID="12" presetClass="entr" presetSubtype="4" fill="hold" grpId="0" nodeType="click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slide(fromBottom)">
                                      <p:cBhvr>
                                        <p:cTn id="120" dur="500"/>
                                        <p:tgtEl>
                                          <p:spTgt spid="29"/>
                                        </p:tgtEl>
                                      </p:cBhvr>
                                    </p:animEffect>
                                  </p:childTnLst>
                                </p:cTn>
                              </p:par>
                            </p:childTnLst>
                          </p:cTn>
                        </p:par>
                      </p:childTnLst>
                    </p:cTn>
                  </p:par>
                  <p:par>
                    <p:cTn id="121" fill="hold">
                      <p:stCondLst>
                        <p:cond delay="indefinite"/>
                      </p:stCondLst>
                      <p:childTnLst>
                        <p:par>
                          <p:cTn id="122" fill="hold">
                            <p:stCondLst>
                              <p:cond delay="0"/>
                            </p:stCondLst>
                            <p:childTnLst>
                              <p:par>
                                <p:cTn id="123" presetID="12" presetClass="entr" presetSubtype="4" fill="hold" grpId="0" nodeType="click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slide(fromBottom)">
                                      <p:cBhvr>
                                        <p:cTn id="125" dur="500"/>
                                        <p:tgtEl>
                                          <p:spTgt spid="30"/>
                                        </p:tgtEl>
                                      </p:cBhvr>
                                    </p:animEffect>
                                  </p:childTnLst>
                                </p:cTn>
                              </p:par>
                            </p:childTnLst>
                          </p:cTn>
                        </p:par>
                      </p:childTnLst>
                    </p:cTn>
                  </p:par>
                  <p:par>
                    <p:cTn id="126" fill="hold">
                      <p:stCondLst>
                        <p:cond delay="indefinite"/>
                      </p:stCondLst>
                      <p:childTnLst>
                        <p:par>
                          <p:cTn id="127" fill="hold">
                            <p:stCondLst>
                              <p:cond delay="0"/>
                            </p:stCondLst>
                            <p:childTnLst>
                              <p:par>
                                <p:cTn id="128" presetID="12" presetClass="entr" presetSubtype="4" fill="hold" grpId="0" nodeType="click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slide(fromBottom)">
                                      <p:cBhvr>
                                        <p:cTn id="130" dur="500"/>
                                        <p:tgtEl>
                                          <p:spTgt spid="31"/>
                                        </p:tgtEl>
                                      </p:cBhvr>
                                    </p:animEffect>
                                  </p:childTnLst>
                                </p:cTn>
                              </p:par>
                            </p:childTnLst>
                          </p:cTn>
                        </p:par>
                      </p:childTnLst>
                    </p:cTn>
                  </p:par>
                  <p:par>
                    <p:cTn id="131" fill="hold">
                      <p:stCondLst>
                        <p:cond delay="indefinite"/>
                      </p:stCondLst>
                      <p:childTnLst>
                        <p:par>
                          <p:cTn id="132" fill="hold">
                            <p:stCondLst>
                              <p:cond delay="0"/>
                            </p:stCondLst>
                            <p:childTnLst>
                              <p:par>
                                <p:cTn id="133" presetID="12" presetClass="entr" presetSubtype="4" fill="hold" grpId="0" nodeType="click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slide(fromBottom)">
                                      <p:cBhvr>
                                        <p:cTn id="135" dur="500"/>
                                        <p:tgtEl>
                                          <p:spTgt spid="32"/>
                                        </p:tgtEl>
                                      </p:cBhvr>
                                    </p:animEffect>
                                  </p:childTnLst>
                                </p:cTn>
                              </p:par>
                            </p:childTnLst>
                          </p:cTn>
                        </p:par>
                      </p:childTnLst>
                    </p:cTn>
                  </p:par>
                  <p:par>
                    <p:cTn id="136" fill="hold">
                      <p:stCondLst>
                        <p:cond delay="indefinite"/>
                      </p:stCondLst>
                      <p:childTnLst>
                        <p:par>
                          <p:cTn id="137" fill="hold">
                            <p:stCondLst>
                              <p:cond delay="0"/>
                            </p:stCondLst>
                            <p:childTnLst>
                              <p:par>
                                <p:cTn id="138" presetID="12" presetClass="entr" presetSubtype="4" fill="hold" grpId="0" nodeType="click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slide(fromBottom)">
                                      <p:cBhvr>
                                        <p:cTn id="140" dur="500"/>
                                        <p:tgtEl>
                                          <p:spTgt spid="33"/>
                                        </p:tgtEl>
                                      </p:cBhvr>
                                    </p:animEffect>
                                  </p:childTnLst>
                                </p:cTn>
                              </p:par>
                            </p:childTnLst>
                          </p:cTn>
                        </p:par>
                      </p:childTnLst>
                    </p:cTn>
                  </p:par>
                  <p:par>
                    <p:cTn id="141" fill="hold">
                      <p:stCondLst>
                        <p:cond delay="indefinite"/>
                      </p:stCondLst>
                      <p:childTnLst>
                        <p:par>
                          <p:cTn id="142" fill="hold">
                            <p:stCondLst>
                              <p:cond delay="0"/>
                            </p:stCondLst>
                            <p:childTnLst>
                              <p:par>
                                <p:cTn id="143" presetID="13" presetClass="entr" presetSubtype="16" fill="hold" nodeType="click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plus(in)">
                                      <p:cBhvr>
                                        <p:cTn id="145" dur="500"/>
                                        <p:tgtEl>
                                          <p:spTgt spid="38"/>
                                        </p:tgtEl>
                                      </p:cBhvr>
                                    </p:animEffect>
                                  </p:childTnLst>
                                </p:cTn>
                              </p:par>
                            </p:childTnLst>
                          </p:cTn>
                        </p:par>
                        <p:par>
                          <p:cTn id="146" fill="hold">
                            <p:stCondLst>
                              <p:cond delay="500"/>
                            </p:stCondLst>
                            <p:childTnLst>
                              <p:par>
                                <p:cTn id="147" presetID="23" presetClass="entr" presetSubtype="16" fill="hold" nodeType="afterEffect">
                                  <p:stCondLst>
                                    <p:cond delay="0"/>
                                  </p:stCondLst>
                                  <p:childTnLst>
                                    <p:set>
                                      <p:cBhvr>
                                        <p:cTn id="148" dur="1" fill="hold">
                                          <p:stCondLst>
                                            <p:cond delay="0"/>
                                          </p:stCondLst>
                                        </p:cTn>
                                        <p:tgtEl>
                                          <p:spTgt spid="34"/>
                                        </p:tgtEl>
                                        <p:attrNameLst>
                                          <p:attrName>style.visibility</p:attrName>
                                        </p:attrNameLst>
                                      </p:cBhvr>
                                      <p:to>
                                        <p:strVal val="visible"/>
                                      </p:to>
                                    </p:set>
                                    <p:anim calcmode="lin" valueType="num">
                                      <p:cBhvr>
                                        <p:cTn id="149" dur="500" fill="hold"/>
                                        <p:tgtEl>
                                          <p:spTgt spid="34"/>
                                        </p:tgtEl>
                                        <p:attrNameLst>
                                          <p:attrName>ppt_w</p:attrName>
                                        </p:attrNameLst>
                                      </p:cBhvr>
                                      <p:tavLst>
                                        <p:tav tm="0">
                                          <p:val>
                                            <p:fltVal val="0"/>
                                          </p:val>
                                        </p:tav>
                                        <p:tav tm="100000">
                                          <p:val>
                                            <p:strVal val="#ppt_w"/>
                                          </p:val>
                                        </p:tav>
                                      </p:tavLst>
                                    </p:anim>
                                    <p:anim calcmode="lin" valueType="num">
                                      <p:cBhvr>
                                        <p:cTn id="150" dur="500" fill="hold"/>
                                        <p:tgtEl>
                                          <p:spTgt spid="34"/>
                                        </p:tgtEl>
                                        <p:attrNameLst>
                                          <p:attrName>ppt_h</p:attrName>
                                        </p:attrNameLst>
                                      </p:cBhvr>
                                      <p:tavLst>
                                        <p:tav tm="0">
                                          <p:val>
                                            <p:fltVal val="0"/>
                                          </p:val>
                                        </p:tav>
                                        <p:tav tm="100000">
                                          <p:val>
                                            <p:strVal val="#ppt_h"/>
                                          </p:val>
                                        </p:tav>
                                      </p:tavLst>
                                    </p:anim>
                                  </p:childTnLst>
                                </p:cTn>
                              </p:par>
                              <p:par>
                                <p:cTn id="151" presetID="23" presetClass="entr" presetSubtype="16" fill="hold" nodeType="withEffect">
                                  <p:stCondLst>
                                    <p:cond delay="0"/>
                                  </p:stCondLst>
                                  <p:childTnLst>
                                    <p:set>
                                      <p:cBhvr>
                                        <p:cTn id="152" dur="1" fill="hold">
                                          <p:stCondLst>
                                            <p:cond delay="0"/>
                                          </p:stCondLst>
                                        </p:cTn>
                                        <p:tgtEl>
                                          <p:spTgt spid="36"/>
                                        </p:tgtEl>
                                        <p:attrNameLst>
                                          <p:attrName>style.visibility</p:attrName>
                                        </p:attrNameLst>
                                      </p:cBhvr>
                                      <p:to>
                                        <p:strVal val="visible"/>
                                      </p:to>
                                    </p:set>
                                    <p:anim calcmode="lin" valueType="num">
                                      <p:cBhvr>
                                        <p:cTn id="153" dur="500" fill="hold"/>
                                        <p:tgtEl>
                                          <p:spTgt spid="36"/>
                                        </p:tgtEl>
                                        <p:attrNameLst>
                                          <p:attrName>ppt_w</p:attrName>
                                        </p:attrNameLst>
                                      </p:cBhvr>
                                      <p:tavLst>
                                        <p:tav tm="0">
                                          <p:val>
                                            <p:fltVal val="0"/>
                                          </p:val>
                                        </p:tav>
                                        <p:tav tm="100000">
                                          <p:val>
                                            <p:strVal val="#ppt_w"/>
                                          </p:val>
                                        </p:tav>
                                      </p:tavLst>
                                    </p:anim>
                                    <p:anim calcmode="lin" valueType="num">
                                      <p:cBhvr>
                                        <p:cTn id="154" dur="500" fill="hold"/>
                                        <p:tgtEl>
                                          <p:spTgt spid="36"/>
                                        </p:tgtEl>
                                        <p:attrNameLst>
                                          <p:attrName>ppt_h</p:attrName>
                                        </p:attrNameLst>
                                      </p:cBhvr>
                                      <p:tavLst>
                                        <p:tav tm="0">
                                          <p:val>
                                            <p:fltVal val="0"/>
                                          </p:val>
                                        </p:tav>
                                        <p:tav tm="100000">
                                          <p:val>
                                            <p:strVal val="#ppt_h"/>
                                          </p:val>
                                        </p:tav>
                                      </p:tavLst>
                                    </p:anim>
                                  </p:childTnLst>
                                </p:cTn>
                              </p:par>
                              <p:par>
                                <p:cTn id="155" presetID="23" presetClass="entr" presetSubtype="16" fill="hold" nodeType="withEffect">
                                  <p:stCondLst>
                                    <p:cond delay="0"/>
                                  </p:stCondLst>
                                  <p:childTnLst>
                                    <p:set>
                                      <p:cBhvr>
                                        <p:cTn id="156" dur="1" fill="hold">
                                          <p:stCondLst>
                                            <p:cond delay="0"/>
                                          </p:stCondLst>
                                        </p:cTn>
                                        <p:tgtEl>
                                          <p:spTgt spid="37"/>
                                        </p:tgtEl>
                                        <p:attrNameLst>
                                          <p:attrName>style.visibility</p:attrName>
                                        </p:attrNameLst>
                                      </p:cBhvr>
                                      <p:to>
                                        <p:strVal val="visible"/>
                                      </p:to>
                                    </p:set>
                                    <p:anim calcmode="lin" valueType="num">
                                      <p:cBhvr>
                                        <p:cTn id="157" dur="500" fill="hold"/>
                                        <p:tgtEl>
                                          <p:spTgt spid="37"/>
                                        </p:tgtEl>
                                        <p:attrNameLst>
                                          <p:attrName>ppt_w</p:attrName>
                                        </p:attrNameLst>
                                      </p:cBhvr>
                                      <p:tavLst>
                                        <p:tav tm="0">
                                          <p:val>
                                            <p:fltVal val="0"/>
                                          </p:val>
                                        </p:tav>
                                        <p:tav tm="100000">
                                          <p:val>
                                            <p:strVal val="#ppt_w"/>
                                          </p:val>
                                        </p:tav>
                                      </p:tavLst>
                                    </p:anim>
                                    <p:anim calcmode="lin" valueType="num">
                                      <p:cBhvr>
                                        <p:cTn id="158" dur="500" fill="hold"/>
                                        <p:tgtEl>
                                          <p:spTgt spid="37"/>
                                        </p:tgtEl>
                                        <p:attrNameLst>
                                          <p:attrName>ppt_h</p:attrName>
                                        </p:attrNameLst>
                                      </p:cBhvr>
                                      <p:tavLst>
                                        <p:tav tm="0">
                                          <p:val>
                                            <p:fltVal val="0"/>
                                          </p:val>
                                        </p:tav>
                                        <p:tav tm="100000">
                                          <p:val>
                                            <p:strVal val="#ppt_h"/>
                                          </p:val>
                                        </p:tav>
                                      </p:tavLst>
                                    </p:anim>
                                  </p:childTnLst>
                                </p:cTn>
                              </p:par>
                              <p:par>
                                <p:cTn id="159" presetID="23" presetClass="entr" presetSubtype="16" fill="hold" nodeType="withEffect">
                                  <p:stCondLst>
                                    <p:cond delay="0"/>
                                  </p:stCondLst>
                                  <p:childTnLst>
                                    <p:set>
                                      <p:cBhvr>
                                        <p:cTn id="160" dur="1" fill="hold">
                                          <p:stCondLst>
                                            <p:cond delay="0"/>
                                          </p:stCondLst>
                                        </p:cTn>
                                        <p:tgtEl>
                                          <p:spTgt spid="35"/>
                                        </p:tgtEl>
                                        <p:attrNameLst>
                                          <p:attrName>style.visibility</p:attrName>
                                        </p:attrNameLst>
                                      </p:cBhvr>
                                      <p:to>
                                        <p:strVal val="visible"/>
                                      </p:to>
                                    </p:set>
                                    <p:anim calcmode="lin" valueType="num">
                                      <p:cBhvr>
                                        <p:cTn id="161" dur="500" fill="hold"/>
                                        <p:tgtEl>
                                          <p:spTgt spid="35"/>
                                        </p:tgtEl>
                                        <p:attrNameLst>
                                          <p:attrName>ppt_w</p:attrName>
                                        </p:attrNameLst>
                                      </p:cBhvr>
                                      <p:tavLst>
                                        <p:tav tm="0">
                                          <p:val>
                                            <p:fltVal val="0"/>
                                          </p:val>
                                        </p:tav>
                                        <p:tav tm="100000">
                                          <p:val>
                                            <p:strVal val="#ppt_w"/>
                                          </p:val>
                                        </p:tav>
                                      </p:tavLst>
                                    </p:anim>
                                    <p:anim calcmode="lin" valueType="num">
                                      <p:cBhvr>
                                        <p:cTn id="162"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163" fill="hold">
                      <p:stCondLst>
                        <p:cond delay="indefinite"/>
                      </p:stCondLst>
                      <p:childTnLst>
                        <p:par>
                          <p:cTn id="164" fill="hold">
                            <p:stCondLst>
                              <p:cond delay="0"/>
                            </p:stCondLst>
                            <p:childTnLst>
                              <p:par>
                                <p:cTn id="165" presetID="55" presetClass="entr" presetSubtype="0" fill="hold" nodeType="clickEffect">
                                  <p:stCondLst>
                                    <p:cond delay="0"/>
                                  </p:stCondLst>
                                  <p:childTnLst>
                                    <p:set>
                                      <p:cBhvr>
                                        <p:cTn id="166" dur="1" fill="hold">
                                          <p:stCondLst>
                                            <p:cond delay="0"/>
                                          </p:stCondLst>
                                        </p:cTn>
                                        <p:tgtEl>
                                          <p:spTgt spid="44"/>
                                        </p:tgtEl>
                                        <p:attrNameLst>
                                          <p:attrName>style.visibility</p:attrName>
                                        </p:attrNameLst>
                                      </p:cBhvr>
                                      <p:to>
                                        <p:strVal val="visible"/>
                                      </p:to>
                                    </p:set>
                                    <p:anim calcmode="lin" valueType="num">
                                      <p:cBhvr>
                                        <p:cTn id="167" dur="1000" fill="hold"/>
                                        <p:tgtEl>
                                          <p:spTgt spid="44"/>
                                        </p:tgtEl>
                                        <p:attrNameLst>
                                          <p:attrName>ppt_w</p:attrName>
                                        </p:attrNameLst>
                                      </p:cBhvr>
                                      <p:tavLst>
                                        <p:tav tm="0">
                                          <p:val>
                                            <p:strVal val="#ppt_w*0.70"/>
                                          </p:val>
                                        </p:tav>
                                        <p:tav tm="100000">
                                          <p:val>
                                            <p:strVal val="#ppt_w"/>
                                          </p:val>
                                        </p:tav>
                                      </p:tavLst>
                                    </p:anim>
                                    <p:anim calcmode="lin" valueType="num">
                                      <p:cBhvr>
                                        <p:cTn id="168" dur="1000" fill="hold"/>
                                        <p:tgtEl>
                                          <p:spTgt spid="44"/>
                                        </p:tgtEl>
                                        <p:attrNameLst>
                                          <p:attrName>ppt_h</p:attrName>
                                        </p:attrNameLst>
                                      </p:cBhvr>
                                      <p:tavLst>
                                        <p:tav tm="0">
                                          <p:val>
                                            <p:strVal val="#ppt_h"/>
                                          </p:val>
                                        </p:tav>
                                        <p:tav tm="100000">
                                          <p:val>
                                            <p:strVal val="#ppt_h"/>
                                          </p:val>
                                        </p:tav>
                                      </p:tavLst>
                                    </p:anim>
                                    <p:animEffect transition="in" filter="fade">
                                      <p:cBhvr>
                                        <p:cTn id="169" dur="1000"/>
                                        <p:tgtEl>
                                          <p:spTgt spid="44"/>
                                        </p:tgtEl>
                                      </p:cBhvr>
                                    </p:animEffect>
                                  </p:childTnLst>
                                </p:cTn>
                              </p:par>
                            </p:childTnLst>
                          </p:cTn>
                        </p:par>
                        <p:par>
                          <p:cTn id="170" fill="hold">
                            <p:stCondLst>
                              <p:cond delay="1000"/>
                            </p:stCondLst>
                            <p:childTnLst>
                              <p:par>
                                <p:cTn id="171" presetID="53" presetClass="entr" presetSubtype="0" fill="hold" grpId="0" nodeType="afterEffect">
                                  <p:stCondLst>
                                    <p:cond delay="0"/>
                                  </p:stCondLst>
                                  <p:childTnLst>
                                    <p:set>
                                      <p:cBhvr>
                                        <p:cTn id="172" dur="1" fill="hold">
                                          <p:stCondLst>
                                            <p:cond delay="0"/>
                                          </p:stCondLst>
                                        </p:cTn>
                                        <p:tgtEl>
                                          <p:spTgt spid="40"/>
                                        </p:tgtEl>
                                        <p:attrNameLst>
                                          <p:attrName>style.visibility</p:attrName>
                                        </p:attrNameLst>
                                      </p:cBhvr>
                                      <p:to>
                                        <p:strVal val="visible"/>
                                      </p:to>
                                    </p:set>
                                    <p:anim calcmode="lin" valueType="num">
                                      <p:cBhvr>
                                        <p:cTn id="173" dur="2000" fill="hold"/>
                                        <p:tgtEl>
                                          <p:spTgt spid="40"/>
                                        </p:tgtEl>
                                        <p:attrNameLst>
                                          <p:attrName>ppt_w</p:attrName>
                                        </p:attrNameLst>
                                      </p:cBhvr>
                                      <p:tavLst>
                                        <p:tav tm="0">
                                          <p:val>
                                            <p:fltVal val="0"/>
                                          </p:val>
                                        </p:tav>
                                        <p:tav tm="100000">
                                          <p:val>
                                            <p:strVal val="#ppt_w"/>
                                          </p:val>
                                        </p:tav>
                                      </p:tavLst>
                                    </p:anim>
                                    <p:anim calcmode="lin" valueType="num">
                                      <p:cBhvr>
                                        <p:cTn id="174" dur="2000" fill="hold"/>
                                        <p:tgtEl>
                                          <p:spTgt spid="40"/>
                                        </p:tgtEl>
                                        <p:attrNameLst>
                                          <p:attrName>ppt_h</p:attrName>
                                        </p:attrNameLst>
                                      </p:cBhvr>
                                      <p:tavLst>
                                        <p:tav tm="0">
                                          <p:val>
                                            <p:fltVal val="0"/>
                                          </p:val>
                                        </p:tav>
                                        <p:tav tm="100000">
                                          <p:val>
                                            <p:strVal val="#ppt_h"/>
                                          </p:val>
                                        </p:tav>
                                      </p:tavLst>
                                    </p:anim>
                                    <p:animEffect transition="in" filter="fade">
                                      <p:cBhvr>
                                        <p:cTn id="175" dur="2000"/>
                                        <p:tgtEl>
                                          <p:spTgt spid="40"/>
                                        </p:tgtEl>
                                      </p:cBhvr>
                                    </p:animEffect>
                                  </p:childTnLst>
                                </p:cTn>
                              </p:par>
                            </p:childTnLst>
                          </p:cTn>
                        </p:par>
                        <p:par>
                          <p:cTn id="176" fill="hold">
                            <p:stCondLst>
                              <p:cond delay="3000"/>
                            </p:stCondLst>
                            <p:childTnLst>
                              <p:par>
                                <p:cTn id="177" presetID="22" presetClass="entr" presetSubtype="8" fill="hold" grpId="0" nodeType="afterEffect">
                                  <p:stCondLst>
                                    <p:cond delay="0"/>
                                  </p:stCondLst>
                                  <p:childTnLst>
                                    <p:set>
                                      <p:cBhvr>
                                        <p:cTn id="178" dur="1" fill="hold">
                                          <p:stCondLst>
                                            <p:cond delay="0"/>
                                          </p:stCondLst>
                                        </p:cTn>
                                        <p:tgtEl>
                                          <p:spTgt spid="45"/>
                                        </p:tgtEl>
                                        <p:attrNameLst>
                                          <p:attrName>style.visibility</p:attrName>
                                        </p:attrNameLst>
                                      </p:cBhvr>
                                      <p:to>
                                        <p:strVal val="visible"/>
                                      </p:to>
                                    </p:set>
                                    <p:animEffect transition="in" filter="wipe(left)">
                                      <p:cBhvr>
                                        <p:cTn id="179" dur="1000"/>
                                        <p:tgtEl>
                                          <p:spTgt spid="45"/>
                                        </p:tgtEl>
                                      </p:cBhvr>
                                    </p:animEffect>
                                  </p:childTnLst>
                                </p:cTn>
                              </p:par>
                            </p:childTnLst>
                          </p:cTn>
                        </p:par>
                        <p:par>
                          <p:cTn id="180" fill="hold">
                            <p:stCondLst>
                              <p:cond delay="4000"/>
                            </p:stCondLst>
                            <p:childTnLst>
                              <p:par>
                                <p:cTn id="181" presetID="53"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2000" fill="hold"/>
                                        <p:tgtEl>
                                          <p:spTgt spid="41"/>
                                        </p:tgtEl>
                                        <p:attrNameLst>
                                          <p:attrName>ppt_w</p:attrName>
                                        </p:attrNameLst>
                                      </p:cBhvr>
                                      <p:tavLst>
                                        <p:tav tm="0">
                                          <p:val>
                                            <p:fltVal val="0"/>
                                          </p:val>
                                        </p:tav>
                                        <p:tav tm="100000">
                                          <p:val>
                                            <p:strVal val="#ppt_w"/>
                                          </p:val>
                                        </p:tav>
                                      </p:tavLst>
                                    </p:anim>
                                    <p:anim calcmode="lin" valueType="num">
                                      <p:cBhvr>
                                        <p:cTn id="184" dur="2000" fill="hold"/>
                                        <p:tgtEl>
                                          <p:spTgt spid="41"/>
                                        </p:tgtEl>
                                        <p:attrNameLst>
                                          <p:attrName>ppt_h</p:attrName>
                                        </p:attrNameLst>
                                      </p:cBhvr>
                                      <p:tavLst>
                                        <p:tav tm="0">
                                          <p:val>
                                            <p:fltVal val="0"/>
                                          </p:val>
                                        </p:tav>
                                        <p:tav tm="100000">
                                          <p:val>
                                            <p:strVal val="#ppt_h"/>
                                          </p:val>
                                        </p:tav>
                                      </p:tavLst>
                                    </p:anim>
                                    <p:animEffect transition="in" filter="fade">
                                      <p:cBhvr>
                                        <p:cTn id="185" dur="2000"/>
                                        <p:tgtEl>
                                          <p:spTgt spid="41"/>
                                        </p:tgtEl>
                                      </p:cBhvr>
                                    </p:animEffect>
                                  </p:childTnLst>
                                </p:cTn>
                              </p:par>
                            </p:childTnLst>
                          </p:cTn>
                        </p:par>
                        <p:par>
                          <p:cTn id="186" fill="hold">
                            <p:stCondLst>
                              <p:cond delay="6000"/>
                            </p:stCondLst>
                            <p:childTnLst>
                              <p:par>
                                <p:cTn id="187" presetID="22" presetClass="entr" presetSubtype="8" fill="hold" grpId="0" nodeType="afterEffect">
                                  <p:stCondLst>
                                    <p:cond delay="0"/>
                                  </p:stCondLst>
                                  <p:childTnLst>
                                    <p:set>
                                      <p:cBhvr>
                                        <p:cTn id="188" dur="1" fill="hold">
                                          <p:stCondLst>
                                            <p:cond delay="0"/>
                                          </p:stCondLst>
                                        </p:cTn>
                                        <p:tgtEl>
                                          <p:spTgt spid="48"/>
                                        </p:tgtEl>
                                        <p:attrNameLst>
                                          <p:attrName>style.visibility</p:attrName>
                                        </p:attrNameLst>
                                      </p:cBhvr>
                                      <p:to>
                                        <p:strVal val="visible"/>
                                      </p:to>
                                    </p:set>
                                    <p:animEffect transition="in" filter="wipe(left)">
                                      <p:cBhvr>
                                        <p:cTn id="189" dur="1000"/>
                                        <p:tgtEl>
                                          <p:spTgt spid="48"/>
                                        </p:tgtEl>
                                      </p:cBhvr>
                                    </p:animEffect>
                                  </p:childTnLst>
                                </p:cTn>
                              </p:par>
                            </p:childTnLst>
                          </p:cTn>
                        </p:par>
                        <p:par>
                          <p:cTn id="190" fill="hold">
                            <p:stCondLst>
                              <p:cond delay="7000"/>
                            </p:stCondLst>
                            <p:childTnLst>
                              <p:par>
                                <p:cTn id="191" presetID="53" presetClass="entr" presetSubtype="0" fill="hold" nodeType="afterEffect">
                                  <p:stCondLst>
                                    <p:cond delay="0"/>
                                  </p:stCondLst>
                                  <p:childTnLst>
                                    <p:set>
                                      <p:cBhvr>
                                        <p:cTn id="192" dur="1" fill="hold">
                                          <p:stCondLst>
                                            <p:cond delay="0"/>
                                          </p:stCondLst>
                                        </p:cTn>
                                        <p:tgtEl>
                                          <p:spTgt spid="42"/>
                                        </p:tgtEl>
                                        <p:attrNameLst>
                                          <p:attrName>style.visibility</p:attrName>
                                        </p:attrNameLst>
                                      </p:cBhvr>
                                      <p:to>
                                        <p:strVal val="visible"/>
                                      </p:to>
                                    </p:set>
                                    <p:anim calcmode="lin" valueType="num">
                                      <p:cBhvr>
                                        <p:cTn id="193" dur="2000" fill="hold"/>
                                        <p:tgtEl>
                                          <p:spTgt spid="42"/>
                                        </p:tgtEl>
                                        <p:attrNameLst>
                                          <p:attrName>ppt_w</p:attrName>
                                        </p:attrNameLst>
                                      </p:cBhvr>
                                      <p:tavLst>
                                        <p:tav tm="0">
                                          <p:val>
                                            <p:fltVal val="0"/>
                                          </p:val>
                                        </p:tav>
                                        <p:tav tm="100000">
                                          <p:val>
                                            <p:strVal val="#ppt_w"/>
                                          </p:val>
                                        </p:tav>
                                      </p:tavLst>
                                    </p:anim>
                                    <p:anim calcmode="lin" valueType="num">
                                      <p:cBhvr>
                                        <p:cTn id="194" dur="2000" fill="hold"/>
                                        <p:tgtEl>
                                          <p:spTgt spid="42"/>
                                        </p:tgtEl>
                                        <p:attrNameLst>
                                          <p:attrName>ppt_h</p:attrName>
                                        </p:attrNameLst>
                                      </p:cBhvr>
                                      <p:tavLst>
                                        <p:tav tm="0">
                                          <p:val>
                                            <p:fltVal val="0"/>
                                          </p:val>
                                        </p:tav>
                                        <p:tav tm="100000">
                                          <p:val>
                                            <p:strVal val="#ppt_h"/>
                                          </p:val>
                                        </p:tav>
                                      </p:tavLst>
                                    </p:anim>
                                    <p:animEffect transition="in" filter="fade">
                                      <p:cBhvr>
                                        <p:cTn id="195" dur="2000"/>
                                        <p:tgtEl>
                                          <p:spTgt spid="42"/>
                                        </p:tgtEl>
                                      </p:cBhvr>
                                    </p:animEffect>
                                  </p:childTnLst>
                                </p:cTn>
                              </p:par>
                            </p:childTnLst>
                          </p:cTn>
                        </p:par>
                        <p:par>
                          <p:cTn id="196" fill="hold">
                            <p:stCondLst>
                              <p:cond delay="9000"/>
                            </p:stCondLst>
                            <p:childTnLst>
                              <p:par>
                                <p:cTn id="197" presetID="22" presetClass="entr" presetSubtype="8" fill="hold" grpId="0" nodeType="afterEffect">
                                  <p:stCondLst>
                                    <p:cond delay="0"/>
                                  </p:stCondLst>
                                  <p:childTnLst>
                                    <p:set>
                                      <p:cBhvr>
                                        <p:cTn id="198" dur="1" fill="hold">
                                          <p:stCondLst>
                                            <p:cond delay="0"/>
                                          </p:stCondLst>
                                        </p:cTn>
                                        <p:tgtEl>
                                          <p:spTgt spid="50"/>
                                        </p:tgtEl>
                                        <p:attrNameLst>
                                          <p:attrName>style.visibility</p:attrName>
                                        </p:attrNameLst>
                                      </p:cBhvr>
                                      <p:to>
                                        <p:strVal val="visible"/>
                                      </p:to>
                                    </p:set>
                                    <p:animEffect transition="in" filter="wipe(left)">
                                      <p:cBhvr>
                                        <p:cTn id="199" dur="1000"/>
                                        <p:tgtEl>
                                          <p:spTgt spid="50"/>
                                        </p:tgtEl>
                                      </p:cBhvr>
                                    </p:animEffect>
                                  </p:childTnLst>
                                </p:cTn>
                              </p:par>
                            </p:childTnLst>
                          </p:cTn>
                        </p:par>
                        <p:par>
                          <p:cTn id="200" fill="hold">
                            <p:stCondLst>
                              <p:cond delay="10000"/>
                            </p:stCondLst>
                            <p:childTnLst>
                              <p:par>
                                <p:cTn id="201" presetID="53" presetClass="entr" presetSubtype="0" fill="hold" nodeType="afterEffect">
                                  <p:stCondLst>
                                    <p:cond delay="0"/>
                                  </p:stCondLst>
                                  <p:childTnLst>
                                    <p:set>
                                      <p:cBhvr>
                                        <p:cTn id="202" dur="1" fill="hold">
                                          <p:stCondLst>
                                            <p:cond delay="0"/>
                                          </p:stCondLst>
                                        </p:cTn>
                                        <p:tgtEl>
                                          <p:spTgt spid="43"/>
                                        </p:tgtEl>
                                        <p:attrNameLst>
                                          <p:attrName>style.visibility</p:attrName>
                                        </p:attrNameLst>
                                      </p:cBhvr>
                                      <p:to>
                                        <p:strVal val="visible"/>
                                      </p:to>
                                    </p:set>
                                    <p:anim calcmode="lin" valueType="num">
                                      <p:cBhvr>
                                        <p:cTn id="203" dur="2000" fill="hold"/>
                                        <p:tgtEl>
                                          <p:spTgt spid="43"/>
                                        </p:tgtEl>
                                        <p:attrNameLst>
                                          <p:attrName>ppt_w</p:attrName>
                                        </p:attrNameLst>
                                      </p:cBhvr>
                                      <p:tavLst>
                                        <p:tav tm="0">
                                          <p:val>
                                            <p:fltVal val="0"/>
                                          </p:val>
                                        </p:tav>
                                        <p:tav tm="100000">
                                          <p:val>
                                            <p:strVal val="#ppt_w"/>
                                          </p:val>
                                        </p:tav>
                                      </p:tavLst>
                                    </p:anim>
                                    <p:anim calcmode="lin" valueType="num">
                                      <p:cBhvr>
                                        <p:cTn id="204" dur="2000" fill="hold"/>
                                        <p:tgtEl>
                                          <p:spTgt spid="43"/>
                                        </p:tgtEl>
                                        <p:attrNameLst>
                                          <p:attrName>ppt_h</p:attrName>
                                        </p:attrNameLst>
                                      </p:cBhvr>
                                      <p:tavLst>
                                        <p:tav tm="0">
                                          <p:val>
                                            <p:fltVal val="0"/>
                                          </p:val>
                                        </p:tav>
                                        <p:tav tm="100000">
                                          <p:val>
                                            <p:strVal val="#ppt_h"/>
                                          </p:val>
                                        </p:tav>
                                      </p:tavLst>
                                    </p:anim>
                                    <p:animEffect transition="in" filter="fade">
                                      <p:cBhvr>
                                        <p:cTn id="205" dur="2000"/>
                                        <p:tgtEl>
                                          <p:spTgt spid="43"/>
                                        </p:tgtEl>
                                      </p:cBhvr>
                                    </p:animEffect>
                                  </p:childTnLst>
                                </p:cTn>
                              </p:par>
                            </p:childTnLst>
                          </p:cTn>
                        </p:par>
                        <p:par>
                          <p:cTn id="206" fill="hold">
                            <p:stCondLst>
                              <p:cond delay="12000"/>
                            </p:stCondLst>
                            <p:childTnLst>
                              <p:par>
                                <p:cTn id="207" presetID="22" presetClass="entr" presetSubtype="8" fill="hold" nodeType="afterEffect">
                                  <p:stCondLst>
                                    <p:cond delay="0"/>
                                  </p:stCondLst>
                                  <p:childTnLst>
                                    <p:set>
                                      <p:cBhvr>
                                        <p:cTn id="208" dur="1" fill="hold">
                                          <p:stCondLst>
                                            <p:cond delay="0"/>
                                          </p:stCondLst>
                                        </p:cTn>
                                        <p:tgtEl>
                                          <p:spTgt spid="49"/>
                                        </p:tgtEl>
                                        <p:attrNameLst>
                                          <p:attrName>style.visibility</p:attrName>
                                        </p:attrNameLst>
                                      </p:cBhvr>
                                      <p:to>
                                        <p:strVal val="visible"/>
                                      </p:to>
                                    </p:set>
                                    <p:animEffect transition="in" filter="wipe(left)">
                                      <p:cBhvr>
                                        <p:cTn id="209" dur="1000"/>
                                        <p:tgtEl>
                                          <p:spTgt spid="49"/>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2" fill="hold" grpId="0" nodeType="clickEffect">
                                  <p:stCondLst>
                                    <p:cond delay="0"/>
                                  </p:stCondLst>
                                  <p:childTnLst>
                                    <p:set>
                                      <p:cBhvr>
                                        <p:cTn id="213" dur="1" fill="hold">
                                          <p:stCondLst>
                                            <p:cond delay="0"/>
                                          </p:stCondLst>
                                        </p:cTn>
                                        <p:tgtEl>
                                          <p:spTgt spid="51"/>
                                        </p:tgtEl>
                                        <p:attrNameLst>
                                          <p:attrName>style.visibility</p:attrName>
                                        </p:attrNameLst>
                                      </p:cBhvr>
                                      <p:to>
                                        <p:strVal val="visible"/>
                                      </p:to>
                                    </p:set>
                                    <p:animEffect transition="in" filter="wipe(right)">
                                      <p:cBhvr>
                                        <p:cTn id="214" dur="1000"/>
                                        <p:tgtEl>
                                          <p:spTgt spid="51"/>
                                        </p:tgtEl>
                                      </p:cBhvr>
                                    </p:animEffect>
                                  </p:childTnLst>
                                </p:cTn>
                              </p:par>
                            </p:childTnLst>
                          </p:cTn>
                        </p:par>
                      </p:childTnLst>
                    </p:cTn>
                  </p:par>
                  <p:par>
                    <p:cTn id="215" fill="hold">
                      <p:stCondLst>
                        <p:cond delay="indefinite"/>
                      </p:stCondLst>
                      <p:childTnLst>
                        <p:par>
                          <p:cTn id="216" fill="hold">
                            <p:stCondLst>
                              <p:cond delay="0"/>
                            </p:stCondLst>
                            <p:childTnLst>
                              <p:par>
                                <p:cTn id="217" presetID="6" presetClass="entr" presetSubtype="32" fill="hold" grpId="0" nodeType="clickEffect">
                                  <p:stCondLst>
                                    <p:cond delay="0"/>
                                  </p:stCondLst>
                                  <p:childTnLst>
                                    <p:set>
                                      <p:cBhvr>
                                        <p:cTn id="218" dur="1" fill="hold">
                                          <p:stCondLst>
                                            <p:cond delay="0"/>
                                          </p:stCondLst>
                                        </p:cTn>
                                        <p:tgtEl>
                                          <p:spTgt spid="54"/>
                                        </p:tgtEl>
                                        <p:attrNameLst>
                                          <p:attrName>style.visibility</p:attrName>
                                        </p:attrNameLst>
                                      </p:cBhvr>
                                      <p:to>
                                        <p:strVal val="visible"/>
                                      </p:to>
                                    </p:set>
                                    <p:animEffect transition="in" filter="circle(out)">
                                      <p:cBhvr>
                                        <p:cTn id="219" dur="2000"/>
                                        <p:tgtEl>
                                          <p:spTgt spid="54"/>
                                        </p:tgtEl>
                                      </p:cBhvr>
                                    </p:animEffect>
                                  </p:childTnLst>
                                </p:cTn>
                              </p:par>
                            </p:childTnLst>
                          </p:cTn>
                        </p:par>
                      </p:childTnLst>
                    </p:cTn>
                  </p:par>
                  <p:par>
                    <p:cTn id="220" fill="hold">
                      <p:stCondLst>
                        <p:cond delay="indefinite"/>
                      </p:stCondLst>
                      <p:childTnLst>
                        <p:par>
                          <p:cTn id="221" fill="hold">
                            <p:stCondLst>
                              <p:cond delay="0"/>
                            </p:stCondLst>
                            <p:childTnLst>
                              <p:par>
                                <p:cTn id="222" presetID="6" presetClass="entr" presetSubtype="32" fill="hold" grpId="0" nodeType="clickEffect">
                                  <p:stCondLst>
                                    <p:cond delay="0"/>
                                  </p:stCondLst>
                                  <p:childTnLst>
                                    <p:set>
                                      <p:cBhvr>
                                        <p:cTn id="223" dur="1" fill="hold">
                                          <p:stCondLst>
                                            <p:cond delay="0"/>
                                          </p:stCondLst>
                                        </p:cTn>
                                        <p:tgtEl>
                                          <p:spTgt spid="55"/>
                                        </p:tgtEl>
                                        <p:attrNameLst>
                                          <p:attrName>style.visibility</p:attrName>
                                        </p:attrNameLst>
                                      </p:cBhvr>
                                      <p:to>
                                        <p:strVal val="visible"/>
                                      </p:to>
                                    </p:set>
                                    <p:animEffect transition="in" filter="circle(out)">
                                      <p:cBhvr>
                                        <p:cTn id="224" dur="2000"/>
                                        <p:tgtEl>
                                          <p:spTgt spid="55"/>
                                        </p:tgtEl>
                                      </p:cBhvr>
                                    </p:animEffect>
                                  </p:childTnLst>
                                </p:cTn>
                              </p:par>
                            </p:childTnLst>
                          </p:cTn>
                        </p:par>
                        <p:par>
                          <p:cTn id="225" fill="hold">
                            <p:stCondLst>
                              <p:cond delay="2000"/>
                            </p:stCondLst>
                            <p:childTnLst>
                              <p:par>
                                <p:cTn id="226" presetID="22" presetClass="entr" presetSubtype="2" fill="hold" grpId="0" nodeType="afterEffect">
                                  <p:stCondLst>
                                    <p:cond delay="0"/>
                                  </p:stCondLst>
                                  <p:childTnLst>
                                    <p:set>
                                      <p:cBhvr>
                                        <p:cTn id="227" dur="1" fill="hold">
                                          <p:stCondLst>
                                            <p:cond delay="0"/>
                                          </p:stCondLst>
                                        </p:cTn>
                                        <p:tgtEl>
                                          <p:spTgt spid="52"/>
                                        </p:tgtEl>
                                        <p:attrNameLst>
                                          <p:attrName>style.visibility</p:attrName>
                                        </p:attrNameLst>
                                      </p:cBhvr>
                                      <p:to>
                                        <p:strVal val="visible"/>
                                      </p:to>
                                    </p:set>
                                    <p:animEffect transition="in" filter="wipe(right)">
                                      <p:cBhvr>
                                        <p:cTn id="228" dur="2000"/>
                                        <p:tgtEl>
                                          <p:spTgt spid="52"/>
                                        </p:tgtEl>
                                      </p:cBhvr>
                                    </p:animEffect>
                                  </p:childTnLst>
                                </p:cTn>
                              </p:par>
                            </p:childTnLst>
                          </p:cTn>
                        </p:par>
                        <p:par>
                          <p:cTn id="229" fill="hold">
                            <p:stCondLst>
                              <p:cond delay="4000"/>
                            </p:stCondLst>
                            <p:childTnLst>
                              <p:par>
                                <p:cTn id="230" presetID="22" presetClass="entr" presetSubtype="1" fill="hold" grpId="0" nodeType="afterEffect">
                                  <p:stCondLst>
                                    <p:cond delay="0"/>
                                  </p:stCondLst>
                                  <p:childTnLst>
                                    <p:set>
                                      <p:cBhvr>
                                        <p:cTn id="231" dur="1" fill="hold">
                                          <p:stCondLst>
                                            <p:cond delay="0"/>
                                          </p:stCondLst>
                                        </p:cTn>
                                        <p:tgtEl>
                                          <p:spTgt spid="53"/>
                                        </p:tgtEl>
                                        <p:attrNameLst>
                                          <p:attrName>style.visibility</p:attrName>
                                        </p:attrNameLst>
                                      </p:cBhvr>
                                      <p:to>
                                        <p:strVal val="visible"/>
                                      </p:to>
                                    </p:set>
                                    <p:animEffect transition="in" filter="wipe(up)">
                                      <p:cBhvr>
                                        <p:cTn id="232" dur="2000"/>
                                        <p:tgtEl>
                                          <p:spTgt spid="53"/>
                                        </p:tgtEl>
                                      </p:cBhvr>
                                    </p:animEffect>
                                  </p:childTnLst>
                                </p:cTn>
                              </p:par>
                            </p:childTnLst>
                          </p:cTn>
                        </p:par>
                      </p:childTnLst>
                    </p:cTn>
                  </p:par>
                  <p:par>
                    <p:cTn id="233" fill="hold">
                      <p:stCondLst>
                        <p:cond delay="indefinite"/>
                      </p:stCondLst>
                      <p:childTnLst>
                        <p:par>
                          <p:cTn id="234" fill="hold">
                            <p:stCondLst>
                              <p:cond delay="0"/>
                            </p:stCondLst>
                            <p:childTnLst>
                              <p:par>
                                <p:cTn id="235" presetID="6" presetClass="entr" presetSubtype="32" fill="hold" grpId="0" nodeType="clickEffect">
                                  <p:stCondLst>
                                    <p:cond delay="0"/>
                                  </p:stCondLst>
                                  <p:childTnLst>
                                    <p:set>
                                      <p:cBhvr>
                                        <p:cTn id="236" dur="1" fill="hold">
                                          <p:stCondLst>
                                            <p:cond delay="0"/>
                                          </p:stCondLst>
                                        </p:cTn>
                                        <p:tgtEl>
                                          <p:spTgt spid="56"/>
                                        </p:tgtEl>
                                        <p:attrNameLst>
                                          <p:attrName>style.visibility</p:attrName>
                                        </p:attrNameLst>
                                      </p:cBhvr>
                                      <p:to>
                                        <p:strVal val="visible"/>
                                      </p:to>
                                    </p:set>
                                    <p:animEffect transition="in" filter="circle(out)">
                                      <p:cBhvr>
                                        <p:cTn id="237" dur="2000"/>
                                        <p:tgtEl>
                                          <p:spTgt spid="56"/>
                                        </p:tgtEl>
                                      </p:cBhvr>
                                    </p:animEffect>
                                  </p:childTnLst>
                                </p:cTn>
                              </p:par>
                            </p:childTnLst>
                          </p:cTn>
                        </p:par>
                        <p:par>
                          <p:cTn id="238" fill="hold">
                            <p:stCondLst>
                              <p:cond delay="2000"/>
                            </p:stCondLst>
                            <p:childTnLst>
                              <p:par>
                                <p:cTn id="239" presetID="22" presetClass="entr" presetSubtype="4" fill="hold" grpId="0" nodeType="afterEffect">
                                  <p:stCondLst>
                                    <p:cond delay="0"/>
                                  </p:stCondLst>
                                  <p:childTnLst>
                                    <p:set>
                                      <p:cBhvr>
                                        <p:cTn id="240" dur="1" fill="hold">
                                          <p:stCondLst>
                                            <p:cond delay="0"/>
                                          </p:stCondLst>
                                        </p:cTn>
                                        <p:tgtEl>
                                          <p:spTgt spid="57"/>
                                        </p:tgtEl>
                                        <p:attrNameLst>
                                          <p:attrName>style.visibility</p:attrName>
                                        </p:attrNameLst>
                                      </p:cBhvr>
                                      <p:to>
                                        <p:strVal val="visible"/>
                                      </p:to>
                                    </p:set>
                                    <p:animEffect transition="in" filter="wipe(down)">
                                      <p:cBhvr>
                                        <p:cTn id="241" dur="2000"/>
                                        <p:tgtEl>
                                          <p:spTgt spid="57"/>
                                        </p:tgtEl>
                                      </p:cBhvr>
                                    </p:animEffect>
                                  </p:childTnLst>
                                </p:cTn>
                              </p:par>
                            </p:childTnLst>
                          </p:cTn>
                        </p:par>
                        <p:par>
                          <p:cTn id="242" fill="hold">
                            <p:stCondLst>
                              <p:cond delay="4000"/>
                            </p:stCondLst>
                            <p:childTnLst>
                              <p:par>
                                <p:cTn id="243" presetID="22" presetClass="entr" presetSubtype="4" fill="hold" grpId="0" nodeType="afterEffect">
                                  <p:stCondLst>
                                    <p:cond delay="0"/>
                                  </p:stCondLst>
                                  <p:childTnLst>
                                    <p:set>
                                      <p:cBhvr>
                                        <p:cTn id="244" dur="1" fill="hold">
                                          <p:stCondLst>
                                            <p:cond delay="0"/>
                                          </p:stCondLst>
                                        </p:cTn>
                                        <p:tgtEl>
                                          <p:spTgt spid="58"/>
                                        </p:tgtEl>
                                        <p:attrNameLst>
                                          <p:attrName>style.visibility</p:attrName>
                                        </p:attrNameLst>
                                      </p:cBhvr>
                                      <p:to>
                                        <p:strVal val="visible"/>
                                      </p:to>
                                    </p:set>
                                    <p:animEffect transition="in" filter="wipe(down)">
                                      <p:cBhvr>
                                        <p:cTn id="245" dur="2000"/>
                                        <p:tgtEl>
                                          <p:spTgt spid="58"/>
                                        </p:tgtEl>
                                      </p:cBhvr>
                                    </p:animEffect>
                                  </p:childTnLst>
                                </p:cTn>
                              </p:par>
                            </p:childTnLst>
                          </p:cTn>
                        </p:par>
                      </p:childTnLst>
                    </p:cTn>
                  </p:par>
                  <p:par>
                    <p:cTn id="246" fill="hold">
                      <p:stCondLst>
                        <p:cond delay="indefinite"/>
                      </p:stCondLst>
                      <p:childTnLst>
                        <p:par>
                          <p:cTn id="247" fill="hold">
                            <p:stCondLst>
                              <p:cond delay="0"/>
                            </p:stCondLst>
                            <p:childTnLst>
                              <p:par>
                                <p:cTn id="248" presetID="9" presetClass="entr" presetSubtype="0" fill="hold" grpId="0" nodeType="clickEffect">
                                  <p:stCondLst>
                                    <p:cond delay="0"/>
                                  </p:stCondLst>
                                  <p:childTnLst>
                                    <p:set>
                                      <p:cBhvr>
                                        <p:cTn id="249" dur="1" fill="hold">
                                          <p:stCondLst>
                                            <p:cond delay="0"/>
                                          </p:stCondLst>
                                        </p:cTn>
                                        <p:tgtEl>
                                          <p:spTgt spid="59"/>
                                        </p:tgtEl>
                                        <p:attrNameLst>
                                          <p:attrName>style.visibility</p:attrName>
                                        </p:attrNameLst>
                                      </p:cBhvr>
                                      <p:to>
                                        <p:strVal val="visible"/>
                                      </p:to>
                                    </p:set>
                                    <p:animEffect transition="in" filter="dissolve">
                                      <p:cBhvr>
                                        <p:cTn id="250" dur="500"/>
                                        <p:tgtEl>
                                          <p:spTgt spid="59"/>
                                        </p:tgtEl>
                                      </p:cBhvr>
                                    </p:animEffect>
                                  </p:childTnLst>
                                </p:cTn>
                              </p:par>
                            </p:childTnLst>
                          </p:cTn>
                        </p:par>
                      </p:childTnLst>
                    </p:cTn>
                  </p:par>
                  <p:par>
                    <p:cTn id="251" fill="hold">
                      <p:stCondLst>
                        <p:cond delay="indefinite"/>
                      </p:stCondLst>
                      <p:childTnLst>
                        <p:par>
                          <p:cTn id="252" fill="hold">
                            <p:stCondLst>
                              <p:cond delay="0"/>
                            </p:stCondLst>
                            <p:childTnLst>
                              <p:par>
                                <p:cTn id="253" presetID="10" presetClass="entr" presetSubtype="0" fill="hold" grpId="0" nodeType="clickEffect">
                                  <p:stCondLst>
                                    <p:cond delay="0"/>
                                  </p:stCondLst>
                                  <p:childTnLst>
                                    <p:set>
                                      <p:cBhvr>
                                        <p:cTn id="254" dur="1" fill="hold">
                                          <p:stCondLst>
                                            <p:cond delay="0"/>
                                          </p:stCondLst>
                                        </p:cTn>
                                        <p:tgtEl>
                                          <p:spTgt spid="64"/>
                                        </p:tgtEl>
                                        <p:attrNameLst>
                                          <p:attrName>style.visibility</p:attrName>
                                        </p:attrNameLst>
                                      </p:cBhvr>
                                      <p:to>
                                        <p:strVal val="visible"/>
                                      </p:to>
                                    </p:set>
                                    <p:animEffect transition="in" filter="fade">
                                      <p:cBhvr>
                                        <p:cTn id="255" dur="1000"/>
                                        <p:tgtEl>
                                          <p:spTgt spid="64"/>
                                        </p:tgtEl>
                                      </p:cBhvr>
                                    </p:animEffect>
                                  </p:childTnLst>
                                </p:cTn>
                              </p:par>
                              <p:par>
                                <p:cTn id="256" presetID="12" presetClass="entr" presetSubtype="4" fill="hold" grpId="0" nodeType="withEffect">
                                  <p:stCondLst>
                                    <p:cond delay="0"/>
                                  </p:stCondLst>
                                  <p:childTnLst>
                                    <p:set>
                                      <p:cBhvr>
                                        <p:cTn id="257" dur="1" fill="hold">
                                          <p:stCondLst>
                                            <p:cond delay="0"/>
                                          </p:stCondLst>
                                        </p:cTn>
                                        <p:tgtEl>
                                          <p:spTgt spid="60"/>
                                        </p:tgtEl>
                                        <p:attrNameLst>
                                          <p:attrName>style.visibility</p:attrName>
                                        </p:attrNameLst>
                                      </p:cBhvr>
                                      <p:to>
                                        <p:strVal val="visible"/>
                                      </p:to>
                                    </p:set>
                                    <p:animEffect transition="in" filter="slide(fromBottom)">
                                      <p:cBhvr>
                                        <p:cTn id="258" dur="1000"/>
                                        <p:tgtEl>
                                          <p:spTgt spid="60"/>
                                        </p:tgtEl>
                                      </p:cBhvr>
                                    </p:animEffect>
                                  </p:childTnLst>
                                </p:cTn>
                              </p:par>
                            </p:childTnLst>
                          </p:cTn>
                        </p:par>
                      </p:childTnLst>
                    </p:cTn>
                  </p:par>
                  <p:par>
                    <p:cTn id="259" fill="hold">
                      <p:stCondLst>
                        <p:cond delay="indefinite"/>
                      </p:stCondLst>
                      <p:childTnLst>
                        <p:par>
                          <p:cTn id="260" fill="hold">
                            <p:stCondLst>
                              <p:cond delay="0"/>
                            </p:stCondLst>
                            <p:childTnLst>
                              <p:par>
                                <p:cTn id="261" presetID="10" presetClass="entr" presetSubtype="0" fill="hold" grpId="0" nodeType="clickEffect">
                                  <p:stCondLst>
                                    <p:cond delay="0"/>
                                  </p:stCondLst>
                                  <p:childTnLst>
                                    <p:set>
                                      <p:cBhvr>
                                        <p:cTn id="262" dur="1" fill="hold">
                                          <p:stCondLst>
                                            <p:cond delay="0"/>
                                          </p:stCondLst>
                                        </p:cTn>
                                        <p:tgtEl>
                                          <p:spTgt spid="65"/>
                                        </p:tgtEl>
                                        <p:attrNameLst>
                                          <p:attrName>style.visibility</p:attrName>
                                        </p:attrNameLst>
                                      </p:cBhvr>
                                      <p:to>
                                        <p:strVal val="visible"/>
                                      </p:to>
                                    </p:set>
                                    <p:animEffect transition="in" filter="fade">
                                      <p:cBhvr>
                                        <p:cTn id="263" dur="1000"/>
                                        <p:tgtEl>
                                          <p:spTgt spid="65"/>
                                        </p:tgtEl>
                                      </p:cBhvr>
                                    </p:animEffect>
                                  </p:childTnLst>
                                </p:cTn>
                              </p:par>
                              <p:par>
                                <p:cTn id="264" presetID="12" presetClass="entr" presetSubtype="4" fill="hold" grpId="0" nodeType="withEffect">
                                  <p:stCondLst>
                                    <p:cond delay="0"/>
                                  </p:stCondLst>
                                  <p:childTnLst>
                                    <p:set>
                                      <p:cBhvr>
                                        <p:cTn id="265" dur="1" fill="hold">
                                          <p:stCondLst>
                                            <p:cond delay="0"/>
                                          </p:stCondLst>
                                        </p:cTn>
                                        <p:tgtEl>
                                          <p:spTgt spid="61"/>
                                        </p:tgtEl>
                                        <p:attrNameLst>
                                          <p:attrName>style.visibility</p:attrName>
                                        </p:attrNameLst>
                                      </p:cBhvr>
                                      <p:to>
                                        <p:strVal val="visible"/>
                                      </p:to>
                                    </p:set>
                                    <p:animEffect transition="in" filter="slide(fromBottom)">
                                      <p:cBhvr>
                                        <p:cTn id="266" dur="500"/>
                                        <p:tgtEl>
                                          <p:spTgt spid="61"/>
                                        </p:tgtEl>
                                      </p:cBhvr>
                                    </p:animEffect>
                                  </p:childTnLst>
                                </p:cTn>
                              </p:par>
                            </p:childTnLst>
                          </p:cTn>
                        </p:par>
                      </p:childTnLst>
                    </p:cTn>
                  </p:par>
                  <p:par>
                    <p:cTn id="267" fill="hold">
                      <p:stCondLst>
                        <p:cond delay="indefinite"/>
                      </p:stCondLst>
                      <p:childTnLst>
                        <p:par>
                          <p:cTn id="268" fill="hold">
                            <p:stCondLst>
                              <p:cond delay="0"/>
                            </p:stCondLst>
                            <p:childTnLst>
                              <p:par>
                                <p:cTn id="269" presetID="10" presetClass="entr" presetSubtype="0" fill="hold" grpId="0" nodeType="clickEffect">
                                  <p:stCondLst>
                                    <p:cond delay="0"/>
                                  </p:stCondLst>
                                  <p:childTnLst>
                                    <p:set>
                                      <p:cBhvr>
                                        <p:cTn id="270" dur="1" fill="hold">
                                          <p:stCondLst>
                                            <p:cond delay="0"/>
                                          </p:stCondLst>
                                        </p:cTn>
                                        <p:tgtEl>
                                          <p:spTgt spid="68"/>
                                        </p:tgtEl>
                                        <p:attrNameLst>
                                          <p:attrName>style.visibility</p:attrName>
                                        </p:attrNameLst>
                                      </p:cBhvr>
                                      <p:to>
                                        <p:strVal val="visible"/>
                                      </p:to>
                                    </p:set>
                                    <p:animEffect transition="in" filter="fade">
                                      <p:cBhvr>
                                        <p:cTn id="271" dur="1000"/>
                                        <p:tgtEl>
                                          <p:spTgt spid="68"/>
                                        </p:tgtEl>
                                      </p:cBhvr>
                                    </p:animEffect>
                                  </p:childTnLst>
                                </p:cTn>
                              </p:par>
                              <p:par>
                                <p:cTn id="272" presetID="12" presetClass="entr" presetSubtype="4" fill="hold" grpId="0" nodeType="withEffect">
                                  <p:stCondLst>
                                    <p:cond delay="0"/>
                                  </p:stCondLst>
                                  <p:childTnLst>
                                    <p:set>
                                      <p:cBhvr>
                                        <p:cTn id="273" dur="1" fill="hold">
                                          <p:stCondLst>
                                            <p:cond delay="0"/>
                                          </p:stCondLst>
                                        </p:cTn>
                                        <p:tgtEl>
                                          <p:spTgt spid="69"/>
                                        </p:tgtEl>
                                        <p:attrNameLst>
                                          <p:attrName>style.visibility</p:attrName>
                                        </p:attrNameLst>
                                      </p:cBhvr>
                                      <p:to>
                                        <p:strVal val="visible"/>
                                      </p:to>
                                    </p:set>
                                    <p:animEffect transition="in" filter="slide(fromBottom)">
                                      <p:cBhvr>
                                        <p:cTn id="274" dur="1000"/>
                                        <p:tgtEl>
                                          <p:spTgt spid="69"/>
                                        </p:tgtEl>
                                      </p:cBhvr>
                                    </p:animEffect>
                                  </p:childTnLst>
                                </p:cTn>
                              </p:par>
                            </p:childTnLst>
                          </p:cTn>
                        </p:par>
                      </p:childTnLst>
                    </p:cTn>
                  </p:par>
                  <p:par>
                    <p:cTn id="275" fill="hold">
                      <p:stCondLst>
                        <p:cond delay="indefinite"/>
                      </p:stCondLst>
                      <p:childTnLst>
                        <p:par>
                          <p:cTn id="276" fill="hold">
                            <p:stCondLst>
                              <p:cond delay="0"/>
                            </p:stCondLst>
                            <p:childTnLst>
                              <p:par>
                                <p:cTn id="277" presetID="10" presetClass="entr" presetSubtype="0" fill="hold" grpId="0" nodeType="clickEffect">
                                  <p:stCondLst>
                                    <p:cond delay="0"/>
                                  </p:stCondLst>
                                  <p:childTnLst>
                                    <p:set>
                                      <p:cBhvr>
                                        <p:cTn id="278" dur="1" fill="hold">
                                          <p:stCondLst>
                                            <p:cond delay="0"/>
                                          </p:stCondLst>
                                        </p:cTn>
                                        <p:tgtEl>
                                          <p:spTgt spid="66"/>
                                        </p:tgtEl>
                                        <p:attrNameLst>
                                          <p:attrName>style.visibility</p:attrName>
                                        </p:attrNameLst>
                                      </p:cBhvr>
                                      <p:to>
                                        <p:strVal val="visible"/>
                                      </p:to>
                                    </p:set>
                                    <p:animEffect transition="in" filter="fade">
                                      <p:cBhvr>
                                        <p:cTn id="279" dur="1000"/>
                                        <p:tgtEl>
                                          <p:spTgt spid="66"/>
                                        </p:tgtEl>
                                      </p:cBhvr>
                                    </p:animEffect>
                                  </p:childTnLst>
                                </p:cTn>
                              </p:par>
                              <p:par>
                                <p:cTn id="280" presetID="12" presetClass="entr" presetSubtype="4" fill="hold" grpId="0" nodeType="withEffect">
                                  <p:stCondLst>
                                    <p:cond delay="0"/>
                                  </p:stCondLst>
                                  <p:childTnLst>
                                    <p:set>
                                      <p:cBhvr>
                                        <p:cTn id="281" dur="1" fill="hold">
                                          <p:stCondLst>
                                            <p:cond delay="0"/>
                                          </p:stCondLst>
                                        </p:cTn>
                                        <p:tgtEl>
                                          <p:spTgt spid="63"/>
                                        </p:tgtEl>
                                        <p:attrNameLst>
                                          <p:attrName>style.visibility</p:attrName>
                                        </p:attrNameLst>
                                      </p:cBhvr>
                                      <p:to>
                                        <p:strVal val="visible"/>
                                      </p:to>
                                    </p:set>
                                    <p:animEffect transition="in" filter="slide(fromBottom)">
                                      <p:cBhvr>
                                        <p:cTn id="282" dur="1000"/>
                                        <p:tgtEl>
                                          <p:spTgt spid="63"/>
                                        </p:tgtEl>
                                      </p:cBhvr>
                                    </p:animEffect>
                                  </p:childTnLst>
                                </p:cTn>
                              </p:par>
                            </p:childTnLst>
                          </p:cTn>
                        </p:par>
                      </p:childTnLst>
                    </p:cTn>
                  </p:par>
                  <p:par>
                    <p:cTn id="283" fill="hold">
                      <p:stCondLst>
                        <p:cond delay="indefinite"/>
                      </p:stCondLst>
                      <p:childTnLst>
                        <p:par>
                          <p:cTn id="284" fill="hold">
                            <p:stCondLst>
                              <p:cond delay="0"/>
                            </p:stCondLst>
                            <p:childTnLst>
                              <p:par>
                                <p:cTn id="285" presetID="10" presetClass="entr" presetSubtype="0" fill="hold" grpId="0" nodeType="clickEffect">
                                  <p:stCondLst>
                                    <p:cond delay="0"/>
                                  </p:stCondLst>
                                  <p:childTnLst>
                                    <p:set>
                                      <p:cBhvr>
                                        <p:cTn id="286" dur="1" fill="hold">
                                          <p:stCondLst>
                                            <p:cond delay="0"/>
                                          </p:stCondLst>
                                        </p:cTn>
                                        <p:tgtEl>
                                          <p:spTgt spid="67"/>
                                        </p:tgtEl>
                                        <p:attrNameLst>
                                          <p:attrName>style.visibility</p:attrName>
                                        </p:attrNameLst>
                                      </p:cBhvr>
                                      <p:to>
                                        <p:strVal val="visible"/>
                                      </p:to>
                                    </p:set>
                                    <p:animEffect transition="in" filter="fade">
                                      <p:cBhvr>
                                        <p:cTn id="287" dur="1000"/>
                                        <p:tgtEl>
                                          <p:spTgt spid="67"/>
                                        </p:tgtEl>
                                      </p:cBhvr>
                                    </p:animEffect>
                                  </p:childTnLst>
                                </p:cTn>
                              </p:par>
                              <p:par>
                                <p:cTn id="288" presetID="12" presetClass="entr" presetSubtype="4" fill="hold" grpId="0" nodeType="withEffect">
                                  <p:stCondLst>
                                    <p:cond delay="0"/>
                                  </p:stCondLst>
                                  <p:childTnLst>
                                    <p:set>
                                      <p:cBhvr>
                                        <p:cTn id="289" dur="1" fill="hold">
                                          <p:stCondLst>
                                            <p:cond delay="0"/>
                                          </p:stCondLst>
                                        </p:cTn>
                                        <p:tgtEl>
                                          <p:spTgt spid="62"/>
                                        </p:tgtEl>
                                        <p:attrNameLst>
                                          <p:attrName>style.visibility</p:attrName>
                                        </p:attrNameLst>
                                      </p:cBhvr>
                                      <p:to>
                                        <p:strVal val="visible"/>
                                      </p:to>
                                    </p:set>
                                    <p:animEffect transition="in" filter="slide(fromBottom)">
                                      <p:cBhvr>
                                        <p:cTn id="290" dur="1000"/>
                                        <p:tgtEl>
                                          <p:spTgt spid="62"/>
                                        </p:tgtEl>
                                      </p:cBhvr>
                                    </p:animEffect>
                                  </p:childTnLst>
                                </p:cTn>
                              </p:par>
                            </p:childTnLst>
                          </p:cTn>
                        </p:par>
                      </p:childTnLst>
                    </p:cTn>
                  </p:par>
                  <p:par>
                    <p:cTn id="291" fill="hold">
                      <p:stCondLst>
                        <p:cond delay="indefinite"/>
                      </p:stCondLst>
                      <p:childTnLst>
                        <p:par>
                          <p:cTn id="292" fill="hold">
                            <p:stCondLst>
                              <p:cond delay="0"/>
                            </p:stCondLst>
                            <p:childTnLst>
                              <p:par>
                                <p:cTn id="293" presetID="10" presetClass="entr" presetSubtype="0" fill="hold" grpId="0" nodeType="clickEffect">
                                  <p:stCondLst>
                                    <p:cond delay="0"/>
                                  </p:stCondLst>
                                  <p:childTnLst>
                                    <p:set>
                                      <p:cBhvr>
                                        <p:cTn id="294" dur="1" fill="hold">
                                          <p:stCondLst>
                                            <p:cond delay="0"/>
                                          </p:stCondLst>
                                        </p:cTn>
                                        <p:tgtEl>
                                          <p:spTgt spid="72"/>
                                        </p:tgtEl>
                                        <p:attrNameLst>
                                          <p:attrName>style.visibility</p:attrName>
                                        </p:attrNameLst>
                                      </p:cBhvr>
                                      <p:to>
                                        <p:strVal val="visible"/>
                                      </p:to>
                                    </p:set>
                                    <p:animEffect transition="in" filter="fade">
                                      <p:cBhvr>
                                        <p:cTn id="295" dur="1000"/>
                                        <p:tgtEl>
                                          <p:spTgt spid="72"/>
                                        </p:tgtEl>
                                      </p:cBhvr>
                                    </p:animEffect>
                                  </p:childTnLst>
                                </p:cTn>
                              </p:par>
                              <p:par>
                                <p:cTn id="296" presetID="12" presetClass="entr" presetSubtype="4" fill="hold" grpId="0" nodeType="withEffect">
                                  <p:stCondLst>
                                    <p:cond delay="0"/>
                                  </p:stCondLst>
                                  <p:childTnLst>
                                    <p:set>
                                      <p:cBhvr>
                                        <p:cTn id="297" dur="1" fill="hold">
                                          <p:stCondLst>
                                            <p:cond delay="0"/>
                                          </p:stCondLst>
                                        </p:cTn>
                                        <p:tgtEl>
                                          <p:spTgt spid="73"/>
                                        </p:tgtEl>
                                        <p:attrNameLst>
                                          <p:attrName>style.visibility</p:attrName>
                                        </p:attrNameLst>
                                      </p:cBhvr>
                                      <p:to>
                                        <p:strVal val="visible"/>
                                      </p:to>
                                    </p:set>
                                    <p:animEffect transition="in" filter="slide(fromBottom)">
                                      <p:cBhvr>
                                        <p:cTn id="298" dur="1000"/>
                                        <p:tgtEl>
                                          <p:spTgt spid="73"/>
                                        </p:tgtEl>
                                      </p:cBhvr>
                                    </p:animEffect>
                                  </p:childTnLst>
                                </p:cTn>
                              </p:par>
                            </p:childTnLst>
                          </p:cTn>
                        </p:par>
                      </p:childTnLst>
                    </p:cTn>
                  </p:par>
                  <p:par>
                    <p:cTn id="299" fill="hold">
                      <p:stCondLst>
                        <p:cond delay="indefinite"/>
                      </p:stCondLst>
                      <p:childTnLst>
                        <p:par>
                          <p:cTn id="300" fill="hold">
                            <p:stCondLst>
                              <p:cond delay="0"/>
                            </p:stCondLst>
                            <p:childTnLst>
                              <p:par>
                                <p:cTn id="301" presetID="22" presetClass="entr" presetSubtype="8" fill="hold" grpId="0" nodeType="clickEffect">
                                  <p:stCondLst>
                                    <p:cond delay="0"/>
                                  </p:stCondLst>
                                  <p:childTnLst>
                                    <p:set>
                                      <p:cBhvr>
                                        <p:cTn id="302" dur="1" fill="hold">
                                          <p:stCondLst>
                                            <p:cond delay="0"/>
                                          </p:stCondLst>
                                        </p:cTn>
                                        <p:tgtEl>
                                          <p:spTgt spid="71"/>
                                        </p:tgtEl>
                                        <p:attrNameLst>
                                          <p:attrName>style.visibility</p:attrName>
                                        </p:attrNameLst>
                                      </p:cBhvr>
                                      <p:to>
                                        <p:strVal val="visible"/>
                                      </p:to>
                                    </p:set>
                                    <p:animEffect transition="in" filter="wipe(left)">
                                      <p:cBhvr>
                                        <p:cTn id="303" dur="2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 grpId="0"/>
      <p:bldP spid="9" grpId="0" animBg="1"/>
      <p:bldP spid="11" grpId="0"/>
      <p:bldP spid="13" grpId="0"/>
      <p:bldP spid="16" grpId="0"/>
      <p:bldP spid="26" grpId="0"/>
      <p:bldP spid="27" grpId="0"/>
      <p:bldP spid="29" grpId="0"/>
      <p:bldP spid="30" grpId="0"/>
      <p:bldP spid="31" grpId="0"/>
      <p:bldP spid="32" grpId="0"/>
      <p:bldP spid="33" grpId="0"/>
      <p:bldP spid="45" grpId="0" animBg="1"/>
      <p:bldP spid="48" grpId="0" animBg="1"/>
      <p:bldP spid="51" grpId="0" animBg="1"/>
      <p:bldP spid="52" grpId="0" animBg="1"/>
      <p:bldP spid="53" grpId="0" animBg="1"/>
      <p:bldP spid="50" grpId="0" animBg="1"/>
      <p:bldP spid="54" grpId="0" animBg="1"/>
      <p:bldP spid="55" grpId="0" animBg="1"/>
      <p:bldP spid="56" grpId="0" animBg="1"/>
      <p:bldP spid="57" grpId="0" animBg="1"/>
      <p:bldP spid="28" grpId="0"/>
      <p:bldP spid="58" grpId="0" animBg="1"/>
      <p:bldP spid="59" grpId="0" animBg="1"/>
      <p:bldP spid="60" grpId="0"/>
      <p:bldP spid="61" grpId="0"/>
      <p:bldP spid="62" grpId="0"/>
      <p:bldP spid="63" grpId="0"/>
      <p:bldP spid="64" grpId="0" animBg="1"/>
      <p:bldP spid="65" grpId="0" animBg="1"/>
      <p:bldP spid="66" grpId="0" animBg="1"/>
      <p:bldP spid="67" grpId="0" animBg="1"/>
      <p:bldP spid="68" grpId="0" animBg="1"/>
      <p:bldP spid="69" grpId="0"/>
      <p:bldP spid="71" grpId="0" animBg="1"/>
      <p:bldP spid="72" grpId="0" animBg="1"/>
      <p:bldP spid="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Gutenberg Bible opened to pages 114 verso and 115 recto."/>
          <p:cNvPicPr>
            <a:picLocks noChangeAspect="1" noChangeArrowheads="1"/>
          </p:cNvPicPr>
          <p:nvPr/>
        </p:nvPicPr>
        <p:blipFill>
          <a:blip r:embed="rId3" cstate="email">
            <a:clrChange>
              <a:clrFrom>
                <a:srgbClr val="404040"/>
              </a:clrFrom>
              <a:clrTo>
                <a:srgbClr val="404040">
                  <a:alpha val="0"/>
                </a:srgbClr>
              </a:clrTo>
            </a:clrChange>
            <a:lum contrast="30000"/>
            <a:extLst>
              <a:ext uri="{28A0092B-C50C-407E-A947-70E740481C1C}">
                <a14:useLocalDpi xmlns:a14="http://schemas.microsoft.com/office/drawing/2010/main"/>
              </a:ext>
            </a:extLst>
          </a:blip>
          <a:srcRect/>
          <a:stretch>
            <a:fillRect/>
          </a:stretch>
        </p:blipFill>
        <p:spPr bwMode="auto">
          <a:xfrm>
            <a:off x="3786182" y="4143380"/>
            <a:ext cx="4329562" cy="2606400"/>
          </a:xfrm>
          <a:prstGeom prst="rect">
            <a:avLst/>
          </a:prstGeom>
          <a:no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softRound"/>
          </a:sp3d>
        </p:spPr>
      </p:pic>
      <p:sp>
        <p:nvSpPr>
          <p:cNvPr id="4" name="Rectangle 3"/>
          <p:cNvSpPr/>
          <p:nvPr/>
        </p:nvSpPr>
        <p:spPr>
          <a:xfrm>
            <a:off x="0" y="-99392"/>
            <a:ext cx="9144000" cy="584775"/>
          </a:xfrm>
          <a:prstGeom prst="rect">
            <a:avLst/>
          </a:prstGeom>
        </p:spPr>
        <p:txBody>
          <a:bodyPr wrap="square">
            <a:spAutoFit/>
          </a:bodyPr>
          <a:lstStyle/>
          <a:p>
            <a:pPr algn="ctr"/>
            <a:r>
              <a:rPr lang="fr-FR" sz="3200" b="1" u="sng" dirty="0" smtClean="0">
                <a:ln w="1905">
                  <a:solidFill>
                    <a:schemeClr val="tx1"/>
                  </a:solidFill>
                </a:ln>
                <a:gradFill flip="none" rotWithShape="1">
                  <a:gsLst>
                    <a:gs pos="0">
                      <a:schemeClr val="accent6">
                        <a:shade val="20000"/>
                        <a:satMod val="200000"/>
                        <a:shade val="30000"/>
                        <a:satMod val="115000"/>
                      </a:schemeClr>
                    </a:gs>
                    <a:gs pos="50000">
                      <a:schemeClr val="accent6">
                        <a:shade val="20000"/>
                        <a:satMod val="200000"/>
                        <a:shade val="67500"/>
                        <a:satMod val="115000"/>
                      </a:schemeClr>
                    </a:gs>
                    <a:gs pos="100000">
                      <a:schemeClr val="accent6">
                        <a:shade val="20000"/>
                        <a:satMod val="200000"/>
                        <a:shade val="100000"/>
                        <a:satMod val="115000"/>
                      </a:schemeClr>
                    </a:gs>
                  </a:gsLst>
                  <a:lin ang="16200000" scaled="1"/>
                  <a:tileRect/>
                </a:gradFill>
                <a:effectLst>
                  <a:innerShdw blurRad="69850" dist="43180" dir="5400000">
                    <a:srgbClr val="000000">
                      <a:alpha val="65000"/>
                    </a:srgbClr>
                  </a:innerShdw>
                </a:effectLst>
                <a:latin typeface="Old English Text MT" panose="03040902040508030806" pitchFamily="66" charset="0"/>
              </a:rPr>
              <a:t>Cadre chronologique : une nouvelle vision de l’homme.</a:t>
            </a:r>
          </a:p>
        </p:txBody>
      </p:sp>
      <p:sp useBgFill="1">
        <p:nvSpPr>
          <p:cNvPr id="5" name="Pentagone 4"/>
          <p:cNvSpPr/>
          <p:nvPr/>
        </p:nvSpPr>
        <p:spPr>
          <a:xfrm>
            <a:off x="71422" y="857232"/>
            <a:ext cx="9001156" cy="3214710"/>
          </a:xfrm>
          <a:prstGeom prst="homePlate">
            <a:avLst>
              <a:gd name="adj" fmla="val 1518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6" name="ZoneTexte 5"/>
          <p:cNvSpPr txBox="1"/>
          <p:nvPr/>
        </p:nvSpPr>
        <p:spPr>
          <a:xfrm>
            <a:off x="89742" y="571480"/>
            <a:ext cx="8911414" cy="369332"/>
          </a:xfrm>
          <a:prstGeom prst="rect">
            <a:avLst/>
          </a:prstGeom>
          <a:noFill/>
        </p:spPr>
        <p:txBody>
          <a:bodyPr wrap="none" rtlCol="0">
            <a:spAutoFit/>
          </a:bodyPr>
          <a:lstStyle/>
          <a:p>
            <a:r>
              <a:rPr lang="fr-FR" b="1" dirty="0" smtClean="0">
                <a:effectLst>
                  <a:outerShdw blurRad="38100" dist="38100" dir="2700000" algn="tl">
                    <a:srgbClr val="000000">
                      <a:alpha val="43137"/>
                    </a:srgbClr>
                  </a:outerShdw>
                </a:effectLst>
                <a:latin typeface="Viner Hand ITC" pitchFamily="66" charset="0"/>
              </a:rPr>
              <a:t>1450			1500			1550		              1600</a:t>
            </a:r>
            <a:endParaRPr lang="fr-FR" b="1" dirty="0">
              <a:effectLst>
                <a:outerShdw blurRad="38100" dist="38100" dir="2700000" algn="tl">
                  <a:srgbClr val="000000">
                    <a:alpha val="43137"/>
                  </a:srgbClr>
                </a:outerShdw>
              </a:effectLst>
              <a:latin typeface="Viner Hand ITC" pitchFamily="66" charset="0"/>
            </a:endParaRPr>
          </a:p>
        </p:txBody>
      </p:sp>
      <p:sp>
        <p:nvSpPr>
          <p:cNvPr id="8" name="Forme libre 7"/>
          <p:cNvSpPr/>
          <p:nvPr/>
        </p:nvSpPr>
        <p:spPr>
          <a:xfrm>
            <a:off x="72000" y="835200"/>
            <a:ext cx="9001125" cy="1609725"/>
          </a:xfrm>
          <a:custGeom>
            <a:avLst/>
            <a:gdLst>
              <a:gd name="connsiteX0" fmla="*/ 9001125 w 9001125"/>
              <a:gd name="connsiteY0" fmla="*/ 1609725 h 1609725"/>
              <a:gd name="connsiteX1" fmla="*/ 8496300 w 9001125"/>
              <a:gd name="connsiteY1" fmla="*/ 0 h 1609725"/>
              <a:gd name="connsiteX2" fmla="*/ 28575 w 9001125"/>
              <a:gd name="connsiteY2" fmla="*/ 9525 h 1609725"/>
              <a:gd name="connsiteX3" fmla="*/ 0 w 9001125"/>
              <a:gd name="connsiteY3" fmla="*/ 0 h 1609725"/>
              <a:gd name="connsiteX4" fmla="*/ 0 w 9001125"/>
              <a:gd name="connsiteY4" fmla="*/ 1590675 h 1609725"/>
              <a:gd name="connsiteX5" fmla="*/ 9001125 w 9001125"/>
              <a:gd name="connsiteY5" fmla="*/ 1609725 h 16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125" h="1609725">
                <a:moveTo>
                  <a:pt x="9001125" y="1609725"/>
                </a:moveTo>
                <a:lnTo>
                  <a:pt x="8496300" y="0"/>
                </a:lnTo>
                <a:lnTo>
                  <a:pt x="28575" y="9525"/>
                </a:lnTo>
                <a:lnTo>
                  <a:pt x="0" y="0"/>
                </a:lnTo>
                <a:lnTo>
                  <a:pt x="0" y="1590675"/>
                </a:lnTo>
                <a:lnTo>
                  <a:pt x="9001125" y="1609725"/>
                </a:lnTo>
                <a:close/>
              </a:path>
            </a:pathLst>
          </a:cu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Forme libre 8"/>
          <p:cNvSpPr/>
          <p:nvPr/>
        </p:nvSpPr>
        <p:spPr>
          <a:xfrm flipV="1">
            <a:off x="71438" y="2462217"/>
            <a:ext cx="9001125" cy="1609725"/>
          </a:xfrm>
          <a:custGeom>
            <a:avLst/>
            <a:gdLst>
              <a:gd name="connsiteX0" fmla="*/ 9001125 w 9001125"/>
              <a:gd name="connsiteY0" fmla="*/ 1609725 h 1609725"/>
              <a:gd name="connsiteX1" fmla="*/ 8496300 w 9001125"/>
              <a:gd name="connsiteY1" fmla="*/ 0 h 1609725"/>
              <a:gd name="connsiteX2" fmla="*/ 28575 w 9001125"/>
              <a:gd name="connsiteY2" fmla="*/ 9525 h 1609725"/>
              <a:gd name="connsiteX3" fmla="*/ 0 w 9001125"/>
              <a:gd name="connsiteY3" fmla="*/ 0 h 1609725"/>
              <a:gd name="connsiteX4" fmla="*/ 0 w 9001125"/>
              <a:gd name="connsiteY4" fmla="*/ 1590675 h 1609725"/>
              <a:gd name="connsiteX5" fmla="*/ 9001125 w 9001125"/>
              <a:gd name="connsiteY5" fmla="*/ 1609725 h 16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125" h="1609725">
                <a:moveTo>
                  <a:pt x="9001125" y="1609725"/>
                </a:moveTo>
                <a:lnTo>
                  <a:pt x="8496300" y="0"/>
                </a:lnTo>
                <a:lnTo>
                  <a:pt x="28575" y="9525"/>
                </a:lnTo>
                <a:lnTo>
                  <a:pt x="0" y="0"/>
                </a:lnTo>
                <a:lnTo>
                  <a:pt x="0" y="1590675"/>
                </a:lnTo>
                <a:lnTo>
                  <a:pt x="9001125" y="1609725"/>
                </a:lnTo>
                <a:close/>
              </a:path>
            </a:pathLst>
          </a:custGeom>
          <a:solidFill>
            <a:srgbClr val="6633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p:cNvCxnSpPr/>
          <p:nvPr/>
        </p:nvCxnSpPr>
        <p:spPr>
          <a:xfrm>
            <a:off x="71406" y="2428868"/>
            <a:ext cx="9000000" cy="1588"/>
          </a:xfrm>
          <a:prstGeom prst="line">
            <a:avLst/>
          </a:prstGeom>
          <a:ln w="101600">
            <a:solidFill>
              <a:srgbClr val="663300"/>
            </a:solidFill>
          </a:ln>
        </p:spPr>
        <p:style>
          <a:lnRef idx="3">
            <a:schemeClr val="accent2"/>
          </a:lnRef>
          <a:fillRef idx="0">
            <a:schemeClr val="accent2"/>
          </a:fillRef>
          <a:effectRef idx="2">
            <a:schemeClr val="accent2"/>
          </a:effectRef>
          <a:fontRef idx="minor">
            <a:schemeClr val="tx1"/>
          </a:fontRef>
        </p:style>
      </p:cxnSp>
      <p:sp>
        <p:nvSpPr>
          <p:cNvPr id="22" name="Ellipse 21"/>
          <p:cNvSpPr/>
          <p:nvPr/>
        </p:nvSpPr>
        <p:spPr>
          <a:xfrm>
            <a:off x="571472" y="1284736"/>
            <a:ext cx="144000" cy="144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23" name="ZoneTexte 22"/>
          <p:cNvSpPr txBox="1"/>
          <p:nvPr/>
        </p:nvSpPr>
        <p:spPr>
          <a:xfrm>
            <a:off x="142844" y="1464878"/>
            <a:ext cx="1071570" cy="892552"/>
          </a:xfrm>
          <a:prstGeom prst="rect">
            <a:avLst/>
          </a:prstGeom>
          <a:noFill/>
          <a:ln>
            <a:solidFill>
              <a:schemeClr val="bg2">
                <a:lumMod val="25000"/>
              </a:schemeClr>
            </a:solidFill>
          </a:ln>
        </p:spPr>
        <p:txBody>
          <a:bodyPr wrap="square" rtlCol="0">
            <a:spAutoFit/>
          </a:bodyPr>
          <a:lstStyle/>
          <a:p>
            <a:pPr algn="ctr"/>
            <a:r>
              <a:rPr lang="fr-FR" sz="1300" b="1" dirty="0" smtClean="0">
                <a:latin typeface="Tw Cen MT" pitchFamily="34" charset="0"/>
              </a:rPr>
              <a:t>1455 </a:t>
            </a:r>
          </a:p>
          <a:p>
            <a:pPr algn="ctr"/>
            <a:r>
              <a:rPr lang="fr-FR" sz="1300" b="1" dirty="0" smtClean="0">
                <a:latin typeface="Tw Cen MT" pitchFamily="34" charset="0"/>
              </a:rPr>
              <a:t>Bible de Gutenberg</a:t>
            </a:r>
          </a:p>
          <a:p>
            <a:pPr algn="ctr"/>
            <a:r>
              <a:rPr lang="fr-FR" sz="1300" b="1" dirty="0" smtClean="0">
                <a:latin typeface="Tw Cen MT" pitchFamily="34" charset="0"/>
              </a:rPr>
              <a:t>(imprimerie)</a:t>
            </a:r>
            <a:endParaRPr lang="fr-FR" sz="1300" b="1" dirty="0">
              <a:latin typeface="Tw Cen MT" pitchFamily="34" charset="0"/>
            </a:endParaRPr>
          </a:p>
        </p:txBody>
      </p:sp>
      <p:sp>
        <p:nvSpPr>
          <p:cNvPr id="24" name="Rectangle 23"/>
          <p:cNvSpPr/>
          <p:nvPr/>
        </p:nvSpPr>
        <p:spPr>
          <a:xfrm>
            <a:off x="142844" y="4214818"/>
            <a:ext cx="2304000" cy="2520000"/>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482" name="Picture 2" descr="http://www.ambafrance-ma.org/efmaroc/berchet/espacenfants/magenligne/histoire/gutenberg/gutenberg.jpg"/>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8000" y="4266000"/>
            <a:ext cx="2196000" cy="2412000"/>
          </a:xfrm>
          <a:prstGeom prst="rect">
            <a:avLst/>
          </a:prstGeom>
          <a:noFill/>
        </p:spPr>
      </p:pic>
      <p:cxnSp>
        <p:nvCxnSpPr>
          <p:cNvPr id="27" name="Connecteur droit 26"/>
          <p:cNvCxnSpPr/>
          <p:nvPr/>
        </p:nvCxnSpPr>
        <p:spPr>
          <a:xfrm>
            <a:off x="500034" y="1141396"/>
            <a:ext cx="3780000" cy="1588"/>
          </a:xfrm>
          <a:prstGeom prst="line">
            <a:avLst/>
          </a:prstGeom>
          <a:ln>
            <a:solidFill>
              <a:srgbClr val="C00000"/>
            </a:solidFill>
            <a:headEnd type="oval"/>
            <a:tailEnd type="oval"/>
          </a:ln>
        </p:spPr>
        <p:style>
          <a:lnRef idx="3">
            <a:schemeClr val="accent2"/>
          </a:lnRef>
          <a:fillRef idx="0">
            <a:schemeClr val="accent2"/>
          </a:fillRef>
          <a:effectRef idx="2">
            <a:schemeClr val="accent2"/>
          </a:effectRef>
          <a:fontRef idx="minor">
            <a:schemeClr val="tx1"/>
          </a:fontRef>
        </p:style>
      </p:cxnSp>
      <p:sp>
        <p:nvSpPr>
          <p:cNvPr id="29" name="ZoneTexte 28"/>
          <p:cNvSpPr txBox="1"/>
          <p:nvPr/>
        </p:nvSpPr>
        <p:spPr>
          <a:xfrm>
            <a:off x="500034" y="922034"/>
            <a:ext cx="3929090" cy="292388"/>
          </a:xfrm>
          <a:prstGeom prst="rect">
            <a:avLst/>
          </a:prstGeom>
          <a:noFill/>
        </p:spPr>
        <p:txBody>
          <a:bodyPr wrap="square" rtlCol="0">
            <a:spAutoFit/>
          </a:bodyPr>
          <a:lstStyle/>
          <a:p>
            <a:pPr algn="ctr"/>
            <a:r>
              <a:rPr lang="fr-FR" sz="1300" b="1" dirty="0" smtClean="0">
                <a:latin typeface="Tw Cen MT" pitchFamily="34" charset="0"/>
              </a:rPr>
              <a:t>Léonard de Vinci (1452-1519)</a:t>
            </a:r>
            <a:endParaRPr lang="fr-FR" sz="1300" b="1" dirty="0">
              <a:latin typeface="Tw Cen MT" pitchFamily="34" charset="0"/>
            </a:endParaRPr>
          </a:p>
        </p:txBody>
      </p:sp>
      <p:cxnSp>
        <p:nvCxnSpPr>
          <p:cNvPr id="35" name="Connecteur droit 34"/>
          <p:cNvCxnSpPr/>
          <p:nvPr/>
        </p:nvCxnSpPr>
        <p:spPr>
          <a:xfrm>
            <a:off x="1643042" y="1428736"/>
            <a:ext cx="3240000" cy="1588"/>
          </a:xfrm>
          <a:prstGeom prst="line">
            <a:avLst/>
          </a:prstGeom>
          <a:ln>
            <a:solidFill>
              <a:srgbClr val="C00000"/>
            </a:solidFill>
            <a:headEnd type="oval"/>
            <a:tailEnd type="oval"/>
          </a:ln>
        </p:spPr>
        <p:style>
          <a:lnRef idx="3">
            <a:schemeClr val="accent2"/>
          </a:lnRef>
          <a:fillRef idx="0">
            <a:schemeClr val="accent2"/>
          </a:fillRef>
          <a:effectRef idx="2">
            <a:schemeClr val="accent2"/>
          </a:effectRef>
          <a:fontRef idx="minor">
            <a:schemeClr val="tx1"/>
          </a:fontRef>
        </p:style>
      </p:cxnSp>
      <p:sp>
        <p:nvSpPr>
          <p:cNvPr id="36" name="ZoneTexte 35"/>
          <p:cNvSpPr txBox="1"/>
          <p:nvPr/>
        </p:nvSpPr>
        <p:spPr>
          <a:xfrm>
            <a:off x="1714480" y="1214422"/>
            <a:ext cx="3143272" cy="292388"/>
          </a:xfrm>
          <a:prstGeom prst="rect">
            <a:avLst/>
          </a:prstGeom>
          <a:noFill/>
        </p:spPr>
        <p:txBody>
          <a:bodyPr wrap="square" rtlCol="0">
            <a:spAutoFit/>
          </a:bodyPr>
          <a:lstStyle/>
          <a:p>
            <a:pPr algn="ctr"/>
            <a:r>
              <a:rPr lang="fr-FR" sz="1300" b="1" dirty="0" smtClean="0">
                <a:latin typeface="Tw Cen MT" pitchFamily="34" charset="0"/>
              </a:rPr>
              <a:t>Albrecht Dürer (1471-1528)</a:t>
            </a:r>
            <a:endParaRPr lang="fr-FR" sz="1300" b="1" dirty="0">
              <a:latin typeface="Tw Cen MT" pitchFamily="34" charset="0"/>
            </a:endParaRPr>
          </a:p>
        </p:txBody>
      </p:sp>
      <p:sp>
        <p:nvSpPr>
          <p:cNvPr id="42" name="ZoneTexte 41"/>
          <p:cNvSpPr txBox="1"/>
          <p:nvPr/>
        </p:nvSpPr>
        <p:spPr>
          <a:xfrm>
            <a:off x="1928794" y="1500174"/>
            <a:ext cx="4572032" cy="292388"/>
          </a:xfrm>
          <a:prstGeom prst="rect">
            <a:avLst/>
          </a:prstGeom>
          <a:noFill/>
        </p:spPr>
        <p:txBody>
          <a:bodyPr wrap="square" rtlCol="0">
            <a:spAutoFit/>
          </a:bodyPr>
          <a:lstStyle/>
          <a:p>
            <a:pPr algn="ctr"/>
            <a:r>
              <a:rPr lang="fr-FR" sz="1300" b="1" dirty="0" smtClean="0">
                <a:latin typeface="Tw Cen MT" pitchFamily="34" charset="0"/>
              </a:rPr>
              <a:t>Michel Ange (1475-1564)</a:t>
            </a:r>
            <a:endParaRPr lang="fr-FR" sz="1300" b="1" dirty="0">
              <a:latin typeface="Tw Cen MT" pitchFamily="34" charset="0"/>
            </a:endParaRPr>
          </a:p>
        </p:txBody>
      </p:sp>
      <p:cxnSp>
        <p:nvCxnSpPr>
          <p:cNvPr id="43" name="Connecteur droit 42"/>
          <p:cNvCxnSpPr/>
          <p:nvPr/>
        </p:nvCxnSpPr>
        <p:spPr>
          <a:xfrm>
            <a:off x="1857356" y="1712900"/>
            <a:ext cx="4680000" cy="1588"/>
          </a:xfrm>
          <a:prstGeom prst="line">
            <a:avLst/>
          </a:prstGeom>
          <a:ln>
            <a:solidFill>
              <a:srgbClr val="C00000"/>
            </a:solidFill>
            <a:headEnd type="oval"/>
            <a:tailEnd type="oval"/>
          </a:ln>
        </p:spPr>
        <p:style>
          <a:lnRef idx="3">
            <a:schemeClr val="accent2"/>
          </a:lnRef>
          <a:fillRef idx="0">
            <a:schemeClr val="accent2"/>
          </a:fillRef>
          <a:effectRef idx="2">
            <a:schemeClr val="accent2"/>
          </a:effectRef>
          <a:fontRef idx="minor">
            <a:schemeClr val="tx1"/>
          </a:fontRef>
        </p:style>
      </p:cxnSp>
      <p:cxnSp>
        <p:nvCxnSpPr>
          <p:cNvPr id="48" name="Connecteur droit 47"/>
          <p:cNvCxnSpPr/>
          <p:nvPr/>
        </p:nvCxnSpPr>
        <p:spPr>
          <a:xfrm>
            <a:off x="1357290" y="2000240"/>
            <a:ext cx="3780000" cy="1588"/>
          </a:xfrm>
          <a:prstGeom prst="line">
            <a:avLst/>
          </a:prstGeom>
          <a:ln>
            <a:solidFill>
              <a:schemeClr val="accent4">
                <a:lumMod val="75000"/>
              </a:schemeClr>
            </a:solidFill>
            <a:headEnd type="oval"/>
            <a:tailEnd type="oval"/>
          </a:ln>
        </p:spPr>
        <p:style>
          <a:lnRef idx="3">
            <a:schemeClr val="accent2"/>
          </a:lnRef>
          <a:fillRef idx="0">
            <a:schemeClr val="accent2"/>
          </a:fillRef>
          <a:effectRef idx="2">
            <a:schemeClr val="accent2"/>
          </a:effectRef>
          <a:fontRef idx="minor">
            <a:schemeClr val="tx1"/>
          </a:fontRef>
        </p:style>
      </p:cxnSp>
      <p:sp>
        <p:nvSpPr>
          <p:cNvPr id="49" name="ZoneTexte 48"/>
          <p:cNvSpPr txBox="1"/>
          <p:nvPr/>
        </p:nvSpPr>
        <p:spPr>
          <a:xfrm>
            <a:off x="1428728" y="1779290"/>
            <a:ext cx="3643338" cy="292388"/>
          </a:xfrm>
          <a:prstGeom prst="rect">
            <a:avLst/>
          </a:prstGeom>
          <a:noFill/>
        </p:spPr>
        <p:txBody>
          <a:bodyPr wrap="square" rtlCol="0">
            <a:spAutoFit/>
          </a:bodyPr>
          <a:lstStyle/>
          <a:p>
            <a:pPr algn="ctr"/>
            <a:r>
              <a:rPr lang="fr-FR" sz="1300" b="1" dirty="0" smtClean="0">
                <a:latin typeface="Tw Cen MT" pitchFamily="34" charset="0"/>
              </a:rPr>
              <a:t>Erasme (1469-1536)</a:t>
            </a:r>
            <a:endParaRPr lang="fr-FR" sz="1300" b="1" dirty="0">
              <a:latin typeface="Tw Cen MT" pitchFamily="34" charset="0"/>
            </a:endParaRPr>
          </a:p>
        </p:txBody>
      </p:sp>
      <p:pic>
        <p:nvPicPr>
          <p:cNvPr id="20488" name="Picture 8" descr="dessin leonard de vinci female 16 56 dessins de Leonard De Vinci"/>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60000" y="4143380"/>
            <a:ext cx="2124000" cy="2604903"/>
          </a:xfrm>
          <a:prstGeom prst="rect">
            <a:avLst/>
          </a:prstGeom>
          <a:noFill/>
          <a:ln>
            <a:noFill/>
          </a:ln>
          <a:effectLst>
            <a:outerShdw blurRad="127000" dist="38100" dir="2700000" algn="ctr">
              <a:srgbClr val="000000">
                <a:alpha val="45000"/>
              </a:srgbClr>
            </a:outerShdw>
          </a:effectLst>
          <a:scene3d>
            <a:camera prst="perspectiveFront" fov="0">
              <a:rot lat="0" lon="0" rev="0"/>
            </a:camera>
            <a:lightRig rig="soft" dir="t">
              <a:rot lat="0" lon="0" rev="0"/>
            </a:lightRig>
          </a:scene3d>
          <a:sp3d prstMaterial="translucentPowder"/>
        </p:spPr>
      </p:pic>
      <p:pic>
        <p:nvPicPr>
          <p:cNvPr id="22530" name="Picture 2" descr="http://www.leonardo-da-vinci-biography.com/images/leonardo-da-vinci-machine-gun.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71802" y="4143380"/>
            <a:ext cx="1747085" cy="2606400"/>
          </a:xfrm>
          <a:prstGeom prst="rect">
            <a:avLst/>
          </a:prstGeom>
          <a:no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p:spPr>
      </p:pic>
      <p:pic>
        <p:nvPicPr>
          <p:cNvPr id="37" name="Picture 4" descr="http://www.museedesenfants.ch/Peintres/Leonardo/Posters/Leonardo_big/closed_eye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24000" y="4143380"/>
            <a:ext cx="1850397" cy="2606400"/>
          </a:xfrm>
          <a:prstGeom prst="rect">
            <a:avLst/>
          </a:prstGeom>
          <a:no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p:spPr>
      </p:pic>
      <p:pic>
        <p:nvPicPr>
          <p:cNvPr id="3" name="Picture 2" descr="http://www.astrosurf.com/luxorion/Sciences/vinci-autoportrait.jpg"/>
          <p:cNvPicPr preferRelativeResize="0">
            <a:picLocks noChangeArrowheads="1"/>
          </p:cNvPicPr>
          <p:nvPr/>
        </p:nvPicPr>
        <p:blipFill>
          <a:blip r:embed="rId8" cstate="email">
            <a:extLst>
              <a:ext uri="{28A0092B-C50C-407E-A947-70E740481C1C}">
                <a14:useLocalDpi xmlns:a14="http://schemas.microsoft.com/office/drawing/2010/main"/>
              </a:ext>
            </a:extLst>
          </a:blip>
          <a:srcRect l="6902" t="8665" r="5674" b="12295"/>
          <a:stretch>
            <a:fillRect/>
          </a:stretch>
        </p:blipFill>
        <p:spPr bwMode="auto">
          <a:xfrm>
            <a:off x="198000" y="4266000"/>
            <a:ext cx="2196000" cy="2412000"/>
          </a:xfrm>
          <a:prstGeom prst="rect">
            <a:avLst/>
          </a:prstGeom>
          <a:noFill/>
        </p:spPr>
      </p:pic>
      <p:pic>
        <p:nvPicPr>
          <p:cNvPr id="20498" name="Picture 18" descr="http://www.ibiblio.org/wm/paint/auth/durer/self/self-26.jpg"/>
          <p:cNvPicPr preferRelativeResize="0">
            <a:picLocks noChangeArrowheads="1"/>
          </p:cNvPicPr>
          <p:nvPr/>
        </p:nvPicPr>
        <p:blipFill>
          <a:blip r:embed="rId9" cstate="email">
            <a:extLst>
              <a:ext uri="{28A0092B-C50C-407E-A947-70E740481C1C}">
                <a14:useLocalDpi xmlns:a14="http://schemas.microsoft.com/office/drawing/2010/main"/>
              </a:ext>
            </a:extLst>
          </a:blip>
          <a:srcRect l="5769" r="23077" b="36066"/>
          <a:stretch>
            <a:fillRect/>
          </a:stretch>
        </p:blipFill>
        <p:spPr bwMode="auto">
          <a:xfrm>
            <a:off x="198000" y="4266000"/>
            <a:ext cx="2196000" cy="2412000"/>
          </a:xfrm>
          <a:prstGeom prst="rect">
            <a:avLst/>
          </a:prstGeom>
          <a:noFill/>
        </p:spPr>
      </p:pic>
      <p:pic>
        <p:nvPicPr>
          <p:cNvPr id="20500" name="Picture 20" descr="http://chawedrosin.files.wordpress.com/2008/08/durerhands1508.gif?w=398&amp;h=585"/>
          <p:cNvPicPr>
            <a:picLocks noChangeAspect="1" noChangeArrowheads="1"/>
          </p:cNvPicPr>
          <p:nvPr/>
        </p:nvPicPr>
        <p:blipFill>
          <a:blip r:embed="rId10" cstate="email">
            <a:duotone>
              <a:prstClr val="black"/>
              <a:schemeClr val="accent6">
                <a:tint val="45000"/>
                <a:satMod val="400000"/>
              </a:schemeClr>
            </a:duotone>
            <a:extLst>
              <a:ext uri="{28A0092B-C50C-407E-A947-70E740481C1C}">
                <a14:useLocalDpi xmlns:a14="http://schemas.microsoft.com/office/drawing/2010/main"/>
              </a:ext>
            </a:extLst>
          </a:blip>
          <a:srcRect l="1889" t="1282" r="1763" b="1281"/>
          <a:stretch>
            <a:fillRect/>
          </a:stretch>
        </p:blipFill>
        <p:spPr bwMode="auto">
          <a:xfrm>
            <a:off x="2571736" y="4143600"/>
            <a:ext cx="1749032" cy="2606400"/>
          </a:xfrm>
          <a:prstGeom prst="rect">
            <a:avLst/>
          </a:prstGeom>
          <a:no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p:spPr>
      </p:pic>
      <p:pic>
        <p:nvPicPr>
          <p:cNvPr id="20502" name="Picture 22" descr="http://college-de-vevey.vd.ch/auteur/livres/connaissance/tomeX/duerer-jesus-docteurs.jpg"/>
          <p:cNvPicPr preferRelativeResize="0">
            <a:picLocks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298400" y="4143380"/>
            <a:ext cx="2916000" cy="2606400"/>
          </a:xfrm>
          <a:prstGeom prst="rect">
            <a:avLst/>
          </a:prstGeom>
          <a:no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p:spPr>
      </p:pic>
      <p:pic>
        <p:nvPicPr>
          <p:cNvPr id="20504" name="Picture 24" descr="http://www.uen.org/utahlink/tours/loadimg.cgi?p=/tour/17720/17720Hare"/>
          <p:cNvPicPr>
            <a:picLocks noChangeAspect="1" noChangeArrowheads="1"/>
          </p:cNvPicPr>
          <p:nvPr/>
        </p:nvPicPr>
        <p:blipFill>
          <a:blip r:embed="rId12" cstate="email">
            <a:extLst>
              <a:ext uri="{28A0092B-C50C-407E-A947-70E740481C1C}">
                <a14:useLocalDpi xmlns:a14="http://schemas.microsoft.com/office/drawing/2010/main"/>
              </a:ext>
            </a:extLst>
          </a:blip>
          <a:srcRect l="8443" r="12627"/>
          <a:stretch>
            <a:fillRect/>
          </a:stretch>
        </p:blipFill>
        <p:spPr bwMode="auto">
          <a:xfrm>
            <a:off x="7215206" y="4143380"/>
            <a:ext cx="1785950" cy="2606400"/>
          </a:xfrm>
          <a:prstGeom prst="rect">
            <a:avLst/>
          </a:prstGeom>
          <a:no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p:spPr>
      </p:pic>
      <p:pic>
        <p:nvPicPr>
          <p:cNvPr id="20508" name="Picture 28" descr="http://bp3.blogger.com/_OSXAqUzQCEM/SJMIeNcmh4I/AAAAAAAADQc/WxKSM1cdKw8/s400/Michelangelo_portrait.jpg"/>
          <p:cNvPicPr preferRelativeResize="0">
            <a:picLocks noChangeArrowheads="1"/>
          </p:cNvPicPr>
          <p:nvPr/>
        </p:nvPicPr>
        <p:blipFill>
          <a:blip r:embed="rId13" cstate="email">
            <a:lum bright="10000" contrast="-13000"/>
            <a:extLst>
              <a:ext uri="{28A0092B-C50C-407E-A947-70E740481C1C}">
                <a14:useLocalDpi xmlns:a14="http://schemas.microsoft.com/office/drawing/2010/main"/>
              </a:ext>
            </a:extLst>
          </a:blip>
          <a:srcRect/>
          <a:stretch>
            <a:fillRect/>
          </a:stretch>
        </p:blipFill>
        <p:spPr bwMode="auto">
          <a:xfrm>
            <a:off x="198000" y="4266000"/>
            <a:ext cx="2196000" cy="2412000"/>
          </a:xfrm>
          <a:prstGeom prst="rect">
            <a:avLst/>
          </a:prstGeom>
          <a:noFill/>
        </p:spPr>
      </p:pic>
      <p:pic>
        <p:nvPicPr>
          <p:cNvPr id="20510" name="Picture 30" descr="http://www.eternels-eclairs.fr/images/peinture/tableaux/michel-ange/michel-ange-la-creation-d-adam.jpg"/>
          <p:cNvPicPr>
            <a:picLocks noChangeAspect="1" noChangeArrowheads="1"/>
          </p:cNvPicPr>
          <p:nvPr/>
        </p:nvPicPr>
        <p:blipFill>
          <a:blip r:embed="rId14" cstate="email">
            <a:lum bright="10000"/>
            <a:extLst>
              <a:ext uri="{28A0092B-C50C-407E-A947-70E740481C1C}">
                <a14:useLocalDpi xmlns:a14="http://schemas.microsoft.com/office/drawing/2010/main"/>
              </a:ext>
            </a:extLst>
          </a:blip>
          <a:srcRect/>
          <a:stretch>
            <a:fillRect/>
          </a:stretch>
        </p:blipFill>
        <p:spPr bwMode="auto">
          <a:xfrm>
            <a:off x="2643174" y="4143380"/>
            <a:ext cx="4572632" cy="2606400"/>
          </a:xfrm>
          <a:prstGeom prst="rect">
            <a:avLst/>
          </a:prstGeom>
          <a:no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p:spPr>
      </p:pic>
      <p:pic>
        <p:nvPicPr>
          <p:cNvPr id="20512" name="Picture 32" descr="Vierge à l'enfant, par Michel-Ange"/>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215206" y="4143600"/>
            <a:ext cx="1726740" cy="2606400"/>
          </a:xfrm>
          <a:prstGeom prst="rect">
            <a:avLst/>
          </a:prstGeom>
          <a:no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p:spPr>
      </p:pic>
      <p:pic>
        <p:nvPicPr>
          <p:cNvPr id="20516" name="Picture 36" descr="http://www.agoravox.fr/local/cache-vignettes/L400xH512/erasmejpg-97978a-424ca.jpg"/>
          <p:cNvPicPr preferRelativeResize="0">
            <a:picLocks noChangeArrowheads="1"/>
          </p:cNvPicPr>
          <p:nvPr/>
        </p:nvPicPr>
        <p:blipFill>
          <a:blip r:embed="rId16" cstate="email">
            <a:lum bright="10000"/>
            <a:extLst>
              <a:ext uri="{28A0092B-C50C-407E-A947-70E740481C1C}">
                <a14:useLocalDpi xmlns:a14="http://schemas.microsoft.com/office/drawing/2010/main"/>
              </a:ext>
            </a:extLst>
          </a:blip>
          <a:srcRect/>
          <a:stretch>
            <a:fillRect/>
          </a:stretch>
        </p:blipFill>
        <p:spPr bwMode="auto">
          <a:xfrm>
            <a:off x="198000" y="4266000"/>
            <a:ext cx="2196000" cy="2412000"/>
          </a:xfrm>
          <a:prstGeom prst="rect">
            <a:avLst/>
          </a:prstGeom>
          <a:noFill/>
        </p:spPr>
      </p:pic>
      <p:sp>
        <p:nvSpPr>
          <p:cNvPr id="53" name="Rectangle 52"/>
          <p:cNvSpPr/>
          <p:nvPr/>
        </p:nvSpPr>
        <p:spPr>
          <a:xfrm>
            <a:off x="2643174" y="4429132"/>
            <a:ext cx="6357982" cy="2031325"/>
          </a:xfrm>
          <a:prstGeom prst="rect">
            <a:avLst/>
          </a:prstGeom>
          <a:solidFill>
            <a:schemeClr val="lt1">
              <a:alpha val="46000"/>
            </a:schemeClr>
          </a:solidFill>
          <a:ln>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fr-FR" sz="1400" b="1" dirty="0" smtClean="0">
                <a:latin typeface="Tw Cen MT" pitchFamily="34" charset="0"/>
              </a:rPr>
              <a:t>Erasme fut qualifié de « </a:t>
            </a:r>
            <a:r>
              <a:rPr lang="fr-FR" sz="1400" b="1" i="1" u="sng" dirty="0" smtClean="0">
                <a:effectLst>
                  <a:outerShdw blurRad="38100" dist="38100" dir="2700000" algn="tl">
                    <a:srgbClr val="000000">
                      <a:alpha val="43137"/>
                    </a:srgbClr>
                  </a:outerShdw>
                </a:effectLst>
                <a:latin typeface="Tw Cen MT" pitchFamily="34" charset="0"/>
              </a:rPr>
              <a:t>Prince des Humanistes</a:t>
            </a:r>
            <a:r>
              <a:rPr lang="fr-FR" sz="1400" b="1" dirty="0" smtClean="0">
                <a:latin typeface="Tw Cen MT" pitchFamily="34" charset="0"/>
              </a:rPr>
              <a:t> ». L’Humanisme est un courant culturel, scientifique et philosophique qui naît en </a:t>
            </a:r>
            <a:r>
              <a:rPr lang="fr-FR" sz="1400" b="1" i="1" u="sng" dirty="0" smtClean="0">
                <a:effectLst>
                  <a:outerShdw blurRad="38100" dist="38100" dir="2700000" algn="tl">
                    <a:srgbClr val="000000">
                      <a:alpha val="43137"/>
                    </a:srgbClr>
                  </a:outerShdw>
                </a:effectLst>
                <a:latin typeface="Tw Cen MT" pitchFamily="34" charset="0"/>
              </a:rPr>
              <a:t>Italie</a:t>
            </a:r>
            <a:r>
              <a:rPr lang="fr-FR" sz="1400" b="1" dirty="0" smtClean="0">
                <a:latin typeface="Tw Cen MT" pitchFamily="34" charset="0"/>
              </a:rPr>
              <a:t> à la fin du XIV</a:t>
            </a:r>
            <a:r>
              <a:rPr lang="fr-FR" sz="1400" b="1" baseline="30000" dirty="0" smtClean="0">
                <a:latin typeface="Tw Cen MT" pitchFamily="34" charset="0"/>
              </a:rPr>
              <a:t>ème</a:t>
            </a:r>
            <a:r>
              <a:rPr lang="fr-FR" sz="1400" b="1" dirty="0" smtClean="0">
                <a:latin typeface="Tw Cen MT" pitchFamily="34" charset="0"/>
              </a:rPr>
              <a:t> siècle. Il place </a:t>
            </a:r>
            <a:r>
              <a:rPr lang="fr-FR" sz="1400" b="1" i="1" u="sng" dirty="0" smtClean="0">
                <a:effectLst>
                  <a:outerShdw blurRad="38100" dist="38100" dir="2700000" algn="tl">
                    <a:srgbClr val="000000">
                      <a:alpha val="43137"/>
                    </a:srgbClr>
                  </a:outerShdw>
                </a:effectLst>
                <a:latin typeface="Tw Cen MT" pitchFamily="34" charset="0"/>
              </a:rPr>
              <a:t>l’être humain</a:t>
            </a:r>
            <a:r>
              <a:rPr lang="fr-FR" sz="1400" b="1" dirty="0" smtClean="0">
                <a:latin typeface="Tw Cen MT" pitchFamily="34" charset="0"/>
              </a:rPr>
              <a:t>, sa vie et ses valeurs </a:t>
            </a:r>
            <a:r>
              <a:rPr lang="fr-FR" sz="1400" b="1" i="1" u="sng" dirty="0" smtClean="0">
                <a:effectLst>
                  <a:outerShdw blurRad="38100" dist="38100" dir="2700000" algn="tl">
                    <a:srgbClr val="000000">
                      <a:alpha val="43137"/>
                    </a:srgbClr>
                  </a:outerShdw>
                </a:effectLst>
                <a:latin typeface="Tw Cen MT" pitchFamily="34" charset="0"/>
              </a:rPr>
              <a:t>au centre de la pensée</a:t>
            </a:r>
            <a:r>
              <a:rPr lang="fr-FR" sz="1400" b="1" dirty="0" smtClean="0">
                <a:latin typeface="Tw Cen MT" pitchFamily="34" charset="0"/>
              </a:rPr>
              <a:t>. Il se caractérise par un </a:t>
            </a:r>
            <a:r>
              <a:rPr lang="fr-FR" sz="1400" b="1" i="1" u="sng" dirty="0" smtClean="0">
                <a:effectLst>
                  <a:outerShdw blurRad="38100" dist="38100" dir="2700000" algn="tl">
                    <a:srgbClr val="000000">
                      <a:alpha val="43137"/>
                    </a:srgbClr>
                  </a:outerShdw>
                </a:effectLst>
                <a:latin typeface="Tw Cen MT" pitchFamily="34" charset="0"/>
              </a:rPr>
              <a:t>retour aux textes antiques</a:t>
            </a:r>
            <a:r>
              <a:rPr lang="fr-FR" sz="1400" b="1" i="1" dirty="0" smtClean="0">
                <a:effectLst>
                  <a:outerShdw blurRad="38100" dist="38100" dir="2700000" algn="tl">
                    <a:srgbClr val="000000">
                      <a:alpha val="43137"/>
                    </a:srgbClr>
                  </a:outerShdw>
                </a:effectLst>
                <a:latin typeface="Tw Cen MT" pitchFamily="34" charset="0"/>
              </a:rPr>
              <a:t> </a:t>
            </a:r>
            <a:r>
              <a:rPr lang="fr-FR" sz="1400" b="1" dirty="0" smtClean="0">
                <a:latin typeface="Tw Cen MT" pitchFamily="34" charset="0"/>
              </a:rPr>
              <a:t>dont les valeurs morales, artistiques et intellectuelles sont idéalisées. </a:t>
            </a:r>
            <a:r>
              <a:rPr lang="fr-FR" sz="1400" b="1" i="1" u="sng" dirty="0" smtClean="0">
                <a:effectLst>
                  <a:outerShdw blurRad="38100" dist="38100" dir="2700000" algn="tl">
                    <a:srgbClr val="000000">
                      <a:alpha val="43137"/>
                    </a:srgbClr>
                  </a:outerShdw>
                </a:effectLst>
                <a:latin typeface="Tw Cen MT" pitchFamily="34" charset="0"/>
              </a:rPr>
              <a:t>L’invention de l’imprimerie, les voyages, le développement des villes et la création d’universités</a:t>
            </a:r>
            <a:r>
              <a:rPr lang="fr-FR" sz="1400" b="1" i="1" dirty="0" smtClean="0">
                <a:effectLst>
                  <a:outerShdw blurRad="38100" dist="38100" dir="2700000" algn="tl">
                    <a:srgbClr val="000000">
                      <a:alpha val="43137"/>
                    </a:srgbClr>
                  </a:outerShdw>
                </a:effectLst>
                <a:latin typeface="Tw Cen MT" pitchFamily="34" charset="0"/>
              </a:rPr>
              <a:t> </a:t>
            </a:r>
            <a:r>
              <a:rPr lang="fr-FR" sz="1400" b="1" dirty="0" smtClean="0">
                <a:latin typeface="Tw Cen MT" pitchFamily="34" charset="0"/>
              </a:rPr>
              <a:t>contribuent à la diffusion des idées humanistes.</a:t>
            </a:r>
            <a:endParaRPr lang="fr-FR" sz="1400" b="1" dirty="0">
              <a:solidFill>
                <a:srgbClr val="C00000"/>
              </a:solidFill>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2000"/>
                                        <p:tgtEl>
                                          <p:spTgt spid="5"/>
                                        </p:tgtEl>
                                      </p:cBhvr>
                                    </p:animEffect>
                                  </p:childTnLst>
                                </p:cTn>
                              </p:par>
                            </p:childTnLst>
                          </p:cTn>
                        </p:par>
                        <p:par>
                          <p:cTn id="14" fill="hold">
                            <p:stCondLst>
                              <p:cond delay="3000"/>
                            </p:stCondLst>
                            <p:childTnLst>
                              <p:par>
                                <p:cTn id="15" presetID="40" presetClass="entr" presetSubtype="0"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1"/>
                                          </p:val>
                                        </p:tav>
                                        <p:tav tm="100000">
                                          <p:val>
                                            <p:strVal val="#ppt_x"/>
                                          </p:val>
                                        </p:tav>
                                      </p:tavLst>
                                    </p:anim>
                                    <p:anim calcmode="lin" valueType="num">
                                      <p:cBhvr>
                                        <p:cTn id="19" dur="100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5500"/>
                            </p:stCondLst>
                            <p:childTnLst>
                              <p:par>
                                <p:cTn id="21" presetID="22" presetClass="entr" presetSubtype="8"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2000"/>
                                        <p:tgtEl>
                                          <p:spTgt spid="21"/>
                                        </p:tgtEl>
                                      </p:cBhvr>
                                    </p:animEffect>
                                  </p:childTnLst>
                                </p:cTn>
                              </p:par>
                            </p:childTnLst>
                          </p:cTn>
                        </p:par>
                        <p:par>
                          <p:cTn id="24" fill="hold">
                            <p:stCondLst>
                              <p:cond delay="7500"/>
                            </p:stCondLst>
                            <p:childTnLst>
                              <p:par>
                                <p:cTn id="25" presetID="2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1000"/>
                                        <p:tgtEl>
                                          <p:spTgt spid="8"/>
                                        </p:tgtEl>
                                      </p:cBhvr>
                                    </p:animEffect>
                                  </p:childTnLst>
                                </p:cTn>
                              </p:par>
                            </p:childTnLst>
                          </p:cTn>
                        </p:par>
                        <p:par>
                          <p:cTn id="28" fill="hold">
                            <p:stCondLst>
                              <p:cond delay="8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childTnLst>
                          </p:cTn>
                        </p:par>
                        <p:par>
                          <p:cTn id="32" fill="hold">
                            <p:stCondLst>
                              <p:cond delay="9500"/>
                            </p:stCondLst>
                            <p:childTnLst>
                              <p:par>
                                <p:cTn id="33" presetID="13" presetClass="entr" presetSubtype="16"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plus(in)">
                                      <p:cBhvr>
                                        <p:cTn id="35" dur="20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circle(in)">
                                      <p:cBhvr>
                                        <p:cTn id="40" dur="2000"/>
                                        <p:tgtEl>
                                          <p:spTgt spid="22"/>
                                        </p:tgtEl>
                                      </p:cBhvr>
                                    </p:animEffect>
                                  </p:childTnLst>
                                </p:cTn>
                              </p:par>
                            </p:childTnLst>
                          </p:cTn>
                        </p:par>
                        <p:par>
                          <p:cTn id="41" fill="hold">
                            <p:stCondLst>
                              <p:cond delay="2000"/>
                            </p:stCondLst>
                            <p:childTnLst>
                              <p:par>
                                <p:cTn id="42" presetID="53"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childTnLst>
                          </p:cTn>
                        </p:par>
                        <p:par>
                          <p:cTn id="47" fill="hold">
                            <p:stCondLst>
                              <p:cond delay="2500"/>
                            </p:stCondLst>
                            <p:childTnLst>
                              <p:par>
                                <p:cTn id="48" presetID="20" presetClass="entr" presetSubtype="0" fill="hold" nodeType="afterEffect">
                                  <p:stCondLst>
                                    <p:cond delay="0"/>
                                  </p:stCondLst>
                                  <p:childTnLst>
                                    <p:set>
                                      <p:cBhvr>
                                        <p:cTn id="49" dur="1" fill="hold">
                                          <p:stCondLst>
                                            <p:cond delay="0"/>
                                          </p:stCondLst>
                                        </p:cTn>
                                        <p:tgtEl>
                                          <p:spTgt spid="20482"/>
                                        </p:tgtEl>
                                        <p:attrNameLst>
                                          <p:attrName>style.visibility</p:attrName>
                                        </p:attrNameLst>
                                      </p:cBhvr>
                                      <p:to>
                                        <p:strVal val="visible"/>
                                      </p:to>
                                    </p:set>
                                    <p:animEffect transition="in" filter="wedge">
                                      <p:cBhvr>
                                        <p:cTn id="50" dur="2000"/>
                                        <p:tgtEl>
                                          <p:spTgt spid="20482"/>
                                        </p:tgtEl>
                                      </p:cBhvr>
                                    </p:animEffect>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20484"/>
                                        </p:tgtEl>
                                        <p:attrNameLst>
                                          <p:attrName>style.visibility</p:attrName>
                                        </p:attrNameLst>
                                      </p:cBhvr>
                                      <p:to>
                                        <p:strVal val="visible"/>
                                      </p:to>
                                    </p:set>
                                    <p:anim calcmode="lin" valueType="num">
                                      <p:cBhvr>
                                        <p:cTn id="54" dur="500" fill="hold"/>
                                        <p:tgtEl>
                                          <p:spTgt spid="20484"/>
                                        </p:tgtEl>
                                        <p:attrNameLst>
                                          <p:attrName>ppt_w</p:attrName>
                                        </p:attrNameLst>
                                      </p:cBhvr>
                                      <p:tavLst>
                                        <p:tav tm="0">
                                          <p:val>
                                            <p:fltVal val="0"/>
                                          </p:val>
                                        </p:tav>
                                        <p:tav tm="100000">
                                          <p:val>
                                            <p:strVal val="#ppt_w"/>
                                          </p:val>
                                        </p:tav>
                                      </p:tavLst>
                                    </p:anim>
                                    <p:anim calcmode="lin" valueType="num">
                                      <p:cBhvr>
                                        <p:cTn id="55" dur="500" fill="hold"/>
                                        <p:tgtEl>
                                          <p:spTgt spid="20484"/>
                                        </p:tgtEl>
                                        <p:attrNameLst>
                                          <p:attrName>ppt_h</p:attrName>
                                        </p:attrNameLst>
                                      </p:cBhvr>
                                      <p:tavLst>
                                        <p:tav tm="0">
                                          <p:val>
                                            <p:fltVal val="0"/>
                                          </p:val>
                                        </p:tav>
                                        <p:tav tm="100000">
                                          <p:val>
                                            <p:strVal val="#ppt_h"/>
                                          </p:val>
                                        </p:tav>
                                      </p:tavLst>
                                    </p:anim>
                                    <p:animEffect transition="in" filter="fade">
                                      <p:cBhvr>
                                        <p:cTn id="56" dur="500"/>
                                        <p:tgtEl>
                                          <p:spTgt spid="2048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2000"/>
                                        <p:tgtEl>
                                          <p:spTgt spid="27"/>
                                        </p:tgtEl>
                                      </p:cBhvr>
                                    </p:animEffect>
                                  </p:childTnLst>
                                </p:cTn>
                              </p:par>
                              <p:par>
                                <p:cTn id="62" presetID="55" presetClass="exit" presetSubtype="0" fill="hold" nodeType="withEffect">
                                  <p:stCondLst>
                                    <p:cond delay="0"/>
                                  </p:stCondLst>
                                  <p:childTnLst>
                                    <p:anim calcmode="lin" valueType="num">
                                      <p:cBhvr>
                                        <p:cTn id="63" dur="1000"/>
                                        <p:tgtEl>
                                          <p:spTgt spid="20484"/>
                                        </p:tgtEl>
                                        <p:attrNameLst>
                                          <p:attrName>ppt_w</p:attrName>
                                        </p:attrNameLst>
                                      </p:cBhvr>
                                      <p:tavLst>
                                        <p:tav tm="0">
                                          <p:val>
                                            <p:strVal val="ppt_w"/>
                                          </p:val>
                                        </p:tav>
                                        <p:tav tm="100000">
                                          <p:val>
                                            <p:strVal val="ppt_w*0.70"/>
                                          </p:val>
                                        </p:tav>
                                      </p:tavLst>
                                    </p:anim>
                                    <p:anim calcmode="lin" valueType="num">
                                      <p:cBhvr>
                                        <p:cTn id="64" dur="1000"/>
                                        <p:tgtEl>
                                          <p:spTgt spid="20484"/>
                                        </p:tgtEl>
                                        <p:attrNameLst>
                                          <p:attrName>ppt_h</p:attrName>
                                        </p:attrNameLst>
                                      </p:cBhvr>
                                      <p:tavLst>
                                        <p:tav tm="0">
                                          <p:val>
                                            <p:strVal val="ppt_h"/>
                                          </p:val>
                                        </p:tav>
                                        <p:tav tm="100000">
                                          <p:val>
                                            <p:strVal val="ppt_h"/>
                                          </p:val>
                                        </p:tav>
                                      </p:tavLst>
                                    </p:anim>
                                    <p:animEffect transition="out" filter="fade">
                                      <p:cBhvr>
                                        <p:cTn id="65" dur="1000"/>
                                        <p:tgtEl>
                                          <p:spTgt spid="20484"/>
                                        </p:tgtEl>
                                      </p:cBhvr>
                                    </p:animEffect>
                                    <p:set>
                                      <p:cBhvr>
                                        <p:cTn id="66" dur="1" fill="hold">
                                          <p:stCondLst>
                                            <p:cond delay="999"/>
                                          </p:stCondLst>
                                        </p:cTn>
                                        <p:tgtEl>
                                          <p:spTgt spid="20484"/>
                                        </p:tgtEl>
                                        <p:attrNameLst>
                                          <p:attrName>style.visibility</p:attrName>
                                        </p:attrNameLst>
                                      </p:cBhvr>
                                      <p:to>
                                        <p:strVal val="hidden"/>
                                      </p:to>
                                    </p:set>
                                  </p:childTnLst>
                                </p:cTn>
                              </p:par>
                              <p:par>
                                <p:cTn id="67" presetID="55" presetClass="exit" presetSubtype="0" fill="hold" nodeType="withEffect">
                                  <p:stCondLst>
                                    <p:cond delay="0"/>
                                  </p:stCondLst>
                                  <p:childTnLst>
                                    <p:anim calcmode="lin" valueType="num">
                                      <p:cBhvr>
                                        <p:cTn id="68" dur="1000"/>
                                        <p:tgtEl>
                                          <p:spTgt spid="20482"/>
                                        </p:tgtEl>
                                        <p:attrNameLst>
                                          <p:attrName>ppt_w</p:attrName>
                                        </p:attrNameLst>
                                      </p:cBhvr>
                                      <p:tavLst>
                                        <p:tav tm="0">
                                          <p:val>
                                            <p:strVal val="ppt_w"/>
                                          </p:val>
                                        </p:tav>
                                        <p:tav tm="100000">
                                          <p:val>
                                            <p:strVal val="ppt_w*0.70"/>
                                          </p:val>
                                        </p:tav>
                                      </p:tavLst>
                                    </p:anim>
                                    <p:anim calcmode="lin" valueType="num">
                                      <p:cBhvr>
                                        <p:cTn id="69" dur="1000"/>
                                        <p:tgtEl>
                                          <p:spTgt spid="20482"/>
                                        </p:tgtEl>
                                        <p:attrNameLst>
                                          <p:attrName>ppt_h</p:attrName>
                                        </p:attrNameLst>
                                      </p:cBhvr>
                                      <p:tavLst>
                                        <p:tav tm="0">
                                          <p:val>
                                            <p:strVal val="ppt_h"/>
                                          </p:val>
                                        </p:tav>
                                        <p:tav tm="100000">
                                          <p:val>
                                            <p:strVal val="ppt_h"/>
                                          </p:val>
                                        </p:tav>
                                      </p:tavLst>
                                    </p:anim>
                                    <p:animEffect transition="out" filter="fade">
                                      <p:cBhvr>
                                        <p:cTn id="70" dur="1000"/>
                                        <p:tgtEl>
                                          <p:spTgt spid="20482"/>
                                        </p:tgtEl>
                                      </p:cBhvr>
                                    </p:animEffect>
                                    <p:set>
                                      <p:cBhvr>
                                        <p:cTn id="71" dur="1" fill="hold">
                                          <p:stCondLst>
                                            <p:cond delay="999"/>
                                          </p:stCondLst>
                                        </p:cTn>
                                        <p:tgtEl>
                                          <p:spTgt spid="20482"/>
                                        </p:tgtEl>
                                        <p:attrNameLst>
                                          <p:attrName>style.visibility</p:attrName>
                                        </p:attrNameLst>
                                      </p:cBhvr>
                                      <p:to>
                                        <p:strVal val="hidden"/>
                                      </p:to>
                                    </p:set>
                                  </p:childTnLst>
                                </p:cTn>
                              </p:par>
                            </p:childTnLst>
                          </p:cTn>
                        </p:par>
                        <p:par>
                          <p:cTn id="72" fill="hold">
                            <p:stCondLst>
                              <p:cond delay="2000"/>
                            </p:stCondLst>
                            <p:childTnLst>
                              <p:par>
                                <p:cTn id="73" presetID="53"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2500"/>
                            </p:stCondLst>
                            <p:childTnLst>
                              <p:par>
                                <p:cTn id="79" presetID="20" presetClass="entr" presetSubtype="0"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edge">
                                      <p:cBhvr>
                                        <p:cTn id="81" dur="2000"/>
                                        <p:tgtEl>
                                          <p:spTgt spid="3"/>
                                        </p:tgtEl>
                                      </p:cBhvr>
                                    </p:animEffect>
                                  </p:childTnLst>
                                </p:cTn>
                              </p:par>
                            </p:childTnLst>
                          </p:cTn>
                        </p:par>
                        <p:par>
                          <p:cTn id="82" fill="hold">
                            <p:stCondLst>
                              <p:cond delay="4500"/>
                            </p:stCondLst>
                            <p:childTnLst>
                              <p:par>
                                <p:cTn id="83" presetID="2" presetClass="entr" presetSubtype="2" fill="hold" nodeType="afterEffect">
                                  <p:stCondLst>
                                    <p:cond delay="0"/>
                                  </p:stCondLst>
                                  <p:childTnLst>
                                    <p:set>
                                      <p:cBhvr>
                                        <p:cTn id="84" dur="1" fill="hold">
                                          <p:stCondLst>
                                            <p:cond delay="0"/>
                                          </p:stCondLst>
                                        </p:cTn>
                                        <p:tgtEl>
                                          <p:spTgt spid="22530"/>
                                        </p:tgtEl>
                                        <p:attrNameLst>
                                          <p:attrName>style.visibility</p:attrName>
                                        </p:attrNameLst>
                                      </p:cBhvr>
                                      <p:to>
                                        <p:strVal val="visible"/>
                                      </p:to>
                                    </p:set>
                                    <p:anim calcmode="lin" valueType="num">
                                      <p:cBhvr additive="base">
                                        <p:cTn id="85" dur="2000" fill="hold"/>
                                        <p:tgtEl>
                                          <p:spTgt spid="22530"/>
                                        </p:tgtEl>
                                        <p:attrNameLst>
                                          <p:attrName>ppt_x</p:attrName>
                                        </p:attrNameLst>
                                      </p:cBhvr>
                                      <p:tavLst>
                                        <p:tav tm="0">
                                          <p:val>
                                            <p:strVal val="1+#ppt_w/2"/>
                                          </p:val>
                                        </p:tav>
                                        <p:tav tm="100000">
                                          <p:val>
                                            <p:strVal val="#ppt_x"/>
                                          </p:val>
                                        </p:tav>
                                      </p:tavLst>
                                    </p:anim>
                                    <p:anim calcmode="lin" valueType="num">
                                      <p:cBhvr additive="base">
                                        <p:cTn id="86" dur="2000" fill="hold"/>
                                        <p:tgtEl>
                                          <p:spTgt spid="22530"/>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2000" fill="hold"/>
                                        <p:tgtEl>
                                          <p:spTgt spid="37"/>
                                        </p:tgtEl>
                                        <p:attrNameLst>
                                          <p:attrName>ppt_x</p:attrName>
                                        </p:attrNameLst>
                                      </p:cBhvr>
                                      <p:tavLst>
                                        <p:tav tm="0">
                                          <p:val>
                                            <p:strVal val="1+#ppt_w/2"/>
                                          </p:val>
                                        </p:tav>
                                        <p:tav tm="100000">
                                          <p:val>
                                            <p:strVal val="#ppt_x"/>
                                          </p:val>
                                        </p:tav>
                                      </p:tavLst>
                                    </p:anim>
                                    <p:anim calcmode="lin" valueType="num">
                                      <p:cBhvr additive="base">
                                        <p:cTn id="90" dur="2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2" fill="hold" nodeType="withEffect">
                                  <p:stCondLst>
                                    <p:cond delay="0"/>
                                  </p:stCondLst>
                                  <p:childTnLst>
                                    <p:set>
                                      <p:cBhvr>
                                        <p:cTn id="92" dur="1" fill="hold">
                                          <p:stCondLst>
                                            <p:cond delay="0"/>
                                          </p:stCondLst>
                                        </p:cTn>
                                        <p:tgtEl>
                                          <p:spTgt spid="20488"/>
                                        </p:tgtEl>
                                        <p:attrNameLst>
                                          <p:attrName>style.visibility</p:attrName>
                                        </p:attrNameLst>
                                      </p:cBhvr>
                                      <p:to>
                                        <p:strVal val="visible"/>
                                      </p:to>
                                    </p:set>
                                    <p:anim calcmode="lin" valueType="num">
                                      <p:cBhvr additive="base">
                                        <p:cTn id="93" dur="2000" fill="hold"/>
                                        <p:tgtEl>
                                          <p:spTgt spid="20488"/>
                                        </p:tgtEl>
                                        <p:attrNameLst>
                                          <p:attrName>ppt_x</p:attrName>
                                        </p:attrNameLst>
                                      </p:cBhvr>
                                      <p:tavLst>
                                        <p:tav tm="0">
                                          <p:val>
                                            <p:strVal val="1+#ppt_w/2"/>
                                          </p:val>
                                        </p:tav>
                                        <p:tav tm="100000">
                                          <p:val>
                                            <p:strVal val="#ppt_x"/>
                                          </p:val>
                                        </p:tav>
                                      </p:tavLst>
                                    </p:anim>
                                    <p:anim calcmode="lin" valueType="num">
                                      <p:cBhvr additive="base">
                                        <p:cTn id="94" dur="2000" fill="hold"/>
                                        <p:tgtEl>
                                          <p:spTgt spid="20488"/>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wipe(left)">
                                      <p:cBhvr>
                                        <p:cTn id="99" dur="2000"/>
                                        <p:tgtEl>
                                          <p:spTgt spid="35"/>
                                        </p:tgtEl>
                                      </p:cBhvr>
                                    </p:animEffect>
                                  </p:childTnLst>
                                </p:cTn>
                              </p:par>
                              <p:par>
                                <p:cTn id="100" presetID="55" presetClass="exit" presetSubtype="0" fill="hold" nodeType="withEffect">
                                  <p:stCondLst>
                                    <p:cond delay="0"/>
                                  </p:stCondLst>
                                  <p:childTnLst>
                                    <p:anim calcmode="lin" valueType="num">
                                      <p:cBhvr>
                                        <p:cTn id="101" dur="1000"/>
                                        <p:tgtEl>
                                          <p:spTgt spid="3"/>
                                        </p:tgtEl>
                                        <p:attrNameLst>
                                          <p:attrName>ppt_w</p:attrName>
                                        </p:attrNameLst>
                                      </p:cBhvr>
                                      <p:tavLst>
                                        <p:tav tm="0">
                                          <p:val>
                                            <p:strVal val="ppt_w"/>
                                          </p:val>
                                        </p:tav>
                                        <p:tav tm="100000">
                                          <p:val>
                                            <p:strVal val="ppt_w*0.70"/>
                                          </p:val>
                                        </p:tav>
                                      </p:tavLst>
                                    </p:anim>
                                    <p:anim calcmode="lin" valueType="num">
                                      <p:cBhvr>
                                        <p:cTn id="102" dur="1000"/>
                                        <p:tgtEl>
                                          <p:spTgt spid="3"/>
                                        </p:tgtEl>
                                        <p:attrNameLst>
                                          <p:attrName>ppt_h</p:attrName>
                                        </p:attrNameLst>
                                      </p:cBhvr>
                                      <p:tavLst>
                                        <p:tav tm="0">
                                          <p:val>
                                            <p:strVal val="ppt_h"/>
                                          </p:val>
                                        </p:tav>
                                        <p:tav tm="100000">
                                          <p:val>
                                            <p:strVal val="ppt_h"/>
                                          </p:val>
                                        </p:tav>
                                      </p:tavLst>
                                    </p:anim>
                                    <p:animEffect transition="out" filter="fade">
                                      <p:cBhvr>
                                        <p:cTn id="103" dur="1000"/>
                                        <p:tgtEl>
                                          <p:spTgt spid="3"/>
                                        </p:tgtEl>
                                      </p:cBhvr>
                                    </p:animEffect>
                                    <p:set>
                                      <p:cBhvr>
                                        <p:cTn id="104" dur="1" fill="hold">
                                          <p:stCondLst>
                                            <p:cond delay="999"/>
                                          </p:stCondLst>
                                        </p:cTn>
                                        <p:tgtEl>
                                          <p:spTgt spid="3"/>
                                        </p:tgtEl>
                                        <p:attrNameLst>
                                          <p:attrName>style.visibility</p:attrName>
                                        </p:attrNameLst>
                                      </p:cBhvr>
                                      <p:to>
                                        <p:strVal val="hidden"/>
                                      </p:to>
                                    </p:set>
                                  </p:childTnLst>
                                </p:cTn>
                              </p:par>
                              <p:par>
                                <p:cTn id="105" presetID="55" presetClass="exit" presetSubtype="0" fill="hold" nodeType="withEffect">
                                  <p:stCondLst>
                                    <p:cond delay="0"/>
                                  </p:stCondLst>
                                  <p:childTnLst>
                                    <p:anim calcmode="lin" valueType="num">
                                      <p:cBhvr>
                                        <p:cTn id="106" dur="1000"/>
                                        <p:tgtEl>
                                          <p:spTgt spid="20488"/>
                                        </p:tgtEl>
                                        <p:attrNameLst>
                                          <p:attrName>ppt_w</p:attrName>
                                        </p:attrNameLst>
                                      </p:cBhvr>
                                      <p:tavLst>
                                        <p:tav tm="0">
                                          <p:val>
                                            <p:strVal val="ppt_w"/>
                                          </p:val>
                                        </p:tav>
                                        <p:tav tm="100000">
                                          <p:val>
                                            <p:strVal val="ppt_w*0.70"/>
                                          </p:val>
                                        </p:tav>
                                      </p:tavLst>
                                    </p:anim>
                                    <p:anim calcmode="lin" valueType="num">
                                      <p:cBhvr>
                                        <p:cTn id="107" dur="1000"/>
                                        <p:tgtEl>
                                          <p:spTgt spid="20488"/>
                                        </p:tgtEl>
                                        <p:attrNameLst>
                                          <p:attrName>ppt_h</p:attrName>
                                        </p:attrNameLst>
                                      </p:cBhvr>
                                      <p:tavLst>
                                        <p:tav tm="0">
                                          <p:val>
                                            <p:strVal val="ppt_h"/>
                                          </p:val>
                                        </p:tav>
                                        <p:tav tm="100000">
                                          <p:val>
                                            <p:strVal val="ppt_h"/>
                                          </p:val>
                                        </p:tav>
                                      </p:tavLst>
                                    </p:anim>
                                    <p:animEffect transition="out" filter="fade">
                                      <p:cBhvr>
                                        <p:cTn id="108" dur="1000"/>
                                        <p:tgtEl>
                                          <p:spTgt spid="20488"/>
                                        </p:tgtEl>
                                      </p:cBhvr>
                                    </p:animEffect>
                                    <p:set>
                                      <p:cBhvr>
                                        <p:cTn id="109" dur="1" fill="hold">
                                          <p:stCondLst>
                                            <p:cond delay="999"/>
                                          </p:stCondLst>
                                        </p:cTn>
                                        <p:tgtEl>
                                          <p:spTgt spid="20488"/>
                                        </p:tgtEl>
                                        <p:attrNameLst>
                                          <p:attrName>style.visibility</p:attrName>
                                        </p:attrNameLst>
                                      </p:cBhvr>
                                      <p:to>
                                        <p:strVal val="hidden"/>
                                      </p:to>
                                    </p:set>
                                  </p:childTnLst>
                                </p:cTn>
                              </p:par>
                              <p:par>
                                <p:cTn id="110" presetID="55" presetClass="exit" presetSubtype="0" fill="hold" nodeType="withEffect">
                                  <p:stCondLst>
                                    <p:cond delay="0"/>
                                  </p:stCondLst>
                                  <p:childTnLst>
                                    <p:anim calcmode="lin" valueType="num">
                                      <p:cBhvr>
                                        <p:cTn id="111" dur="1000"/>
                                        <p:tgtEl>
                                          <p:spTgt spid="37"/>
                                        </p:tgtEl>
                                        <p:attrNameLst>
                                          <p:attrName>ppt_w</p:attrName>
                                        </p:attrNameLst>
                                      </p:cBhvr>
                                      <p:tavLst>
                                        <p:tav tm="0">
                                          <p:val>
                                            <p:strVal val="ppt_w"/>
                                          </p:val>
                                        </p:tav>
                                        <p:tav tm="100000">
                                          <p:val>
                                            <p:strVal val="ppt_w*0.70"/>
                                          </p:val>
                                        </p:tav>
                                      </p:tavLst>
                                    </p:anim>
                                    <p:anim calcmode="lin" valueType="num">
                                      <p:cBhvr>
                                        <p:cTn id="112" dur="1000"/>
                                        <p:tgtEl>
                                          <p:spTgt spid="37"/>
                                        </p:tgtEl>
                                        <p:attrNameLst>
                                          <p:attrName>ppt_h</p:attrName>
                                        </p:attrNameLst>
                                      </p:cBhvr>
                                      <p:tavLst>
                                        <p:tav tm="0">
                                          <p:val>
                                            <p:strVal val="ppt_h"/>
                                          </p:val>
                                        </p:tav>
                                        <p:tav tm="100000">
                                          <p:val>
                                            <p:strVal val="ppt_h"/>
                                          </p:val>
                                        </p:tav>
                                      </p:tavLst>
                                    </p:anim>
                                    <p:animEffect transition="out" filter="fade">
                                      <p:cBhvr>
                                        <p:cTn id="113" dur="1000"/>
                                        <p:tgtEl>
                                          <p:spTgt spid="37"/>
                                        </p:tgtEl>
                                      </p:cBhvr>
                                    </p:animEffect>
                                    <p:set>
                                      <p:cBhvr>
                                        <p:cTn id="114" dur="1" fill="hold">
                                          <p:stCondLst>
                                            <p:cond delay="999"/>
                                          </p:stCondLst>
                                        </p:cTn>
                                        <p:tgtEl>
                                          <p:spTgt spid="37"/>
                                        </p:tgtEl>
                                        <p:attrNameLst>
                                          <p:attrName>style.visibility</p:attrName>
                                        </p:attrNameLst>
                                      </p:cBhvr>
                                      <p:to>
                                        <p:strVal val="hidden"/>
                                      </p:to>
                                    </p:set>
                                  </p:childTnLst>
                                </p:cTn>
                              </p:par>
                              <p:par>
                                <p:cTn id="115" presetID="55" presetClass="exit" presetSubtype="0" fill="hold" nodeType="withEffect">
                                  <p:stCondLst>
                                    <p:cond delay="0"/>
                                  </p:stCondLst>
                                  <p:childTnLst>
                                    <p:anim calcmode="lin" valueType="num">
                                      <p:cBhvr>
                                        <p:cTn id="116" dur="1000"/>
                                        <p:tgtEl>
                                          <p:spTgt spid="22530"/>
                                        </p:tgtEl>
                                        <p:attrNameLst>
                                          <p:attrName>ppt_w</p:attrName>
                                        </p:attrNameLst>
                                      </p:cBhvr>
                                      <p:tavLst>
                                        <p:tav tm="0">
                                          <p:val>
                                            <p:strVal val="ppt_w"/>
                                          </p:val>
                                        </p:tav>
                                        <p:tav tm="100000">
                                          <p:val>
                                            <p:strVal val="ppt_w*0.70"/>
                                          </p:val>
                                        </p:tav>
                                      </p:tavLst>
                                    </p:anim>
                                    <p:anim calcmode="lin" valueType="num">
                                      <p:cBhvr>
                                        <p:cTn id="117" dur="1000"/>
                                        <p:tgtEl>
                                          <p:spTgt spid="22530"/>
                                        </p:tgtEl>
                                        <p:attrNameLst>
                                          <p:attrName>ppt_h</p:attrName>
                                        </p:attrNameLst>
                                      </p:cBhvr>
                                      <p:tavLst>
                                        <p:tav tm="0">
                                          <p:val>
                                            <p:strVal val="ppt_h"/>
                                          </p:val>
                                        </p:tav>
                                        <p:tav tm="100000">
                                          <p:val>
                                            <p:strVal val="ppt_h"/>
                                          </p:val>
                                        </p:tav>
                                      </p:tavLst>
                                    </p:anim>
                                    <p:animEffect transition="out" filter="fade">
                                      <p:cBhvr>
                                        <p:cTn id="118" dur="1000"/>
                                        <p:tgtEl>
                                          <p:spTgt spid="22530"/>
                                        </p:tgtEl>
                                      </p:cBhvr>
                                    </p:animEffect>
                                    <p:set>
                                      <p:cBhvr>
                                        <p:cTn id="119" dur="1" fill="hold">
                                          <p:stCondLst>
                                            <p:cond delay="999"/>
                                          </p:stCondLst>
                                        </p:cTn>
                                        <p:tgtEl>
                                          <p:spTgt spid="22530"/>
                                        </p:tgtEl>
                                        <p:attrNameLst>
                                          <p:attrName>style.visibility</p:attrName>
                                        </p:attrNameLst>
                                      </p:cBhvr>
                                      <p:to>
                                        <p:strVal val="hidden"/>
                                      </p:to>
                                    </p:set>
                                  </p:childTnLst>
                                </p:cTn>
                              </p:par>
                            </p:childTnLst>
                          </p:cTn>
                        </p:par>
                        <p:par>
                          <p:cTn id="120" fill="hold">
                            <p:stCondLst>
                              <p:cond delay="2000"/>
                            </p:stCondLst>
                            <p:childTnLst>
                              <p:par>
                                <p:cTn id="121" presetID="53" presetClass="entr" presetSubtype="0"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 calcmode="lin" valueType="num">
                                      <p:cBhvr>
                                        <p:cTn id="123" dur="500" fill="hold"/>
                                        <p:tgtEl>
                                          <p:spTgt spid="36"/>
                                        </p:tgtEl>
                                        <p:attrNameLst>
                                          <p:attrName>ppt_w</p:attrName>
                                        </p:attrNameLst>
                                      </p:cBhvr>
                                      <p:tavLst>
                                        <p:tav tm="0">
                                          <p:val>
                                            <p:fltVal val="0"/>
                                          </p:val>
                                        </p:tav>
                                        <p:tav tm="100000">
                                          <p:val>
                                            <p:strVal val="#ppt_w"/>
                                          </p:val>
                                        </p:tav>
                                      </p:tavLst>
                                    </p:anim>
                                    <p:anim calcmode="lin" valueType="num">
                                      <p:cBhvr>
                                        <p:cTn id="124" dur="500" fill="hold"/>
                                        <p:tgtEl>
                                          <p:spTgt spid="36"/>
                                        </p:tgtEl>
                                        <p:attrNameLst>
                                          <p:attrName>ppt_h</p:attrName>
                                        </p:attrNameLst>
                                      </p:cBhvr>
                                      <p:tavLst>
                                        <p:tav tm="0">
                                          <p:val>
                                            <p:fltVal val="0"/>
                                          </p:val>
                                        </p:tav>
                                        <p:tav tm="100000">
                                          <p:val>
                                            <p:strVal val="#ppt_h"/>
                                          </p:val>
                                        </p:tav>
                                      </p:tavLst>
                                    </p:anim>
                                    <p:animEffect transition="in" filter="fade">
                                      <p:cBhvr>
                                        <p:cTn id="125" dur="500"/>
                                        <p:tgtEl>
                                          <p:spTgt spid="36"/>
                                        </p:tgtEl>
                                      </p:cBhvr>
                                    </p:animEffect>
                                  </p:childTnLst>
                                </p:cTn>
                              </p:par>
                            </p:childTnLst>
                          </p:cTn>
                        </p:par>
                        <p:par>
                          <p:cTn id="126" fill="hold">
                            <p:stCondLst>
                              <p:cond delay="2500"/>
                            </p:stCondLst>
                            <p:childTnLst>
                              <p:par>
                                <p:cTn id="127" presetID="20" presetClass="entr" presetSubtype="0" fill="hold" nodeType="afterEffect">
                                  <p:stCondLst>
                                    <p:cond delay="0"/>
                                  </p:stCondLst>
                                  <p:childTnLst>
                                    <p:set>
                                      <p:cBhvr>
                                        <p:cTn id="128" dur="1" fill="hold">
                                          <p:stCondLst>
                                            <p:cond delay="0"/>
                                          </p:stCondLst>
                                        </p:cTn>
                                        <p:tgtEl>
                                          <p:spTgt spid="20498"/>
                                        </p:tgtEl>
                                        <p:attrNameLst>
                                          <p:attrName>style.visibility</p:attrName>
                                        </p:attrNameLst>
                                      </p:cBhvr>
                                      <p:to>
                                        <p:strVal val="visible"/>
                                      </p:to>
                                    </p:set>
                                    <p:animEffect transition="in" filter="wedge">
                                      <p:cBhvr>
                                        <p:cTn id="129" dur="2000"/>
                                        <p:tgtEl>
                                          <p:spTgt spid="20498"/>
                                        </p:tgtEl>
                                      </p:cBhvr>
                                    </p:animEffect>
                                  </p:childTnLst>
                                </p:cTn>
                              </p:par>
                            </p:childTnLst>
                          </p:cTn>
                        </p:par>
                        <p:par>
                          <p:cTn id="130" fill="hold">
                            <p:stCondLst>
                              <p:cond delay="4500"/>
                            </p:stCondLst>
                            <p:childTnLst>
                              <p:par>
                                <p:cTn id="131" presetID="2" presetClass="entr" presetSubtype="2" fill="hold" nodeType="afterEffect">
                                  <p:stCondLst>
                                    <p:cond delay="0"/>
                                  </p:stCondLst>
                                  <p:childTnLst>
                                    <p:set>
                                      <p:cBhvr>
                                        <p:cTn id="132" dur="1" fill="hold">
                                          <p:stCondLst>
                                            <p:cond delay="0"/>
                                          </p:stCondLst>
                                        </p:cTn>
                                        <p:tgtEl>
                                          <p:spTgt spid="20500"/>
                                        </p:tgtEl>
                                        <p:attrNameLst>
                                          <p:attrName>style.visibility</p:attrName>
                                        </p:attrNameLst>
                                      </p:cBhvr>
                                      <p:to>
                                        <p:strVal val="visible"/>
                                      </p:to>
                                    </p:set>
                                    <p:anim calcmode="lin" valueType="num">
                                      <p:cBhvr additive="base">
                                        <p:cTn id="133" dur="2000" fill="hold"/>
                                        <p:tgtEl>
                                          <p:spTgt spid="20500"/>
                                        </p:tgtEl>
                                        <p:attrNameLst>
                                          <p:attrName>ppt_x</p:attrName>
                                        </p:attrNameLst>
                                      </p:cBhvr>
                                      <p:tavLst>
                                        <p:tav tm="0">
                                          <p:val>
                                            <p:strVal val="1+#ppt_w/2"/>
                                          </p:val>
                                        </p:tav>
                                        <p:tav tm="100000">
                                          <p:val>
                                            <p:strVal val="#ppt_x"/>
                                          </p:val>
                                        </p:tav>
                                      </p:tavLst>
                                    </p:anim>
                                    <p:anim calcmode="lin" valueType="num">
                                      <p:cBhvr additive="base">
                                        <p:cTn id="134" dur="2000" fill="hold"/>
                                        <p:tgtEl>
                                          <p:spTgt spid="20500"/>
                                        </p:tgtEl>
                                        <p:attrNameLst>
                                          <p:attrName>ppt_y</p:attrName>
                                        </p:attrNameLst>
                                      </p:cBhvr>
                                      <p:tavLst>
                                        <p:tav tm="0">
                                          <p:val>
                                            <p:strVal val="#ppt_y"/>
                                          </p:val>
                                        </p:tav>
                                        <p:tav tm="100000">
                                          <p:val>
                                            <p:strVal val="#ppt_y"/>
                                          </p:val>
                                        </p:tav>
                                      </p:tavLst>
                                    </p:anim>
                                  </p:childTnLst>
                                </p:cTn>
                              </p:par>
                              <p:par>
                                <p:cTn id="135" presetID="2" presetClass="entr" presetSubtype="2" fill="hold" nodeType="withEffect">
                                  <p:stCondLst>
                                    <p:cond delay="0"/>
                                  </p:stCondLst>
                                  <p:childTnLst>
                                    <p:set>
                                      <p:cBhvr>
                                        <p:cTn id="136" dur="1" fill="hold">
                                          <p:stCondLst>
                                            <p:cond delay="0"/>
                                          </p:stCondLst>
                                        </p:cTn>
                                        <p:tgtEl>
                                          <p:spTgt spid="20502"/>
                                        </p:tgtEl>
                                        <p:attrNameLst>
                                          <p:attrName>style.visibility</p:attrName>
                                        </p:attrNameLst>
                                      </p:cBhvr>
                                      <p:to>
                                        <p:strVal val="visible"/>
                                      </p:to>
                                    </p:set>
                                    <p:anim calcmode="lin" valueType="num">
                                      <p:cBhvr additive="base">
                                        <p:cTn id="137" dur="2000" fill="hold"/>
                                        <p:tgtEl>
                                          <p:spTgt spid="20502"/>
                                        </p:tgtEl>
                                        <p:attrNameLst>
                                          <p:attrName>ppt_x</p:attrName>
                                        </p:attrNameLst>
                                      </p:cBhvr>
                                      <p:tavLst>
                                        <p:tav tm="0">
                                          <p:val>
                                            <p:strVal val="1+#ppt_w/2"/>
                                          </p:val>
                                        </p:tav>
                                        <p:tav tm="100000">
                                          <p:val>
                                            <p:strVal val="#ppt_x"/>
                                          </p:val>
                                        </p:tav>
                                      </p:tavLst>
                                    </p:anim>
                                    <p:anim calcmode="lin" valueType="num">
                                      <p:cBhvr additive="base">
                                        <p:cTn id="138" dur="2000" fill="hold"/>
                                        <p:tgtEl>
                                          <p:spTgt spid="20502"/>
                                        </p:tgtEl>
                                        <p:attrNameLst>
                                          <p:attrName>ppt_y</p:attrName>
                                        </p:attrNameLst>
                                      </p:cBhvr>
                                      <p:tavLst>
                                        <p:tav tm="0">
                                          <p:val>
                                            <p:strVal val="#ppt_y"/>
                                          </p:val>
                                        </p:tav>
                                        <p:tav tm="100000">
                                          <p:val>
                                            <p:strVal val="#ppt_y"/>
                                          </p:val>
                                        </p:tav>
                                      </p:tavLst>
                                    </p:anim>
                                  </p:childTnLst>
                                </p:cTn>
                              </p:par>
                              <p:par>
                                <p:cTn id="139" presetID="2" presetClass="entr" presetSubtype="2" fill="hold" nodeType="withEffect">
                                  <p:stCondLst>
                                    <p:cond delay="0"/>
                                  </p:stCondLst>
                                  <p:childTnLst>
                                    <p:set>
                                      <p:cBhvr>
                                        <p:cTn id="140" dur="1" fill="hold">
                                          <p:stCondLst>
                                            <p:cond delay="0"/>
                                          </p:stCondLst>
                                        </p:cTn>
                                        <p:tgtEl>
                                          <p:spTgt spid="20504"/>
                                        </p:tgtEl>
                                        <p:attrNameLst>
                                          <p:attrName>style.visibility</p:attrName>
                                        </p:attrNameLst>
                                      </p:cBhvr>
                                      <p:to>
                                        <p:strVal val="visible"/>
                                      </p:to>
                                    </p:set>
                                    <p:anim calcmode="lin" valueType="num">
                                      <p:cBhvr additive="base">
                                        <p:cTn id="141" dur="2000" fill="hold"/>
                                        <p:tgtEl>
                                          <p:spTgt spid="20504"/>
                                        </p:tgtEl>
                                        <p:attrNameLst>
                                          <p:attrName>ppt_x</p:attrName>
                                        </p:attrNameLst>
                                      </p:cBhvr>
                                      <p:tavLst>
                                        <p:tav tm="0">
                                          <p:val>
                                            <p:strVal val="1+#ppt_w/2"/>
                                          </p:val>
                                        </p:tav>
                                        <p:tav tm="100000">
                                          <p:val>
                                            <p:strVal val="#ppt_x"/>
                                          </p:val>
                                        </p:tav>
                                      </p:tavLst>
                                    </p:anim>
                                    <p:anim calcmode="lin" valueType="num">
                                      <p:cBhvr additive="base">
                                        <p:cTn id="142" dur="2000" fill="hold"/>
                                        <p:tgtEl>
                                          <p:spTgt spid="20504"/>
                                        </p:tgtEl>
                                        <p:attrNameLst>
                                          <p:attrName>ppt_y</p:attrName>
                                        </p:attrNameLst>
                                      </p:cBhvr>
                                      <p:tavLst>
                                        <p:tav tm="0">
                                          <p:val>
                                            <p:strVal val="#ppt_y"/>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childTnLst>
                                    <p:set>
                                      <p:cBhvr>
                                        <p:cTn id="146" dur="1" fill="hold">
                                          <p:stCondLst>
                                            <p:cond delay="0"/>
                                          </p:stCondLst>
                                        </p:cTn>
                                        <p:tgtEl>
                                          <p:spTgt spid="43"/>
                                        </p:tgtEl>
                                        <p:attrNameLst>
                                          <p:attrName>style.visibility</p:attrName>
                                        </p:attrNameLst>
                                      </p:cBhvr>
                                      <p:to>
                                        <p:strVal val="visible"/>
                                      </p:to>
                                    </p:set>
                                    <p:animEffect transition="in" filter="wipe(left)">
                                      <p:cBhvr>
                                        <p:cTn id="147" dur="2000"/>
                                        <p:tgtEl>
                                          <p:spTgt spid="43"/>
                                        </p:tgtEl>
                                      </p:cBhvr>
                                    </p:animEffect>
                                  </p:childTnLst>
                                </p:cTn>
                              </p:par>
                              <p:par>
                                <p:cTn id="148" presetID="55" presetClass="exit" presetSubtype="0" fill="hold" nodeType="withEffect">
                                  <p:stCondLst>
                                    <p:cond delay="0"/>
                                  </p:stCondLst>
                                  <p:childTnLst>
                                    <p:anim calcmode="lin" valueType="num">
                                      <p:cBhvr>
                                        <p:cTn id="149" dur="1000"/>
                                        <p:tgtEl>
                                          <p:spTgt spid="20498"/>
                                        </p:tgtEl>
                                        <p:attrNameLst>
                                          <p:attrName>ppt_w</p:attrName>
                                        </p:attrNameLst>
                                      </p:cBhvr>
                                      <p:tavLst>
                                        <p:tav tm="0">
                                          <p:val>
                                            <p:strVal val="ppt_w"/>
                                          </p:val>
                                        </p:tav>
                                        <p:tav tm="100000">
                                          <p:val>
                                            <p:strVal val="ppt_w*0.70"/>
                                          </p:val>
                                        </p:tav>
                                      </p:tavLst>
                                    </p:anim>
                                    <p:anim calcmode="lin" valueType="num">
                                      <p:cBhvr>
                                        <p:cTn id="150" dur="1000"/>
                                        <p:tgtEl>
                                          <p:spTgt spid="20498"/>
                                        </p:tgtEl>
                                        <p:attrNameLst>
                                          <p:attrName>ppt_h</p:attrName>
                                        </p:attrNameLst>
                                      </p:cBhvr>
                                      <p:tavLst>
                                        <p:tav tm="0">
                                          <p:val>
                                            <p:strVal val="ppt_h"/>
                                          </p:val>
                                        </p:tav>
                                        <p:tav tm="100000">
                                          <p:val>
                                            <p:strVal val="ppt_h"/>
                                          </p:val>
                                        </p:tav>
                                      </p:tavLst>
                                    </p:anim>
                                    <p:animEffect transition="out" filter="fade">
                                      <p:cBhvr>
                                        <p:cTn id="151" dur="1000"/>
                                        <p:tgtEl>
                                          <p:spTgt spid="20498"/>
                                        </p:tgtEl>
                                      </p:cBhvr>
                                    </p:animEffect>
                                    <p:set>
                                      <p:cBhvr>
                                        <p:cTn id="152" dur="1" fill="hold">
                                          <p:stCondLst>
                                            <p:cond delay="999"/>
                                          </p:stCondLst>
                                        </p:cTn>
                                        <p:tgtEl>
                                          <p:spTgt spid="20498"/>
                                        </p:tgtEl>
                                        <p:attrNameLst>
                                          <p:attrName>style.visibility</p:attrName>
                                        </p:attrNameLst>
                                      </p:cBhvr>
                                      <p:to>
                                        <p:strVal val="hidden"/>
                                      </p:to>
                                    </p:set>
                                  </p:childTnLst>
                                </p:cTn>
                              </p:par>
                              <p:par>
                                <p:cTn id="153" presetID="55" presetClass="exit" presetSubtype="0" fill="hold" nodeType="withEffect">
                                  <p:stCondLst>
                                    <p:cond delay="0"/>
                                  </p:stCondLst>
                                  <p:childTnLst>
                                    <p:anim calcmode="lin" valueType="num">
                                      <p:cBhvr>
                                        <p:cTn id="154" dur="1000"/>
                                        <p:tgtEl>
                                          <p:spTgt spid="20500"/>
                                        </p:tgtEl>
                                        <p:attrNameLst>
                                          <p:attrName>ppt_w</p:attrName>
                                        </p:attrNameLst>
                                      </p:cBhvr>
                                      <p:tavLst>
                                        <p:tav tm="0">
                                          <p:val>
                                            <p:strVal val="ppt_w"/>
                                          </p:val>
                                        </p:tav>
                                        <p:tav tm="100000">
                                          <p:val>
                                            <p:strVal val="ppt_w*0.70"/>
                                          </p:val>
                                        </p:tav>
                                      </p:tavLst>
                                    </p:anim>
                                    <p:anim calcmode="lin" valueType="num">
                                      <p:cBhvr>
                                        <p:cTn id="155" dur="1000"/>
                                        <p:tgtEl>
                                          <p:spTgt spid="20500"/>
                                        </p:tgtEl>
                                        <p:attrNameLst>
                                          <p:attrName>ppt_h</p:attrName>
                                        </p:attrNameLst>
                                      </p:cBhvr>
                                      <p:tavLst>
                                        <p:tav tm="0">
                                          <p:val>
                                            <p:strVal val="ppt_h"/>
                                          </p:val>
                                        </p:tav>
                                        <p:tav tm="100000">
                                          <p:val>
                                            <p:strVal val="ppt_h"/>
                                          </p:val>
                                        </p:tav>
                                      </p:tavLst>
                                    </p:anim>
                                    <p:animEffect transition="out" filter="fade">
                                      <p:cBhvr>
                                        <p:cTn id="156" dur="1000"/>
                                        <p:tgtEl>
                                          <p:spTgt spid="20500"/>
                                        </p:tgtEl>
                                      </p:cBhvr>
                                    </p:animEffect>
                                    <p:set>
                                      <p:cBhvr>
                                        <p:cTn id="157" dur="1" fill="hold">
                                          <p:stCondLst>
                                            <p:cond delay="999"/>
                                          </p:stCondLst>
                                        </p:cTn>
                                        <p:tgtEl>
                                          <p:spTgt spid="20500"/>
                                        </p:tgtEl>
                                        <p:attrNameLst>
                                          <p:attrName>style.visibility</p:attrName>
                                        </p:attrNameLst>
                                      </p:cBhvr>
                                      <p:to>
                                        <p:strVal val="hidden"/>
                                      </p:to>
                                    </p:set>
                                  </p:childTnLst>
                                </p:cTn>
                              </p:par>
                              <p:par>
                                <p:cTn id="158" presetID="55" presetClass="exit" presetSubtype="0" fill="hold" nodeType="withEffect">
                                  <p:stCondLst>
                                    <p:cond delay="0"/>
                                  </p:stCondLst>
                                  <p:childTnLst>
                                    <p:anim calcmode="lin" valueType="num">
                                      <p:cBhvr>
                                        <p:cTn id="159" dur="1000"/>
                                        <p:tgtEl>
                                          <p:spTgt spid="20502"/>
                                        </p:tgtEl>
                                        <p:attrNameLst>
                                          <p:attrName>ppt_w</p:attrName>
                                        </p:attrNameLst>
                                      </p:cBhvr>
                                      <p:tavLst>
                                        <p:tav tm="0">
                                          <p:val>
                                            <p:strVal val="ppt_w"/>
                                          </p:val>
                                        </p:tav>
                                        <p:tav tm="100000">
                                          <p:val>
                                            <p:strVal val="ppt_w*0.70"/>
                                          </p:val>
                                        </p:tav>
                                      </p:tavLst>
                                    </p:anim>
                                    <p:anim calcmode="lin" valueType="num">
                                      <p:cBhvr>
                                        <p:cTn id="160" dur="1000"/>
                                        <p:tgtEl>
                                          <p:spTgt spid="20502"/>
                                        </p:tgtEl>
                                        <p:attrNameLst>
                                          <p:attrName>ppt_h</p:attrName>
                                        </p:attrNameLst>
                                      </p:cBhvr>
                                      <p:tavLst>
                                        <p:tav tm="0">
                                          <p:val>
                                            <p:strVal val="ppt_h"/>
                                          </p:val>
                                        </p:tav>
                                        <p:tav tm="100000">
                                          <p:val>
                                            <p:strVal val="ppt_h"/>
                                          </p:val>
                                        </p:tav>
                                      </p:tavLst>
                                    </p:anim>
                                    <p:animEffect transition="out" filter="fade">
                                      <p:cBhvr>
                                        <p:cTn id="161" dur="1000"/>
                                        <p:tgtEl>
                                          <p:spTgt spid="20502"/>
                                        </p:tgtEl>
                                      </p:cBhvr>
                                    </p:animEffect>
                                    <p:set>
                                      <p:cBhvr>
                                        <p:cTn id="162" dur="1" fill="hold">
                                          <p:stCondLst>
                                            <p:cond delay="999"/>
                                          </p:stCondLst>
                                        </p:cTn>
                                        <p:tgtEl>
                                          <p:spTgt spid="20502"/>
                                        </p:tgtEl>
                                        <p:attrNameLst>
                                          <p:attrName>style.visibility</p:attrName>
                                        </p:attrNameLst>
                                      </p:cBhvr>
                                      <p:to>
                                        <p:strVal val="hidden"/>
                                      </p:to>
                                    </p:set>
                                  </p:childTnLst>
                                </p:cTn>
                              </p:par>
                              <p:par>
                                <p:cTn id="163" presetID="55" presetClass="exit" presetSubtype="0" fill="hold" nodeType="withEffect">
                                  <p:stCondLst>
                                    <p:cond delay="0"/>
                                  </p:stCondLst>
                                  <p:childTnLst>
                                    <p:anim calcmode="lin" valueType="num">
                                      <p:cBhvr>
                                        <p:cTn id="164" dur="1000"/>
                                        <p:tgtEl>
                                          <p:spTgt spid="20504"/>
                                        </p:tgtEl>
                                        <p:attrNameLst>
                                          <p:attrName>ppt_w</p:attrName>
                                        </p:attrNameLst>
                                      </p:cBhvr>
                                      <p:tavLst>
                                        <p:tav tm="0">
                                          <p:val>
                                            <p:strVal val="ppt_w"/>
                                          </p:val>
                                        </p:tav>
                                        <p:tav tm="100000">
                                          <p:val>
                                            <p:strVal val="ppt_w*0.70"/>
                                          </p:val>
                                        </p:tav>
                                      </p:tavLst>
                                    </p:anim>
                                    <p:anim calcmode="lin" valueType="num">
                                      <p:cBhvr>
                                        <p:cTn id="165" dur="1000"/>
                                        <p:tgtEl>
                                          <p:spTgt spid="20504"/>
                                        </p:tgtEl>
                                        <p:attrNameLst>
                                          <p:attrName>ppt_h</p:attrName>
                                        </p:attrNameLst>
                                      </p:cBhvr>
                                      <p:tavLst>
                                        <p:tav tm="0">
                                          <p:val>
                                            <p:strVal val="ppt_h"/>
                                          </p:val>
                                        </p:tav>
                                        <p:tav tm="100000">
                                          <p:val>
                                            <p:strVal val="ppt_h"/>
                                          </p:val>
                                        </p:tav>
                                      </p:tavLst>
                                    </p:anim>
                                    <p:animEffect transition="out" filter="fade">
                                      <p:cBhvr>
                                        <p:cTn id="166" dur="1000"/>
                                        <p:tgtEl>
                                          <p:spTgt spid="20504"/>
                                        </p:tgtEl>
                                      </p:cBhvr>
                                    </p:animEffect>
                                    <p:set>
                                      <p:cBhvr>
                                        <p:cTn id="167" dur="1" fill="hold">
                                          <p:stCondLst>
                                            <p:cond delay="999"/>
                                          </p:stCondLst>
                                        </p:cTn>
                                        <p:tgtEl>
                                          <p:spTgt spid="20504"/>
                                        </p:tgtEl>
                                        <p:attrNameLst>
                                          <p:attrName>style.visibility</p:attrName>
                                        </p:attrNameLst>
                                      </p:cBhvr>
                                      <p:to>
                                        <p:strVal val="hidden"/>
                                      </p:to>
                                    </p:set>
                                  </p:childTnLst>
                                </p:cTn>
                              </p:par>
                            </p:childTnLst>
                          </p:cTn>
                        </p:par>
                        <p:par>
                          <p:cTn id="168" fill="hold">
                            <p:stCondLst>
                              <p:cond delay="2000"/>
                            </p:stCondLst>
                            <p:childTnLst>
                              <p:par>
                                <p:cTn id="169" presetID="53" presetClass="entr" presetSubtype="0"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2500"/>
                            </p:stCondLst>
                            <p:childTnLst>
                              <p:par>
                                <p:cTn id="175" presetID="20" presetClass="entr" presetSubtype="0" fill="hold" nodeType="afterEffect">
                                  <p:stCondLst>
                                    <p:cond delay="0"/>
                                  </p:stCondLst>
                                  <p:childTnLst>
                                    <p:set>
                                      <p:cBhvr>
                                        <p:cTn id="176" dur="1" fill="hold">
                                          <p:stCondLst>
                                            <p:cond delay="0"/>
                                          </p:stCondLst>
                                        </p:cTn>
                                        <p:tgtEl>
                                          <p:spTgt spid="20508"/>
                                        </p:tgtEl>
                                        <p:attrNameLst>
                                          <p:attrName>style.visibility</p:attrName>
                                        </p:attrNameLst>
                                      </p:cBhvr>
                                      <p:to>
                                        <p:strVal val="visible"/>
                                      </p:to>
                                    </p:set>
                                    <p:animEffect transition="in" filter="wedge">
                                      <p:cBhvr>
                                        <p:cTn id="177" dur="2000"/>
                                        <p:tgtEl>
                                          <p:spTgt spid="20508"/>
                                        </p:tgtEl>
                                      </p:cBhvr>
                                    </p:animEffect>
                                  </p:childTnLst>
                                </p:cTn>
                              </p:par>
                            </p:childTnLst>
                          </p:cTn>
                        </p:par>
                        <p:par>
                          <p:cTn id="178" fill="hold">
                            <p:stCondLst>
                              <p:cond delay="4500"/>
                            </p:stCondLst>
                            <p:childTnLst>
                              <p:par>
                                <p:cTn id="179" presetID="2" presetClass="entr" presetSubtype="2" fill="hold" nodeType="afterEffect">
                                  <p:stCondLst>
                                    <p:cond delay="0"/>
                                  </p:stCondLst>
                                  <p:childTnLst>
                                    <p:set>
                                      <p:cBhvr>
                                        <p:cTn id="180" dur="1" fill="hold">
                                          <p:stCondLst>
                                            <p:cond delay="0"/>
                                          </p:stCondLst>
                                        </p:cTn>
                                        <p:tgtEl>
                                          <p:spTgt spid="20510"/>
                                        </p:tgtEl>
                                        <p:attrNameLst>
                                          <p:attrName>style.visibility</p:attrName>
                                        </p:attrNameLst>
                                      </p:cBhvr>
                                      <p:to>
                                        <p:strVal val="visible"/>
                                      </p:to>
                                    </p:set>
                                    <p:anim calcmode="lin" valueType="num">
                                      <p:cBhvr additive="base">
                                        <p:cTn id="181" dur="2000" fill="hold"/>
                                        <p:tgtEl>
                                          <p:spTgt spid="20510"/>
                                        </p:tgtEl>
                                        <p:attrNameLst>
                                          <p:attrName>ppt_x</p:attrName>
                                        </p:attrNameLst>
                                      </p:cBhvr>
                                      <p:tavLst>
                                        <p:tav tm="0">
                                          <p:val>
                                            <p:strVal val="1+#ppt_w/2"/>
                                          </p:val>
                                        </p:tav>
                                        <p:tav tm="100000">
                                          <p:val>
                                            <p:strVal val="#ppt_x"/>
                                          </p:val>
                                        </p:tav>
                                      </p:tavLst>
                                    </p:anim>
                                    <p:anim calcmode="lin" valueType="num">
                                      <p:cBhvr additive="base">
                                        <p:cTn id="182" dur="2000" fill="hold"/>
                                        <p:tgtEl>
                                          <p:spTgt spid="20510"/>
                                        </p:tgtEl>
                                        <p:attrNameLst>
                                          <p:attrName>ppt_y</p:attrName>
                                        </p:attrNameLst>
                                      </p:cBhvr>
                                      <p:tavLst>
                                        <p:tav tm="0">
                                          <p:val>
                                            <p:strVal val="#ppt_y"/>
                                          </p:val>
                                        </p:tav>
                                        <p:tav tm="100000">
                                          <p:val>
                                            <p:strVal val="#ppt_y"/>
                                          </p:val>
                                        </p:tav>
                                      </p:tavLst>
                                    </p:anim>
                                  </p:childTnLst>
                                </p:cTn>
                              </p:par>
                              <p:par>
                                <p:cTn id="183" presetID="2" presetClass="entr" presetSubtype="2" fill="hold" nodeType="withEffect">
                                  <p:stCondLst>
                                    <p:cond delay="0"/>
                                  </p:stCondLst>
                                  <p:childTnLst>
                                    <p:set>
                                      <p:cBhvr>
                                        <p:cTn id="184" dur="1" fill="hold">
                                          <p:stCondLst>
                                            <p:cond delay="0"/>
                                          </p:stCondLst>
                                        </p:cTn>
                                        <p:tgtEl>
                                          <p:spTgt spid="20512"/>
                                        </p:tgtEl>
                                        <p:attrNameLst>
                                          <p:attrName>style.visibility</p:attrName>
                                        </p:attrNameLst>
                                      </p:cBhvr>
                                      <p:to>
                                        <p:strVal val="visible"/>
                                      </p:to>
                                    </p:set>
                                    <p:anim calcmode="lin" valueType="num">
                                      <p:cBhvr additive="base">
                                        <p:cTn id="185" dur="2000" fill="hold"/>
                                        <p:tgtEl>
                                          <p:spTgt spid="20512"/>
                                        </p:tgtEl>
                                        <p:attrNameLst>
                                          <p:attrName>ppt_x</p:attrName>
                                        </p:attrNameLst>
                                      </p:cBhvr>
                                      <p:tavLst>
                                        <p:tav tm="0">
                                          <p:val>
                                            <p:strVal val="1+#ppt_w/2"/>
                                          </p:val>
                                        </p:tav>
                                        <p:tav tm="100000">
                                          <p:val>
                                            <p:strVal val="#ppt_x"/>
                                          </p:val>
                                        </p:tav>
                                      </p:tavLst>
                                    </p:anim>
                                    <p:anim calcmode="lin" valueType="num">
                                      <p:cBhvr additive="base">
                                        <p:cTn id="186" dur="2000" fill="hold"/>
                                        <p:tgtEl>
                                          <p:spTgt spid="20512"/>
                                        </p:tgtEl>
                                        <p:attrNameLst>
                                          <p:attrName>ppt_y</p:attrName>
                                        </p:attrNameLst>
                                      </p:cBhvr>
                                      <p:tavLst>
                                        <p:tav tm="0">
                                          <p:val>
                                            <p:strVal val="#ppt_y"/>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nodeType="clickEffect">
                                  <p:stCondLst>
                                    <p:cond delay="0"/>
                                  </p:stCondLst>
                                  <p:childTnLst>
                                    <p:set>
                                      <p:cBhvr>
                                        <p:cTn id="190" dur="1" fill="hold">
                                          <p:stCondLst>
                                            <p:cond delay="0"/>
                                          </p:stCondLst>
                                        </p:cTn>
                                        <p:tgtEl>
                                          <p:spTgt spid="48"/>
                                        </p:tgtEl>
                                        <p:attrNameLst>
                                          <p:attrName>style.visibility</p:attrName>
                                        </p:attrNameLst>
                                      </p:cBhvr>
                                      <p:to>
                                        <p:strVal val="visible"/>
                                      </p:to>
                                    </p:set>
                                    <p:animEffect transition="in" filter="wipe(left)">
                                      <p:cBhvr>
                                        <p:cTn id="191" dur="2000"/>
                                        <p:tgtEl>
                                          <p:spTgt spid="48"/>
                                        </p:tgtEl>
                                      </p:cBhvr>
                                    </p:animEffect>
                                  </p:childTnLst>
                                </p:cTn>
                              </p:par>
                              <p:par>
                                <p:cTn id="192" presetID="55" presetClass="exit" presetSubtype="0" fill="hold" nodeType="withEffect">
                                  <p:stCondLst>
                                    <p:cond delay="0"/>
                                  </p:stCondLst>
                                  <p:childTnLst>
                                    <p:anim calcmode="lin" valueType="num">
                                      <p:cBhvr>
                                        <p:cTn id="193" dur="1000"/>
                                        <p:tgtEl>
                                          <p:spTgt spid="20508"/>
                                        </p:tgtEl>
                                        <p:attrNameLst>
                                          <p:attrName>ppt_w</p:attrName>
                                        </p:attrNameLst>
                                      </p:cBhvr>
                                      <p:tavLst>
                                        <p:tav tm="0">
                                          <p:val>
                                            <p:strVal val="ppt_w"/>
                                          </p:val>
                                        </p:tav>
                                        <p:tav tm="100000">
                                          <p:val>
                                            <p:strVal val="ppt_w*0.70"/>
                                          </p:val>
                                        </p:tav>
                                      </p:tavLst>
                                    </p:anim>
                                    <p:anim calcmode="lin" valueType="num">
                                      <p:cBhvr>
                                        <p:cTn id="194" dur="1000"/>
                                        <p:tgtEl>
                                          <p:spTgt spid="20508"/>
                                        </p:tgtEl>
                                        <p:attrNameLst>
                                          <p:attrName>ppt_h</p:attrName>
                                        </p:attrNameLst>
                                      </p:cBhvr>
                                      <p:tavLst>
                                        <p:tav tm="0">
                                          <p:val>
                                            <p:strVal val="ppt_h"/>
                                          </p:val>
                                        </p:tav>
                                        <p:tav tm="100000">
                                          <p:val>
                                            <p:strVal val="ppt_h"/>
                                          </p:val>
                                        </p:tav>
                                      </p:tavLst>
                                    </p:anim>
                                    <p:animEffect transition="out" filter="fade">
                                      <p:cBhvr>
                                        <p:cTn id="195" dur="1000"/>
                                        <p:tgtEl>
                                          <p:spTgt spid="20508"/>
                                        </p:tgtEl>
                                      </p:cBhvr>
                                    </p:animEffect>
                                    <p:set>
                                      <p:cBhvr>
                                        <p:cTn id="196" dur="1" fill="hold">
                                          <p:stCondLst>
                                            <p:cond delay="999"/>
                                          </p:stCondLst>
                                        </p:cTn>
                                        <p:tgtEl>
                                          <p:spTgt spid="20508"/>
                                        </p:tgtEl>
                                        <p:attrNameLst>
                                          <p:attrName>style.visibility</p:attrName>
                                        </p:attrNameLst>
                                      </p:cBhvr>
                                      <p:to>
                                        <p:strVal val="hidden"/>
                                      </p:to>
                                    </p:set>
                                  </p:childTnLst>
                                </p:cTn>
                              </p:par>
                              <p:par>
                                <p:cTn id="197" presetID="55" presetClass="exit" presetSubtype="0" fill="hold" nodeType="withEffect">
                                  <p:stCondLst>
                                    <p:cond delay="0"/>
                                  </p:stCondLst>
                                  <p:childTnLst>
                                    <p:anim calcmode="lin" valueType="num">
                                      <p:cBhvr>
                                        <p:cTn id="198" dur="1000"/>
                                        <p:tgtEl>
                                          <p:spTgt spid="20510"/>
                                        </p:tgtEl>
                                        <p:attrNameLst>
                                          <p:attrName>ppt_w</p:attrName>
                                        </p:attrNameLst>
                                      </p:cBhvr>
                                      <p:tavLst>
                                        <p:tav tm="0">
                                          <p:val>
                                            <p:strVal val="ppt_w"/>
                                          </p:val>
                                        </p:tav>
                                        <p:tav tm="100000">
                                          <p:val>
                                            <p:strVal val="ppt_w*0.70"/>
                                          </p:val>
                                        </p:tav>
                                      </p:tavLst>
                                    </p:anim>
                                    <p:anim calcmode="lin" valueType="num">
                                      <p:cBhvr>
                                        <p:cTn id="199" dur="1000"/>
                                        <p:tgtEl>
                                          <p:spTgt spid="20510"/>
                                        </p:tgtEl>
                                        <p:attrNameLst>
                                          <p:attrName>ppt_h</p:attrName>
                                        </p:attrNameLst>
                                      </p:cBhvr>
                                      <p:tavLst>
                                        <p:tav tm="0">
                                          <p:val>
                                            <p:strVal val="ppt_h"/>
                                          </p:val>
                                        </p:tav>
                                        <p:tav tm="100000">
                                          <p:val>
                                            <p:strVal val="ppt_h"/>
                                          </p:val>
                                        </p:tav>
                                      </p:tavLst>
                                    </p:anim>
                                    <p:animEffect transition="out" filter="fade">
                                      <p:cBhvr>
                                        <p:cTn id="200" dur="1000"/>
                                        <p:tgtEl>
                                          <p:spTgt spid="20510"/>
                                        </p:tgtEl>
                                      </p:cBhvr>
                                    </p:animEffect>
                                    <p:set>
                                      <p:cBhvr>
                                        <p:cTn id="201" dur="1" fill="hold">
                                          <p:stCondLst>
                                            <p:cond delay="999"/>
                                          </p:stCondLst>
                                        </p:cTn>
                                        <p:tgtEl>
                                          <p:spTgt spid="20510"/>
                                        </p:tgtEl>
                                        <p:attrNameLst>
                                          <p:attrName>style.visibility</p:attrName>
                                        </p:attrNameLst>
                                      </p:cBhvr>
                                      <p:to>
                                        <p:strVal val="hidden"/>
                                      </p:to>
                                    </p:set>
                                  </p:childTnLst>
                                </p:cTn>
                              </p:par>
                              <p:par>
                                <p:cTn id="202" presetID="55" presetClass="exit" presetSubtype="0" fill="hold" nodeType="withEffect">
                                  <p:stCondLst>
                                    <p:cond delay="0"/>
                                  </p:stCondLst>
                                  <p:childTnLst>
                                    <p:anim calcmode="lin" valueType="num">
                                      <p:cBhvr>
                                        <p:cTn id="203" dur="1000"/>
                                        <p:tgtEl>
                                          <p:spTgt spid="20512"/>
                                        </p:tgtEl>
                                        <p:attrNameLst>
                                          <p:attrName>ppt_w</p:attrName>
                                        </p:attrNameLst>
                                      </p:cBhvr>
                                      <p:tavLst>
                                        <p:tav tm="0">
                                          <p:val>
                                            <p:strVal val="ppt_w"/>
                                          </p:val>
                                        </p:tav>
                                        <p:tav tm="100000">
                                          <p:val>
                                            <p:strVal val="ppt_w*0.70"/>
                                          </p:val>
                                        </p:tav>
                                      </p:tavLst>
                                    </p:anim>
                                    <p:anim calcmode="lin" valueType="num">
                                      <p:cBhvr>
                                        <p:cTn id="204" dur="1000"/>
                                        <p:tgtEl>
                                          <p:spTgt spid="20512"/>
                                        </p:tgtEl>
                                        <p:attrNameLst>
                                          <p:attrName>ppt_h</p:attrName>
                                        </p:attrNameLst>
                                      </p:cBhvr>
                                      <p:tavLst>
                                        <p:tav tm="0">
                                          <p:val>
                                            <p:strVal val="ppt_h"/>
                                          </p:val>
                                        </p:tav>
                                        <p:tav tm="100000">
                                          <p:val>
                                            <p:strVal val="ppt_h"/>
                                          </p:val>
                                        </p:tav>
                                      </p:tavLst>
                                    </p:anim>
                                    <p:animEffect transition="out" filter="fade">
                                      <p:cBhvr>
                                        <p:cTn id="205" dur="1000"/>
                                        <p:tgtEl>
                                          <p:spTgt spid="20512"/>
                                        </p:tgtEl>
                                      </p:cBhvr>
                                    </p:animEffect>
                                    <p:set>
                                      <p:cBhvr>
                                        <p:cTn id="206" dur="1" fill="hold">
                                          <p:stCondLst>
                                            <p:cond delay="999"/>
                                          </p:stCondLst>
                                        </p:cTn>
                                        <p:tgtEl>
                                          <p:spTgt spid="20512"/>
                                        </p:tgtEl>
                                        <p:attrNameLst>
                                          <p:attrName>style.visibility</p:attrName>
                                        </p:attrNameLst>
                                      </p:cBhvr>
                                      <p:to>
                                        <p:strVal val="hidden"/>
                                      </p:to>
                                    </p:set>
                                  </p:childTnLst>
                                </p:cTn>
                              </p:par>
                            </p:childTnLst>
                          </p:cTn>
                        </p:par>
                        <p:par>
                          <p:cTn id="207" fill="hold">
                            <p:stCondLst>
                              <p:cond delay="2000"/>
                            </p:stCondLst>
                            <p:childTnLst>
                              <p:par>
                                <p:cTn id="208" presetID="53" presetClass="entr" presetSubtype="0" fill="hold" grpId="0" nodeType="afterEffect">
                                  <p:stCondLst>
                                    <p:cond delay="0"/>
                                  </p:stCondLst>
                                  <p:childTnLst>
                                    <p:set>
                                      <p:cBhvr>
                                        <p:cTn id="209" dur="1" fill="hold">
                                          <p:stCondLst>
                                            <p:cond delay="0"/>
                                          </p:stCondLst>
                                        </p:cTn>
                                        <p:tgtEl>
                                          <p:spTgt spid="49"/>
                                        </p:tgtEl>
                                        <p:attrNameLst>
                                          <p:attrName>style.visibility</p:attrName>
                                        </p:attrNameLst>
                                      </p:cBhvr>
                                      <p:to>
                                        <p:strVal val="visible"/>
                                      </p:to>
                                    </p:set>
                                    <p:anim calcmode="lin" valueType="num">
                                      <p:cBhvr>
                                        <p:cTn id="210" dur="500" fill="hold"/>
                                        <p:tgtEl>
                                          <p:spTgt spid="49"/>
                                        </p:tgtEl>
                                        <p:attrNameLst>
                                          <p:attrName>ppt_w</p:attrName>
                                        </p:attrNameLst>
                                      </p:cBhvr>
                                      <p:tavLst>
                                        <p:tav tm="0">
                                          <p:val>
                                            <p:fltVal val="0"/>
                                          </p:val>
                                        </p:tav>
                                        <p:tav tm="100000">
                                          <p:val>
                                            <p:strVal val="#ppt_w"/>
                                          </p:val>
                                        </p:tav>
                                      </p:tavLst>
                                    </p:anim>
                                    <p:anim calcmode="lin" valueType="num">
                                      <p:cBhvr>
                                        <p:cTn id="211" dur="500" fill="hold"/>
                                        <p:tgtEl>
                                          <p:spTgt spid="49"/>
                                        </p:tgtEl>
                                        <p:attrNameLst>
                                          <p:attrName>ppt_h</p:attrName>
                                        </p:attrNameLst>
                                      </p:cBhvr>
                                      <p:tavLst>
                                        <p:tav tm="0">
                                          <p:val>
                                            <p:fltVal val="0"/>
                                          </p:val>
                                        </p:tav>
                                        <p:tav tm="100000">
                                          <p:val>
                                            <p:strVal val="#ppt_h"/>
                                          </p:val>
                                        </p:tav>
                                      </p:tavLst>
                                    </p:anim>
                                    <p:animEffect transition="in" filter="fade">
                                      <p:cBhvr>
                                        <p:cTn id="212" dur="500"/>
                                        <p:tgtEl>
                                          <p:spTgt spid="49"/>
                                        </p:tgtEl>
                                      </p:cBhvr>
                                    </p:animEffect>
                                  </p:childTnLst>
                                </p:cTn>
                              </p:par>
                            </p:childTnLst>
                          </p:cTn>
                        </p:par>
                        <p:par>
                          <p:cTn id="213" fill="hold">
                            <p:stCondLst>
                              <p:cond delay="2500"/>
                            </p:stCondLst>
                            <p:childTnLst>
                              <p:par>
                                <p:cTn id="214" presetID="20" presetClass="entr" presetSubtype="0" fill="hold" nodeType="afterEffect">
                                  <p:stCondLst>
                                    <p:cond delay="0"/>
                                  </p:stCondLst>
                                  <p:childTnLst>
                                    <p:set>
                                      <p:cBhvr>
                                        <p:cTn id="215" dur="1" fill="hold">
                                          <p:stCondLst>
                                            <p:cond delay="0"/>
                                          </p:stCondLst>
                                        </p:cTn>
                                        <p:tgtEl>
                                          <p:spTgt spid="20516"/>
                                        </p:tgtEl>
                                        <p:attrNameLst>
                                          <p:attrName>style.visibility</p:attrName>
                                        </p:attrNameLst>
                                      </p:cBhvr>
                                      <p:to>
                                        <p:strVal val="visible"/>
                                      </p:to>
                                    </p:set>
                                    <p:animEffect transition="in" filter="wedge">
                                      <p:cBhvr>
                                        <p:cTn id="216" dur="2000"/>
                                        <p:tgtEl>
                                          <p:spTgt spid="20516"/>
                                        </p:tgtEl>
                                      </p:cBhvr>
                                    </p:animEffect>
                                  </p:childTnLst>
                                </p:cTn>
                              </p:par>
                            </p:childTnLst>
                          </p:cTn>
                        </p:par>
                        <p:par>
                          <p:cTn id="217" fill="hold">
                            <p:stCondLst>
                              <p:cond delay="4500"/>
                            </p:stCondLst>
                            <p:childTnLst>
                              <p:par>
                                <p:cTn id="218" presetID="22" presetClass="entr" presetSubtype="8" fill="hold" grpId="0" nodeType="afterEffect">
                                  <p:stCondLst>
                                    <p:cond delay="0"/>
                                  </p:stCondLst>
                                  <p:childTnLst>
                                    <p:set>
                                      <p:cBhvr>
                                        <p:cTn id="219" dur="1" fill="hold">
                                          <p:stCondLst>
                                            <p:cond delay="0"/>
                                          </p:stCondLst>
                                        </p:cTn>
                                        <p:tgtEl>
                                          <p:spTgt spid="53"/>
                                        </p:tgtEl>
                                        <p:attrNameLst>
                                          <p:attrName>style.visibility</p:attrName>
                                        </p:attrNameLst>
                                      </p:cBhvr>
                                      <p:to>
                                        <p:strVal val="visible"/>
                                      </p:to>
                                    </p:set>
                                    <p:animEffect transition="in" filter="wipe(left)">
                                      <p:cBhvr>
                                        <p:cTn id="220"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8" grpId="0" animBg="1"/>
      <p:bldP spid="9" grpId="0" animBg="1"/>
      <p:bldP spid="22" grpId="0" animBg="1"/>
      <p:bldP spid="23" grpId="0" animBg="1"/>
      <p:bldP spid="24" grpId="0" animBg="1"/>
      <p:bldP spid="29" grpId="0"/>
      <p:bldP spid="36" grpId="0"/>
      <p:bldP spid="42" grpId="0"/>
      <p:bldP spid="49" grpId="0"/>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http://4.bp.blogspot.com/_f5mBiFYiqpU/TSbLa4AJ4DI/AAAAAAAAANc/59Tr-Pv8u8U/s1600/Pythagore.jpg"/>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l="14620" r="9839"/>
          <a:stretch>
            <a:fillRect/>
          </a:stretch>
        </p:blipFill>
        <p:spPr bwMode="auto">
          <a:xfrm>
            <a:off x="810000" y="712800"/>
            <a:ext cx="3918526" cy="5940000"/>
          </a:xfrm>
          <a:prstGeom prst="rect">
            <a:avLst/>
          </a:prstGeom>
          <a:ln w="38100" cap="sq">
            <a:solidFill>
              <a:schemeClr val="bg2">
                <a:lumMod val="10000"/>
              </a:schemeClr>
            </a:solidFill>
            <a:prstDash val="solid"/>
            <a:miter lim="800000"/>
          </a:ln>
          <a:effectLst>
            <a:outerShdw blurRad="50800" dist="38100" dir="2700000" algn="tl" rotWithShape="0">
              <a:srgbClr val="000000">
                <a:alpha val="43000"/>
              </a:srgbClr>
            </a:outerShdw>
          </a:effectLst>
          <a:scene3d>
            <a:camera prst="isometricOffAxis1Right"/>
            <a:lightRig rig="threePt" dir="t"/>
          </a:scene3d>
        </p:spPr>
      </p:pic>
      <p:pic>
        <p:nvPicPr>
          <p:cNvPr id="46086" name="Picture 6" descr="http://www.ac-grenoble.fr/lycee/diois/Latin/IMG/jpg/La_Renaissance_en_Italie_1509-1511_Raphael_L_ecole_d_Athenes_detail_Bramante_en_Euclide_en_arriere-plan_l_humoriste_Pietro_Bembo.jpg"/>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r="9480"/>
          <a:stretch>
            <a:fillRect/>
          </a:stretch>
        </p:blipFill>
        <p:spPr bwMode="auto">
          <a:xfrm>
            <a:off x="4368243" y="712800"/>
            <a:ext cx="3918533" cy="5940000"/>
          </a:xfrm>
          <a:prstGeom prst="rect">
            <a:avLst/>
          </a:prstGeom>
          <a:ln w="38100" cap="sq">
            <a:solidFill>
              <a:schemeClr val="bg2">
                <a:lumMod val="10000"/>
              </a:schemeClr>
            </a:solidFill>
            <a:prstDash val="solid"/>
            <a:miter lim="800000"/>
          </a:ln>
          <a:effectLst>
            <a:outerShdw blurRad="50800" dist="38100" dir="2700000" algn="tl" rotWithShape="0">
              <a:srgbClr val="000000">
                <a:alpha val="43000"/>
              </a:srgbClr>
            </a:outerShdw>
          </a:effectLst>
          <a:scene3d>
            <a:camera prst="isometricOffAxis2Left"/>
            <a:lightRig rig="threePt" dir="t"/>
          </a:scene3d>
        </p:spPr>
      </p:pic>
      <p:sp>
        <p:nvSpPr>
          <p:cNvPr id="7" name="ZoneTexte 6"/>
          <p:cNvSpPr txBox="1"/>
          <p:nvPr/>
        </p:nvSpPr>
        <p:spPr>
          <a:xfrm>
            <a:off x="500051" y="0"/>
            <a:ext cx="8143899" cy="584775"/>
          </a:xfrm>
          <a:prstGeom prst="rect">
            <a:avLst/>
          </a:prstGeom>
          <a:noFill/>
          <a:effectLst>
            <a:softEdge rad="63500"/>
          </a:effectLst>
        </p:spPr>
        <p:txBody>
          <a:bodyPr wrap="square" rtlCol="0">
            <a:spAutoFit/>
          </a:bodyPr>
          <a:lstStyle/>
          <a:p>
            <a:pPr algn="ctr"/>
            <a:r>
              <a:rPr lang="fr-FR" sz="3200" b="1" u="sng" dirty="0" smtClean="0">
                <a:ln w="1905">
                  <a:solidFill>
                    <a:sysClr val="windowText" lastClr="000000"/>
                  </a:solidFill>
                </a:ln>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effectLst>
                  <a:innerShdw blurRad="69850" dist="43180" dir="5400000">
                    <a:srgbClr val="000000">
                      <a:alpha val="65000"/>
                    </a:srgbClr>
                  </a:innerShdw>
                </a:effectLst>
                <a:uFill>
                  <a:solidFill>
                    <a:srgbClr val="800000"/>
                  </a:solidFill>
                </a:uFill>
                <a:latin typeface="Tw Cen MT" pitchFamily="34" charset="0"/>
              </a:rPr>
              <a:t>I</a:t>
            </a:r>
            <a:r>
              <a:rPr lang="fr-FR" sz="3200" b="1" u="sng" dirty="0" smtClean="0">
                <a:ln w="1905">
                  <a:solidFill>
                    <a:sysClr val="windowText" lastClr="000000"/>
                  </a:solidFill>
                </a:ln>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effectLst>
                  <a:innerShdw blurRad="69850" dist="43180" dir="5400000">
                    <a:srgbClr val="000000">
                      <a:alpha val="65000"/>
                    </a:srgbClr>
                  </a:innerShdw>
                </a:effectLst>
                <a:uFill>
                  <a:solidFill>
                    <a:srgbClr val="800000"/>
                  </a:solidFill>
                </a:uFill>
                <a:latin typeface="Old English Text MT" pitchFamily="66" charset="0"/>
              </a:rPr>
              <a:t>. Une Renaissance des Lettres et des Arts.</a:t>
            </a:r>
            <a:endParaRPr lang="fr-FR" sz="3200" b="1" u="sng" dirty="0">
              <a:ln w="1905">
                <a:solidFill>
                  <a:sysClr val="windowText" lastClr="000000"/>
                </a:solidFill>
              </a:ln>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effectLst>
                <a:innerShdw blurRad="69850" dist="43180" dir="5400000">
                  <a:srgbClr val="000000">
                    <a:alpha val="65000"/>
                  </a:srgbClr>
                </a:innerShdw>
              </a:effectLst>
              <a:uFill>
                <a:solidFill>
                  <a:srgbClr val="800000"/>
                </a:solidFill>
              </a:uFill>
              <a:latin typeface="Old English Text MT" pitchFamily="66" charset="0"/>
            </a:endParaRPr>
          </a:p>
        </p:txBody>
      </p:sp>
      <p:cxnSp>
        <p:nvCxnSpPr>
          <p:cNvPr id="9" name="Connecteur droit 8"/>
          <p:cNvCxnSpPr/>
          <p:nvPr/>
        </p:nvCxnSpPr>
        <p:spPr>
          <a:xfrm rot="5400000">
            <a:off x="1717153" y="3397480"/>
            <a:ext cx="5652000" cy="1"/>
          </a:xfrm>
          <a:prstGeom prst="line">
            <a:avLst/>
          </a:prstGeom>
          <a:ln>
            <a:solidFill>
              <a:schemeClr val="bg2">
                <a:lumMod val="10000"/>
              </a:schemeClr>
            </a:solidFill>
          </a:ln>
        </p:spPr>
        <p:style>
          <a:lnRef idx="3">
            <a:schemeClr val="dk1"/>
          </a:lnRef>
          <a:fillRef idx="0">
            <a:schemeClr val="dk1"/>
          </a:fillRef>
          <a:effectRef idx="2">
            <a:schemeClr val="dk1"/>
          </a:effectRef>
          <a:fontRef idx="minor">
            <a:schemeClr val="tx1"/>
          </a:fontRef>
        </p:style>
      </p:cxnSp>
      <p:sp>
        <p:nvSpPr>
          <p:cNvPr id="11" name="ZoneTexte 10"/>
          <p:cNvSpPr txBox="1"/>
          <p:nvPr/>
        </p:nvSpPr>
        <p:spPr>
          <a:xfrm>
            <a:off x="2195388" y="6467797"/>
            <a:ext cx="4753225" cy="461665"/>
          </a:xfrm>
          <a:prstGeom prst="rect">
            <a:avLst/>
          </a:prstGeom>
          <a:noFill/>
        </p:spPr>
        <p:txBody>
          <a:bodyPr wrap="none" rtlCol="0">
            <a:spAutoFit/>
          </a:bodyPr>
          <a:lstStyle/>
          <a:p>
            <a:pPr algn="ctr"/>
            <a:r>
              <a:rPr lang="fr-FR" sz="1200" b="1" dirty="0" smtClean="0">
                <a:latin typeface="Tw Cen MT" pitchFamily="34" charset="0"/>
              </a:rPr>
              <a:t>Détails de l’Ecole d’Athènes de Raphaël (1510)</a:t>
            </a:r>
          </a:p>
          <a:p>
            <a:pPr algn="ctr"/>
            <a:r>
              <a:rPr lang="fr-FR" sz="1200" b="1" dirty="0" smtClean="0">
                <a:latin typeface="Tw Cen MT" pitchFamily="34" charset="0"/>
              </a:rPr>
              <a:t>Averroès et Pythagore (à gauche), Euclide et Ptolémée de dos (à droite)</a:t>
            </a:r>
            <a:endParaRPr lang="fr-FR" sz="1200" b="1" dirty="0">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46084"/>
                                        </p:tgtEl>
                                        <p:attrNameLst>
                                          <p:attrName>style.visibility</p:attrName>
                                        </p:attrNameLst>
                                      </p:cBhvr>
                                      <p:to>
                                        <p:strVal val="visible"/>
                                      </p:to>
                                    </p:set>
                                    <p:anim calcmode="lin" valueType="num">
                                      <p:cBhvr additive="base">
                                        <p:cTn id="13" dur="2000" fill="hold"/>
                                        <p:tgtEl>
                                          <p:spTgt spid="46084"/>
                                        </p:tgtEl>
                                        <p:attrNameLst>
                                          <p:attrName>ppt_x</p:attrName>
                                        </p:attrNameLst>
                                      </p:cBhvr>
                                      <p:tavLst>
                                        <p:tav tm="0">
                                          <p:val>
                                            <p:strVal val="0-#ppt_w/2"/>
                                          </p:val>
                                        </p:tav>
                                        <p:tav tm="100000">
                                          <p:val>
                                            <p:strVal val="#ppt_x"/>
                                          </p:val>
                                        </p:tav>
                                      </p:tavLst>
                                    </p:anim>
                                    <p:anim calcmode="lin" valueType="num">
                                      <p:cBhvr additive="base">
                                        <p:cTn id="14" dur="2000" fill="hold"/>
                                        <p:tgtEl>
                                          <p:spTgt spid="4608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6086"/>
                                        </p:tgtEl>
                                        <p:attrNameLst>
                                          <p:attrName>style.visibility</p:attrName>
                                        </p:attrNameLst>
                                      </p:cBhvr>
                                      <p:to>
                                        <p:strVal val="visible"/>
                                      </p:to>
                                    </p:set>
                                    <p:anim calcmode="lin" valueType="num">
                                      <p:cBhvr additive="base">
                                        <p:cTn id="17" dur="2000" fill="hold"/>
                                        <p:tgtEl>
                                          <p:spTgt spid="46086"/>
                                        </p:tgtEl>
                                        <p:attrNameLst>
                                          <p:attrName>ppt_x</p:attrName>
                                        </p:attrNameLst>
                                      </p:cBhvr>
                                      <p:tavLst>
                                        <p:tav tm="0">
                                          <p:val>
                                            <p:strVal val="1+#ppt_w/2"/>
                                          </p:val>
                                        </p:tav>
                                        <p:tav tm="100000">
                                          <p:val>
                                            <p:strVal val="#ppt_x"/>
                                          </p:val>
                                        </p:tav>
                                      </p:tavLst>
                                    </p:anim>
                                    <p:anim calcmode="lin" valueType="num">
                                      <p:cBhvr additive="base">
                                        <p:cTn id="18" dur="2000" fill="hold"/>
                                        <p:tgtEl>
                                          <p:spTgt spid="46086"/>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1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plus(in)">
                                      <p:cBhvr>
                                        <p:cTn id="22" dur="2000"/>
                                        <p:tgtEl>
                                          <p:spTgt spid="9"/>
                                        </p:tgtEl>
                                      </p:cBhvr>
                                    </p:animEffect>
                                  </p:childTnLst>
                                </p:cTn>
                              </p:par>
                            </p:childTnLst>
                          </p:cTn>
                        </p:par>
                        <p:par>
                          <p:cTn id="23" fill="hold">
                            <p:stCondLst>
                              <p:cond delay="5000"/>
                            </p:stCondLst>
                            <p:childTnLst>
                              <p:par>
                                <p:cTn id="24" presetID="1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lide(fromBottom)">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ideordi.com/uploads/wallpapers/public-photo/large/large_Leonard-de-Vinci-800x600_16f68f.jpg"/>
          <p:cNvPicPr>
            <a:picLocks noChangeAspect="1" noChangeArrowheads="1"/>
          </p:cNvPicPr>
          <p:nvPr/>
        </p:nvPicPr>
        <p:blipFill>
          <a:blip r:embed="rId3"/>
          <a:srcRect r="53906" b="72916"/>
          <a:stretch>
            <a:fillRect/>
          </a:stretch>
        </p:blipFill>
        <p:spPr bwMode="auto">
          <a:xfrm>
            <a:off x="-32" y="-24"/>
            <a:ext cx="4214842" cy="1857388"/>
          </a:xfrm>
          <a:prstGeom prst="rect">
            <a:avLst/>
          </a:prstGeom>
          <a:ln>
            <a:solidFill>
              <a:schemeClr val="accent6">
                <a:lumMod val="75000"/>
              </a:schemeClr>
            </a:solidFill>
          </a:ln>
          <a:effectLst>
            <a:outerShdw blurRad="292100" dist="139700" dir="2700000" algn="tl" rotWithShape="0">
              <a:srgbClr val="333333">
                <a:alpha val="65000"/>
              </a:srgbClr>
            </a:outerShdw>
          </a:effectLst>
        </p:spPr>
      </p:pic>
      <p:pic>
        <p:nvPicPr>
          <p:cNvPr id="6" name="Picture 2" descr="http://www.aideordi.com/uploads/wallpapers/public-photo/large/large_Leonard-de-Vinci-800x600_16f68f.jpg"/>
          <p:cNvPicPr>
            <a:picLocks noChangeAspect="1" noChangeArrowheads="1"/>
          </p:cNvPicPr>
          <p:nvPr/>
        </p:nvPicPr>
        <p:blipFill>
          <a:blip r:embed="rId3"/>
          <a:srcRect t="27084" r="85156" b="13541"/>
          <a:stretch>
            <a:fillRect/>
          </a:stretch>
        </p:blipFill>
        <p:spPr bwMode="auto">
          <a:xfrm>
            <a:off x="-32" y="1857364"/>
            <a:ext cx="1357322" cy="4071966"/>
          </a:xfrm>
          <a:prstGeom prst="rect">
            <a:avLst/>
          </a:prstGeom>
          <a:ln>
            <a:noFill/>
          </a:ln>
          <a:effectLst>
            <a:outerShdw blurRad="292100" dist="139700" dir="2700000" algn="tl" rotWithShape="0">
              <a:srgbClr val="333333">
                <a:alpha val="65000"/>
              </a:srgbClr>
            </a:outerShdw>
          </a:effectLst>
        </p:spPr>
      </p:pic>
      <p:pic>
        <p:nvPicPr>
          <p:cNvPr id="8" name="Picture 2" descr="http://www.aideordi.com/uploads/wallpapers/public-photo/large/large_Leonard-de-Vinci-800x600_16f68f.jpg"/>
          <p:cNvPicPr>
            <a:picLocks noChangeAspect="1" noChangeArrowheads="1"/>
          </p:cNvPicPr>
          <p:nvPr/>
        </p:nvPicPr>
        <p:blipFill>
          <a:blip r:embed="rId3"/>
          <a:srcRect l="14843" t="27083" r="54688" b="42709"/>
          <a:stretch>
            <a:fillRect/>
          </a:stretch>
        </p:blipFill>
        <p:spPr bwMode="auto">
          <a:xfrm>
            <a:off x="1357290" y="1857364"/>
            <a:ext cx="2786082" cy="2071702"/>
          </a:xfrm>
          <a:prstGeom prst="rect">
            <a:avLst/>
          </a:prstGeom>
          <a:ln>
            <a:noFill/>
          </a:ln>
          <a:effectLst>
            <a:outerShdw blurRad="292100" dist="139700" dir="2700000" algn="tl" rotWithShape="0">
              <a:srgbClr val="333333">
                <a:alpha val="65000"/>
              </a:srgbClr>
            </a:outerShdw>
          </a:effectLst>
        </p:spPr>
      </p:pic>
      <p:pic>
        <p:nvPicPr>
          <p:cNvPr id="5" name="Picture 2" descr="http://www.aideordi.com/uploads/wallpapers/public-photo/large/large_Leonard-de-Vinci-800x600_16f68f.jpg"/>
          <p:cNvPicPr>
            <a:picLocks noChangeAspect="1" noChangeArrowheads="1"/>
          </p:cNvPicPr>
          <p:nvPr/>
        </p:nvPicPr>
        <p:blipFill>
          <a:blip r:embed="rId3"/>
          <a:srcRect l="45313" b="42708"/>
          <a:stretch>
            <a:fillRect/>
          </a:stretch>
        </p:blipFill>
        <p:spPr bwMode="auto">
          <a:xfrm>
            <a:off x="4143372" y="3966"/>
            <a:ext cx="5000596" cy="392909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9" name="Picture 2" descr="http://www.aideordi.com/uploads/wallpapers/public-photo/large/large_Leonard-de-Vinci-800x600_16f68f.jpg"/>
          <p:cNvPicPr>
            <a:picLocks noChangeAspect="1" noChangeArrowheads="1"/>
          </p:cNvPicPr>
          <p:nvPr/>
        </p:nvPicPr>
        <p:blipFill>
          <a:blip r:embed="rId3"/>
          <a:srcRect l="14843" t="57292" r="52344" b="13541"/>
          <a:stretch>
            <a:fillRect/>
          </a:stretch>
        </p:blipFill>
        <p:spPr bwMode="auto">
          <a:xfrm>
            <a:off x="1357290" y="3929066"/>
            <a:ext cx="3000396" cy="2000264"/>
          </a:xfrm>
          <a:prstGeom prst="frame">
            <a:avLst/>
          </a:prstGeom>
          <a:ln>
            <a:noFill/>
          </a:ln>
          <a:effectLst>
            <a:outerShdw blurRad="292100" dist="139700" dir="2700000" algn="tl" rotWithShape="0">
              <a:srgbClr val="333333">
                <a:alpha val="65000"/>
              </a:srgbClr>
            </a:outerShdw>
          </a:effectLst>
        </p:spPr>
      </p:pic>
      <p:pic>
        <p:nvPicPr>
          <p:cNvPr id="10" name="Picture 2" descr="http://www.aideordi.com/uploads/wallpapers/public-photo/large/large_Leonard-de-Vinci-800x600_16f68f.jpg"/>
          <p:cNvPicPr>
            <a:picLocks noChangeAspect="1" noChangeArrowheads="1"/>
          </p:cNvPicPr>
          <p:nvPr/>
        </p:nvPicPr>
        <p:blipFill>
          <a:blip r:embed="rId3"/>
          <a:srcRect l="17187" t="60417" r="54688" b="16666"/>
          <a:stretch>
            <a:fillRect/>
          </a:stretch>
        </p:blipFill>
        <p:spPr bwMode="auto">
          <a:xfrm>
            <a:off x="1571604" y="4143380"/>
            <a:ext cx="2571768" cy="1571636"/>
          </a:xfrm>
          <a:prstGeom prst="rect">
            <a:avLst/>
          </a:prstGeom>
          <a:ln>
            <a:noFill/>
          </a:ln>
          <a:effectLst>
            <a:outerShdw blurRad="292100" dist="139700" dir="2700000" algn="tl" rotWithShape="0">
              <a:srgbClr val="333333">
                <a:alpha val="65000"/>
              </a:srgbClr>
            </a:outerShdw>
          </a:effectLst>
        </p:spPr>
      </p:pic>
      <p:pic>
        <p:nvPicPr>
          <p:cNvPr id="13" name="Picture 2" descr="http://www.aideordi.com/uploads/wallpapers/public-photo/large/large_Leonard-de-Vinci-800x600_16f68f.jpg"/>
          <p:cNvPicPr>
            <a:picLocks noChangeAspect="1" noChangeArrowheads="1"/>
          </p:cNvPicPr>
          <p:nvPr/>
        </p:nvPicPr>
        <p:blipFill>
          <a:blip r:embed="rId3"/>
          <a:srcRect l="47656" t="57292" b="13541"/>
          <a:stretch>
            <a:fillRect/>
          </a:stretch>
        </p:blipFill>
        <p:spPr bwMode="auto">
          <a:xfrm>
            <a:off x="4357718" y="3929066"/>
            <a:ext cx="4786314" cy="2000264"/>
          </a:xfrm>
          <a:prstGeom prst="rect">
            <a:avLst/>
          </a:prstGeom>
          <a:ln>
            <a:noFill/>
          </a:ln>
          <a:effectLst>
            <a:outerShdw blurRad="292100" dist="139700" dir="2700000" algn="tl" rotWithShape="0">
              <a:srgbClr val="333333">
                <a:alpha val="65000"/>
              </a:srgbClr>
            </a:outerShdw>
          </a:effectLst>
        </p:spPr>
      </p:pic>
      <p:sp>
        <p:nvSpPr>
          <p:cNvPr id="23" name="Ellipse 22"/>
          <p:cNvSpPr/>
          <p:nvPr/>
        </p:nvSpPr>
        <p:spPr>
          <a:xfrm>
            <a:off x="-1071570" y="4071942"/>
            <a:ext cx="2428860" cy="2571768"/>
          </a:xfrm>
          <a:prstGeom prst="ellipse">
            <a:avLst/>
          </a:prstGeom>
          <a:solidFill>
            <a:schemeClr val="accent6">
              <a:lumMod val="75000"/>
              <a:alpha val="23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descr="http://www.aideordi.com/uploads/wallpapers/public-photo/large/large_Leonard-de-Vinci-800x600_16f68f.jpg"/>
          <p:cNvPicPr>
            <a:picLocks noChangeAspect="1" noChangeArrowheads="1"/>
          </p:cNvPicPr>
          <p:nvPr/>
        </p:nvPicPr>
        <p:blipFill>
          <a:blip r:embed="rId3"/>
          <a:srcRect t="86459" r="73438"/>
          <a:stretch>
            <a:fillRect/>
          </a:stretch>
        </p:blipFill>
        <p:spPr bwMode="auto">
          <a:xfrm>
            <a:off x="0" y="5929330"/>
            <a:ext cx="2428860" cy="928670"/>
          </a:xfrm>
          <a:prstGeom prst="rect">
            <a:avLst/>
          </a:prstGeom>
          <a:ln>
            <a:noFill/>
          </a:ln>
          <a:effectLst>
            <a:outerShdw blurRad="292100" dist="139700" dir="2700000" algn="tl" rotWithShape="0">
              <a:srgbClr val="333333">
                <a:alpha val="65000"/>
              </a:srgbClr>
            </a:outerShdw>
          </a:effectLst>
        </p:spPr>
      </p:pic>
      <p:pic>
        <p:nvPicPr>
          <p:cNvPr id="12" name="Picture 2" descr="http://www.aideordi.com/uploads/wallpapers/public-photo/large/large_Leonard-de-Vinci-800x600_16f68f.jpg"/>
          <p:cNvPicPr>
            <a:picLocks noChangeAspect="1" noChangeArrowheads="1"/>
          </p:cNvPicPr>
          <p:nvPr/>
        </p:nvPicPr>
        <p:blipFill>
          <a:blip r:embed="rId3"/>
          <a:srcRect l="26458" t="86459" r="52344"/>
          <a:stretch>
            <a:fillRect/>
          </a:stretch>
        </p:blipFill>
        <p:spPr bwMode="auto">
          <a:xfrm>
            <a:off x="2428860" y="5929330"/>
            <a:ext cx="1938350" cy="928670"/>
          </a:xfrm>
          <a:prstGeom prst="rect">
            <a:avLst/>
          </a:prstGeom>
          <a:ln>
            <a:noFill/>
          </a:ln>
          <a:effectLst>
            <a:outerShdw blurRad="292100" dist="139700" dir="2700000" algn="tl" rotWithShape="0">
              <a:srgbClr val="333333">
                <a:alpha val="65000"/>
              </a:srgbClr>
            </a:outerShdw>
          </a:effectLst>
        </p:spPr>
      </p:pic>
      <p:sp>
        <p:nvSpPr>
          <p:cNvPr id="25" name="Ellipse 24"/>
          <p:cNvSpPr/>
          <p:nvPr/>
        </p:nvSpPr>
        <p:spPr>
          <a:xfrm>
            <a:off x="4143372" y="-500090"/>
            <a:ext cx="4143404" cy="4500594"/>
          </a:xfrm>
          <a:prstGeom prst="ellipse">
            <a:avLst/>
          </a:prstGeom>
          <a:solidFill>
            <a:schemeClr val="accent6">
              <a:lumMod val="75000"/>
              <a:alpha val="23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Picture 2" descr="http://www.aideordi.com/uploads/wallpapers/public-photo/large/large_Leonard-de-Vinci-800x600_16f68f.jpg"/>
          <p:cNvPicPr>
            <a:picLocks noChangeAspect="1" noChangeArrowheads="1"/>
          </p:cNvPicPr>
          <p:nvPr/>
        </p:nvPicPr>
        <p:blipFill>
          <a:blip r:embed="rId3"/>
          <a:srcRect l="47656" t="85417"/>
          <a:stretch>
            <a:fillRect/>
          </a:stretch>
        </p:blipFill>
        <p:spPr bwMode="auto">
          <a:xfrm>
            <a:off x="4357686" y="5857916"/>
            <a:ext cx="4786314" cy="1000108"/>
          </a:xfrm>
          <a:prstGeom prst="rect">
            <a:avLst/>
          </a:prstGeom>
          <a:ln>
            <a:noFill/>
          </a:ln>
          <a:effectLst>
            <a:outerShdw blurRad="292100" dist="139700" dir="2700000" algn="tl" rotWithShape="0">
              <a:srgbClr val="333333">
                <a:alpha val="65000"/>
              </a:srgbClr>
            </a:outerShdw>
          </a:effectLst>
        </p:spPr>
      </p:pic>
      <p:sp>
        <p:nvSpPr>
          <p:cNvPr id="15" name="Triangle rectangle 14"/>
          <p:cNvSpPr/>
          <p:nvPr/>
        </p:nvSpPr>
        <p:spPr>
          <a:xfrm flipH="1">
            <a:off x="2714612" y="2786106"/>
            <a:ext cx="6572296" cy="4000480"/>
          </a:xfrm>
          <a:prstGeom prst="rtTriangle">
            <a:avLst/>
          </a:prstGeom>
          <a:solidFill>
            <a:schemeClr val="accent6">
              <a:lumMod val="75000"/>
              <a:alpha val="28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0" y="2357430"/>
            <a:ext cx="6444208" cy="1138773"/>
          </a:xfrm>
          <a:prstGeom prst="rect">
            <a:avLst/>
          </a:prstGeom>
          <a:solidFill>
            <a:schemeClr val="accent6">
              <a:lumMod val="40000"/>
              <a:lumOff val="60000"/>
              <a:alpha val="48000"/>
            </a:schemeClr>
          </a:solidFill>
          <a:effectLst>
            <a:softEdge rad="63500"/>
          </a:effectLst>
        </p:spPr>
        <p:txBody>
          <a:bodyPr wrap="square" rtlCol="0">
            <a:spAutoFit/>
          </a:bodyPr>
          <a:lstStyle/>
          <a:p>
            <a:pPr algn="ctr"/>
            <a:r>
              <a:rPr lang="fr-FR" sz="3400" b="1" u="sng" dirty="0" smtClean="0">
                <a:ln w="1905">
                  <a:solidFill>
                    <a:sysClr val="windowText" lastClr="000000"/>
                  </a:solidFill>
                </a:ln>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effectLst>
                  <a:innerShdw blurRad="69850" dist="43180" dir="5400000">
                    <a:srgbClr val="000000">
                      <a:alpha val="65000"/>
                    </a:srgbClr>
                  </a:innerShdw>
                </a:effectLst>
                <a:uFill>
                  <a:solidFill>
                    <a:srgbClr val="800000"/>
                  </a:solidFill>
                </a:uFill>
                <a:latin typeface="Tw Cen MT" pitchFamily="34" charset="0"/>
              </a:rPr>
              <a:t>A</a:t>
            </a:r>
            <a:r>
              <a:rPr lang="fr-FR" sz="3400" b="1" u="sng" dirty="0" smtClean="0">
                <a:ln w="1905">
                  <a:solidFill>
                    <a:sysClr val="windowText" lastClr="000000"/>
                  </a:solidFill>
                </a:ln>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effectLst>
                  <a:innerShdw blurRad="69850" dist="43180" dir="5400000">
                    <a:srgbClr val="000000">
                      <a:alpha val="65000"/>
                    </a:srgbClr>
                  </a:innerShdw>
                </a:effectLst>
                <a:uFill>
                  <a:solidFill>
                    <a:srgbClr val="800000"/>
                  </a:solidFill>
                </a:uFill>
                <a:latin typeface="Old English Text MT" pitchFamily="66" charset="0"/>
              </a:rPr>
              <a:t>. La Renaissance :</a:t>
            </a:r>
          </a:p>
          <a:p>
            <a:pPr algn="ctr"/>
            <a:r>
              <a:rPr lang="fr-FR" sz="3400" b="1" u="sng" dirty="0" smtClean="0">
                <a:ln w="1905">
                  <a:solidFill>
                    <a:sysClr val="windowText" lastClr="000000"/>
                  </a:solidFill>
                </a:ln>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effectLst>
                  <a:innerShdw blurRad="69850" dist="43180" dir="5400000">
                    <a:srgbClr val="000000">
                      <a:alpha val="65000"/>
                    </a:srgbClr>
                  </a:innerShdw>
                </a:effectLst>
                <a:uFill>
                  <a:solidFill>
                    <a:srgbClr val="800000"/>
                  </a:solidFill>
                </a:uFill>
                <a:latin typeface="Old English Text MT" pitchFamily="66" charset="0"/>
              </a:rPr>
              <a:t>une nouvelle conception de l’artiste</a:t>
            </a:r>
            <a:endParaRPr lang="fr-FR" sz="3400" b="1" u="sng" dirty="0">
              <a:ln w="1905">
                <a:solidFill>
                  <a:sysClr val="windowText" lastClr="000000"/>
                </a:solidFill>
              </a:ln>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effectLst>
                <a:innerShdw blurRad="69850" dist="43180" dir="5400000">
                  <a:srgbClr val="000000">
                    <a:alpha val="65000"/>
                  </a:srgbClr>
                </a:innerShdw>
              </a:effectLst>
              <a:uFill>
                <a:solidFill>
                  <a:srgbClr val="800000"/>
                </a:solidFill>
              </a:uFill>
              <a:latin typeface="Old English Text MT" pitchFamily="66" charset="0"/>
            </a:endParaRPr>
          </a:p>
        </p:txBody>
      </p:sp>
      <p:sp>
        <p:nvSpPr>
          <p:cNvPr id="22" name="ZoneTexte 21"/>
          <p:cNvSpPr txBox="1"/>
          <p:nvPr/>
        </p:nvSpPr>
        <p:spPr>
          <a:xfrm>
            <a:off x="2555776" y="5949280"/>
            <a:ext cx="6473119" cy="646331"/>
          </a:xfrm>
          <a:prstGeom prst="rect">
            <a:avLst/>
          </a:prstGeom>
          <a:noFill/>
        </p:spPr>
        <p:txBody>
          <a:bodyPr wrap="none" rtlCol="0">
            <a:spAutoFit/>
          </a:bodyPr>
          <a:lstStyle/>
          <a:p>
            <a:r>
              <a:rPr lang="fr-FR" sz="3600" b="1" u="sng" spc="340" dirty="0" smtClean="0">
                <a:ln w="10541" cmpd="sng">
                  <a:solidFill>
                    <a:schemeClr val="tx1"/>
                  </a:solidFill>
                  <a:prstDash val="solid"/>
                </a:ln>
                <a:solidFill>
                  <a:schemeClr val="accent6">
                    <a:lumMod val="50000"/>
                  </a:schemeClr>
                </a:solidFill>
                <a:effectLst>
                  <a:outerShdw blurRad="38100" dist="38100" dir="2700000" algn="tl">
                    <a:srgbClr val="000000">
                      <a:alpha val="43137"/>
                    </a:srgbClr>
                  </a:outerShdw>
                </a:effectLst>
                <a:latin typeface="John Handy LET" pitchFamily="2" charset="0"/>
              </a:rPr>
              <a:t>Etude : Léonard  De Vinci</a:t>
            </a:r>
            <a:endParaRPr lang="fr-FR" sz="3600" b="1" u="sng" spc="340" dirty="0">
              <a:ln w="10541" cmpd="sng">
                <a:solidFill>
                  <a:schemeClr val="tx1"/>
                </a:solidFill>
                <a:prstDash val="solid"/>
              </a:ln>
              <a:solidFill>
                <a:schemeClr val="accent6">
                  <a:lumMod val="50000"/>
                </a:schemeClr>
              </a:solidFill>
              <a:effectLst>
                <a:outerShdw blurRad="38100" dist="38100" dir="2700000" algn="tl">
                  <a:srgbClr val="000000">
                    <a:alpha val="43137"/>
                  </a:srgbClr>
                </a:outerShdw>
              </a:effectLst>
              <a:latin typeface="John Handy LET"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500"/>
                            </p:stCondLst>
                            <p:childTnLst>
                              <p:par>
                                <p:cTn id="13" presetID="1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plus(in)">
                                      <p:cBhvr>
                                        <p:cTn id="15" dur="1000"/>
                                        <p:tgtEl>
                                          <p:spTgt spid="6"/>
                                        </p:tgtEl>
                                      </p:cBhvr>
                                    </p:animEffect>
                                  </p:childTnLst>
                                </p:cTn>
                              </p:par>
                            </p:childTnLst>
                          </p:cTn>
                        </p:par>
                        <p:par>
                          <p:cTn id="16" fill="hold">
                            <p:stCondLst>
                              <p:cond delay="2500"/>
                            </p:stCondLst>
                            <p:childTnLst>
                              <p:par>
                                <p:cTn id="17" presetID="53"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childTnLst>
                          </p:cTn>
                        </p:par>
                        <p:par>
                          <p:cTn id="22" fill="hold">
                            <p:stCondLst>
                              <p:cond delay="35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4500"/>
                            </p:stCondLst>
                            <p:childTnLst>
                              <p:par>
                                <p:cTn id="28" presetID="53"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0"/>
                            </p:stCondLst>
                            <p:childTnLst>
                              <p:par>
                                <p:cTn id="34" presetID="2" presetClass="entr" presetSubtype="12"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1000" fill="hold"/>
                                        <p:tgtEl>
                                          <p:spTgt spid="11"/>
                                        </p:tgtEl>
                                        <p:attrNameLst>
                                          <p:attrName>ppt_x</p:attrName>
                                        </p:attrNameLst>
                                      </p:cBhvr>
                                      <p:tavLst>
                                        <p:tav tm="0">
                                          <p:val>
                                            <p:strVal val="0-#ppt_w/2"/>
                                          </p:val>
                                        </p:tav>
                                        <p:tav tm="100000">
                                          <p:val>
                                            <p:strVal val="#ppt_x"/>
                                          </p:val>
                                        </p:tav>
                                      </p:tavLst>
                                    </p:anim>
                                    <p:anim calcmode="lin" valueType="num">
                                      <p:cBhvr additive="base">
                                        <p:cTn id="37" dur="1000" fill="hold"/>
                                        <p:tgtEl>
                                          <p:spTgt spid="11"/>
                                        </p:tgtEl>
                                        <p:attrNameLst>
                                          <p:attrName>ppt_y</p:attrName>
                                        </p:attrNameLst>
                                      </p:cBhvr>
                                      <p:tavLst>
                                        <p:tav tm="0">
                                          <p:val>
                                            <p:strVal val="1+#ppt_h/2"/>
                                          </p:val>
                                        </p:tav>
                                        <p:tav tm="100000">
                                          <p:val>
                                            <p:strVal val="#ppt_y"/>
                                          </p:val>
                                        </p:tav>
                                      </p:tavLst>
                                    </p:anim>
                                  </p:childTnLst>
                                </p:cTn>
                              </p:par>
                            </p:childTnLst>
                          </p:cTn>
                        </p:par>
                        <p:par>
                          <p:cTn id="38" fill="hold">
                            <p:stCondLst>
                              <p:cond delay="6000"/>
                            </p:stCondLst>
                            <p:childTnLst>
                              <p:par>
                                <p:cTn id="39" presetID="2" presetClass="entr" presetSubtype="6"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000" fill="hold"/>
                                        <p:tgtEl>
                                          <p:spTgt spid="12"/>
                                        </p:tgtEl>
                                        <p:attrNameLst>
                                          <p:attrName>ppt_x</p:attrName>
                                        </p:attrNameLst>
                                      </p:cBhvr>
                                      <p:tavLst>
                                        <p:tav tm="0">
                                          <p:val>
                                            <p:strVal val="1+#ppt_w/2"/>
                                          </p:val>
                                        </p:tav>
                                        <p:tav tm="100000">
                                          <p:val>
                                            <p:strVal val="#ppt_x"/>
                                          </p:val>
                                        </p:tav>
                                      </p:tavLst>
                                    </p:anim>
                                    <p:anim calcmode="lin" valueType="num">
                                      <p:cBhvr additive="base">
                                        <p:cTn id="42" dur="1000" fill="hold"/>
                                        <p:tgtEl>
                                          <p:spTgt spid="12"/>
                                        </p:tgtEl>
                                        <p:attrNameLst>
                                          <p:attrName>ppt_y</p:attrName>
                                        </p:attrNameLst>
                                      </p:cBhvr>
                                      <p:tavLst>
                                        <p:tav tm="0">
                                          <p:val>
                                            <p:strVal val="1+#ppt_h/2"/>
                                          </p:val>
                                        </p:tav>
                                        <p:tav tm="100000">
                                          <p:val>
                                            <p:strVal val="#ppt_y"/>
                                          </p:val>
                                        </p:tav>
                                      </p:tavLst>
                                    </p:anim>
                                  </p:childTnLst>
                                </p:cTn>
                              </p:par>
                            </p:childTnLst>
                          </p:cTn>
                        </p:par>
                        <p:par>
                          <p:cTn id="43" fill="hold">
                            <p:stCondLst>
                              <p:cond delay="7000"/>
                            </p:stCondLst>
                            <p:childTnLst>
                              <p:par>
                                <p:cTn id="44" presetID="12" presetClass="entr" presetSubtype="2"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lide(fromRight)">
                                      <p:cBhvr>
                                        <p:cTn id="46" dur="500"/>
                                        <p:tgtEl>
                                          <p:spTgt spid="13"/>
                                        </p:tgtEl>
                                      </p:cBhvr>
                                    </p:animEffect>
                                  </p:childTnLst>
                                </p:cTn>
                              </p:par>
                            </p:childTnLst>
                          </p:cTn>
                        </p:par>
                        <p:par>
                          <p:cTn id="47" fill="hold">
                            <p:stCondLst>
                              <p:cond delay="7500"/>
                            </p:stCondLst>
                            <p:childTnLst>
                              <p:par>
                                <p:cTn id="48" presetID="9" presetClass="entr" presetSubtype="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dissolve">
                                      <p:cBhvr>
                                        <p:cTn id="50" dur="1000"/>
                                        <p:tgtEl>
                                          <p:spTgt spid="14"/>
                                        </p:tgtEl>
                                      </p:cBhvr>
                                    </p:animEffect>
                                  </p:childTnLst>
                                </p:cTn>
                              </p:par>
                            </p:childTnLst>
                          </p:cTn>
                        </p:par>
                        <p:par>
                          <p:cTn id="51" fill="hold">
                            <p:stCondLst>
                              <p:cond delay="8500"/>
                            </p:stCondLst>
                            <p:childTnLst>
                              <p:par>
                                <p:cTn id="52" presetID="29"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1000" fill="hold"/>
                                        <p:tgtEl>
                                          <p:spTgt spid="15"/>
                                        </p:tgtEl>
                                        <p:attrNameLst>
                                          <p:attrName>ppt_x</p:attrName>
                                        </p:attrNameLst>
                                      </p:cBhvr>
                                      <p:tavLst>
                                        <p:tav tm="0">
                                          <p:val>
                                            <p:strVal val="#ppt_x-.2"/>
                                          </p:val>
                                        </p:tav>
                                        <p:tav tm="100000">
                                          <p:val>
                                            <p:strVal val="#ppt_x"/>
                                          </p:val>
                                        </p:tav>
                                      </p:tavLst>
                                    </p:anim>
                                    <p:anim calcmode="lin" valueType="num">
                                      <p:cBhvr>
                                        <p:cTn id="5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5"/>
                                        </p:tgtEl>
                                      </p:cBhvr>
                                    </p:animEffect>
                                  </p:childTnLst>
                                </p:cTn>
                              </p:par>
                            </p:childTnLst>
                          </p:cTn>
                        </p:par>
                        <p:par>
                          <p:cTn id="57" fill="hold">
                            <p:stCondLst>
                              <p:cond delay="9500"/>
                            </p:stCondLst>
                            <p:childTnLst>
                              <p:par>
                                <p:cTn id="58" presetID="53" presetClass="entr" presetSubtype="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2000" fill="hold"/>
                                        <p:tgtEl>
                                          <p:spTgt spid="25"/>
                                        </p:tgtEl>
                                        <p:attrNameLst>
                                          <p:attrName>ppt_w</p:attrName>
                                        </p:attrNameLst>
                                      </p:cBhvr>
                                      <p:tavLst>
                                        <p:tav tm="0">
                                          <p:val>
                                            <p:fltVal val="0"/>
                                          </p:val>
                                        </p:tav>
                                        <p:tav tm="100000">
                                          <p:val>
                                            <p:strVal val="#ppt_w"/>
                                          </p:val>
                                        </p:tav>
                                      </p:tavLst>
                                    </p:anim>
                                    <p:anim calcmode="lin" valueType="num">
                                      <p:cBhvr>
                                        <p:cTn id="61" dur="2000" fill="hold"/>
                                        <p:tgtEl>
                                          <p:spTgt spid="25"/>
                                        </p:tgtEl>
                                        <p:attrNameLst>
                                          <p:attrName>ppt_h</p:attrName>
                                        </p:attrNameLst>
                                      </p:cBhvr>
                                      <p:tavLst>
                                        <p:tav tm="0">
                                          <p:val>
                                            <p:fltVal val="0"/>
                                          </p:val>
                                        </p:tav>
                                        <p:tav tm="100000">
                                          <p:val>
                                            <p:strVal val="#ppt_h"/>
                                          </p:val>
                                        </p:tav>
                                      </p:tavLst>
                                    </p:anim>
                                    <p:animEffect transition="in" filter="fade">
                                      <p:cBhvr>
                                        <p:cTn id="62" dur="2000"/>
                                        <p:tgtEl>
                                          <p:spTgt spid="25"/>
                                        </p:tgtEl>
                                      </p:cBhvr>
                                    </p:animEffect>
                                  </p:childTnLst>
                                </p:cTn>
                              </p:par>
                            </p:childTnLst>
                          </p:cTn>
                        </p:par>
                        <p:par>
                          <p:cTn id="63" fill="hold">
                            <p:stCondLst>
                              <p:cond delay="11500"/>
                            </p:stCondLst>
                            <p:childTnLst>
                              <p:par>
                                <p:cTn id="64" presetID="53" presetClass="entr" presetSubtype="0" fill="hold" grpId="1"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2000" fill="hold"/>
                                        <p:tgtEl>
                                          <p:spTgt spid="23"/>
                                        </p:tgtEl>
                                        <p:attrNameLst>
                                          <p:attrName>ppt_w</p:attrName>
                                        </p:attrNameLst>
                                      </p:cBhvr>
                                      <p:tavLst>
                                        <p:tav tm="0">
                                          <p:val>
                                            <p:fltVal val="0"/>
                                          </p:val>
                                        </p:tav>
                                        <p:tav tm="100000">
                                          <p:val>
                                            <p:strVal val="#ppt_w"/>
                                          </p:val>
                                        </p:tav>
                                      </p:tavLst>
                                    </p:anim>
                                    <p:anim calcmode="lin" valueType="num">
                                      <p:cBhvr>
                                        <p:cTn id="67" dur="2000" fill="hold"/>
                                        <p:tgtEl>
                                          <p:spTgt spid="23"/>
                                        </p:tgtEl>
                                        <p:attrNameLst>
                                          <p:attrName>ppt_h</p:attrName>
                                        </p:attrNameLst>
                                      </p:cBhvr>
                                      <p:tavLst>
                                        <p:tav tm="0">
                                          <p:val>
                                            <p:fltVal val="0"/>
                                          </p:val>
                                        </p:tav>
                                        <p:tav tm="100000">
                                          <p:val>
                                            <p:strVal val="#ppt_h"/>
                                          </p:val>
                                        </p:tav>
                                      </p:tavLst>
                                    </p:anim>
                                    <p:animEffect transition="in" filter="fade">
                                      <p:cBhvr>
                                        <p:cTn id="68" dur="2000"/>
                                        <p:tgtEl>
                                          <p:spTgt spid="23"/>
                                        </p:tgtEl>
                                      </p:cBhvr>
                                    </p:animEffect>
                                  </p:childTnLst>
                                </p:cTn>
                              </p:par>
                            </p:childTnLst>
                          </p:cTn>
                        </p:par>
                        <p:par>
                          <p:cTn id="69" fill="hold">
                            <p:stCondLst>
                              <p:cond delay="13500"/>
                            </p:stCondLst>
                            <p:childTnLst>
                              <p:par>
                                <p:cTn id="70" presetID="29"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1000" fill="hold"/>
                                        <p:tgtEl>
                                          <p:spTgt spid="21"/>
                                        </p:tgtEl>
                                        <p:attrNameLst>
                                          <p:attrName>ppt_x</p:attrName>
                                        </p:attrNameLst>
                                      </p:cBhvr>
                                      <p:tavLst>
                                        <p:tav tm="0">
                                          <p:val>
                                            <p:strVal val="#ppt_x-.2"/>
                                          </p:val>
                                        </p:tav>
                                        <p:tav tm="100000">
                                          <p:val>
                                            <p:strVal val="#ppt_x"/>
                                          </p:val>
                                        </p:tav>
                                      </p:tavLst>
                                    </p:anim>
                                    <p:anim calcmode="lin" valueType="num">
                                      <p:cBhvr>
                                        <p:cTn id="7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74" dur="1000"/>
                                        <p:tgtEl>
                                          <p:spTgt spid="21"/>
                                        </p:tgtEl>
                                      </p:cBhvr>
                                    </p:animEffect>
                                  </p:childTnLst>
                                </p:cTn>
                              </p:par>
                            </p:childTnLst>
                          </p:cTn>
                        </p:par>
                        <p:par>
                          <p:cTn id="75" fill="hold">
                            <p:stCondLst>
                              <p:cond delay="14500"/>
                            </p:stCondLst>
                            <p:childTnLst>
                              <p:par>
                                <p:cTn id="76" presetID="22" presetClass="entr" presetSubtype="2"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right)">
                                      <p:cBhvr>
                                        <p:cTn id="7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animBg="1"/>
      <p:bldP spid="25" grpId="0" animBg="1"/>
      <p:bldP spid="15" grpId="0" animBg="1"/>
      <p:bldP spid="21"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eonardo_da_Vinci_01_1280x1024.jpg"/>
          <p:cNvPicPr>
            <a:picLocks noChangeAspect="1"/>
          </p:cNvPicPr>
          <p:nvPr/>
        </p:nvPicPr>
        <p:blipFill>
          <a:blip r:embed="rId3" cstate="email">
            <a:biLevel thresh="50000"/>
            <a:extLst>
              <a:ext uri="{28A0092B-C50C-407E-A947-70E740481C1C}">
                <a14:useLocalDpi xmlns:a14="http://schemas.microsoft.com/office/drawing/2010/main"/>
              </a:ext>
            </a:extLst>
          </a:blip>
          <a:stretch>
            <a:fillRect/>
          </a:stretch>
        </p:blipFill>
        <p:spPr>
          <a:xfrm>
            <a:off x="32" y="-24"/>
            <a:ext cx="9144000" cy="6858000"/>
          </a:xfrm>
          <a:prstGeom prst="rect">
            <a:avLst/>
          </a:prstGeom>
        </p:spPr>
      </p:pic>
      <p:pic>
        <p:nvPicPr>
          <p:cNvPr id="4" name="Image 3" descr="Leonardo_da_Vinci_01_1280x102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 y="24"/>
            <a:ext cx="9144000" cy="6858000"/>
          </a:xfrm>
          <a:prstGeom prst="rect">
            <a:avLst/>
          </a:prstGeom>
        </p:spPr>
      </p:pic>
      <p:sp>
        <p:nvSpPr>
          <p:cNvPr id="7" name="ZoneTexte 6"/>
          <p:cNvSpPr txBox="1"/>
          <p:nvPr/>
        </p:nvSpPr>
        <p:spPr>
          <a:xfrm>
            <a:off x="4071934" y="186617"/>
            <a:ext cx="5072067" cy="1384995"/>
          </a:xfrm>
          <a:prstGeom prst="rect">
            <a:avLst/>
          </a:prstGeom>
          <a:noFill/>
        </p:spPr>
        <p:txBody>
          <a:bodyPr wrap="square" rtlCol="0">
            <a:spAutoFit/>
          </a:bodyPr>
          <a:lstStyle/>
          <a:p>
            <a:pPr algn="ctr"/>
            <a:r>
              <a:rPr lang="fr-FR" sz="2800" b="1" u="sng" dirty="0" smtClean="0">
                <a:solidFill>
                  <a:schemeClr val="bg2">
                    <a:lumMod val="90000"/>
                  </a:schemeClr>
                </a:solidFill>
                <a:effectLst>
                  <a:outerShdw blurRad="38100" dist="38100" dir="2700000" algn="tl">
                    <a:srgbClr val="000000">
                      <a:alpha val="43137"/>
                    </a:srgbClr>
                  </a:outerShdw>
                </a:effectLst>
                <a:latin typeface="John Handy LET" pitchFamily="2" charset="0"/>
              </a:rPr>
              <a:t>Etude</a:t>
            </a:r>
            <a:r>
              <a:rPr lang="fr-FR" sz="2800" b="1" dirty="0" smtClean="0">
                <a:solidFill>
                  <a:schemeClr val="bg2">
                    <a:lumMod val="90000"/>
                  </a:schemeClr>
                </a:solidFill>
                <a:effectLst>
                  <a:outerShdw blurRad="38100" dist="38100" dir="2700000" algn="tl">
                    <a:srgbClr val="000000">
                      <a:alpha val="43137"/>
                    </a:srgbClr>
                  </a:outerShdw>
                </a:effectLst>
                <a:latin typeface="John Handy LET" pitchFamily="2" charset="0"/>
              </a:rPr>
              <a:t> : Léonard de Vinci,</a:t>
            </a:r>
          </a:p>
          <a:p>
            <a:pPr algn="ctr"/>
            <a:r>
              <a:rPr lang="fr-FR" sz="2800" b="1" dirty="0" smtClean="0">
                <a:solidFill>
                  <a:schemeClr val="bg2">
                    <a:lumMod val="90000"/>
                  </a:schemeClr>
                </a:solidFill>
                <a:effectLst>
                  <a:outerShdw blurRad="38100" dist="38100" dir="2700000" algn="tl">
                    <a:srgbClr val="000000">
                      <a:alpha val="43137"/>
                    </a:srgbClr>
                  </a:outerShdw>
                </a:effectLst>
                <a:latin typeface="John Handy LET" pitchFamily="2" charset="0"/>
              </a:rPr>
              <a:t> un artiste dans son temps </a:t>
            </a:r>
          </a:p>
          <a:p>
            <a:pPr algn="ctr"/>
            <a:r>
              <a:rPr lang="fr-FR" sz="2800" b="1" dirty="0" smtClean="0">
                <a:solidFill>
                  <a:schemeClr val="bg2">
                    <a:lumMod val="90000"/>
                  </a:schemeClr>
                </a:solidFill>
                <a:effectLst>
                  <a:outerShdw blurRad="38100" dist="38100" dir="2700000" algn="tl">
                    <a:srgbClr val="000000">
                      <a:alpha val="43137"/>
                    </a:srgbClr>
                  </a:outerShdw>
                </a:effectLst>
                <a:latin typeface="John Handy LET" pitchFamily="2" charset="0"/>
              </a:rPr>
              <a:t>et hors de son temps</a:t>
            </a:r>
            <a:endParaRPr lang="fr-FR" sz="2800" b="1" dirty="0">
              <a:solidFill>
                <a:schemeClr val="bg2">
                  <a:lumMod val="90000"/>
                </a:schemeClr>
              </a:solidFill>
              <a:effectLst>
                <a:outerShdw blurRad="38100" dist="38100" dir="2700000" algn="tl">
                  <a:srgbClr val="000000">
                    <a:alpha val="43137"/>
                  </a:srgbClr>
                </a:outerShdw>
              </a:effectLst>
              <a:latin typeface="John Handy LET" pitchFamily="2" charset="0"/>
            </a:endParaRPr>
          </a:p>
        </p:txBody>
      </p:sp>
      <p:sp>
        <p:nvSpPr>
          <p:cNvPr id="8" name="Ellipse 7"/>
          <p:cNvSpPr>
            <a:spLocks noChangeAspect="1"/>
          </p:cNvSpPr>
          <p:nvPr/>
        </p:nvSpPr>
        <p:spPr>
          <a:xfrm>
            <a:off x="4884760" y="1812934"/>
            <a:ext cx="1116000" cy="1116000"/>
          </a:xfrm>
          <a:prstGeom prst="ellipse">
            <a:avLst/>
          </a:prstGeom>
          <a:blipFill rotWithShape="0">
            <a:blip r:embed="rId4" cstate="email">
              <a:extLst>
                <a:ext uri="{28A0092B-C50C-407E-A947-70E740481C1C}">
                  <a14:useLocalDpi xmlns:a14="http://schemas.microsoft.com/office/drawing/2010/main"/>
                </a:ext>
              </a:extLst>
            </a:blip>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6">
              <a:tint val="50000"/>
              <a:hueOff val="0"/>
              <a:satOff val="0"/>
              <a:lumOff val="0"/>
              <a:alphaOff val="0"/>
            </a:schemeClr>
          </a:effectRef>
          <a:fontRef idx="minor">
            <a:schemeClr val="lt1">
              <a:hueOff val="0"/>
              <a:satOff val="0"/>
              <a:lumOff val="0"/>
              <a:alphaOff val="0"/>
            </a:schemeClr>
          </a:fontRef>
        </p:style>
      </p:sp>
      <p:sp>
        <p:nvSpPr>
          <p:cNvPr id="9" name="Ellipse 8"/>
          <p:cNvSpPr>
            <a:spLocks/>
          </p:cNvSpPr>
          <p:nvPr/>
        </p:nvSpPr>
        <p:spPr>
          <a:xfrm>
            <a:off x="4884760" y="3384570"/>
            <a:ext cx="1116000" cy="1116000"/>
          </a:xfrm>
          <a:prstGeom prst="ellipse">
            <a:avLst/>
          </a:prstGeom>
          <a:blipFill rotWithShape="0">
            <a:blip r:embed="rId5" cstate="email">
              <a:extLst>
                <a:ext uri="{28A0092B-C50C-407E-A947-70E740481C1C}">
                  <a14:useLocalDpi xmlns:a14="http://schemas.microsoft.com/office/drawing/2010/main"/>
                </a:ext>
              </a:extLst>
            </a:blip>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6">
              <a:tint val="50000"/>
              <a:hueOff val="0"/>
              <a:satOff val="0"/>
              <a:lumOff val="0"/>
              <a:alphaOff val="0"/>
            </a:schemeClr>
          </a:effectRef>
          <a:fontRef idx="minor">
            <a:schemeClr val="lt1">
              <a:hueOff val="0"/>
              <a:satOff val="0"/>
              <a:lumOff val="0"/>
              <a:alphaOff val="0"/>
            </a:schemeClr>
          </a:fontRef>
        </p:style>
      </p:sp>
      <p:sp>
        <p:nvSpPr>
          <p:cNvPr id="10" name="Ellipse 9"/>
          <p:cNvSpPr>
            <a:spLocks noChangeAspect="1"/>
          </p:cNvSpPr>
          <p:nvPr/>
        </p:nvSpPr>
        <p:spPr>
          <a:xfrm>
            <a:off x="4884760" y="5027644"/>
            <a:ext cx="1116000" cy="1116000"/>
          </a:xfrm>
          <a:prstGeom prst="ellipse">
            <a:avLst/>
          </a:prstGeom>
          <a:blipFill rotWithShape="0">
            <a:blip r:embed="rId6" cstate="email">
              <a:extLst>
                <a:ext uri="{28A0092B-C50C-407E-A947-70E740481C1C}">
                  <a14:useLocalDpi xmlns:a14="http://schemas.microsoft.com/office/drawing/2010/main"/>
                </a:ext>
              </a:extLst>
            </a:blip>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6">
              <a:tint val="50000"/>
              <a:hueOff val="0"/>
              <a:satOff val="0"/>
              <a:lumOff val="0"/>
              <a:alphaOff val="0"/>
            </a:schemeClr>
          </a:effectRef>
          <a:fontRef idx="minor">
            <a:schemeClr val="lt1">
              <a:hueOff val="0"/>
              <a:satOff val="0"/>
              <a:lumOff val="0"/>
              <a:alphaOff val="0"/>
            </a:schemeClr>
          </a:fontRef>
        </p:style>
      </p:sp>
      <p:sp>
        <p:nvSpPr>
          <p:cNvPr id="11" name="ZoneTexte 10"/>
          <p:cNvSpPr txBox="1"/>
          <p:nvPr/>
        </p:nvSpPr>
        <p:spPr>
          <a:xfrm>
            <a:off x="6094766" y="1996851"/>
            <a:ext cx="3049233" cy="646331"/>
          </a:xfrm>
          <a:prstGeom prst="rect">
            <a:avLst/>
          </a:prstGeom>
          <a:noFill/>
        </p:spPr>
        <p:txBody>
          <a:bodyPr wrap="square" rtlCol="0">
            <a:spAutoFit/>
          </a:bodyPr>
          <a:lstStyle/>
          <a:p>
            <a:pPr algn="ctr"/>
            <a:r>
              <a:rPr lang="fr-FR" b="1" u="sng" dirty="0" smtClean="0">
                <a:solidFill>
                  <a:schemeClr val="bg2"/>
                </a:solidFill>
                <a:effectLst>
                  <a:outerShdw blurRad="38100" dist="38100" dir="2700000" algn="tl">
                    <a:srgbClr val="000000">
                      <a:alpha val="43137"/>
                    </a:srgbClr>
                  </a:outerShdw>
                </a:effectLst>
                <a:latin typeface="John Handy LET" pitchFamily="2" charset="0"/>
              </a:rPr>
              <a:t>Acte 1 </a:t>
            </a:r>
          </a:p>
          <a:p>
            <a:pPr algn="ctr"/>
            <a:r>
              <a:rPr lang="fr-FR" b="1" dirty="0" smtClean="0">
                <a:solidFill>
                  <a:schemeClr val="bg2"/>
                </a:solidFill>
                <a:latin typeface="John Handy LET" pitchFamily="2" charset="0"/>
              </a:rPr>
              <a:t>Un artiste qui voyage</a:t>
            </a:r>
            <a:endParaRPr lang="fr-FR" b="1" dirty="0">
              <a:solidFill>
                <a:schemeClr val="bg2"/>
              </a:solidFill>
              <a:latin typeface="John Handy LET" pitchFamily="2" charset="0"/>
            </a:endParaRPr>
          </a:p>
        </p:txBody>
      </p:sp>
      <p:sp>
        <p:nvSpPr>
          <p:cNvPr id="12" name="ZoneTexte 11"/>
          <p:cNvSpPr txBox="1"/>
          <p:nvPr/>
        </p:nvSpPr>
        <p:spPr>
          <a:xfrm>
            <a:off x="6072198" y="3505802"/>
            <a:ext cx="3049200" cy="923330"/>
          </a:xfrm>
          <a:prstGeom prst="rect">
            <a:avLst/>
          </a:prstGeom>
          <a:noFill/>
        </p:spPr>
        <p:txBody>
          <a:bodyPr wrap="square" rtlCol="0">
            <a:spAutoFit/>
          </a:bodyPr>
          <a:lstStyle/>
          <a:p>
            <a:pPr algn="ctr"/>
            <a:r>
              <a:rPr lang="fr-FR" b="1" u="sng" dirty="0" smtClean="0">
                <a:solidFill>
                  <a:schemeClr val="bg2"/>
                </a:solidFill>
                <a:effectLst>
                  <a:outerShdw blurRad="38100" dist="38100" dir="2700000" algn="tl">
                    <a:srgbClr val="000000">
                      <a:alpha val="43137"/>
                    </a:srgbClr>
                  </a:outerShdw>
                </a:effectLst>
                <a:latin typeface="John Handy LET" pitchFamily="2" charset="0"/>
              </a:rPr>
              <a:t>Acte 1I </a:t>
            </a:r>
          </a:p>
          <a:p>
            <a:pPr algn="ctr"/>
            <a:r>
              <a:rPr lang="fr-FR" b="1" dirty="0" smtClean="0">
                <a:solidFill>
                  <a:schemeClr val="bg2"/>
                </a:solidFill>
                <a:latin typeface="John Handy LET" pitchFamily="2" charset="0"/>
              </a:rPr>
              <a:t> Un savant pluridisciplinaire et un Humaniste</a:t>
            </a:r>
            <a:endParaRPr lang="fr-FR" b="1" dirty="0">
              <a:solidFill>
                <a:schemeClr val="bg2"/>
              </a:solidFill>
              <a:latin typeface="John Handy LET" pitchFamily="2" charset="0"/>
            </a:endParaRPr>
          </a:p>
        </p:txBody>
      </p:sp>
      <p:sp>
        <p:nvSpPr>
          <p:cNvPr id="13" name="ZoneTexte 12"/>
          <p:cNvSpPr txBox="1"/>
          <p:nvPr/>
        </p:nvSpPr>
        <p:spPr>
          <a:xfrm>
            <a:off x="6072198" y="5214950"/>
            <a:ext cx="3049200" cy="646331"/>
          </a:xfrm>
          <a:prstGeom prst="rect">
            <a:avLst/>
          </a:prstGeom>
          <a:noFill/>
        </p:spPr>
        <p:txBody>
          <a:bodyPr wrap="square" rtlCol="0">
            <a:spAutoFit/>
          </a:bodyPr>
          <a:lstStyle/>
          <a:p>
            <a:pPr algn="ctr"/>
            <a:r>
              <a:rPr lang="fr-FR" b="1" u="sng" dirty="0" smtClean="0">
                <a:solidFill>
                  <a:schemeClr val="bg2"/>
                </a:solidFill>
                <a:effectLst>
                  <a:outerShdw blurRad="38100" dist="38100" dir="2700000" algn="tl">
                    <a:srgbClr val="000000">
                      <a:alpha val="43137"/>
                    </a:srgbClr>
                  </a:outerShdw>
                </a:effectLst>
                <a:latin typeface="John Handy LET" pitchFamily="2" charset="0"/>
              </a:rPr>
              <a:t>Acte 1II </a:t>
            </a:r>
          </a:p>
          <a:p>
            <a:pPr algn="ctr"/>
            <a:r>
              <a:rPr lang="fr-FR" b="1" dirty="0" smtClean="0">
                <a:solidFill>
                  <a:schemeClr val="bg2"/>
                </a:solidFill>
                <a:latin typeface="John Handy LET" pitchFamily="2" charset="0"/>
              </a:rPr>
              <a:t> Un peintre de génie</a:t>
            </a:r>
            <a:endParaRPr lang="fr-FR" b="1" dirty="0">
              <a:solidFill>
                <a:schemeClr val="bg2"/>
              </a:solidFill>
              <a:latin typeface="John Handy LET" pitchFamily="2" charset="0"/>
            </a:endParaRPr>
          </a:p>
        </p:txBody>
      </p:sp>
      <p:sp>
        <p:nvSpPr>
          <p:cNvPr id="14" name="Rectangle à coins arrondis 13"/>
          <p:cNvSpPr/>
          <p:nvPr/>
        </p:nvSpPr>
        <p:spPr>
          <a:xfrm>
            <a:off x="4286248" y="142876"/>
            <a:ext cx="4680000" cy="1296000"/>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2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ppt_x</p:attrName>
                                        </p:attrNameLst>
                                      </p:cBhvr>
                                      <p:tavLst>
                                        <p:tav tm="0">
                                          <p:val>
                                            <p:strVal val="#ppt_x-.2"/>
                                          </p:val>
                                        </p:tav>
                                        <p:tav tm="100000">
                                          <p:val>
                                            <p:strVal val="#ppt_x"/>
                                          </p:val>
                                        </p:tav>
                                      </p:tavLst>
                                    </p:anim>
                                    <p:anim calcmode="lin" valueType="num">
                                      <p:cBhvr>
                                        <p:cTn id="1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7"/>
                                        </p:tgtEl>
                                      </p:cBhvr>
                                    </p:animEffect>
                                  </p:childTnLst>
                                </p:cTn>
                              </p:par>
                            </p:childTnLst>
                          </p:cTn>
                        </p:par>
                        <p:par>
                          <p:cTn id="18" fill="hold">
                            <p:stCondLst>
                              <p:cond delay="5000"/>
                            </p:stCondLst>
                            <p:childTnLst>
                              <p:par>
                                <p:cTn id="19" presetID="22" presetClass="entr" presetSubtype="2"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2000"/>
                                        <p:tgtEl>
                                          <p:spTgt spid="14"/>
                                        </p:tgtEl>
                                      </p:cBhvr>
                                    </p:animEffect>
                                  </p:childTnLst>
                                </p:cTn>
                              </p:par>
                            </p:childTnLst>
                          </p:cTn>
                        </p:par>
                        <p:par>
                          <p:cTn id="22" fill="hold">
                            <p:stCondLst>
                              <p:cond delay="7000"/>
                            </p:stCondLst>
                            <p:childTnLst>
                              <p:par>
                                <p:cTn id="23" presetID="21"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8)">
                                      <p:cBhvr>
                                        <p:cTn id="25" dur="2000"/>
                                        <p:tgtEl>
                                          <p:spTgt spid="8"/>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2000"/>
                                        <p:tgtEl>
                                          <p:spTgt spid="11"/>
                                        </p:tgtEl>
                                      </p:cBhvr>
                                    </p:animEffect>
                                  </p:childTnLst>
                                </p:cTn>
                              </p:par>
                            </p:childTnLst>
                          </p:cTn>
                        </p:par>
                        <p:par>
                          <p:cTn id="29" fill="hold">
                            <p:stCondLst>
                              <p:cond delay="9000"/>
                            </p:stCondLst>
                            <p:childTnLst>
                              <p:par>
                                <p:cTn id="30" presetID="21"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8)">
                                      <p:cBhvr>
                                        <p:cTn id="32" dur="2000"/>
                                        <p:tgtEl>
                                          <p:spTgt spid="9"/>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2000"/>
                                        <p:tgtEl>
                                          <p:spTgt spid="12"/>
                                        </p:tgtEl>
                                      </p:cBhvr>
                                    </p:animEffect>
                                  </p:childTnLst>
                                </p:cTn>
                              </p:par>
                            </p:childTnLst>
                          </p:cTn>
                        </p:par>
                        <p:par>
                          <p:cTn id="36" fill="hold">
                            <p:stCondLst>
                              <p:cond delay="11000"/>
                            </p:stCondLst>
                            <p:childTnLst>
                              <p:par>
                                <p:cTn id="37" presetID="21"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8)">
                                      <p:cBhvr>
                                        <p:cTn id="39" dur="2000"/>
                                        <p:tgtEl>
                                          <p:spTgt spid="10"/>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right)">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73"/>
          <p:cNvGraphicFramePr>
            <a:graphicFrameLocks/>
          </p:cNvGraphicFramePr>
          <p:nvPr/>
        </p:nvGraphicFramePr>
        <p:xfrm>
          <a:off x="71406" y="571480"/>
          <a:ext cx="4032250" cy="5035296"/>
        </p:xfrm>
        <a:graphic>
          <a:graphicData uri="http://schemas.openxmlformats.org/drawingml/2006/table">
            <a:tbl>
              <a:tblPr>
                <a:tableStyleId>{AF606853-7671-496A-8E4F-DF71F8EC918B}</a:tableStyleId>
              </a:tblPr>
              <a:tblGrid>
                <a:gridCol w="1428728"/>
                <a:gridCol w="2603522"/>
              </a:tblGrid>
              <a:tr h="1651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u="none" strike="noStrike" cap="small" normalizeH="0" baseline="0" dirty="0" smtClean="0">
                          <a:ln>
                            <a:noFill/>
                          </a:ln>
                          <a:effectLst>
                            <a:outerShdw blurRad="38100" dist="38100" dir="2700000" algn="tl">
                              <a:srgbClr val="000000">
                                <a:alpha val="43137"/>
                              </a:srgbClr>
                            </a:outerShdw>
                          </a:effectLst>
                          <a:latin typeface="Tw Cen MT" pitchFamily="34" charset="0"/>
                        </a:rPr>
                        <a:t>Des exemples de voyages de Léonard de Vinci  et leurs buts</a:t>
                      </a:r>
                      <a:endParaRPr kumimoji="0" lang="fr-FR" sz="1400" b="1" i="0" u="none" strike="noStrike" cap="small" normalizeH="0" baseline="0" dirty="0" smtClean="0">
                        <a:ln>
                          <a:noFill/>
                        </a:ln>
                        <a:solidFill>
                          <a:schemeClr val="tx1"/>
                        </a:solidFill>
                        <a:effectLst>
                          <a:outerShdw blurRad="38100" dist="38100" dir="2700000" algn="tl">
                            <a:srgbClr val="000000">
                              <a:alpha val="43137"/>
                            </a:srgbClr>
                          </a:outerShdw>
                        </a:effectLst>
                        <a:latin typeface="Tw Cen MT" pitchFamily="34" charset="0"/>
                      </a:endParaRPr>
                    </a:p>
                  </a:txBody>
                  <a:tcPr anchor="ctr" horzOverflow="overflow">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cell3D prstMaterial="dkEdge">
                      <a:bevel w="25400" h="25400" prst="angle"/>
                      <a:lightRig rig="flood" dir="t"/>
                    </a:cell3D>
                    <a:solidFill>
                      <a:schemeClr val="bg2">
                        <a:lumMod val="25000"/>
                      </a:schemeClr>
                    </a:solidFill>
                  </a:tcPr>
                </a:tc>
                <a:tc hMerge="1">
                  <a:txBody>
                    <a:bodyPr/>
                    <a:lstStyle/>
                    <a:p>
                      <a:endParaRPr lang="fr-FR"/>
                    </a:p>
                  </a:txBody>
                  <a:tcPr/>
                </a:tc>
              </a:tr>
              <a:tr h="188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u="none" strike="noStrike" cap="small" normalizeH="0" baseline="0" dirty="0" smtClean="0">
                          <a:ln>
                            <a:noFill/>
                          </a:ln>
                          <a:effectLst>
                            <a:outerShdw blurRad="38100" dist="38100" dir="2700000" algn="tl">
                              <a:srgbClr val="000000">
                                <a:alpha val="43137"/>
                              </a:srgbClr>
                            </a:outerShdw>
                          </a:effectLst>
                          <a:latin typeface="Tw Cen MT" pitchFamily="34" charset="0"/>
                        </a:rPr>
                        <a:t>Ses voyages</a:t>
                      </a:r>
                      <a:endParaRPr kumimoji="0" lang="fr-FR" sz="1400" b="1" i="0" u="none" strike="noStrike" cap="small" normalizeH="0" baseline="0" dirty="0" smtClean="0">
                        <a:ln>
                          <a:noFill/>
                        </a:ln>
                        <a:solidFill>
                          <a:schemeClr val="tx1"/>
                        </a:solidFill>
                        <a:effectLst>
                          <a:outerShdw blurRad="38100" dist="38100" dir="2700000" algn="tl">
                            <a:srgbClr val="000000">
                              <a:alpha val="43137"/>
                            </a:srgbClr>
                          </a:outerShdw>
                        </a:effectLst>
                        <a:latin typeface="Tw Cen MT" pitchFamily="34" charset="0"/>
                      </a:endParaRPr>
                    </a:p>
                  </a:txBody>
                  <a:tcPr anchor="ctr" horzOverflow="overflow">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cell3D prstMaterial="dkEdge">
                      <a:bevel w="25400" h="25400" prst="angle"/>
                      <a:lightRig rig="flood" dir="t"/>
                    </a:cell3D>
                    <a:solidFill>
                      <a:schemeClr val="bg2">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u="none" strike="noStrike" cap="small" normalizeH="0" baseline="0" dirty="0" smtClean="0">
                          <a:ln>
                            <a:noFill/>
                          </a:ln>
                          <a:effectLst>
                            <a:outerShdw blurRad="38100" dist="38100" dir="2700000" algn="tl">
                              <a:srgbClr val="000000">
                                <a:alpha val="43137"/>
                              </a:srgbClr>
                            </a:outerShdw>
                          </a:effectLst>
                          <a:latin typeface="Tw Cen MT" pitchFamily="34" charset="0"/>
                        </a:rPr>
                        <a:t>Ses mécènes  et  leurs commandes </a:t>
                      </a:r>
                    </a:p>
                  </a:txBody>
                  <a:tcPr anchor="ctr" horzOverflow="overflow">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cell3D prstMaterial="dkEdge">
                      <a:bevel w="25400" h="25400" prst="angle"/>
                      <a:lightRig rig="flood" dir="t"/>
                    </a:cell3D>
                    <a:solidFill>
                      <a:schemeClr val="bg2">
                        <a:lumMod val="50000"/>
                      </a:schemeClr>
                    </a:solidFill>
                  </a:tcPr>
                </a:tc>
              </a:tr>
              <a:tr h="219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u="none" strike="noStrike" cap="none" normalizeH="0" baseline="0" dirty="0" smtClean="0">
                          <a:ln>
                            <a:noFill/>
                          </a:ln>
                          <a:solidFill>
                            <a:schemeClr val="bg2">
                              <a:lumMod val="10000"/>
                            </a:schemeClr>
                          </a:solidFill>
                          <a:effectLst/>
                          <a:latin typeface="Tw Cen MT" pitchFamily="34" charset="0"/>
                        </a:rPr>
                        <a:t>1482-1499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u="none" strike="noStrike" cap="none" normalizeH="0" baseline="0" dirty="0" smtClean="0">
                          <a:ln>
                            <a:noFill/>
                          </a:ln>
                          <a:solidFill>
                            <a:schemeClr val="bg2">
                              <a:lumMod val="10000"/>
                            </a:schemeClr>
                          </a:solidFill>
                          <a:effectLst/>
                          <a:latin typeface="Tw Cen MT" pitchFamily="34" charset="0"/>
                        </a:rPr>
                        <a:t>Milan</a:t>
                      </a:r>
                      <a:endParaRPr kumimoji="0" lang="fr-FR" sz="1400" b="1" i="0" u="none" strike="noStrike" cap="none" normalizeH="0" baseline="0" dirty="0" smtClean="0">
                        <a:ln>
                          <a:noFill/>
                        </a:ln>
                        <a:solidFill>
                          <a:schemeClr val="bg2">
                            <a:lumMod val="10000"/>
                          </a:schemeClr>
                        </a:solidFill>
                        <a:effectLst/>
                        <a:latin typeface="Tw Cen MT" pitchFamily="34" charset="0"/>
                      </a:endParaRPr>
                    </a:p>
                  </a:txBody>
                  <a:tcPr anchor="ctr" horzOverflow="overflow">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cell3D prstMaterial="dkEdge">
                      <a:bevel w="25400" h="25400" prst="angle"/>
                      <a:lightRig rig="flood" dir="t"/>
                    </a:cell3D>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u="none" strike="noStrike" cap="none" normalizeH="0" baseline="0" dirty="0" smtClean="0">
                          <a:ln>
                            <a:noFill/>
                          </a:ln>
                          <a:solidFill>
                            <a:schemeClr val="bg2">
                              <a:lumMod val="10000"/>
                            </a:schemeClr>
                          </a:solidFill>
                          <a:effectLst/>
                          <a:latin typeface="Tw Cen MT" pitchFamily="34" charset="0"/>
                        </a:rPr>
                        <a:t>Le duc Ludovic Sforza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u="none" strike="noStrike" cap="none" normalizeH="0" baseline="0" dirty="0" smtClean="0">
                          <a:ln>
                            <a:noFill/>
                          </a:ln>
                          <a:solidFill>
                            <a:schemeClr val="bg2">
                              <a:lumMod val="10000"/>
                            </a:schemeClr>
                          </a:solidFill>
                          <a:effectLst/>
                          <a:latin typeface="Tw Cen MT" pitchFamily="34" charset="0"/>
                        </a:rPr>
                        <a:t>Travaux hydrauliques </a:t>
                      </a:r>
                      <a:endParaRPr kumimoji="0" lang="fr-FR" sz="1400" b="1" i="0" u="none" strike="noStrike" cap="none" normalizeH="0" baseline="0" dirty="0" smtClean="0">
                        <a:ln>
                          <a:noFill/>
                        </a:ln>
                        <a:solidFill>
                          <a:schemeClr val="bg2">
                            <a:lumMod val="10000"/>
                          </a:schemeClr>
                        </a:solidFill>
                        <a:effectLst/>
                        <a:latin typeface="Tw Cen MT" pitchFamily="34" charset="0"/>
                        <a:cs typeface="Times New Roman" pitchFamily="18" charset="0"/>
                      </a:endParaRPr>
                    </a:p>
                  </a:txBody>
                  <a:tcPr horzOverflow="overflow">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cell3D prstMaterial="dkEdge">
                      <a:bevel w="25400" h="25400" prst="angle"/>
                      <a:lightRig rig="flood" dir="t"/>
                    </a:cell3D>
                    <a:solidFill>
                      <a:schemeClr val="bg2">
                        <a:lumMod val="75000"/>
                      </a:schemeClr>
                    </a:solidFill>
                  </a:tcPr>
                </a:tc>
              </a:tr>
              <a:tr h="211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u="none" strike="noStrike" cap="none" normalizeH="0" baseline="0" dirty="0" smtClean="0">
                          <a:ln>
                            <a:noFill/>
                          </a:ln>
                          <a:solidFill>
                            <a:schemeClr val="bg2">
                              <a:lumMod val="10000"/>
                            </a:schemeClr>
                          </a:solidFill>
                          <a:effectLst/>
                          <a:latin typeface="Tw Cen MT" pitchFamily="34" charset="0"/>
                        </a:rPr>
                        <a:t>1500-1506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u="none" strike="noStrike" cap="none" normalizeH="0" baseline="0" dirty="0" smtClean="0">
                          <a:ln>
                            <a:noFill/>
                          </a:ln>
                          <a:solidFill>
                            <a:schemeClr val="bg2">
                              <a:lumMod val="10000"/>
                            </a:schemeClr>
                          </a:solidFill>
                          <a:effectLst/>
                          <a:latin typeface="Tw Cen MT" pitchFamily="34" charset="0"/>
                        </a:rPr>
                        <a:t>Florence</a:t>
                      </a:r>
                      <a:endParaRPr kumimoji="0" lang="fr-FR" sz="1400" b="1" i="0" u="none" strike="noStrike" cap="none" normalizeH="0" baseline="0" dirty="0" smtClean="0">
                        <a:ln>
                          <a:noFill/>
                        </a:ln>
                        <a:solidFill>
                          <a:schemeClr val="bg2">
                            <a:lumMod val="10000"/>
                          </a:schemeClr>
                        </a:solidFill>
                        <a:effectLst/>
                        <a:latin typeface="Tw Cen MT" pitchFamily="34" charset="0"/>
                        <a:cs typeface="Times New Roman" pitchFamily="18" charset="0"/>
                      </a:endParaRPr>
                    </a:p>
                  </a:txBody>
                  <a:tcPr anchor="ctr" horzOverflow="overflow">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cell3D prstMaterial="dkEdge">
                      <a:bevel w="25400" h="25400" prst="angle"/>
                      <a:lightRig rig="flood" dir="t"/>
                    </a:cell3D>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u="none" strike="noStrike" cap="none" normalizeH="0" baseline="0" dirty="0" smtClean="0">
                          <a:ln>
                            <a:noFill/>
                          </a:ln>
                          <a:solidFill>
                            <a:schemeClr val="bg2">
                              <a:lumMod val="10000"/>
                            </a:schemeClr>
                          </a:solidFill>
                          <a:effectLst/>
                          <a:latin typeface="Tw Cen MT" pitchFamily="34" charset="0"/>
                        </a:rPr>
                        <a:t>César Borgia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u="none" strike="noStrike" cap="none" normalizeH="0" baseline="0" dirty="0" smtClean="0">
                          <a:ln>
                            <a:noFill/>
                          </a:ln>
                          <a:solidFill>
                            <a:schemeClr val="bg2">
                              <a:lumMod val="10000"/>
                            </a:schemeClr>
                          </a:solidFill>
                          <a:effectLst/>
                          <a:latin typeface="Tw Cen MT" pitchFamily="34" charset="0"/>
                        </a:rPr>
                        <a:t>Architecte militaire</a:t>
                      </a:r>
                      <a:endParaRPr kumimoji="0" lang="fr-FR" sz="1400" b="1" i="0" u="none" strike="noStrike" cap="none" normalizeH="0" baseline="0" dirty="0" smtClean="0">
                        <a:ln>
                          <a:noFill/>
                        </a:ln>
                        <a:solidFill>
                          <a:schemeClr val="bg2">
                            <a:lumMod val="10000"/>
                          </a:schemeClr>
                        </a:solidFill>
                        <a:effectLst/>
                        <a:latin typeface="Tw Cen MT" pitchFamily="34" charset="0"/>
                        <a:cs typeface="Times New Roman" pitchFamily="18" charset="0"/>
                      </a:endParaRPr>
                    </a:p>
                  </a:txBody>
                  <a:tcPr horzOverflow="overflow">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cell3D prstMaterial="dkEdge">
                      <a:bevel w="25400" h="25400" prst="angle"/>
                      <a:lightRig rig="flood" dir="t"/>
                    </a:cell3D>
                    <a:solidFill>
                      <a:schemeClr val="bg2">
                        <a:lumMod val="75000"/>
                      </a:schemeClr>
                    </a:solidFill>
                  </a:tcPr>
                </a:tc>
              </a:tr>
              <a:tr h="236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u="none" strike="noStrike" cap="none" normalizeH="0" baseline="0" dirty="0" smtClean="0">
                          <a:ln>
                            <a:noFill/>
                          </a:ln>
                          <a:solidFill>
                            <a:schemeClr val="bg2">
                              <a:lumMod val="10000"/>
                            </a:schemeClr>
                          </a:solidFill>
                          <a:effectLst/>
                          <a:latin typeface="Tw Cen MT" pitchFamily="34" charset="0"/>
                        </a:rPr>
                        <a:t>1506-1513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u="none" strike="noStrike" cap="none" normalizeH="0" baseline="0" dirty="0" smtClean="0">
                          <a:ln>
                            <a:noFill/>
                          </a:ln>
                          <a:solidFill>
                            <a:schemeClr val="bg2">
                              <a:lumMod val="10000"/>
                            </a:schemeClr>
                          </a:solidFill>
                          <a:effectLst/>
                          <a:latin typeface="Tw Cen MT" pitchFamily="34" charset="0"/>
                        </a:rPr>
                        <a:t> Milan</a:t>
                      </a:r>
                      <a:endParaRPr kumimoji="0" lang="fr-FR" sz="1400" b="1" i="0" u="none" strike="noStrike" cap="none" normalizeH="0" baseline="0" dirty="0" smtClean="0">
                        <a:ln>
                          <a:noFill/>
                        </a:ln>
                        <a:solidFill>
                          <a:schemeClr val="bg2">
                            <a:lumMod val="10000"/>
                          </a:schemeClr>
                        </a:solidFill>
                        <a:effectLst/>
                        <a:latin typeface="Tw Cen MT" pitchFamily="34" charset="0"/>
                        <a:cs typeface="Times New Roman" pitchFamily="18" charset="0"/>
                      </a:endParaRPr>
                    </a:p>
                  </a:txBody>
                  <a:tcPr anchor="ctr" horzOverflow="overflow">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cell3D prstMaterial="dkEdge">
                      <a:bevel w="25400" h="25400" prst="angle"/>
                      <a:lightRig rig="flood" dir="t"/>
                    </a:cell3D>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u="none" strike="noStrike" cap="none" normalizeH="0" baseline="0" dirty="0" smtClean="0">
                          <a:ln>
                            <a:noFill/>
                          </a:ln>
                          <a:solidFill>
                            <a:schemeClr val="bg2">
                              <a:lumMod val="10000"/>
                            </a:schemeClr>
                          </a:solidFill>
                          <a:effectLst/>
                          <a:latin typeface="Tw Cen MT" pitchFamily="34" charset="0"/>
                        </a:rPr>
                        <a:t>Les Français qui ont conquis Milan lors des guerres d’Italie découvrent  la Renaissance italienne.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u="none" strike="noStrike" cap="none" normalizeH="0" baseline="0" dirty="0" smtClean="0">
                          <a:ln>
                            <a:noFill/>
                          </a:ln>
                          <a:solidFill>
                            <a:schemeClr val="bg2">
                              <a:lumMod val="10000"/>
                            </a:schemeClr>
                          </a:solidFill>
                          <a:effectLst/>
                          <a:latin typeface="Tw Cen MT" pitchFamily="34" charset="0"/>
                        </a:rPr>
                        <a:t>Travaux d’urbanisme </a:t>
                      </a:r>
                    </a:p>
                  </a:txBody>
                  <a:tcPr horzOverflow="overflow">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cell3D prstMaterial="dkEdge">
                      <a:bevel w="25400" h="25400" prst="angle"/>
                      <a:lightRig rig="flood" dir="t"/>
                    </a:cell3D>
                    <a:solidFill>
                      <a:schemeClr val="bg2">
                        <a:lumMod val="75000"/>
                      </a:schemeClr>
                    </a:solidFill>
                  </a:tcPr>
                </a:tc>
              </a:tr>
              <a:tr h="292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u="none" strike="noStrike" cap="none" normalizeH="0" baseline="0" dirty="0" smtClean="0">
                          <a:ln>
                            <a:noFill/>
                          </a:ln>
                          <a:solidFill>
                            <a:schemeClr val="bg2">
                              <a:lumMod val="10000"/>
                            </a:schemeClr>
                          </a:solidFill>
                          <a:effectLst/>
                          <a:latin typeface="Tw Cen MT" pitchFamily="34" charset="0"/>
                        </a:rPr>
                        <a:t>1513-1516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u="none" strike="noStrike" cap="none" normalizeH="0" baseline="0" dirty="0" smtClean="0">
                          <a:ln>
                            <a:noFill/>
                          </a:ln>
                          <a:solidFill>
                            <a:schemeClr val="bg2">
                              <a:lumMod val="10000"/>
                            </a:schemeClr>
                          </a:solidFill>
                          <a:effectLst/>
                          <a:latin typeface="Tw Cen MT" pitchFamily="34" charset="0"/>
                        </a:rPr>
                        <a:t>Rome</a:t>
                      </a:r>
                      <a:endParaRPr kumimoji="0" lang="fr-FR" sz="1400" b="1" i="0" u="none" strike="noStrike" cap="none" normalizeH="0" baseline="0" dirty="0" smtClean="0">
                        <a:ln>
                          <a:noFill/>
                        </a:ln>
                        <a:solidFill>
                          <a:schemeClr val="bg2">
                            <a:lumMod val="10000"/>
                          </a:schemeClr>
                        </a:solidFill>
                        <a:effectLst/>
                        <a:latin typeface="Tw Cen MT" pitchFamily="34" charset="0"/>
                      </a:endParaRPr>
                    </a:p>
                  </a:txBody>
                  <a:tcPr anchor="ctr" horzOverflow="overflow">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cell3D prstMaterial="dkEdge">
                      <a:bevel w="25400" h="25400" prst="angle"/>
                      <a:lightRig rig="flood" dir="t"/>
                    </a:cell3D>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u="none" strike="noStrike" cap="none" normalizeH="0" baseline="0" dirty="0" smtClean="0">
                          <a:ln>
                            <a:noFill/>
                          </a:ln>
                          <a:solidFill>
                            <a:schemeClr val="bg2">
                              <a:lumMod val="10000"/>
                            </a:schemeClr>
                          </a:solidFill>
                          <a:effectLst/>
                          <a:latin typeface="Tw Cen MT" pitchFamily="34" charset="0"/>
                        </a:rPr>
                        <a:t>Le  pape  Léon X, membre de la famille des Médicis.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u="none" strike="noStrike" cap="none" normalizeH="0" baseline="0" dirty="0" smtClean="0">
                          <a:ln>
                            <a:noFill/>
                          </a:ln>
                          <a:solidFill>
                            <a:schemeClr val="bg2">
                              <a:lumMod val="10000"/>
                            </a:schemeClr>
                          </a:solidFill>
                          <a:effectLst/>
                          <a:latin typeface="Tw Cen MT" pitchFamily="34" charset="0"/>
                        </a:rPr>
                        <a:t>Travaux d’assainissement des marais Pontins</a:t>
                      </a:r>
                    </a:p>
                  </a:txBody>
                  <a:tcPr horzOverflow="overflow">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cell3D prstMaterial="dkEdge">
                      <a:bevel w="25400" h="25400" prst="angle"/>
                      <a:lightRig rig="flood" dir="t"/>
                    </a:cell3D>
                    <a:solidFill>
                      <a:schemeClr val="bg2">
                        <a:lumMod val="75000"/>
                      </a:schemeClr>
                    </a:solid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u="none" strike="noStrike" cap="none" normalizeH="0" baseline="0" dirty="0" smtClean="0">
                          <a:ln>
                            <a:noFill/>
                          </a:ln>
                          <a:solidFill>
                            <a:schemeClr val="bg2">
                              <a:lumMod val="10000"/>
                            </a:schemeClr>
                          </a:solidFill>
                          <a:effectLst/>
                          <a:latin typeface="Tw Cen MT" pitchFamily="34" charset="0"/>
                        </a:rPr>
                        <a:t>1516-1519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u="none" strike="noStrike" cap="none" normalizeH="0" baseline="0" dirty="0" smtClean="0">
                          <a:ln>
                            <a:noFill/>
                          </a:ln>
                          <a:solidFill>
                            <a:schemeClr val="bg2">
                              <a:lumMod val="10000"/>
                            </a:schemeClr>
                          </a:solidFill>
                          <a:effectLst/>
                          <a:latin typeface="Tw Cen MT" pitchFamily="34" charset="0"/>
                        </a:rPr>
                        <a:t>Amboise dans le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u="none" strike="noStrike" cap="none" normalizeH="0" baseline="0" dirty="0" smtClean="0">
                          <a:ln>
                            <a:noFill/>
                          </a:ln>
                          <a:solidFill>
                            <a:schemeClr val="bg2">
                              <a:lumMod val="10000"/>
                            </a:schemeClr>
                          </a:solidFill>
                          <a:effectLst/>
                          <a:latin typeface="Tw Cen MT" pitchFamily="34" charset="0"/>
                        </a:rPr>
                        <a:t> Val de Loire </a:t>
                      </a:r>
                      <a:endParaRPr kumimoji="0" lang="fr-FR" sz="1400" b="1" i="0" u="none" strike="noStrike" cap="none" normalizeH="0" baseline="0" dirty="0" smtClean="0">
                        <a:ln>
                          <a:noFill/>
                        </a:ln>
                        <a:solidFill>
                          <a:schemeClr val="bg2">
                            <a:lumMod val="10000"/>
                          </a:schemeClr>
                        </a:solidFill>
                        <a:effectLst/>
                        <a:latin typeface="Tw Cen MT" pitchFamily="34" charset="0"/>
                      </a:endParaRPr>
                    </a:p>
                  </a:txBody>
                  <a:tcPr anchor="ctr" horzOverflow="overflow">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cell3D prstMaterial="dkEdge">
                      <a:bevel w="25400" h="25400" prst="angle"/>
                      <a:lightRig rig="flood" dir="t"/>
                    </a:cell3D>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u="none" strike="noStrike" cap="none" normalizeH="0" baseline="0" dirty="0" smtClean="0">
                          <a:ln>
                            <a:noFill/>
                          </a:ln>
                          <a:solidFill>
                            <a:schemeClr val="bg2">
                              <a:lumMod val="10000"/>
                            </a:schemeClr>
                          </a:solidFill>
                          <a:effectLst/>
                          <a:latin typeface="Tw Cen MT" pitchFamily="34" charset="0"/>
                        </a:rPr>
                        <a:t>François I</a:t>
                      </a:r>
                      <a:r>
                        <a:rPr kumimoji="0" lang="fr-FR" sz="1400" b="1" u="none" strike="noStrike" cap="small" normalizeH="0" baseline="30000" dirty="0" smtClean="0">
                          <a:ln>
                            <a:noFill/>
                          </a:ln>
                          <a:solidFill>
                            <a:schemeClr val="bg2">
                              <a:lumMod val="10000"/>
                            </a:schemeClr>
                          </a:solidFill>
                          <a:effectLst/>
                          <a:latin typeface="Tw Cen MT" pitchFamily="34" charset="0"/>
                        </a:rPr>
                        <a:t>er </a:t>
                      </a:r>
                      <a:r>
                        <a:rPr kumimoji="0" lang="fr-FR" sz="1400" b="1" u="none" strike="noStrike" cap="none" normalizeH="0" baseline="0" dirty="0" smtClean="0">
                          <a:ln>
                            <a:noFill/>
                          </a:ln>
                          <a:solidFill>
                            <a:schemeClr val="bg2">
                              <a:lumMod val="10000"/>
                            </a:schemeClr>
                          </a:solidFill>
                          <a:effectLst/>
                          <a:latin typeface="Tw Cen MT" pitchFamily="34" charset="0"/>
                        </a:rPr>
                        <a:t>emploie Léonard de Vinci  avec le titre de « Premier peintre, ingénieur et architecte du Roi » </a:t>
                      </a:r>
                    </a:p>
                  </a:txBody>
                  <a:tcPr horzOverflow="overflow">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cell3D prstMaterial="dkEdge">
                      <a:bevel w="25400" h="25400" prst="angle"/>
                      <a:lightRig rig="flood" dir="t"/>
                    </a:cell3D>
                    <a:solidFill>
                      <a:schemeClr val="bg2">
                        <a:lumMod val="75000"/>
                      </a:schemeClr>
                    </a:solidFill>
                  </a:tcPr>
                </a:tc>
              </a:tr>
            </a:tbl>
          </a:graphicData>
        </a:graphic>
      </p:graphicFrame>
      <p:grpSp>
        <p:nvGrpSpPr>
          <p:cNvPr id="20" name="Groupe 19"/>
          <p:cNvGrpSpPr/>
          <p:nvPr/>
        </p:nvGrpSpPr>
        <p:grpSpPr>
          <a:xfrm>
            <a:off x="4143372" y="571480"/>
            <a:ext cx="4824000" cy="4808371"/>
            <a:chOff x="4194000" y="-93487"/>
            <a:chExt cx="4824000" cy="4808371"/>
          </a:xfrm>
        </p:grpSpPr>
        <p:pic>
          <p:nvPicPr>
            <p:cNvPr id="5" name="Image 4" descr="Image1.png"/>
            <p:cNvPicPr>
              <a:picLocks noChangeAspect="1"/>
            </p:cNvPicPr>
            <p:nvPr/>
          </p:nvPicPr>
          <p:blipFill>
            <a:blip r:embed="rId3" cstate="email">
              <a:extLst>
                <a:ext uri="{28A0092B-C50C-407E-A947-70E740481C1C}">
                  <a14:useLocalDpi xmlns:a14="http://schemas.microsoft.com/office/drawing/2010/main"/>
                </a:ext>
              </a:extLst>
            </a:blip>
            <a:srcRect l="1334" t="5208" r="1334" b="32292"/>
            <a:stretch>
              <a:fillRect/>
            </a:stretch>
          </p:blipFill>
          <p:spPr>
            <a:xfrm>
              <a:off x="4214810" y="214290"/>
              <a:ext cx="4800634" cy="4500594"/>
            </a:xfrm>
            <a:prstGeom prst="rect">
              <a:avLst/>
            </a:prstGeom>
            <a:ln w="19050" cap="sq">
              <a:solidFill>
                <a:schemeClr val="bg2">
                  <a:lumMod val="25000"/>
                </a:schemeClr>
              </a:solidFill>
              <a:prstDash val="solid"/>
              <a:miter lim="800000"/>
            </a:ln>
            <a:effectLst>
              <a:outerShdw blurRad="50800" dist="38100" dir="2700000" algn="tl" rotWithShape="0">
                <a:srgbClr val="000000">
                  <a:alpha val="43000"/>
                </a:srgbClr>
              </a:outerShdw>
            </a:effectLst>
          </p:spPr>
        </p:pic>
        <p:sp>
          <p:nvSpPr>
            <p:cNvPr id="6" name="ZoneTexte 5"/>
            <p:cNvSpPr txBox="1"/>
            <p:nvPr/>
          </p:nvSpPr>
          <p:spPr>
            <a:xfrm>
              <a:off x="5143504" y="4357694"/>
              <a:ext cx="1500604" cy="307777"/>
            </a:xfrm>
            <a:prstGeom prst="rect">
              <a:avLst/>
            </a:prstGeom>
            <a:noFill/>
          </p:spPr>
          <p:txBody>
            <a:bodyPr wrap="none" rtlCol="0">
              <a:spAutoFit/>
            </a:bodyPr>
            <a:lstStyle/>
            <a:p>
              <a:r>
                <a:rPr lang="fr-FR" sz="1400" b="1" cap="small" dirty="0" smtClean="0">
                  <a:solidFill>
                    <a:srgbClr val="0070C0"/>
                  </a:solidFill>
                  <a:latin typeface="Tw Cen MT" pitchFamily="34" charset="0"/>
                </a:rPr>
                <a:t>Mer Méditerranée</a:t>
              </a:r>
              <a:endParaRPr lang="fr-FR" sz="1400" b="1" cap="small" dirty="0">
                <a:solidFill>
                  <a:srgbClr val="0070C0"/>
                </a:solidFill>
                <a:latin typeface="Tw Cen MT" pitchFamily="34" charset="0"/>
              </a:endParaRPr>
            </a:p>
          </p:txBody>
        </p:sp>
        <p:sp>
          <p:nvSpPr>
            <p:cNvPr id="7" name="ZoneTexte 6"/>
            <p:cNvSpPr txBox="1"/>
            <p:nvPr/>
          </p:nvSpPr>
          <p:spPr>
            <a:xfrm>
              <a:off x="4214810" y="500042"/>
              <a:ext cx="997837" cy="523220"/>
            </a:xfrm>
            <a:prstGeom prst="rect">
              <a:avLst/>
            </a:prstGeom>
            <a:noFill/>
          </p:spPr>
          <p:txBody>
            <a:bodyPr wrap="none" rtlCol="0">
              <a:spAutoFit/>
            </a:bodyPr>
            <a:lstStyle/>
            <a:p>
              <a:pPr algn="ctr"/>
              <a:r>
                <a:rPr lang="fr-FR" sz="1400" b="1" cap="small" dirty="0" smtClean="0">
                  <a:solidFill>
                    <a:srgbClr val="0070C0"/>
                  </a:solidFill>
                  <a:latin typeface="Tw Cen MT" pitchFamily="34" charset="0"/>
                </a:rPr>
                <a:t>Océan</a:t>
              </a:r>
            </a:p>
            <a:p>
              <a:pPr algn="ctr"/>
              <a:r>
                <a:rPr lang="fr-FR" sz="1400" b="1" cap="small" dirty="0" smtClean="0">
                  <a:solidFill>
                    <a:srgbClr val="0070C0"/>
                  </a:solidFill>
                  <a:latin typeface="Tw Cen MT" pitchFamily="34" charset="0"/>
                </a:rPr>
                <a:t>Atlantique</a:t>
              </a:r>
              <a:endParaRPr lang="fr-FR" sz="1400" b="1" cap="small" dirty="0">
                <a:solidFill>
                  <a:srgbClr val="0070C0"/>
                </a:solidFill>
                <a:latin typeface="Tw Cen MT" pitchFamily="34" charset="0"/>
              </a:endParaRPr>
            </a:p>
          </p:txBody>
        </p:sp>
        <p:sp>
          <p:nvSpPr>
            <p:cNvPr id="8" name="ZoneTexte 7"/>
            <p:cNvSpPr txBox="1"/>
            <p:nvPr/>
          </p:nvSpPr>
          <p:spPr>
            <a:xfrm>
              <a:off x="7143768" y="214290"/>
              <a:ext cx="588623" cy="738664"/>
            </a:xfrm>
            <a:prstGeom prst="rect">
              <a:avLst/>
            </a:prstGeom>
            <a:noFill/>
          </p:spPr>
          <p:txBody>
            <a:bodyPr wrap="none" rtlCol="0">
              <a:spAutoFit/>
            </a:bodyPr>
            <a:lstStyle/>
            <a:p>
              <a:pPr algn="ctr"/>
              <a:r>
                <a:rPr lang="fr-FR" sz="1400" b="1" cap="small" dirty="0" smtClean="0">
                  <a:solidFill>
                    <a:srgbClr val="0070C0"/>
                  </a:solidFill>
                  <a:latin typeface="Tw Cen MT" pitchFamily="34" charset="0"/>
                </a:rPr>
                <a:t>Mer </a:t>
              </a:r>
            </a:p>
            <a:p>
              <a:pPr algn="ctr"/>
              <a:r>
                <a:rPr lang="fr-FR" sz="1400" b="1" cap="small" dirty="0" smtClean="0">
                  <a:solidFill>
                    <a:srgbClr val="0070C0"/>
                  </a:solidFill>
                  <a:latin typeface="Tw Cen MT" pitchFamily="34" charset="0"/>
                </a:rPr>
                <a:t>du </a:t>
              </a:r>
            </a:p>
            <a:p>
              <a:pPr algn="ctr"/>
              <a:r>
                <a:rPr lang="fr-FR" sz="1400" b="1" cap="small" dirty="0" smtClean="0">
                  <a:solidFill>
                    <a:srgbClr val="0070C0"/>
                  </a:solidFill>
                  <a:latin typeface="Tw Cen MT" pitchFamily="34" charset="0"/>
                </a:rPr>
                <a:t>Nord</a:t>
              </a:r>
              <a:endParaRPr lang="fr-FR" sz="1400" b="1" cap="small" dirty="0">
                <a:solidFill>
                  <a:srgbClr val="0070C0"/>
                </a:solidFill>
                <a:latin typeface="Tw Cen MT" pitchFamily="34" charset="0"/>
              </a:endParaRPr>
            </a:p>
          </p:txBody>
        </p:sp>
        <p:sp>
          <p:nvSpPr>
            <p:cNvPr id="9" name="ZoneTexte 8"/>
            <p:cNvSpPr txBox="1"/>
            <p:nvPr/>
          </p:nvSpPr>
          <p:spPr>
            <a:xfrm>
              <a:off x="5903909" y="779158"/>
              <a:ext cx="954107" cy="292388"/>
            </a:xfrm>
            <a:prstGeom prst="rect">
              <a:avLst/>
            </a:prstGeom>
            <a:noFill/>
          </p:spPr>
          <p:txBody>
            <a:bodyPr wrap="none" rtlCol="0">
              <a:spAutoFit/>
            </a:bodyPr>
            <a:lstStyle/>
            <a:p>
              <a:r>
                <a:rPr lang="fr-FR" sz="1300" b="1" cap="small" dirty="0" smtClean="0">
                  <a:latin typeface="Tw Cen MT" pitchFamily="34" charset="0"/>
                </a:rPr>
                <a:t>Angleterre</a:t>
              </a:r>
              <a:endParaRPr lang="fr-FR" sz="1300" b="1" cap="small" dirty="0">
                <a:latin typeface="Tw Cen MT" pitchFamily="34" charset="0"/>
              </a:endParaRPr>
            </a:p>
          </p:txBody>
        </p:sp>
        <p:sp>
          <p:nvSpPr>
            <p:cNvPr id="10" name="ZoneTexte 9"/>
            <p:cNvSpPr txBox="1"/>
            <p:nvPr/>
          </p:nvSpPr>
          <p:spPr>
            <a:xfrm>
              <a:off x="4286248" y="3357562"/>
              <a:ext cx="725711" cy="292388"/>
            </a:xfrm>
            <a:prstGeom prst="rect">
              <a:avLst/>
            </a:prstGeom>
            <a:noFill/>
          </p:spPr>
          <p:txBody>
            <a:bodyPr wrap="none" rtlCol="0">
              <a:spAutoFit/>
            </a:bodyPr>
            <a:lstStyle/>
            <a:p>
              <a:r>
                <a:rPr lang="fr-FR" sz="1300" b="1" cap="small" dirty="0" smtClean="0">
                  <a:latin typeface="Tw Cen MT" pitchFamily="34" charset="0"/>
                </a:rPr>
                <a:t>Espagne</a:t>
              </a:r>
              <a:endParaRPr lang="fr-FR" sz="1300" b="1" cap="small" dirty="0">
                <a:latin typeface="Tw Cen MT" pitchFamily="34" charset="0"/>
              </a:endParaRPr>
            </a:p>
          </p:txBody>
        </p:sp>
        <p:sp>
          <p:nvSpPr>
            <p:cNvPr id="11" name="ZoneTexte 10"/>
            <p:cNvSpPr txBox="1"/>
            <p:nvPr/>
          </p:nvSpPr>
          <p:spPr>
            <a:xfrm>
              <a:off x="6622892" y="1549587"/>
              <a:ext cx="505138" cy="307777"/>
            </a:xfrm>
            <a:prstGeom prst="rect">
              <a:avLst/>
            </a:prstGeom>
            <a:noFill/>
          </p:spPr>
          <p:txBody>
            <a:bodyPr wrap="none" rtlCol="0">
              <a:spAutoFit/>
            </a:bodyPr>
            <a:lstStyle/>
            <a:p>
              <a:r>
                <a:rPr lang="fr-FR" sz="1400" b="1" i="1" dirty="0" smtClean="0">
                  <a:latin typeface="Tw Cen MT" pitchFamily="34" charset="0"/>
                </a:rPr>
                <a:t>Paris</a:t>
              </a:r>
              <a:endParaRPr lang="fr-FR" sz="1400" b="1" i="1" dirty="0">
                <a:latin typeface="Tw Cen MT" pitchFamily="34" charset="0"/>
              </a:endParaRPr>
            </a:p>
          </p:txBody>
        </p:sp>
        <p:sp>
          <p:nvSpPr>
            <p:cNvPr id="12" name="Ellipse 11"/>
            <p:cNvSpPr/>
            <p:nvPr/>
          </p:nvSpPr>
          <p:spPr>
            <a:xfrm>
              <a:off x="6535140" y="1643050"/>
              <a:ext cx="180000" cy="180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3" name="Ellipse 12"/>
            <p:cNvSpPr/>
            <p:nvPr/>
          </p:nvSpPr>
          <p:spPr>
            <a:xfrm>
              <a:off x="7358082" y="2857496"/>
              <a:ext cx="180000" cy="180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4" name="Ellipse 13"/>
            <p:cNvSpPr/>
            <p:nvPr/>
          </p:nvSpPr>
          <p:spPr>
            <a:xfrm>
              <a:off x="7643834" y="3500438"/>
              <a:ext cx="180000" cy="180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5" name="Ellipse 14"/>
            <p:cNvSpPr/>
            <p:nvPr/>
          </p:nvSpPr>
          <p:spPr>
            <a:xfrm>
              <a:off x="7715272" y="3929066"/>
              <a:ext cx="180000" cy="180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6" name="Ellipse 15"/>
            <p:cNvSpPr/>
            <p:nvPr/>
          </p:nvSpPr>
          <p:spPr>
            <a:xfrm>
              <a:off x="6143636" y="1857364"/>
              <a:ext cx="180000" cy="180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7" name="Ellipse 16"/>
            <p:cNvSpPr/>
            <p:nvPr/>
          </p:nvSpPr>
          <p:spPr>
            <a:xfrm>
              <a:off x="7929586" y="2928934"/>
              <a:ext cx="180000" cy="180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8" name="ZoneTexte 17"/>
            <p:cNvSpPr txBox="1"/>
            <p:nvPr/>
          </p:nvSpPr>
          <p:spPr>
            <a:xfrm>
              <a:off x="8072462" y="2835471"/>
              <a:ext cx="627351" cy="307777"/>
            </a:xfrm>
            <a:prstGeom prst="rect">
              <a:avLst/>
            </a:prstGeom>
            <a:noFill/>
          </p:spPr>
          <p:txBody>
            <a:bodyPr wrap="none" rtlCol="0">
              <a:spAutoFit/>
            </a:bodyPr>
            <a:lstStyle/>
            <a:p>
              <a:r>
                <a:rPr lang="fr-FR" sz="1400" b="1" i="1" dirty="0" smtClean="0">
                  <a:latin typeface="Tw Cen MT" pitchFamily="34" charset="0"/>
                </a:rPr>
                <a:t>Venise</a:t>
              </a:r>
              <a:endParaRPr lang="fr-FR" sz="1400" b="1" i="1" dirty="0">
                <a:latin typeface="Tw Cen MT" pitchFamily="34" charset="0"/>
              </a:endParaRPr>
            </a:p>
          </p:txBody>
        </p:sp>
        <p:sp>
          <p:nvSpPr>
            <p:cNvPr id="19" name="ZoneTexte 18"/>
            <p:cNvSpPr txBox="1"/>
            <p:nvPr/>
          </p:nvSpPr>
          <p:spPr>
            <a:xfrm>
              <a:off x="4194000" y="-93487"/>
              <a:ext cx="4824000" cy="307777"/>
            </a:xfrm>
            <a:prstGeom prst="rect">
              <a:avLst/>
            </a:prstGeom>
            <a:solidFill>
              <a:schemeClr val="bg2">
                <a:lumMod val="25000"/>
              </a:schemeClr>
            </a:solidFill>
            <a:ln w="12700">
              <a:solidFill>
                <a:schemeClr val="bg2">
                  <a:lumMod val="2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b="1" cap="small" dirty="0" smtClean="0">
                  <a:solidFill>
                    <a:schemeClr val="bg2"/>
                  </a:solidFill>
                  <a:effectLst>
                    <a:outerShdw blurRad="38100" dist="38100" dir="2700000" algn="tl">
                      <a:srgbClr val="000000">
                        <a:alpha val="43137"/>
                      </a:srgbClr>
                    </a:outerShdw>
                  </a:effectLst>
                  <a:latin typeface="Tw Cen MT" pitchFamily="34" charset="0"/>
                </a:rPr>
                <a:t>Les voyages de Léonard de Vinci</a:t>
              </a:r>
              <a:endParaRPr lang="fr-FR" sz="1400" b="1" cap="small" dirty="0">
                <a:solidFill>
                  <a:schemeClr val="bg2"/>
                </a:solidFill>
                <a:effectLst>
                  <a:outerShdw blurRad="38100" dist="38100" dir="2700000" algn="tl">
                    <a:srgbClr val="000000">
                      <a:alpha val="43137"/>
                    </a:srgbClr>
                  </a:outerShdw>
                </a:effectLst>
                <a:latin typeface="Tw Cen MT" pitchFamily="34" charset="0"/>
              </a:endParaRPr>
            </a:p>
          </p:txBody>
        </p:sp>
      </p:grpSp>
      <p:sp>
        <p:nvSpPr>
          <p:cNvPr id="21" name="Ellipse 20"/>
          <p:cNvSpPr>
            <a:spLocks noChangeAspect="1"/>
          </p:cNvSpPr>
          <p:nvPr/>
        </p:nvSpPr>
        <p:spPr>
          <a:xfrm>
            <a:off x="0" y="0"/>
            <a:ext cx="540000" cy="540000"/>
          </a:xfrm>
          <a:prstGeom prst="ellipse">
            <a:avLst/>
          </a:prstGeom>
          <a:blipFill rotWithShape="0">
            <a:blip r:embed="rId4" cstate="email">
              <a:extLst>
                <a:ext uri="{28A0092B-C50C-407E-A947-70E740481C1C}">
                  <a14:useLocalDpi xmlns:a14="http://schemas.microsoft.com/office/drawing/2010/main"/>
                </a:ext>
              </a:extLst>
            </a:blip>
            <a:stretch>
              <a:fillRect/>
            </a:stretch>
          </a:blipFill>
          <a:ln>
            <a:solidFill>
              <a:schemeClr val="bg2">
                <a:lumMod val="25000"/>
              </a:schemeClr>
            </a:solidFill>
          </a:ln>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6">
              <a:tint val="50000"/>
              <a:hueOff val="0"/>
              <a:satOff val="0"/>
              <a:lumOff val="0"/>
              <a:alphaOff val="0"/>
            </a:schemeClr>
          </a:effectRef>
          <a:fontRef idx="minor">
            <a:schemeClr val="lt1">
              <a:hueOff val="0"/>
              <a:satOff val="0"/>
              <a:lumOff val="0"/>
              <a:alphaOff val="0"/>
            </a:schemeClr>
          </a:fontRef>
        </p:style>
      </p:sp>
      <p:sp>
        <p:nvSpPr>
          <p:cNvPr id="22" name="Rectangle 21"/>
          <p:cNvSpPr/>
          <p:nvPr/>
        </p:nvSpPr>
        <p:spPr>
          <a:xfrm>
            <a:off x="0" y="1"/>
            <a:ext cx="9144000" cy="646331"/>
          </a:xfrm>
          <a:prstGeom prst="rect">
            <a:avLst/>
          </a:prstGeom>
        </p:spPr>
        <p:txBody>
          <a:bodyPr wrap="square">
            <a:spAutoFit/>
          </a:bodyPr>
          <a:lstStyle/>
          <a:p>
            <a:pPr lvl="0" algn="ctr"/>
            <a:r>
              <a:rPr lang="fr-FR" sz="3600" b="1" u="sng" dirty="0" smtClean="0">
                <a:ln w="10541" cmpd="sng">
                  <a:solidFill>
                    <a:schemeClr val="tx1"/>
                  </a:solidFill>
                  <a:prstDash val="solid"/>
                </a:ln>
                <a:solidFill>
                  <a:schemeClr val="accent6">
                    <a:lumMod val="50000"/>
                  </a:schemeClr>
                </a:solidFill>
                <a:latin typeface="John Handy LET" pitchFamily="2" charset="0"/>
              </a:rPr>
              <a:t>Acte 1 : Un artiste qui voyage</a:t>
            </a:r>
            <a:endParaRPr lang="fr-FR" sz="3600" b="1" u="sng" dirty="0">
              <a:ln w="10541" cmpd="sng">
                <a:solidFill>
                  <a:schemeClr val="tx1"/>
                </a:solidFill>
                <a:prstDash val="solid"/>
              </a:ln>
              <a:solidFill>
                <a:schemeClr val="accent6">
                  <a:lumMod val="50000"/>
                </a:schemeClr>
              </a:solidFill>
              <a:latin typeface="John Handy LET" pitchFamily="2" charset="0"/>
            </a:endParaRPr>
          </a:p>
        </p:txBody>
      </p:sp>
      <p:sp>
        <p:nvSpPr>
          <p:cNvPr id="23" name="Arc 22"/>
          <p:cNvSpPr/>
          <p:nvPr/>
        </p:nvSpPr>
        <p:spPr>
          <a:xfrm>
            <a:off x="7358082" y="3714646"/>
            <a:ext cx="285752" cy="928800"/>
          </a:xfrm>
          <a:prstGeom prst="arc">
            <a:avLst/>
          </a:prstGeom>
          <a:ln>
            <a:solidFill>
              <a:schemeClr val="accent3">
                <a:lumMod val="75000"/>
              </a:schemeClr>
            </a:solidFill>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24" name="Arc 23"/>
          <p:cNvSpPr/>
          <p:nvPr/>
        </p:nvSpPr>
        <p:spPr>
          <a:xfrm rot="10800000">
            <a:off x="7358083" y="3214686"/>
            <a:ext cx="357190" cy="928694"/>
          </a:xfrm>
          <a:prstGeom prst="arc">
            <a:avLst/>
          </a:prstGeom>
          <a:ln>
            <a:solidFill>
              <a:schemeClr val="accent3">
                <a:lumMod val="75000"/>
              </a:schemeClr>
            </a:solidFill>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25" name="Arc 24"/>
          <p:cNvSpPr/>
          <p:nvPr/>
        </p:nvSpPr>
        <p:spPr>
          <a:xfrm rot="11602009" flipH="1" flipV="1">
            <a:off x="6886938" y="3656586"/>
            <a:ext cx="1067051" cy="1229420"/>
          </a:xfrm>
          <a:prstGeom prst="arc">
            <a:avLst>
              <a:gd name="adj1" fmla="val 15881779"/>
              <a:gd name="adj2" fmla="val 1527902"/>
            </a:avLst>
          </a:prstGeom>
          <a:ln>
            <a:solidFill>
              <a:schemeClr val="accent3">
                <a:lumMod val="75000"/>
              </a:schemeClr>
            </a:solidFill>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cxnSp>
        <p:nvCxnSpPr>
          <p:cNvPr id="27" name="Connecteur droit avec flèche 26"/>
          <p:cNvCxnSpPr/>
          <p:nvPr/>
        </p:nvCxnSpPr>
        <p:spPr>
          <a:xfrm rot="16200000" flipV="1">
            <a:off x="6036480" y="2964653"/>
            <a:ext cx="1857389" cy="1357323"/>
          </a:xfrm>
          <a:prstGeom prst="straightConnector1">
            <a:avLst/>
          </a:prstGeom>
          <a:ln>
            <a:solidFill>
              <a:schemeClr val="accent3">
                <a:lumMod val="75000"/>
              </a:schemeClr>
            </a:solidFill>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30" name="Rectangle 29"/>
          <p:cNvSpPr/>
          <p:nvPr/>
        </p:nvSpPr>
        <p:spPr>
          <a:xfrm>
            <a:off x="7572396" y="3786190"/>
            <a:ext cx="25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i="1" dirty="0" smtClean="0">
                <a:solidFill>
                  <a:srgbClr val="C00000"/>
                </a:solidFill>
                <a:effectLst>
                  <a:outerShdw blurRad="38100" dist="38100" dir="2700000" algn="tl">
                    <a:srgbClr val="000000">
                      <a:alpha val="43137"/>
                    </a:srgbClr>
                  </a:outerShdw>
                </a:effectLst>
                <a:latin typeface="Tw Cen MT" pitchFamily="34" charset="0"/>
              </a:rPr>
              <a:t>1</a:t>
            </a:r>
            <a:endParaRPr lang="fr-FR" sz="1400" b="1" i="1" dirty="0">
              <a:solidFill>
                <a:srgbClr val="C00000"/>
              </a:solidFill>
              <a:effectLst>
                <a:outerShdw blurRad="38100" dist="38100" dir="2700000" algn="tl">
                  <a:srgbClr val="000000">
                    <a:alpha val="43137"/>
                  </a:srgbClr>
                </a:outerShdw>
              </a:effectLst>
              <a:latin typeface="Tw Cen MT" pitchFamily="34" charset="0"/>
            </a:endParaRPr>
          </a:p>
        </p:txBody>
      </p:sp>
      <p:sp>
        <p:nvSpPr>
          <p:cNvPr id="31" name="Rectangle 30"/>
          <p:cNvSpPr/>
          <p:nvPr/>
        </p:nvSpPr>
        <p:spPr>
          <a:xfrm>
            <a:off x="7929586" y="3929066"/>
            <a:ext cx="25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i="1" dirty="0" smtClean="0">
                <a:solidFill>
                  <a:srgbClr val="C00000"/>
                </a:solidFill>
                <a:effectLst>
                  <a:outerShdw blurRad="38100" dist="38100" dir="2700000" algn="tl">
                    <a:srgbClr val="000000">
                      <a:alpha val="43137"/>
                    </a:srgbClr>
                  </a:outerShdw>
                </a:effectLst>
                <a:latin typeface="Tw Cen MT" pitchFamily="34" charset="0"/>
              </a:rPr>
              <a:t>3</a:t>
            </a:r>
            <a:endParaRPr lang="fr-FR" sz="1400" b="1" i="1" dirty="0">
              <a:solidFill>
                <a:srgbClr val="C00000"/>
              </a:solidFill>
              <a:effectLst>
                <a:outerShdw blurRad="38100" dist="38100" dir="2700000" algn="tl">
                  <a:srgbClr val="000000">
                    <a:alpha val="43137"/>
                  </a:srgbClr>
                </a:outerShdw>
              </a:effectLst>
              <a:latin typeface="Tw Cen MT" pitchFamily="34" charset="0"/>
            </a:endParaRPr>
          </a:p>
        </p:txBody>
      </p:sp>
      <p:sp>
        <p:nvSpPr>
          <p:cNvPr id="32" name="Rectangle 31"/>
          <p:cNvSpPr/>
          <p:nvPr/>
        </p:nvSpPr>
        <p:spPr>
          <a:xfrm>
            <a:off x="104400" y="1928802"/>
            <a:ext cx="252000" cy="252000"/>
          </a:xfrm>
          <a:prstGeom prst="rect">
            <a:avLst/>
          </a:prstGeom>
          <a:solidFill>
            <a:schemeClr val="bg2">
              <a:lumMod val="2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smtClean="0">
                <a:solidFill>
                  <a:schemeClr val="bg1"/>
                </a:solidFill>
                <a:latin typeface="Tw Cen MT" pitchFamily="34" charset="0"/>
              </a:rPr>
              <a:t>1</a:t>
            </a:r>
            <a:endParaRPr lang="fr-FR" b="1" dirty="0">
              <a:solidFill>
                <a:schemeClr val="bg1"/>
              </a:solidFill>
              <a:latin typeface="Tw Cen MT" pitchFamily="34" charset="0"/>
            </a:endParaRPr>
          </a:p>
        </p:txBody>
      </p:sp>
      <p:sp>
        <p:nvSpPr>
          <p:cNvPr id="33" name="Rectangle 32"/>
          <p:cNvSpPr/>
          <p:nvPr/>
        </p:nvSpPr>
        <p:spPr>
          <a:xfrm>
            <a:off x="7358082" y="3786190"/>
            <a:ext cx="25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i="1" dirty="0" smtClean="0">
                <a:solidFill>
                  <a:srgbClr val="C00000"/>
                </a:solidFill>
                <a:effectLst>
                  <a:outerShdw blurRad="38100" dist="38100" dir="2700000" algn="tl">
                    <a:srgbClr val="000000">
                      <a:alpha val="43137"/>
                    </a:srgbClr>
                  </a:outerShdw>
                </a:effectLst>
                <a:latin typeface="Tw Cen MT" pitchFamily="34" charset="0"/>
              </a:rPr>
              <a:t>2</a:t>
            </a:r>
            <a:endParaRPr lang="fr-FR" sz="1400" b="1" i="1" dirty="0">
              <a:solidFill>
                <a:srgbClr val="C00000"/>
              </a:solidFill>
              <a:effectLst>
                <a:outerShdw blurRad="38100" dist="38100" dir="2700000" algn="tl">
                  <a:srgbClr val="000000">
                    <a:alpha val="43137"/>
                  </a:srgbClr>
                </a:outerShdw>
              </a:effectLst>
              <a:latin typeface="Tw Cen MT" pitchFamily="34" charset="0"/>
            </a:endParaRPr>
          </a:p>
        </p:txBody>
      </p:sp>
      <p:sp>
        <p:nvSpPr>
          <p:cNvPr id="34" name="Rectangle 33"/>
          <p:cNvSpPr/>
          <p:nvPr/>
        </p:nvSpPr>
        <p:spPr>
          <a:xfrm>
            <a:off x="6572264" y="2928934"/>
            <a:ext cx="25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i="1" dirty="0" smtClean="0">
                <a:solidFill>
                  <a:srgbClr val="C00000"/>
                </a:solidFill>
                <a:effectLst>
                  <a:outerShdw blurRad="38100" dist="38100" dir="2700000" algn="tl">
                    <a:srgbClr val="000000">
                      <a:alpha val="43137"/>
                    </a:srgbClr>
                  </a:outerShdw>
                </a:effectLst>
                <a:latin typeface="Tw Cen MT" pitchFamily="34" charset="0"/>
              </a:rPr>
              <a:t>4</a:t>
            </a:r>
            <a:endParaRPr lang="fr-FR" sz="1400" b="1" i="1" dirty="0">
              <a:solidFill>
                <a:srgbClr val="C00000"/>
              </a:solidFill>
              <a:effectLst>
                <a:outerShdw blurRad="38100" dist="38100" dir="2700000" algn="tl">
                  <a:srgbClr val="000000">
                    <a:alpha val="43137"/>
                  </a:srgbClr>
                </a:outerShdw>
              </a:effectLst>
              <a:latin typeface="Tw Cen MT" pitchFamily="34" charset="0"/>
            </a:endParaRPr>
          </a:p>
        </p:txBody>
      </p:sp>
      <p:sp>
        <p:nvSpPr>
          <p:cNvPr id="35" name="ZoneTexte 34"/>
          <p:cNvSpPr txBox="1"/>
          <p:nvPr/>
        </p:nvSpPr>
        <p:spPr>
          <a:xfrm>
            <a:off x="7429520" y="3357562"/>
            <a:ext cx="553357" cy="307777"/>
          </a:xfrm>
          <a:prstGeom prst="rect">
            <a:avLst/>
          </a:prstGeom>
          <a:noFill/>
        </p:spPr>
        <p:txBody>
          <a:bodyPr wrap="none" rtlCol="0">
            <a:spAutoFit/>
          </a:bodyPr>
          <a:lstStyle/>
          <a:p>
            <a:r>
              <a:rPr lang="fr-FR" sz="1400" b="1" i="1" dirty="0" smtClean="0">
                <a:latin typeface="Tw Cen MT" pitchFamily="34" charset="0"/>
              </a:rPr>
              <a:t>Milan</a:t>
            </a:r>
            <a:endParaRPr lang="fr-FR" sz="1400" b="1" i="1" dirty="0">
              <a:latin typeface="Tw Cen MT" pitchFamily="34" charset="0"/>
            </a:endParaRPr>
          </a:p>
        </p:txBody>
      </p:sp>
      <p:sp>
        <p:nvSpPr>
          <p:cNvPr id="36" name="ZoneTexte 35"/>
          <p:cNvSpPr txBox="1"/>
          <p:nvPr/>
        </p:nvSpPr>
        <p:spPr>
          <a:xfrm>
            <a:off x="7715272" y="4071942"/>
            <a:ext cx="766557" cy="307777"/>
          </a:xfrm>
          <a:prstGeom prst="rect">
            <a:avLst/>
          </a:prstGeom>
          <a:noFill/>
        </p:spPr>
        <p:txBody>
          <a:bodyPr wrap="none" rtlCol="0">
            <a:spAutoFit/>
          </a:bodyPr>
          <a:lstStyle/>
          <a:p>
            <a:r>
              <a:rPr lang="fr-FR" sz="1400" b="1" i="1" dirty="0" smtClean="0">
                <a:latin typeface="Tw Cen MT" pitchFamily="34" charset="0"/>
              </a:rPr>
              <a:t>Florence</a:t>
            </a:r>
            <a:endParaRPr lang="fr-FR" sz="1400" b="1" i="1" dirty="0">
              <a:latin typeface="Tw Cen MT" pitchFamily="34" charset="0"/>
            </a:endParaRPr>
          </a:p>
        </p:txBody>
      </p:sp>
      <p:sp>
        <p:nvSpPr>
          <p:cNvPr id="37" name="ZoneTexte 36"/>
          <p:cNvSpPr txBox="1"/>
          <p:nvPr/>
        </p:nvSpPr>
        <p:spPr>
          <a:xfrm>
            <a:off x="7141204" y="4500570"/>
            <a:ext cx="574068" cy="307777"/>
          </a:xfrm>
          <a:prstGeom prst="rect">
            <a:avLst/>
          </a:prstGeom>
          <a:noFill/>
        </p:spPr>
        <p:txBody>
          <a:bodyPr wrap="none" rtlCol="0">
            <a:spAutoFit/>
          </a:bodyPr>
          <a:lstStyle/>
          <a:p>
            <a:r>
              <a:rPr lang="fr-FR" sz="1400" b="1" i="1" dirty="0" smtClean="0">
                <a:latin typeface="Tw Cen MT" pitchFamily="34" charset="0"/>
              </a:rPr>
              <a:t>Rome</a:t>
            </a:r>
            <a:endParaRPr lang="fr-FR" sz="1400" b="1" i="1" dirty="0">
              <a:latin typeface="Tw Cen MT" pitchFamily="34" charset="0"/>
            </a:endParaRPr>
          </a:p>
        </p:txBody>
      </p:sp>
      <p:sp>
        <p:nvSpPr>
          <p:cNvPr id="38" name="ZoneTexte 37"/>
          <p:cNvSpPr txBox="1"/>
          <p:nvPr/>
        </p:nvSpPr>
        <p:spPr>
          <a:xfrm>
            <a:off x="5654817" y="2285992"/>
            <a:ext cx="774571" cy="307777"/>
          </a:xfrm>
          <a:prstGeom prst="rect">
            <a:avLst/>
          </a:prstGeom>
          <a:noFill/>
        </p:spPr>
        <p:txBody>
          <a:bodyPr wrap="none" rtlCol="0">
            <a:spAutoFit/>
          </a:bodyPr>
          <a:lstStyle/>
          <a:p>
            <a:r>
              <a:rPr lang="fr-FR" sz="1400" b="1" i="1" dirty="0" smtClean="0">
                <a:latin typeface="Tw Cen MT" pitchFamily="34" charset="0"/>
              </a:rPr>
              <a:t>Amboise</a:t>
            </a:r>
            <a:endParaRPr lang="fr-FR" sz="1400" b="1" i="1" dirty="0">
              <a:latin typeface="Tw Cen MT" pitchFamily="34" charset="0"/>
            </a:endParaRPr>
          </a:p>
        </p:txBody>
      </p:sp>
      <p:sp>
        <p:nvSpPr>
          <p:cNvPr id="40" name="Rectangle 39"/>
          <p:cNvSpPr/>
          <p:nvPr/>
        </p:nvSpPr>
        <p:spPr>
          <a:xfrm>
            <a:off x="104400" y="2500306"/>
            <a:ext cx="252000" cy="252000"/>
          </a:xfrm>
          <a:prstGeom prst="rect">
            <a:avLst/>
          </a:prstGeom>
          <a:solidFill>
            <a:schemeClr val="bg2">
              <a:lumMod val="2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smtClean="0">
                <a:solidFill>
                  <a:schemeClr val="bg1"/>
                </a:solidFill>
                <a:latin typeface="Tw Cen MT" pitchFamily="34" charset="0"/>
              </a:rPr>
              <a:t>2</a:t>
            </a:r>
            <a:endParaRPr lang="fr-FR" b="1" dirty="0">
              <a:solidFill>
                <a:schemeClr val="bg1"/>
              </a:solidFill>
              <a:latin typeface="Tw Cen MT" pitchFamily="34" charset="0"/>
            </a:endParaRPr>
          </a:p>
        </p:txBody>
      </p:sp>
      <p:sp>
        <p:nvSpPr>
          <p:cNvPr id="41" name="Rectangle 40"/>
          <p:cNvSpPr/>
          <p:nvPr/>
        </p:nvSpPr>
        <p:spPr>
          <a:xfrm>
            <a:off x="105158" y="3714752"/>
            <a:ext cx="252000" cy="252000"/>
          </a:xfrm>
          <a:prstGeom prst="rect">
            <a:avLst/>
          </a:prstGeom>
          <a:solidFill>
            <a:schemeClr val="bg2">
              <a:lumMod val="2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smtClean="0">
                <a:solidFill>
                  <a:schemeClr val="bg1"/>
                </a:solidFill>
                <a:latin typeface="Tw Cen MT" pitchFamily="34" charset="0"/>
              </a:rPr>
              <a:t>3</a:t>
            </a:r>
            <a:endParaRPr lang="fr-FR" b="1" dirty="0">
              <a:solidFill>
                <a:schemeClr val="bg1"/>
              </a:solidFill>
              <a:latin typeface="Tw Cen MT" pitchFamily="34" charset="0"/>
            </a:endParaRPr>
          </a:p>
        </p:txBody>
      </p:sp>
      <p:sp>
        <p:nvSpPr>
          <p:cNvPr id="42" name="Rectangle 41"/>
          <p:cNvSpPr/>
          <p:nvPr/>
        </p:nvSpPr>
        <p:spPr>
          <a:xfrm>
            <a:off x="105158" y="4677198"/>
            <a:ext cx="252000" cy="252000"/>
          </a:xfrm>
          <a:prstGeom prst="rect">
            <a:avLst/>
          </a:prstGeom>
          <a:solidFill>
            <a:schemeClr val="bg2">
              <a:lumMod val="2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smtClean="0">
                <a:solidFill>
                  <a:schemeClr val="bg1"/>
                </a:solidFill>
                <a:latin typeface="Tw Cen MT" pitchFamily="34" charset="0"/>
              </a:rPr>
              <a:t>4</a:t>
            </a:r>
            <a:endParaRPr lang="fr-FR" b="1" dirty="0">
              <a:solidFill>
                <a:schemeClr val="bg1"/>
              </a:solidFill>
              <a:latin typeface="Tw Cen MT" pitchFamily="34" charset="0"/>
            </a:endParaRPr>
          </a:p>
        </p:txBody>
      </p:sp>
      <p:sp>
        <p:nvSpPr>
          <p:cNvPr id="43" name="ZoneTexte 42"/>
          <p:cNvSpPr txBox="1"/>
          <p:nvPr/>
        </p:nvSpPr>
        <p:spPr>
          <a:xfrm>
            <a:off x="104400" y="5752429"/>
            <a:ext cx="4032000" cy="73866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1400" b="1" dirty="0" smtClean="0">
                <a:solidFill>
                  <a:schemeClr val="bg2"/>
                </a:solidFill>
                <a:latin typeface="Tw Cen MT" pitchFamily="34" charset="0"/>
              </a:rPr>
              <a:t>En utilisant les données du tableau, retracez sur la carte l’itinéraire de Léonard de Vinci. Pour qui travaille-t-il ? Quels travaux effectue-t-il ? </a:t>
            </a:r>
            <a:endParaRPr lang="fr-FR" sz="1400" b="1" dirty="0">
              <a:solidFill>
                <a:schemeClr val="bg2"/>
              </a:solidFill>
              <a:latin typeface="Tw Cen MT" pitchFamily="34" charset="0"/>
            </a:endParaRPr>
          </a:p>
        </p:txBody>
      </p:sp>
      <p:sp>
        <p:nvSpPr>
          <p:cNvPr id="39" name="Rectangle 38"/>
          <p:cNvSpPr/>
          <p:nvPr/>
        </p:nvSpPr>
        <p:spPr>
          <a:xfrm>
            <a:off x="4143372" y="5429264"/>
            <a:ext cx="4824000" cy="1384995"/>
          </a:xfrm>
          <a:prstGeom prst="rect">
            <a:avLst/>
          </a:prstGeom>
          <a:solidFill>
            <a:schemeClr val="bg2">
              <a:lumMod val="25000"/>
              <a:alpha val="49000"/>
            </a:schemeClr>
          </a:solidFill>
          <a:ln>
            <a:solidFill>
              <a:schemeClr val="bg2">
                <a:lumMod val="25000"/>
              </a:schemeClr>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fr-FR" sz="1400" b="1" dirty="0" smtClean="0">
                <a:solidFill>
                  <a:schemeClr val="bg2"/>
                </a:solidFill>
                <a:latin typeface="Tw Cen MT" pitchFamily="34" charset="0"/>
              </a:rPr>
              <a:t>Léonard de Vinci travaille pour les grands princes laïcs et ecclésiastiques d’Europe qui sont ses </a:t>
            </a:r>
            <a:r>
              <a:rPr lang="fr-FR" sz="1400" b="1" i="1" u="sng" dirty="0" smtClean="0">
                <a:solidFill>
                  <a:schemeClr val="bg2"/>
                </a:solidFill>
                <a:effectLst>
                  <a:outerShdw blurRad="38100" dist="38100" dir="2700000" algn="tl">
                    <a:srgbClr val="000000">
                      <a:alpha val="43137"/>
                    </a:srgbClr>
                  </a:outerShdw>
                </a:effectLst>
                <a:latin typeface="Tw Cen MT" pitchFamily="34" charset="0"/>
              </a:rPr>
              <a:t>mécènes</a:t>
            </a:r>
            <a:r>
              <a:rPr lang="fr-FR" sz="1400" b="1" dirty="0" smtClean="0">
                <a:solidFill>
                  <a:schemeClr val="bg2"/>
                </a:solidFill>
                <a:latin typeface="Tw Cen MT" pitchFamily="34" charset="0"/>
              </a:rPr>
              <a:t> (personnages  riches  qui aident financièrement des artistes et des savants en échange de puissance et de gloire). Ses domaines de compétences sont multiples : ingénierie militaire, architecture, travaux d’assainissement de la voierie, peinture...</a:t>
            </a:r>
            <a:endParaRPr lang="fr-FR" sz="1400" b="1" dirty="0">
              <a:solidFill>
                <a:schemeClr val="bg2"/>
              </a:solidFill>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par>
                          <p:cTn id="8" fill="hold">
                            <p:stCondLst>
                              <p:cond delay="2000"/>
                            </p:stCondLst>
                            <p:childTnLst>
                              <p:par>
                                <p:cTn id="9" presetID="29"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1000" fill="hold"/>
                                        <p:tgtEl>
                                          <p:spTgt spid="22"/>
                                        </p:tgtEl>
                                        <p:attrNameLst>
                                          <p:attrName>ppt_x</p:attrName>
                                        </p:attrNameLst>
                                      </p:cBhvr>
                                      <p:tavLst>
                                        <p:tav tm="0">
                                          <p:val>
                                            <p:strVal val="#ppt_x-.2"/>
                                          </p:val>
                                        </p:tav>
                                        <p:tav tm="100000">
                                          <p:val>
                                            <p:strVal val="#ppt_x"/>
                                          </p:val>
                                        </p:tav>
                                      </p:tavLst>
                                    </p:anim>
                                    <p:anim calcmode="lin" valueType="num">
                                      <p:cBhvr>
                                        <p:cTn id="12"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2"/>
                                        </p:tgtEl>
                                      </p:cBhvr>
                                    </p:animEffect>
                                  </p:childTnLst>
                                </p:cTn>
                              </p:par>
                            </p:childTnLst>
                          </p:cTn>
                        </p:par>
                        <p:par>
                          <p:cTn id="14" fill="hold">
                            <p:stCondLst>
                              <p:cond delay="3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ntr" presetSubtype="2"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1+#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2000" fill="hold"/>
                                        <p:tgtEl>
                                          <p:spTgt spid="32"/>
                                        </p:tgtEl>
                                        <p:attrNameLst>
                                          <p:attrName>ppt_w</p:attrName>
                                        </p:attrNameLst>
                                      </p:cBhvr>
                                      <p:tavLst>
                                        <p:tav tm="0">
                                          <p:val>
                                            <p:fltVal val="0"/>
                                          </p:val>
                                        </p:tav>
                                        <p:tav tm="100000">
                                          <p:val>
                                            <p:strVal val="#ppt_w"/>
                                          </p:val>
                                        </p:tav>
                                      </p:tavLst>
                                    </p:anim>
                                    <p:anim calcmode="lin" valueType="num">
                                      <p:cBhvr>
                                        <p:cTn id="33" dur="2000" fill="hold"/>
                                        <p:tgtEl>
                                          <p:spTgt spid="32"/>
                                        </p:tgtEl>
                                        <p:attrNameLst>
                                          <p:attrName>ppt_h</p:attrName>
                                        </p:attrNameLst>
                                      </p:cBhvr>
                                      <p:tavLst>
                                        <p:tav tm="0">
                                          <p:val>
                                            <p:fltVal val="0"/>
                                          </p:val>
                                        </p:tav>
                                        <p:tav tm="100000">
                                          <p:val>
                                            <p:strVal val="#ppt_h"/>
                                          </p:val>
                                        </p:tav>
                                      </p:tavLst>
                                    </p:anim>
                                    <p:animEffect transition="in" filter="fade">
                                      <p:cBhvr>
                                        <p:cTn id="34" dur="20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2000"/>
                                        <p:tgtEl>
                                          <p:spTgt spid="23"/>
                                        </p:tgtEl>
                                      </p:cBhvr>
                                    </p:animEffect>
                                  </p:childTnLst>
                                </p:cTn>
                              </p:par>
                            </p:childTnLst>
                          </p:cTn>
                        </p:par>
                        <p:par>
                          <p:cTn id="40" fill="hold">
                            <p:stCondLst>
                              <p:cond delay="2000"/>
                            </p:stCondLst>
                            <p:childTnLst>
                              <p:par>
                                <p:cTn id="41" presetID="53"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2000" fill="hold"/>
                                        <p:tgtEl>
                                          <p:spTgt spid="30"/>
                                        </p:tgtEl>
                                        <p:attrNameLst>
                                          <p:attrName>ppt_w</p:attrName>
                                        </p:attrNameLst>
                                      </p:cBhvr>
                                      <p:tavLst>
                                        <p:tav tm="0">
                                          <p:val>
                                            <p:fltVal val="0"/>
                                          </p:val>
                                        </p:tav>
                                        <p:tav tm="100000">
                                          <p:val>
                                            <p:strVal val="#ppt_w"/>
                                          </p:val>
                                        </p:tav>
                                      </p:tavLst>
                                    </p:anim>
                                    <p:anim calcmode="lin" valueType="num">
                                      <p:cBhvr>
                                        <p:cTn id="44" dur="2000" fill="hold"/>
                                        <p:tgtEl>
                                          <p:spTgt spid="30"/>
                                        </p:tgtEl>
                                        <p:attrNameLst>
                                          <p:attrName>ppt_h</p:attrName>
                                        </p:attrNameLst>
                                      </p:cBhvr>
                                      <p:tavLst>
                                        <p:tav tm="0">
                                          <p:val>
                                            <p:fltVal val="0"/>
                                          </p:val>
                                        </p:tav>
                                        <p:tav tm="100000">
                                          <p:val>
                                            <p:strVal val="#ppt_h"/>
                                          </p:val>
                                        </p:tav>
                                      </p:tavLst>
                                    </p:anim>
                                    <p:animEffect transition="in" filter="fade">
                                      <p:cBhvr>
                                        <p:cTn id="45" dur="20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p:cTn id="50" dur="2000" fill="hold"/>
                                        <p:tgtEl>
                                          <p:spTgt spid="40"/>
                                        </p:tgtEl>
                                        <p:attrNameLst>
                                          <p:attrName>ppt_w</p:attrName>
                                        </p:attrNameLst>
                                      </p:cBhvr>
                                      <p:tavLst>
                                        <p:tav tm="0">
                                          <p:val>
                                            <p:fltVal val="0"/>
                                          </p:val>
                                        </p:tav>
                                        <p:tav tm="100000">
                                          <p:val>
                                            <p:strVal val="#ppt_w"/>
                                          </p:val>
                                        </p:tav>
                                      </p:tavLst>
                                    </p:anim>
                                    <p:anim calcmode="lin" valueType="num">
                                      <p:cBhvr>
                                        <p:cTn id="51" dur="2000" fill="hold"/>
                                        <p:tgtEl>
                                          <p:spTgt spid="40"/>
                                        </p:tgtEl>
                                        <p:attrNameLst>
                                          <p:attrName>ppt_h</p:attrName>
                                        </p:attrNameLst>
                                      </p:cBhvr>
                                      <p:tavLst>
                                        <p:tav tm="0">
                                          <p:val>
                                            <p:fltVal val="0"/>
                                          </p:val>
                                        </p:tav>
                                        <p:tav tm="100000">
                                          <p:val>
                                            <p:strVal val="#ppt_h"/>
                                          </p:val>
                                        </p:tav>
                                      </p:tavLst>
                                    </p:anim>
                                    <p:animEffect transition="in" filter="fade">
                                      <p:cBhvr>
                                        <p:cTn id="52" dur="20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2000"/>
                                        <p:tgtEl>
                                          <p:spTgt spid="24"/>
                                        </p:tgtEl>
                                      </p:cBhvr>
                                    </p:animEffect>
                                  </p:childTnLst>
                                </p:cTn>
                              </p:par>
                            </p:childTnLst>
                          </p:cTn>
                        </p:par>
                        <p:par>
                          <p:cTn id="58" fill="hold">
                            <p:stCondLst>
                              <p:cond delay="2000"/>
                            </p:stCondLst>
                            <p:childTnLst>
                              <p:par>
                                <p:cTn id="59" presetID="53"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2000" fill="hold"/>
                                        <p:tgtEl>
                                          <p:spTgt spid="33"/>
                                        </p:tgtEl>
                                        <p:attrNameLst>
                                          <p:attrName>ppt_w</p:attrName>
                                        </p:attrNameLst>
                                      </p:cBhvr>
                                      <p:tavLst>
                                        <p:tav tm="0">
                                          <p:val>
                                            <p:fltVal val="0"/>
                                          </p:val>
                                        </p:tav>
                                        <p:tav tm="100000">
                                          <p:val>
                                            <p:strVal val="#ppt_w"/>
                                          </p:val>
                                        </p:tav>
                                      </p:tavLst>
                                    </p:anim>
                                    <p:anim calcmode="lin" valueType="num">
                                      <p:cBhvr>
                                        <p:cTn id="62" dur="2000" fill="hold"/>
                                        <p:tgtEl>
                                          <p:spTgt spid="33"/>
                                        </p:tgtEl>
                                        <p:attrNameLst>
                                          <p:attrName>ppt_h</p:attrName>
                                        </p:attrNameLst>
                                      </p:cBhvr>
                                      <p:tavLst>
                                        <p:tav tm="0">
                                          <p:val>
                                            <p:fltVal val="0"/>
                                          </p:val>
                                        </p:tav>
                                        <p:tav tm="100000">
                                          <p:val>
                                            <p:strVal val="#ppt_h"/>
                                          </p:val>
                                        </p:tav>
                                      </p:tavLst>
                                    </p:anim>
                                    <p:animEffect transition="in" filter="fade">
                                      <p:cBhvr>
                                        <p:cTn id="63" dur="20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p:cTn id="68" dur="2000" fill="hold"/>
                                        <p:tgtEl>
                                          <p:spTgt spid="41"/>
                                        </p:tgtEl>
                                        <p:attrNameLst>
                                          <p:attrName>ppt_w</p:attrName>
                                        </p:attrNameLst>
                                      </p:cBhvr>
                                      <p:tavLst>
                                        <p:tav tm="0">
                                          <p:val>
                                            <p:fltVal val="0"/>
                                          </p:val>
                                        </p:tav>
                                        <p:tav tm="100000">
                                          <p:val>
                                            <p:strVal val="#ppt_w"/>
                                          </p:val>
                                        </p:tav>
                                      </p:tavLst>
                                    </p:anim>
                                    <p:anim calcmode="lin" valueType="num">
                                      <p:cBhvr>
                                        <p:cTn id="69" dur="2000" fill="hold"/>
                                        <p:tgtEl>
                                          <p:spTgt spid="41"/>
                                        </p:tgtEl>
                                        <p:attrNameLst>
                                          <p:attrName>ppt_h</p:attrName>
                                        </p:attrNameLst>
                                      </p:cBhvr>
                                      <p:tavLst>
                                        <p:tav tm="0">
                                          <p:val>
                                            <p:fltVal val="0"/>
                                          </p:val>
                                        </p:tav>
                                        <p:tav tm="100000">
                                          <p:val>
                                            <p:strVal val="#ppt_h"/>
                                          </p:val>
                                        </p:tav>
                                      </p:tavLst>
                                    </p:anim>
                                    <p:animEffect transition="in" filter="fade">
                                      <p:cBhvr>
                                        <p:cTn id="70" dur="20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up)">
                                      <p:cBhvr>
                                        <p:cTn id="75" dur="2000"/>
                                        <p:tgtEl>
                                          <p:spTgt spid="25"/>
                                        </p:tgtEl>
                                      </p:cBhvr>
                                    </p:animEffect>
                                  </p:childTnLst>
                                </p:cTn>
                              </p:par>
                            </p:childTnLst>
                          </p:cTn>
                        </p:par>
                        <p:par>
                          <p:cTn id="76" fill="hold">
                            <p:stCondLst>
                              <p:cond delay="2000"/>
                            </p:stCondLst>
                            <p:childTnLst>
                              <p:par>
                                <p:cTn id="77" presetID="53"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2000" fill="hold"/>
                                        <p:tgtEl>
                                          <p:spTgt spid="31"/>
                                        </p:tgtEl>
                                        <p:attrNameLst>
                                          <p:attrName>ppt_w</p:attrName>
                                        </p:attrNameLst>
                                      </p:cBhvr>
                                      <p:tavLst>
                                        <p:tav tm="0">
                                          <p:val>
                                            <p:fltVal val="0"/>
                                          </p:val>
                                        </p:tav>
                                        <p:tav tm="100000">
                                          <p:val>
                                            <p:strVal val="#ppt_w"/>
                                          </p:val>
                                        </p:tav>
                                      </p:tavLst>
                                    </p:anim>
                                    <p:anim calcmode="lin" valueType="num">
                                      <p:cBhvr>
                                        <p:cTn id="80" dur="2000" fill="hold"/>
                                        <p:tgtEl>
                                          <p:spTgt spid="31"/>
                                        </p:tgtEl>
                                        <p:attrNameLst>
                                          <p:attrName>ppt_h</p:attrName>
                                        </p:attrNameLst>
                                      </p:cBhvr>
                                      <p:tavLst>
                                        <p:tav tm="0">
                                          <p:val>
                                            <p:fltVal val="0"/>
                                          </p:val>
                                        </p:tav>
                                        <p:tav tm="100000">
                                          <p:val>
                                            <p:strVal val="#ppt_h"/>
                                          </p:val>
                                        </p:tav>
                                      </p:tavLst>
                                    </p:anim>
                                    <p:animEffect transition="in" filter="fade">
                                      <p:cBhvr>
                                        <p:cTn id="81" dur="2000"/>
                                        <p:tgtEl>
                                          <p:spTgt spid="31"/>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2000" fill="hold"/>
                                        <p:tgtEl>
                                          <p:spTgt spid="42"/>
                                        </p:tgtEl>
                                        <p:attrNameLst>
                                          <p:attrName>ppt_w</p:attrName>
                                        </p:attrNameLst>
                                      </p:cBhvr>
                                      <p:tavLst>
                                        <p:tav tm="0">
                                          <p:val>
                                            <p:fltVal val="0"/>
                                          </p:val>
                                        </p:tav>
                                        <p:tav tm="100000">
                                          <p:val>
                                            <p:strVal val="#ppt_w"/>
                                          </p:val>
                                        </p:tav>
                                      </p:tavLst>
                                    </p:anim>
                                    <p:anim calcmode="lin" valueType="num">
                                      <p:cBhvr>
                                        <p:cTn id="87" dur="2000" fill="hold"/>
                                        <p:tgtEl>
                                          <p:spTgt spid="42"/>
                                        </p:tgtEl>
                                        <p:attrNameLst>
                                          <p:attrName>ppt_h</p:attrName>
                                        </p:attrNameLst>
                                      </p:cBhvr>
                                      <p:tavLst>
                                        <p:tav tm="0">
                                          <p:val>
                                            <p:fltVal val="0"/>
                                          </p:val>
                                        </p:tav>
                                        <p:tav tm="100000">
                                          <p:val>
                                            <p:strVal val="#ppt_h"/>
                                          </p:val>
                                        </p:tav>
                                      </p:tavLst>
                                    </p:anim>
                                    <p:animEffect transition="in" filter="fade">
                                      <p:cBhvr>
                                        <p:cTn id="88" dur="2000"/>
                                        <p:tgtEl>
                                          <p:spTgt spid="4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2000"/>
                                        <p:tgtEl>
                                          <p:spTgt spid="27"/>
                                        </p:tgtEl>
                                      </p:cBhvr>
                                    </p:animEffect>
                                  </p:childTnLst>
                                </p:cTn>
                              </p:par>
                            </p:childTnLst>
                          </p:cTn>
                        </p:par>
                        <p:par>
                          <p:cTn id="94" fill="hold">
                            <p:stCondLst>
                              <p:cond delay="2000"/>
                            </p:stCondLst>
                            <p:childTnLst>
                              <p:par>
                                <p:cTn id="95" presetID="53" presetClass="entr" presetSubtype="0" fill="hold" grpId="0" nodeType="after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p:cTn id="97" dur="2000" fill="hold"/>
                                        <p:tgtEl>
                                          <p:spTgt spid="34"/>
                                        </p:tgtEl>
                                        <p:attrNameLst>
                                          <p:attrName>ppt_w</p:attrName>
                                        </p:attrNameLst>
                                      </p:cBhvr>
                                      <p:tavLst>
                                        <p:tav tm="0">
                                          <p:val>
                                            <p:fltVal val="0"/>
                                          </p:val>
                                        </p:tav>
                                        <p:tav tm="100000">
                                          <p:val>
                                            <p:strVal val="#ppt_w"/>
                                          </p:val>
                                        </p:tav>
                                      </p:tavLst>
                                    </p:anim>
                                    <p:anim calcmode="lin" valueType="num">
                                      <p:cBhvr>
                                        <p:cTn id="98" dur="2000" fill="hold"/>
                                        <p:tgtEl>
                                          <p:spTgt spid="34"/>
                                        </p:tgtEl>
                                        <p:attrNameLst>
                                          <p:attrName>ppt_h</p:attrName>
                                        </p:attrNameLst>
                                      </p:cBhvr>
                                      <p:tavLst>
                                        <p:tav tm="0">
                                          <p:val>
                                            <p:fltVal val="0"/>
                                          </p:val>
                                        </p:tav>
                                        <p:tav tm="100000">
                                          <p:val>
                                            <p:strVal val="#ppt_h"/>
                                          </p:val>
                                        </p:tav>
                                      </p:tavLst>
                                    </p:anim>
                                    <p:animEffect transition="in" filter="fade">
                                      <p:cBhvr>
                                        <p:cTn id="99" dur="2000"/>
                                        <p:tgtEl>
                                          <p:spTgt spid="34"/>
                                        </p:tgtEl>
                                      </p:cBhvr>
                                    </p:animEffect>
                                  </p:childTnLst>
                                </p:cTn>
                              </p:par>
                            </p:childTnLst>
                          </p:cTn>
                        </p:par>
                      </p:childTnLst>
                    </p:cTn>
                  </p:par>
                  <p:par>
                    <p:cTn id="100" fill="hold">
                      <p:stCondLst>
                        <p:cond delay="indefinite"/>
                      </p:stCondLst>
                      <p:childTnLst>
                        <p:par>
                          <p:cTn id="101" fill="hold">
                            <p:stCondLst>
                              <p:cond delay="0"/>
                            </p:stCondLst>
                            <p:childTnLst>
                              <p:par>
                                <p:cTn id="102" presetID="12" presetClass="entr" presetSubtype="4"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slide(fromBottom)">
                                      <p:cBhvr>
                                        <p:cTn id="104" dur="500"/>
                                        <p:tgtEl>
                                          <p:spTgt spid="35"/>
                                        </p:tgtEl>
                                      </p:cBhvr>
                                    </p:animEffect>
                                  </p:childTnLst>
                                </p:cTn>
                              </p:par>
                            </p:childTnLst>
                          </p:cTn>
                        </p:par>
                      </p:childTnLst>
                    </p:cTn>
                  </p:par>
                  <p:par>
                    <p:cTn id="105" fill="hold">
                      <p:stCondLst>
                        <p:cond delay="indefinite"/>
                      </p:stCondLst>
                      <p:childTnLst>
                        <p:par>
                          <p:cTn id="106" fill="hold">
                            <p:stCondLst>
                              <p:cond delay="0"/>
                            </p:stCondLst>
                            <p:childTnLst>
                              <p:par>
                                <p:cTn id="107" presetID="12" presetClass="entr" presetSubtype="4" fill="hold" grpId="0" nodeType="click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slide(fromBottom)">
                                      <p:cBhvr>
                                        <p:cTn id="109" dur="500"/>
                                        <p:tgtEl>
                                          <p:spTgt spid="36"/>
                                        </p:tgtEl>
                                      </p:cBhvr>
                                    </p:animEffect>
                                  </p:childTnLst>
                                </p:cTn>
                              </p:par>
                            </p:childTnLst>
                          </p:cTn>
                        </p:par>
                      </p:childTnLst>
                    </p:cTn>
                  </p:par>
                  <p:par>
                    <p:cTn id="110" fill="hold">
                      <p:stCondLst>
                        <p:cond delay="indefinite"/>
                      </p:stCondLst>
                      <p:childTnLst>
                        <p:par>
                          <p:cTn id="111" fill="hold">
                            <p:stCondLst>
                              <p:cond delay="0"/>
                            </p:stCondLst>
                            <p:childTnLst>
                              <p:par>
                                <p:cTn id="112" presetID="12" presetClass="entr" presetSubtype="4" fill="hold" grpId="0"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slide(fromBottom)">
                                      <p:cBhvr>
                                        <p:cTn id="114" dur="500"/>
                                        <p:tgtEl>
                                          <p:spTgt spid="37"/>
                                        </p:tgtEl>
                                      </p:cBhvr>
                                    </p:animEffect>
                                  </p:childTnLst>
                                </p:cTn>
                              </p:par>
                            </p:childTnLst>
                          </p:cTn>
                        </p:par>
                      </p:childTnLst>
                    </p:cTn>
                  </p:par>
                  <p:par>
                    <p:cTn id="115" fill="hold">
                      <p:stCondLst>
                        <p:cond delay="indefinite"/>
                      </p:stCondLst>
                      <p:childTnLst>
                        <p:par>
                          <p:cTn id="116" fill="hold">
                            <p:stCondLst>
                              <p:cond delay="0"/>
                            </p:stCondLst>
                            <p:childTnLst>
                              <p:par>
                                <p:cTn id="117" presetID="12" presetClass="entr" presetSubtype="4" fill="hold" grpId="0" nodeType="click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slide(fromBottom)">
                                      <p:cBhvr>
                                        <p:cTn id="119" dur="500"/>
                                        <p:tgtEl>
                                          <p:spTgt spid="38"/>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0" fill="hold" nodeType="clickEffect">
                                  <p:stCondLst>
                                    <p:cond delay="0"/>
                                  </p:stCondLst>
                                  <p:childTnLst>
                                    <p:set>
                                      <p:cBhvr>
                                        <p:cTn id="123" dur="1" fill="hold">
                                          <p:stCondLst>
                                            <p:cond delay="0"/>
                                          </p:stCondLst>
                                        </p:cTn>
                                        <p:tgtEl>
                                          <p:spTgt spid="39"/>
                                        </p:tgtEl>
                                        <p:attrNameLst>
                                          <p:attrName>style.visibility</p:attrName>
                                        </p:attrNameLst>
                                      </p:cBhvr>
                                      <p:to>
                                        <p:strVal val="visible"/>
                                      </p:to>
                                    </p:set>
                                    <p:anim calcmode="lin" valueType="num">
                                      <p:cBhvr>
                                        <p:cTn id="124" dur="500" fill="hold"/>
                                        <p:tgtEl>
                                          <p:spTgt spid="39"/>
                                        </p:tgtEl>
                                        <p:attrNameLst>
                                          <p:attrName>ppt_w</p:attrName>
                                        </p:attrNameLst>
                                      </p:cBhvr>
                                      <p:tavLst>
                                        <p:tav tm="0">
                                          <p:val>
                                            <p:fltVal val="0"/>
                                          </p:val>
                                        </p:tav>
                                        <p:tav tm="100000">
                                          <p:val>
                                            <p:strVal val="#ppt_w"/>
                                          </p:val>
                                        </p:tav>
                                      </p:tavLst>
                                    </p:anim>
                                    <p:anim calcmode="lin" valueType="num">
                                      <p:cBhvr>
                                        <p:cTn id="125" dur="500" fill="hold"/>
                                        <p:tgtEl>
                                          <p:spTgt spid="39"/>
                                        </p:tgtEl>
                                        <p:attrNameLst>
                                          <p:attrName>ppt_h</p:attrName>
                                        </p:attrNameLst>
                                      </p:cBhvr>
                                      <p:tavLst>
                                        <p:tav tm="0">
                                          <p:val>
                                            <p:fltVal val="0"/>
                                          </p:val>
                                        </p:tav>
                                        <p:tav tm="100000">
                                          <p:val>
                                            <p:strVal val="#ppt_h"/>
                                          </p:val>
                                        </p:tav>
                                      </p:tavLst>
                                    </p:anim>
                                    <p:animEffect transition="in" filter="fade">
                                      <p:cBhvr>
                                        <p:cTn id="1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P spid="30" grpId="0"/>
      <p:bldP spid="31" grpId="0"/>
      <p:bldP spid="32" grpId="0" animBg="1"/>
      <p:bldP spid="33" grpId="0"/>
      <p:bldP spid="34" grpId="0"/>
      <p:bldP spid="35" grpId="0"/>
      <p:bldP spid="36" grpId="0"/>
      <p:bldP spid="37" grpId="0"/>
      <p:bldP spid="38" grpId="0"/>
      <p:bldP spid="40" grpId="0" animBg="1"/>
      <p:bldP spid="41" grpId="0" animBg="1"/>
      <p:bldP spid="42" grpId="0" animBg="1"/>
      <p:bldP spid="43"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20361</TotalTime>
  <Words>4155</Words>
  <Application>Microsoft Office PowerPoint</Application>
  <PresentationFormat>Affichage à l'écran (4:3)</PresentationFormat>
  <Paragraphs>552</Paragraphs>
  <Slides>23</Slides>
  <Notes>23</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kinou</dc:creator>
  <cp:lastModifiedBy>User</cp:lastModifiedBy>
  <cp:revision>190</cp:revision>
  <dcterms:created xsi:type="dcterms:W3CDTF">2011-03-26T14:21:29Z</dcterms:created>
  <dcterms:modified xsi:type="dcterms:W3CDTF">2015-10-21T11:15:35Z</dcterms:modified>
</cp:coreProperties>
</file>