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2"/>
  </p:notesMasterIdLst>
  <p:sldIdLst>
    <p:sldId id="327" r:id="rId2"/>
    <p:sldId id="326" r:id="rId3"/>
    <p:sldId id="332" r:id="rId4"/>
    <p:sldId id="329" r:id="rId5"/>
    <p:sldId id="279" r:id="rId6"/>
    <p:sldId id="330" r:id="rId7"/>
    <p:sldId id="281" r:id="rId8"/>
    <p:sldId id="291" r:id="rId9"/>
    <p:sldId id="292" r:id="rId10"/>
    <p:sldId id="331" r:id="rId11"/>
  </p:sldIdLst>
  <p:sldSz cx="10080625" cy="7559675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SimSun" charset="-122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SimSun" charset="-122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SimSun" charset="-122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SimSun" charset="-122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SimSun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SimSun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SimSun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SimSun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SimSun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800000"/>
    <a:srgbClr val="F3D089"/>
    <a:srgbClr val="996633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6" autoAdjust="0"/>
    <p:restoredTop sz="94629" autoAdjust="0"/>
  </p:normalViewPr>
  <p:slideViewPr>
    <p:cSldViewPr>
      <p:cViewPr>
        <p:scale>
          <a:sx n="69" d="100"/>
          <a:sy n="69" d="100"/>
        </p:scale>
        <p:origin x="-2022" y="-76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42" d="100"/>
        <a:sy n="42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421253" cy="421253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fr-FR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endParaRPr lang="fr-FR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endParaRPr lang="fr-FR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endParaRPr lang="fr-FR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fld id="{79B67659-74F6-46C8-8D1D-4E34CC42CED8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28114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79B67659-74F6-46C8-8D1D-4E34CC42CED8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40636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688DB3D-5430-41C5-B007-C7876EFA0D9F}" type="slidenum">
              <a:rPr lang="fr-FR"/>
              <a:pPr/>
              <a:t>5</a:t>
            </a:fld>
            <a:endParaRPr lang="fr-FR"/>
          </a:p>
        </p:txBody>
      </p:sp>
      <p:sp>
        <p:nvSpPr>
          <p:cNvPr id="942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42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0716358-5401-420C-AC16-7A9A9D2C14F6}" type="slidenum">
              <a:rPr lang="fr-FR"/>
              <a:pPr/>
              <a:t>7</a:t>
            </a:fld>
            <a:endParaRPr lang="fr-FR"/>
          </a:p>
        </p:txBody>
      </p:sp>
      <p:sp>
        <p:nvSpPr>
          <p:cNvPr id="962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62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C82C204-6B39-4F19-93AD-8322F4BB65C0}" type="slidenum">
              <a:rPr lang="fr-FR"/>
              <a:pPr/>
              <a:t>8</a:t>
            </a:fld>
            <a:endParaRPr lang="fr-FR"/>
          </a:p>
        </p:txBody>
      </p:sp>
      <p:sp>
        <p:nvSpPr>
          <p:cNvPr id="1064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64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E359528-E637-495C-A096-2308CAD6EB4C}" type="slidenum">
              <a:rPr lang="fr-FR"/>
              <a:pPr/>
              <a:t>9</a:t>
            </a:fld>
            <a:endParaRPr lang="fr-FR"/>
          </a:p>
        </p:txBody>
      </p:sp>
      <p:sp>
        <p:nvSpPr>
          <p:cNvPr id="1075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75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E87CE91-84C9-4A3B-B103-F3F1B2BBEB51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847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18E5C64-3FD7-4C1F-84DA-33641D168417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7867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305675" y="301625"/>
            <a:ext cx="2266950" cy="645477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0037" cy="645477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EEEE4E4-A148-4A27-A099-158AF245887D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2624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69387" cy="126047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0"/>
          </p:nvPr>
        </p:nvSpPr>
        <p:spPr>
          <a:xfrm>
            <a:off x="503238" y="6886575"/>
            <a:ext cx="2346325" cy="519113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idx="11"/>
          </p:nvPr>
        </p:nvSpPr>
        <p:spPr>
          <a:xfrm>
            <a:off x="3448050" y="6886575"/>
            <a:ext cx="3194050" cy="519113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idx="12"/>
          </p:nvPr>
        </p:nvSpPr>
        <p:spPr>
          <a:xfrm>
            <a:off x="7227888" y="6886575"/>
            <a:ext cx="2346325" cy="519113"/>
          </a:xfrm>
        </p:spPr>
        <p:txBody>
          <a:bodyPr/>
          <a:lstStyle>
            <a:lvl1pPr>
              <a:defRPr/>
            </a:lvl1pPr>
          </a:lstStyle>
          <a:p>
            <a:fld id="{05155637-7828-4BFD-AE48-9B6B3712CFFB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535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34C999D-ED32-4403-9E3A-23FC66038EA1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429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3276B61-DAB4-45AF-B933-D2D225A7B5B1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5441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9287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D80C539-C52E-4D97-B652-2324FF3BB035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781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8AA0888-F1F3-43C0-A620-5524AEC29F02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4654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808500A-3830-407B-92FA-8111891421A8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5416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65BC093-695D-426D-82E6-4EE0CDA0B8EA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4795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1BCC56D-516B-4DE3-AA31-169FF3CAA97A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3908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CAB251B-19A2-489D-9F4F-D4E2CD125FFA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836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éditer le format du texte-titre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9387" cy="498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éditer le format du plan de texte</a:t>
            </a:r>
          </a:p>
          <a:p>
            <a:pPr lvl="1"/>
            <a:r>
              <a:rPr lang="en-GB" smtClean="0"/>
              <a:t>Second niveau de plan</a:t>
            </a:r>
          </a:p>
          <a:p>
            <a:pPr lvl="2"/>
            <a:r>
              <a:rPr lang="en-GB" smtClean="0"/>
              <a:t>Troisième niveau de plan</a:t>
            </a:r>
          </a:p>
          <a:p>
            <a:pPr lvl="3"/>
            <a:r>
              <a:rPr lang="en-GB" smtClean="0"/>
              <a:t>Quatrième niveau de plan</a:t>
            </a:r>
          </a:p>
          <a:p>
            <a:pPr lvl="4"/>
            <a:r>
              <a:rPr lang="en-GB" smtClean="0"/>
              <a:t>Cinquième niveau de plan</a:t>
            </a:r>
          </a:p>
          <a:p>
            <a:pPr lvl="4"/>
            <a:r>
              <a:rPr lang="en-GB" smtClean="0"/>
              <a:t>Sixième niveau de plan</a:t>
            </a:r>
          </a:p>
          <a:p>
            <a:pPr lvl="4"/>
            <a:r>
              <a:rPr lang="en-GB" smtClean="0"/>
              <a:t>Septième niveau de plan</a:t>
            </a:r>
          </a:p>
          <a:p>
            <a:pPr lvl="4"/>
            <a:r>
              <a:rPr lang="en-GB" smtClean="0"/>
              <a:t>Huitième niveau de plan</a:t>
            </a:r>
          </a:p>
          <a:p>
            <a:pPr lvl="4"/>
            <a:r>
              <a:rPr lang="en-GB" smtClean="0"/>
              <a:t>Neuvième niveau de plan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endParaRPr lang="fr-FR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fld id="{EC43550A-5D43-44AC-A22C-B00B2D9DC7E3}" type="slidenum">
              <a:rPr lang="fr-FR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Arial" charset="0"/>
          <a:ea typeface="SimSun" charset="-122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Arial" charset="0"/>
          <a:ea typeface="SimSun" charset="-122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Arial" charset="0"/>
          <a:ea typeface="SimSun" charset="-122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Arial" charset="0"/>
          <a:ea typeface="SimSun" charset="-122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Arial" charset="0"/>
          <a:ea typeface="SimSun" charset="-122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Arial" charset="0"/>
          <a:ea typeface="SimSun" charset="-122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Arial" charset="0"/>
          <a:ea typeface="SimSun" charset="-122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Arial" charset="0"/>
          <a:ea typeface="SimSun" charset="-122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413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Gn7KnAxUT8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2" name="Picture 2" descr="Afficher l'image d'origine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1102"/>
          <a:stretch/>
        </p:blipFill>
        <p:spPr bwMode="auto">
          <a:xfrm>
            <a:off x="0" y="-1"/>
            <a:ext cx="10080625" cy="755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512794" y="5464850"/>
            <a:ext cx="7567831" cy="842506"/>
          </a:xfrm>
          <a:prstGeom prst="rect">
            <a:avLst/>
          </a:prstGeom>
          <a:solidFill>
            <a:schemeClr val="bg2">
              <a:lumMod val="10000"/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8831589" y="0"/>
            <a:ext cx="1249036" cy="664797"/>
          </a:xfrm>
          <a:prstGeom prst="rect">
            <a:avLst/>
          </a:prstGeom>
          <a:solidFill>
            <a:srgbClr val="CC6600">
              <a:alpha val="74902"/>
            </a:srgbClr>
          </a:solidFill>
        </p:spPr>
        <p:txBody>
          <a:bodyPr wrap="square">
            <a:spAutoFit/>
          </a:bodyPr>
          <a:lstStyle/>
          <a:p>
            <a:pPr algn="r"/>
            <a:r>
              <a:rPr lang="fr-FR" sz="2000" dirty="0" smtClean="0">
                <a:solidFill>
                  <a:schemeClr val="bg1"/>
                </a:solidFill>
                <a:latin typeface="Gloucester MT Extra Condensed" pitchFamily="18" charset="0"/>
              </a:rPr>
              <a:t>6</a:t>
            </a:r>
            <a:r>
              <a:rPr lang="fr-FR" sz="2000" baseline="30000" dirty="0" smtClean="0">
                <a:solidFill>
                  <a:schemeClr val="bg1"/>
                </a:solidFill>
                <a:latin typeface="Gloucester MT Extra Condensed" pitchFamily="18" charset="0"/>
              </a:rPr>
              <a:t>ème</a:t>
            </a:r>
            <a:r>
              <a:rPr lang="fr-FR" sz="2000" dirty="0" smtClean="0">
                <a:solidFill>
                  <a:schemeClr val="bg1"/>
                </a:solidFill>
                <a:latin typeface="Gloucester MT Extra Condensed" pitchFamily="18" charset="0"/>
              </a:rPr>
              <a:t> Histoire</a:t>
            </a:r>
          </a:p>
          <a:p>
            <a:pPr algn="r"/>
            <a:r>
              <a:rPr lang="fr-FR" sz="2000" dirty="0" smtClean="0">
                <a:solidFill>
                  <a:schemeClr val="bg1"/>
                </a:solidFill>
                <a:latin typeface="Gloucester MT Extra Condensed" pitchFamily="18" charset="0"/>
              </a:rPr>
              <a:t>Thème 1</a:t>
            </a:r>
            <a:endParaRPr lang="fr-FR" sz="2000" dirty="0">
              <a:solidFill>
                <a:schemeClr val="bg1"/>
              </a:solidFill>
              <a:latin typeface="Gloucester MT Extra Condensed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34047" y="5528039"/>
            <a:ext cx="7146577" cy="7793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cap="small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La longue histoire de l’Humanité et des migrations</a:t>
            </a:r>
            <a:endParaRPr lang="fr-FR" sz="2400" b="1" cap="small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alpha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itchFamily="66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8220820" y="7309926"/>
            <a:ext cx="1859805" cy="2497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b="1" i="1" dirty="0" smtClean="0">
                <a:solidFill>
                  <a:schemeClr val="bg1"/>
                </a:solidFill>
              </a:rPr>
              <a:t>Gravures Grotte Chauvet</a:t>
            </a:r>
            <a:endParaRPr lang="fr-FR" sz="1100" b="1" i="1" dirty="0">
              <a:solidFill>
                <a:schemeClr val="bg1"/>
              </a:solidFill>
            </a:endParaRPr>
          </a:p>
        </p:txBody>
      </p:sp>
      <p:pic>
        <p:nvPicPr>
          <p:cNvPr id="8" name="Picture 2" descr="http://centenaire.org/sites/default/files/styles/full_16_9/public/atoms/images/logo_academie_guyane.png?itok=lxwIZ2LU"/>
          <p:cNvPicPr>
            <a:picLocks noChangeAspect="1" noChangeArrowheads="1"/>
          </p:cNvPicPr>
          <p:nvPr/>
        </p:nvPicPr>
        <p:blipFill rotWithShape="1"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815" t="21593" r="32943" b="31856"/>
          <a:stretch/>
        </p:blipFill>
        <p:spPr bwMode="auto">
          <a:xfrm>
            <a:off x="-14724" y="6148424"/>
            <a:ext cx="1902518" cy="1411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4356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50"/>
                            </p:stCondLst>
                            <p:childTnLst>
                              <p:par>
                                <p:cTn id="1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35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85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 txBox="1">
            <a:spLocks noChangeArrowheads="1"/>
          </p:cNvSpPr>
          <p:nvPr/>
        </p:nvSpPr>
        <p:spPr>
          <a:xfrm>
            <a:off x="-14724" y="0"/>
            <a:ext cx="10110072" cy="831066"/>
          </a:xfrm>
          <a:prstGeom prst="rect">
            <a:avLst/>
          </a:prstGeom>
          <a:ln/>
        </p:spPr>
        <p:txBody>
          <a:bodyPr tIns="21168"/>
          <a:lstStyle>
            <a:lvl1pPr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 marL="11430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 marL="16002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 marL="20574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 algn="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r-FR" b="1" u="sng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Prolongement possible</a:t>
            </a:r>
            <a:endParaRPr lang="fr-FR" b="1" u="sng" cap="sm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0740" y="1518355"/>
            <a:ext cx="9468000" cy="1895775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txBody>
          <a:bodyPr wrap="square">
            <a:spAutoFit/>
          </a:bodyPr>
          <a:lstStyle/>
          <a:p>
            <a:pPr algn="just"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r-FR" b="1" u="sng" dirty="0" smtClean="0"/>
              <a:t>Mise en œuvre</a:t>
            </a:r>
            <a:r>
              <a:rPr lang="fr-FR" b="1" dirty="0"/>
              <a:t> </a:t>
            </a:r>
            <a:r>
              <a:rPr lang="fr-FR" b="1" dirty="0" smtClean="0"/>
              <a:t>:</a:t>
            </a:r>
          </a:p>
          <a:p>
            <a:pPr algn="just"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fr-FR" b="1" dirty="0"/>
          </a:p>
          <a:p>
            <a:pPr marL="1350962" lvl="2" indent="-342900" algn="just">
              <a:buSzPct val="75000"/>
              <a:buFont typeface="Wingdings" pitchFamily="2" charset="2"/>
              <a:buChar char="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r-FR" dirty="0" smtClean="0"/>
              <a:t>Durant la séance, les </a:t>
            </a:r>
            <a:r>
              <a:rPr lang="fr-FR" dirty="0"/>
              <a:t>élèves </a:t>
            </a:r>
            <a:r>
              <a:rPr lang="fr-FR" dirty="0" smtClean="0"/>
              <a:t>ont produit </a:t>
            </a:r>
            <a:r>
              <a:rPr lang="fr-FR" dirty="0"/>
              <a:t>un récit </a:t>
            </a:r>
            <a:endParaRPr lang="fr-FR" dirty="0" smtClean="0"/>
          </a:p>
          <a:p>
            <a:pPr marL="1350962" lvl="2" indent="-342900" algn="just">
              <a:buSzPct val="75000"/>
              <a:buFont typeface="Wingdings" pitchFamily="2" charset="2"/>
              <a:buChar char="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fr-FR" dirty="0" smtClean="0"/>
          </a:p>
          <a:p>
            <a:pPr marL="1350962" lvl="2" indent="-342900" algn="just">
              <a:buSzPct val="75000"/>
              <a:buFont typeface="Wingdings" pitchFamily="2" charset="2"/>
              <a:buChar char="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r-FR" dirty="0"/>
              <a:t>A l'issue </a:t>
            </a:r>
            <a:r>
              <a:rPr lang="fr-FR" dirty="0" smtClean="0"/>
              <a:t>du cours</a:t>
            </a:r>
            <a:r>
              <a:rPr lang="fr-FR" dirty="0"/>
              <a:t>, un travail peut être réalisé en liaison avec l'histoire des arts et </a:t>
            </a:r>
            <a:r>
              <a:rPr lang="fr-FR" b="1" dirty="0"/>
              <a:t>les arts plastiques </a:t>
            </a:r>
            <a:r>
              <a:rPr lang="fr-FR" dirty="0"/>
              <a:t>sur le thème de la </a:t>
            </a:r>
            <a:r>
              <a:rPr lang="fr-FR" b="1" dirty="0"/>
              <a:t>représentation symbolique de </a:t>
            </a:r>
            <a:r>
              <a:rPr lang="fr-FR" b="1" dirty="0" smtClean="0"/>
              <a:t>l'environnement</a:t>
            </a:r>
            <a:r>
              <a:rPr lang="fr-FR" dirty="0" smtClean="0"/>
              <a:t> </a:t>
            </a:r>
            <a:r>
              <a:rPr lang="fr-FR" dirty="0" smtClean="0">
                <a:solidFill>
                  <a:srgbClr val="800000"/>
                </a:solidFill>
              </a:rPr>
              <a:t>(EPI)</a:t>
            </a:r>
            <a:endParaRPr lang="fr-FR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905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75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uiExpand="1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fficher l'image d'origin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099" r="9213" b="13197"/>
          <a:stretch/>
        </p:blipFill>
        <p:spPr bwMode="auto">
          <a:xfrm>
            <a:off x="0" y="-1"/>
            <a:ext cx="10080625" cy="7559675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468312" y="409813"/>
            <a:ext cx="9143999" cy="85087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5300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Mise en œuvre pédagogique</a:t>
            </a:r>
            <a:endParaRPr lang="fr-FR" sz="5300" cap="sm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7480233" y="7295371"/>
            <a:ext cx="2600392" cy="2497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b="1" i="1" dirty="0" smtClean="0"/>
              <a:t>Gravures (Chouette) Grotte Chauvet</a:t>
            </a:r>
            <a:endParaRPr lang="fr-FR" sz="1100" b="1" i="1" dirty="0"/>
          </a:p>
        </p:txBody>
      </p:sp>
      <p:sp>
        <p:nvSpPr>
          <p:cNvPr id="6" name="Rectangle 5"/>
          <p:cNvSpPr/>
          <p:nvPr/>
        </p:nvSpPr>
        <p:spPr>
          <a:xfrm>
            <a:off x="2512794" y="5464850"/>
            <a:ext cx="7567831" cy="842506"/>
          </a:xfrm>
          <a:prstGeom prst="rect">
            <a:avLst/>
          </a:prstGeom>
          <a:solidFill>
            <a:schemeClr val="bg2">
              <a:lumMod val="10000"/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2934047" y="5528039"/>
            <a:ext cx="7146577" cy="78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u="sng" cap="small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Question 1</a:t>
            </a:r>
            <a:r>
              <a:rPr lang="fr-FR" sz="2400" b="1" cap="small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 : la longue histoire de l’humanité</a:t>
            </a:r>
            <a:endParaRPr lang="fr-FR" sz="2400" b="1" cap="small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alpha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148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85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6" grpId="0" animBg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 txBox="1">
            <a:spLocks noChangeArrowheads="1"/>
          </p:cNvSpPr>
          <p:nvPr/>
        </p:nvSpPr>
        <p:spPr>
          <a:xfrm>
            <a:off x="-72000" y="-11440"/>
            <a:ext cx="10110072" cy="831066"/>
          </a:xfrm>
          <a:prstGeom prst="rect">
            <a:avLst/>
          </a:prstGeom>
          <a:ln/>
        </p:spPr>
        <p:txBody>
          <a:bodyPr tIns="21168"/>
          <a:lstStyle>
            <a:lvl1pPr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 marL="11430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 marL="16002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 marL="20574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 algn="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r-FR" b="1" u="sng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Progression</a:t>
            </a:r>
            <a:endParaRPr lang="fr-FR" b="1" u="sng" cap="sm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617156" y="831066"/>
            <a:ext cx="8846313" cy="5897542"/>
          </a:xfrm>
          <a:prstGeom prst="rect">
            <a:avLst/>
          </a:prstGeom>
          <a:solidFill>
            <a:schemeClr val="bg1">
              <a:alpha val="56000"/>
            </a:schemeClr>
          </a:solidFill>
          <a:ln/>
        </p:spPr>
        <p:txBody>
          <a:bodyPr tIns="15876"/>
          <a:lstStyle>
            <a:lvl1pPr marL="342900" indent="-3429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1413"/>
              </a:spcAft>
              <a:buClr>
                <a:srgbClr val="000000"/>
              </a:buClr>
              <a:buSzPct val="100000"/>
              <a:buFont typeface="Times New Roman" pitchFamily="16" charset="0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pitchFamily="16" charset="0"/>
              <a:defRPr sz="28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algn="just">
              <a:buFont typeface="Wingdings" pitchFamily="2" charset="2"/>
              <a:buChar char="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fr-FR" sz="1800" dirty="0" smtClean="0">
              <a:cs typeface="Arial" charset="0"/>
            </a:endParaRPr>
          </a:p>
          <a:p>
            <a:pPr algn="just">
              <a:buFont typeface="Wingdings" pitchFamily="2" charset="2"/>
              <a:buChar char="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r-FR" sz="1800" b="1" u="sng" dirty="0" smtClean="0">
                <a:cs typeface="Arial" charset="0"/>
              </a:rPr>
              <a:t>Etape 1 : accroche </a:t>
            </a:r>
          </a:p>
          <a:p>
            <a:pPr marL="0" indent="0"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r-FR" sz="1800" dirty="0">
                <a:cs typeface="Arial" charset="0"/>
                <a:sym typeface="Wingdings" pitchFamily="2" charset="2"/>
              </a:rPr>
              <a:t> </a:t>
            </a:r>
            <a:r>
              <a:rPr lang="fr-FR" sz="1800" i="1" dirty="0" smtClean="0">
                <a:solidFill>
                  <a:srgbClr val="800000"/>
                </a:solidFill>
                <a:cs typeface="Arial" charset="0"/>
                <a:sym typeface="Wingdings" pitchFamily="2" charset="2"/>
              </a:rPr>
              <a:t>Explorer des traces laissées par les premiers hommes </a:t>
            </a:r>
            <a:endParaRPr lang="fr-FR" sz="1800" i="1" dirty="0" smtClean="0">
              <a:solidFill>
                <a:srgbClr val="800000"/>
              </a:solidFill>
              <a:cs typeface="Arial" charset="0"/>
            </a:endParaRPr>
          </a:p>
          <a:p>
            <a:pPr algn="just">
              <a:buFont typeface="Wingdings" pitchFamily="2" charset="2"/>
              <a:buChar char="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r-FR" sz="1800" b="1" u="sng" dirty="0" smtClean="0">
                <a:cs typeface="Arial" charset="0"/>
              </a:rPr>
              <a:t>Etape 2 : mise en commun</a:t>
            </a:r>
          </a:p>
          <a:p>
            <a:pPr marL="0" indent="0"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r-FR" sz="1800" dirty="0" smtClean="0">
                <a:cs typeface="Arial" charset="0"/>
                <a:sym typeface="Wingdings" pitchFamily="2" charset="2"/>
              </a:rPr>
              <a:t> </a:t>
            </a:r>
            <a:r>
              <a:rPr lang="fr-FR" sz="1800" i="1" dirty="0" smtClean="0">
                <a:solidFill>
                  <a:srgbClr val="800000"/>
                </a:solidFill>
                <a:cs typeface="Arial" charset="0"/>
                <a:sym typeface="Wingdings" pitchFamily="2" charset="2"/>
              </a:rPr>
              <a:t>Quelles observations peut-on faire de ce patrimoine ? (situation, description, interprétation)</a:t>
            </a:r>
            <a:endParaRPr lang="fr-FR" sz="1800" i="1" dirty="0" smtClean="0">
              <a:solidFill>
                <a:srgbClr val="800000"/>
              </a:solidFill>
              <a:cs typeface="Arial" charset="0"/>
            </a:endParaRPr>
          </a:p>
          <a:p>
            <a:pPr algn="just">
              <a:buFont typeface="Wingdings" pitchFamily="2" charset="2"/>
              <a:buChar char="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r-FR" sz="1800" b="1" u="sng" dirty="0" smtClean="0">
                <a:cs typeface="Arial" charset="0"/>
              </a:rPr>
              <a:t>Etape 3 : Analyser une des scènes représentées dans la grotte de Chauvet</a:t>
            </a:r>
          </a:p>
          <a:p>
            <a:pPr marL="285750" indent="-285750" algn="ctr">
              <a:buFont typeface="Wingdings"/>
              <a:buChar char="è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r-FR" sz="1800" i="1" dirty="0" smtClean="0">
                <a:solidFill>
                  <a:srgbClr val="800000"/>
                </a:solidFill>
                <a:cs typeface="Arial" charset="0"/>
                <a:sym typeface="Wingdings" pitchFamily="2" charset="2"/>
              </a:rPr>
              <a:t>Réaliser un récit de la scène observée</a:t>
            </a:r>
          </a:p>
          <a:p>
            <a:pPr algn="just">
              <a:buFont typeface="Wingdings" pitchFamily="2" charset="2"/>
              <a:buChar char="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r-FR" sz="1800" b="1" u="sng" dirty="0">
                <a:cs typeface="Arial" charset="0"/>
              </a:rPr>
              <a:t>Etape </a:t>
            </a:r>
            <a:r>
              <a:rPr lang="fr-FR" sz="1800" b="1" u="sng" dirty="0" smtClean="0">
                <a:cs typeface="Arial" charset="0"/>
              </a:rPr>
              <a:t>4 </a:t>
            </a:r>
            <a:r>
              <a:rPr lang="fr-FR" sz="1800" b="1" u="sng" dirty="0">
                <a:cs typeface="Arial" charset="0"/>
              </a:rPr>
              <a:t>: </a:t>
            </a:r>
            <a:r>
              <a:rPr lang="fr-FR" sz="1800" b="1" u="sng" dirty="0" smtClean="0">
                <a:cs typeface="Arial" charset="0"/>
              </a:rPr>
              <a:t>Mise en commun</a:t>
            </a:r>
            <a:endParaRPr lang="fr-FR" sz="1800" b="1" u="sng" dirty="0">
              <a:cs typeface="Arial" charset="0"/>
            </a:endParaRPr>
          </a:p>
          <a:p>
            <a:pPr marL="285750" indent="-285750" algn="ctr">
              <a:buFont typeface="Wingdings"/>
              <a:buChar char="è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r-FR" sz="1800" i="1" dirty="0" smtClean="0">
                <a:solidFill>
                  <a:srgbClr val="800000"/>
                </a:solidFill>
                <a:cs typeface="Arial" charset="0"/>
                <a:sym typeface="Wingdings" pitchFamily="2" charset="2"/>
              </a:rPr>
              <a:t>Elaboration d’une synthèse permettant l’émergence de l’idée de culture et d’humanité</a:t>
            </a:r>
          </a:p>
          <a:p>
            <a:pPr marL="0" indent="0"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fr-FR" sz="1800" i="1" dirty="0">
              <a:solidFill>
                <a:srgbClr val="800000"/>
              </a:solidFill>
              <a:cs typeface="Arial" charset="0"/>
              <a:sym typeface="Wingdings" pitchFamily="2" charset="2"/>
            </a:endParaRPr>
          </a:p>
          <a:p>
            <a:pPr marL="285750" indent="-285750">
              <a:buFont typeface="Wingdings" pitchFamily="2" charset="2"/>
              <a:buChar char="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r-FR" sz="1800" b="1" u="sng" dirty="0" smtClean="0">
                <a:solidFill>
                  <a:schemeClr val="tx1"/>
                </a:solidFill>
                <a:cs typeface="Arial" charset="0"/>
                <a:sym typeface="Wingdings" pitchFamily="2" charset="2"/>
              </a:rPr>
              <a:t>Pistes pour l’évaluation </a:t>
            </a:r>
          </a:p>
          <a:p>
            <a:pPr marL="285750" indent="-285750">
              <a:buFont typeface="Wingdings" pitchFamily="2" charset="2"/>
              <a:buChar char="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r-FR" sz="1800" b="1" u="sng" dirty="0" smtClean="0">
                <a:solidFill>
                  <a:schemeClr val="tx1"/>
                </a:solidFill>
                <a:cs typeface="Arial" charset="0"/>
                <a:sym typeface="Wingdings" pitchFamily="2" charset="2"/>
              </a:rPr>
              <a:t>Un prolongement possible</a:t>
            </a:r>
            <a:endParaRPr lang="fr-FR" sz="1800" b="1" u="sng" dirty="0">
              <a:solidFill>
                <a:schemeClr val="tx1"/>
              </a:solidFill>
              <a:cs typeface="Arial" charset="0"/>
              <a:sym typeface="Wingdings" pitchFamily="2" charset="2"/>
            </a:endParaRPr>
          </a:p>
          <a:p>
            <a:pPr marL="285750" indent="-285750" algn="just">
              <a:buFont typeface="Wingdings"/>
              <a:buChar char="è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fr-FR" sz="1800" dirty="0" smtClean="0">
              <a:cs typeface="Arial" charset="0"/>
              <a:sym typeface="Wingdings" pitchFamily="2" charset="2"/>
            </a:endParaRPr>
          </a:p>
          <a:p>
            <a:pPr marL="285750" indent="-285750" algn="just">
              <a:buFont typeface="Wingdings"/>
              <a:buChar char="è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fr-FR" sz="1800" dirty="0">
              <a:cs typeface="Arial" charset="0"/>
              <a:sym typeface="Wingdings" pitchFamily="2" charset="2"/>
            </a:endParaRPr>
          </a:p>
          <a:p>
            <a:pPr marL="0" indent="0" algn="just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fr-FR" sz="1800" dirty="0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4605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fficher l'image d'origin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333" y="2417762"/>
            <a:ext cx="8251959" cy="431165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 txBox="1">
            <a:spLocks noChangeArrowheads="1"/>
          </p:cNvSpPr>
          <p:nvPr/>
        </p:nvSpPr>
        <p:spPr>
          <a:xfrm>
            <a:off x="-14724" y="-11440"/>
            <a:ext cx="10110072" cy="842506"/>
          </a:xfrm>
          <a:prstGeom prst="rect">
            <a:avLst/>
          </a:prstGeom>
          <a:ln/>
        </p:spPr>
        <p:txBody>
          <a:bodyPr tIns="21168"/>
          <a:lstStyle>
            <a:lvl1pPr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 marL="11430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 marL="16002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 marL="20574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fr-FR" sz="2000" b="1" u="sng" cap="small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r-FR" sz="2000" b="1" u="sng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Où se situe ce lieu qui abrita les hommes de Chauvet ? Quand y vivaient-ils ? </a:t>
            </a:r>
            <a:endParaRPr lang="fr-FR" sz="2000" b="1" u="sng" cap="sm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99" name="Groupe 298"/>
          <p:cNvGrpSpPr/>
          <p:nvPr/>
        </p:nvGrpSpPr>
        <p:grpSpPr>
          <a:xfrm>
            <a:off x="577850" y="1215231"/>
            <a:ext cx="8924925" cy="5129213"/>
            <a:chOff x="183579" y="549275"/>
            <a:chExt cx="8924925" cy="5129213"/>
          </a:xfrm>
        </p:grpSpPr>
        <p:sp>
          <p:nvSpPr>
            <p:cNvPr id="3" name="Freeform 2"/>
            <p:cNvSpPr>
              <a:spLocks noChangeArrowheads="1"/>
            </p:cNvSpPr>
            <p:nvPr/>
          </p:nvSpPr>
          <p:spPr bwMode="auto">
            <a:xfrm>
              <a:off x="4790504" y="2593975"/>
              <a:ext cx="52388" cy="104775"/>
            </a:xfrm>
            <a:custGeom>
              <a:avLst/>
              <a:gdLst>
                <a:gd name="T0" fmla="*/ 0 w 84"/>
                <a:gd name="T1" fmla="*/ 41 h 166"/>
                <a:gd name="T2" fmla="*/ 16 w 84"/>
                <a:gd name="T3" fmla="*/ 16 h 166"/>
                <a:gd name="T4" fmla="*/ 31 w 84"/>
                <a:gd name="T5" fmla="*/ 0 h 166"/>
                <a:gd name="T6" fmla="*/ 67 w 84"/>
                <a:gd name="T7" fmla="*/ 26 h 166"/>
                <a:gd name="T8" fmla="*/ 67 w 84"/>
                <a:gd name="T9" fmla="*/ 41 h 166"/>
                <a:gd name="T10" fmla="*/ 67 w 84"/>
                <a:gd name="T11" fmla="*/ 51 h 166"/>
                <a:gd name="T12" fmla="*/ 67 w 84"/>
                <a:gd name="T13" fmla="*/ 67 h 166"/>
                <a:gd name="T14" fmla="*/ 73 w 84"/>
                <a:gd name="T15" fmla="*/ 82 h 166"/>
                <a:gd name="T16" fmla="*/ 83 w 84"/>
                <a:gd name="T17" fmla="*/ 108 h 166"/>
                <a:gd name="T18" fmla="*/ 67 w 84"/>
                <a:gd name="T19" fmla="*/ 149 h 166"/>
                <a:gd name="T20" fmla="*/ 47 w 84"/>
                <a:gd name="T21" fmla="*/ 165 h 166"/>
                <a:gd name="T22" fmla="*/ 47 w 84"/>
                <a:gd name="T23" fmla="*/ 160 h 166"/>
                <a:gd name="T24" fmla="*/ 31 w 84"/>
                <a:gd name="T25" fmla="*/ 139 h 166"/>
                <a:gd name="T26" fmla="*/ 6 w 84"/>
                <a:gd name="T27" fmla="*/ 124 h 166"/>
                <a:gd name="T28" fmla="*/ 16 w 84"/>
                <a:gd name="T29" fmla="*/ 124 h 166"/>
                <a:gd name="T30" fmla="*/ 16 w 84"/>
                <a:gd name="T31" fmla="*/ 98 h 166"/>
                <a:gd name="T32" fmla="*/ 20 w 84"/>
                <a:gd name="T33" fmla="*/ 92 h 166"/>
                <a:gd name="T34" fmla="*/ 16 w 84"/>
                <a:gd name="T35" fmla="*/ 82 h 166"/>
                <a:gd name="T36" fmla="*/ 16 w 84"/>
                <a:gd name="T37" fmla="*/ 57 h 166"/>
                <a:gd name="T38" fmla="*/ 0 w 84"/>
                <a:gd name="T39" fmla="*/ 41 h 166"/>
                <a:gd name="T40" fmla="*/ 0 w 84"/>
                <a:gd name="T41" fmla="*/ 41 h 16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4"/>
                <a:gd name="T64" fmla="*/ 0 h 166"/>
                <a:gd name="T65" fmla="*/ 84 w 84"/>
                <a:gd name="T66" fmla="*/ 166 h 16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4" h="166">
                  <a:moveTo>
                    <a:pt x="0" y="41"/>
                  </a:moveTo>
                  <a:lnTo>
                    <a:pt x="16" y="16"/>
                  </a:lnTo>
                  <a:lnTo>
                    <a:pt x="31" y="0"/>
                  </a:lnTo>
                  <a:lnTo>
                    <a:pt x="67" y="26"/>
                  </a:lnTo>
                  <a:lnTo>
                    <a:pt x="67" y="41"/>
                  </a:lnTo>
                  <a:lnTo>
                    <a:pt x="67" y="51"/>
                  </a:lnTo>
                  <a:lnTo>
                    <a:pt x="67" y="67"/>
                  </a:lnTo>
                  <a:lnTo>
                    <a:pt x="73" y="82"/>
                  </a:lnTo>
                  <a:lnTo>
                    <a:pt x="83" y="108"/>
                  </a:lnTo>
                  <a:lnTo>
                    <a:pt x="67" y="149"/>
                  </a:lnTo>
                  <a:lnTo>
                    <a:pt x="47" y="165"/>
                  </a:lnTo>
                  <a:lnTo>
                    <a:pt x="47" y="160"/>
                  </a:lnTo>
                  <a:lnTo>
                    <a:pt x="31" y="139"/>
                  </a:lnTo>
                  <a:lnTo>
                    <a:pt x="6" y="124"/>
                  </a:lnTo>
                  <a:lnTo>
                    <a:pt x="16" y="124"/>
                  </a:lnTo>
                  <a:lnTo>
                    <a:pt x="16" y="98"/>
                  </a:lnTo>
                  <a:lnTo>
                    <a:pt x="20" y="92"/>
                  </a:lnTo>
                  <a:lnTo>
                    <a:pt x="16" y="82"/>
                  </a:lnTo>
                  <a:lnTo>
                    <a:pt x="16" y="57"/>
                  </a:lnTo>
                  <a:lnTo>
                    <a:pt x="0" y="41"/>
                  </a:lnTo>
                </a:path>
              </a:pathLst>
            </a:custGeom>
            <a:solidFill>
              <a:schemeClr val="bg1"/>
            </a:solidFill>
            <a:ln w="324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4" name="Freeform 3" descr="Rayures étroites horizontales"/>
            <p:cNvSpPr>
              <a:spLocks noChangeArrowheads="1"/>
            </p:cNvSpPr>
            <p:nvPr/>
          </p:nvSpPr>
          <p:spPr bwMode="auto">
            <a:xfrm>
              <a:off x="4879404" y="2541588"/>
              <a:ext cx="155575" cy="98425"/>
            </a:xfrm>
            <a:custGeom>
              <a:avLst/>
              <a:gdLst>
                <a:gd name="T0" fmla="*/ 0 w 245"/>
                <a:gd name="T1" fmla="*/ 0 h 156"/>
                <a:gd name="T2" fmla="*/ 16 w 245"/>
                <a:gd name="T3" fmla="*/ 4 h 156"/>
                <a:gd name="T4" fmla="*/ 11 w 245"/>
                <a:gd name="T5" fmla="*/ 14 h 156"/>
                <a:gd name="T6" fmla="*/ 11 w 245"/>
                <a:gd name="T7" fmla="*/ 26 h 156"/>
                <a:gd name="T8" fmla="*/ 37 w 245"/>
                <a:gd name="T9" fmla="*/ 14 h 156"/>
                <a:gd name="T10" fmla="*/ 57 w 245"/>
                <a:gd name="T11" fmla="*/ 26 h 156"/>
                <a:gd name="T12" fmla="*/ 68 w 245"/>
                <a:gd name="T13" fmla="*/ 26 h 156"/>
                <a:gd name="T14" fmla="*/ 94 w 245"/>
                <a:gd name="T15" fmla="*/ 26 h 156"/>
                <a:gd name="T16" fmla="*/ 119 w 245"/>
                <a:gd name="T17" fmla="*/ 30 h 156"/>
                <a:gd name="T18" fmla="*/ 125 w 245"/>
                <a:gd name="T19" fmla="*/ 26 h 156"/>
                <a:gd name="T20" fmla="*/ 145 w 245"/>
                <a:gd name="T21" fmla="*/ 14 h 156"/>
                <a:gd name="T22" fmla="*/ 187 w 245"/>
                <a:gd name="T23" fmla="*/ 0 h 156"/>
                <a:gd name="T24" fmla="*/ 192 w 245"/>
                <a:gd name="T25" fmla="*/ 4 h 156"/>
                <a:gd name="T26" fmla="*/ 228 w 245"/>
                <a:gd name="T27" fmla="*/ 4 h 156"/>
                <a:gd name="T28" fmla="*/ 233 w 245"/>
                <a:gd name="T29" fmla="*/ 14 h 156"/>
                <a:gd name="T30" fmla="*/ 244 w 245"/>
                <a:gd name="T31" fmla="*/ 14 h 156"/>
                <a:gd name="T32" fmla="*/ 244 w 245"/>
                <a:gd name="T33" fmla="*/ 41 h 156"/>
                <a:gd name="T34" fmla="*/ 233 w 245"/>
                <a:gd name="T35" fmla="*/ 41 h 156"/>
                <a:gd name="T36" fmla="*/ 217 w 245"/>
                <a:gd name="T37" fmla="*/ 57 h 156"/>
                <a:gd name="T38" fmla="*/ 228 w 245"/>
                <a:gd name="T39" fmla="*/ 82 h 156"/>
                <a:gd name="T40" fmla="*/ 213 w 245"/>
                <a:gd name="T41" fmla="*/ 92 h 156"/>
                <a:gd name="T42" fmla="*/ 233 w 245"/>
                <a:gd name="T43" fmla="*/ 114 h 156"/>
                <a:gd name="T44" fmla="*/ 217 w 245"/>
                <a:gd name="T45" fmla="*/ 114 h 156"/>
                <a:gd name="T46" fmla="*/ 203 w 245"/>
                <a:gd name="T47" fmla="*/ 108 h 156"/>
                <a:gd name="T48" fmla="*/ 166 w 245"/>
                <a:gd name="T49" fmla="*/ 124 h 156"/>
                <a:gd name="T50" fmla="*/ 160 w 245"/>
                <a:gd name="T51" fmla="*/ 124 h 156"/>
                <a:gd name="T52" fmla="*/ 160 w 245"/>
                <a:gd name="T53" fmla="*/ 149 h 156"/>
                <a:gd name="T54" fmla="*/ 135 w 245"/>
                <a:gd name="T55" fmla="*/ 155 h 156"/>
                <a:gd name="T56" fmla="*/ 119 w 245"/>
                <a:gd name="T57" fmla="*/ 149 h 156"/>
                <a:gd name="T58" fmla="*/ 104 w 245"/>
                <a:gd name="T59" fmla="*/ 149 h 156"/>
                <a:gd name="T60" fmla="*/ 94 w 245"/>
                <a:gd name="T61" fmla="*/ 139 h 156"/>
                <a:gd name="T62" fmla="*/ 27 w 245"/>
                <a:gd name="T63" fmla="*/ 149 h 156"/>
                <a:gd name="T64" fmla="*/ 27 w 245"/>
                <a:gd name="T65" fmla="*/ 124 h 156"/>
                <a:gd name="T66" fmla="*/ 0 w 245"/>
                <a:gd name="T67" fmla="*/ 98 h 156"/>
                <a:gd name="T68" fmla="*/ 11 w 245"/>
                <a:gd name="T69" fmla="*/ 92 h 156"/>
                <a:gd name="T70" fmla="*/ 0 w 245"/>
                <a:gd name="T71" fmla="*/ 82 h 156"/>
                <a:gd name="T72" fmla="*/ 0 w 245"/>
                <a:gd name="T73" fmla="*/ 72 h 156"/>
                <a:gd name="T74" fmla="*/ 11 w 245"/>
                <a:gd name="T75" fmla="*/ 67 h 156"/>
                <a:gd name="T76" fmla="*/ 16 w 245"/>
                <a:gd name="T77" fmla="*/ 57 h 156"/>
                <a:gd name="T78" fmla="*/ 11 w 245"/>
                <a:gd name="T79" fmla="*/ 46 h 156"/>
                <a:gd name="T80" fmla="*/ 0 w 245"/>
                <a:gd name="T81" fmla="*/ 30 h 156"/>
                <a:gd name="T82" fmla="*/ 0 w 245"/>
                <a:gd name="T83" fmla="*/ 0 h 156"/>
                <a:gd name="T84" fmla="*/ 0 w 245"/>
                <a:gd name="T85" fmla="*/ 0 h 15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45"/>
                <a:gd name="T130" fmla="*/ 0 h 156"/>
                <a:gd name="T131" fmla="*/ 245 w 245"/>
                <a:gd name="T132" fmla="*/ 156 h 15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45" h="156">
                  <a:moveTo>
                    <a:pt x="0" y="0"/>
                  </a:moveTo>
                  <a:lnTo>
                    <a:pt x="16" y="4"/>
                  </a:lnTo>
                  <a:lnTo>
                    <a:pt x="11" y="14"/>
                  </a:lnTo>
                  <a:lnTo>
                    <a:pt x="11" y="26"/>
                  </a:lnTo>
                  <a:lnTo>
                    <a:pt x="37" y="14"/>
                  </a:lnTo>
                  <a:lnTo>
                    <a:pt x="57" y="26"/>
                  </a:lnTo>
                  <a:lnTo>
                    <a:pt x="68" y="26"/>
                  </a:lnTo>
                  <a:lnTo>
                    <a:pt x="94" y="26"/>
                  </a:lnTo>
                  <a:lnTo>
                    <a:pt x="119" y="30"/>
                  </a:lnTo>
                  <a:lnTo>
                    <a:pt x="125" y="26"/>
                  </a:lnTo>
                  <a:lnTo>
                    <a:pt x="145" y="14"/>
                  </a:lnTo>
                  <a:lnTo>
                    <a:pt x="187" y="0"/>
                  </a:lnTo>
                  <a:lnTo>
                    <a:pt x="192" y="4"/>
                  </a:lnTo>
                  <a:lnTo>
                    <a:pt x="228" y="4"/>
                  </a:lnTo>
                  <a:lnTo>
                    <a:pt x="233" y="14"/>
                  </a:lnTo>
                  <a:lnTo>
                    <a:pt x="244" y="14"/>
                  </a:lnTo>
                  <a:lnTo>
                    <a:pt x="244" y="41"/>
                  </a:lnTo>
                  <a:lnTo>
                    <a:pt x="233" y="41"/>
                  </a:lnTo>
                  <a:lnTo>
                    <a:pt x="217" y="57"/>
                  </a:lnTo>
                  <a:lnTo>
                    <a:pt x="228" y="82"/>
                  </a:lnTo>
                  <a:lnTo>
                    <a:pt x="213" y="92"/>
                  </a:lnTo>
                  <a:lnTo>
                    <a:pt x="233" y="114"/>
                  </a:lnTo>
                  <a:lnTo>
                    <a:pt x="217" y="114"/>
                  </a:lnTo>
                  <a:lnTo>
                    <a:pt x="203" y="108"/>
                  </a:lnTo>
                  <a:lnTo>
                    <a:pt x="166" y="124"/>
                  </a:lnTo>
                  <a:lnTo>
                    <a:pt x="160" y="124"/>
                  </a:lnTo>
                  <a:lnTo>
                    <a:pt x="160" y="149"/>
                  </a:lnTo>
                  <a:lnTo>
                    <a:pt x="135" y="155"/>
                  </a:lnTo>
                  <a:lnTo>
                    <a:pt x="119" y="149"/>
                  </a:lnTo>
                  <a:lnTo>
                    <a:pt x="104" y="149"/>
                  </a:lnTo>
                  <a:lnTo>
                    <a:pt x="94" y="139"/>
                  </a:lnTo>
                  <a:lnTo>
                    <a:pt x="27" y="149"/>
                  </a:lnTo>
                  <a:lnTo>
                    <a:pt x="27" y="124"/>
                  </a:lnTo>
                  <a:lnTo>
                    <a:pt x="0" y="98"/>
                  </a:lnTo>
                  <a:lnTo>
                    <a:pt x="11" y="92"/>
                  </a:lnTo>
                  <a:lnTo>
                    <a:pt x="0" y="82"/>
                  </a:lnTo>
                  <a:lnTo>
                    <a:pt x="0" y="72"/>
                  </a:lnTo>
                  <a:lnTo>
                    <a:pt x="11" y="67"/>
                  </a:lnTo>
                  <a:lnTo>
                    <a:pt x="16" y="57"/>
                  </a:lnTo>
                  <a:lnTo>
                    <a:pt x="11" y="46"/>
                  </a:lnTo>
                  <a:lnTo>
                    <a:pt x="0" y="3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324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5" name="Freeform 4" descr="Diagonales larges vers le bas"/>
            <p:cNvSpPr>
              <a:spLocks noChangeArrowheads="1"/>
            </p:cNvSpPr>
            <p:nvPr/>
          </p:nvSpPr>
          <p:spPr bwMode="auto">
            <a:xfrm>
              <a:off x="4488879" y="2060575"/>
              <a:ext cx="68263" cy="85725"/>
            </a:xfrm>
            <a:custGeom>
              <a:avLst/>
              <a:gdLst>
                <a:gd name="T0" fmla="*/ 14 w 109"/>
                <a:gd name="T1" fmla="*/ 129 h 135"/>
                <a:gd name="T2" fmla="*/ 14 w 109"/>
                <a:gd name="T3" fmla="*/ 93 h 135"/>
                <a:gd name="T4" fmla="*/ 4 w 109"/>
                <a:gd name="T5" fmla="*/ 83 h 135"/>
                <a:gd name="T6" fmla="*/ 0 w 109"/>
                <a:gd name="T7" fmla="*/ 93 h 135"/>
                <a:gd name="T8" fmla="*/ 0 w 109"/>
                <a:gd name="T9" fmla="*/ 51 h 135"/>
                <a:gd name="T10" fmla="*/ 0 w 109"/>
                <a:gd name="T11" fmla="*/ 26 h 135"/>
                <a:gd name="T12" fmla="*/ 14 w 109"/>
                <a:gd name="T13" fmla="*/ 36 h 135"/>
                <a:gd name="T14" fmla="*/ 20 w 109"/>
                <a:gd name="T15" fmla="*/ 10 h 135"/>
                <a:gd name="T16" fmla="*/ 41 w 109"/>
                <a:gd name="T17" fmla="*/ 20 h 135"/>
                <a:gd name="T18" fmla="*/ 41 w 109"/>
                <a:gd name="T19" fmla="*/ 0 h 135"/>
                <a:gd name="T20" fmla="*/ 72 w 109"/>
                <a:gd name="T21" fmla="*/ 0 h 135"/>
                <a:gd name="T22" fmla="*/ 87 w 109"/>
                <a:gd name="T23" fmla="*/ 26 h 135"/>
                <a:gd name="T24" fmla="*/ 108 w 109"/>
                <a:gd name="T25" fmla="*/ 36 h 135"/>
                <a:gd name="T26" fmla="*/ 98 w 109"/>
                <a:gd name="T27" fmla="*/ 51 h 135"/>
                <a:gd name="T28" fmla="*/ 82 w 109"/>
                <a:gd name="T29" fmla="*/ 51 h 135"/>
                <a:gd name="T30" fmla="*/ 82 w 109"/>
                <a:gd name="T31" fmla="*/ 61 h 135"/>
                <a:gd name="T32" fmla="*/ 82 w 109"/>
                <a:gd name="T33" fmla="*/ 67 h 135"/>
                <a:gd name="T34" fmla="*/ 72 w 109"/>
                <a:gd name="T35" fmla="*/ 83 h 135"/>
                <a:gd name="T36" fmla="*/ 57 w 109"/>
                <a:gd name="T37" fmla="*/ 93 h 135"/>
                <a:gd name="T38" fmla="*/ 57 w 109"/>
                <a:gd name="T39" fmla="*/ 119 h 135"/>
                <a:gd name="T40" fmla="*/ 57 w 109"/>
                <a:gd name="T41" fmla="*/ 134 h 135"/>
                <a:gd name="T42" fmla="*/ 41 w 109"/>
                <a:gd name="T43" fmla="*/ 134 h 135"/>
                <a:gd name="T44" fmla="*/ 14 w 109"/>
                <a:gd name="T45" fmla="*/ 129 h 135"/>
                <a:gd name="T46" fmla="*/ 14 w 109"/>
                <a:gd name="T47" fmla="*/ 129 h 13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09"/>
                <a:gd name="T73" fmla="*/ 0 h 135"/>
                <a:gd name="T74" fmla="*/ 109 w 109"/>
                <a:gd name="T75" fmla="*/ 135 h 13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09" h="135">
                  <a:moveTo>
                    <a:pt x="14" y="129"/>
                  </a:moveTo>
                  <a:lnTo>
                    <a:pt x="14" y="93"/>
                  </a:lnTo>
                  <a:lnTo>
                    <a:pt x="4" y="83"/>
                  </a:lnTo>
                  <a:lnTo>
                    <a:pt x="0" y="93"/>
                  </a:lnTo>
                  <a:lnTo>
                    <a:pt x="0" y="51"/>
                  </a:lnTo>
                  <a:lnTo>
                    <a:pt x="0" y="26"/>
                  </a:lnTo>
                  <a:lnTo>
                    <a:pt x="14" y="36"/>
                  </a:lnTo>
                  <a:lnTo>
                    <a:pt x="20" y="10"/>
                  </a:lnTo>
                  <a:lnTo>
                    <a:pt x="41" y="20"/>
                  </a:lnTo>
                  <a:lnTo>
                    <a:pt x="41" y="0"/>
                  </a:lnTo>
                  <a:lnTo>
                    <a:pt x="72" y="0"/>
                  </a:lnTo>
                  <a:lnTo>
                    <a:pt x="87" y="26"/>
                  </a:lnTo>
                  <a:lnTo>
                    <a:pt x="108" y="36"/>
                  </a:lnTo>
                  <a:lnTo>
                    <a:pt x="98" y="51"/>
                  </a:lnTo>
                  <a:lnTo>
                    <a:pt x="82" y="51"/>
                  </a:lnTo>
                  <a:lnTo>
                    <a:pt x="82" y="61"/>
                  </a:lnTo>
                  <a:lnTo>
                    <a:pt x="82" y="67"/>
                  </a:lnTo>
                  <a:lnTo>
                    <a:pt x="72" y="83"/>
                  </a:lnTo>
                  <a:lnTo>
                    <a:pt x="57" y="93"/>
                  </a:lnTo>
                  <a:lnTo>
                    <a:pt x="57" y="119"/>
                  </a:lnTo>
                  <a:lnTo>
                    <a:pt x="57" y="134"/>
                  </a:lnTo>
                  <a:lnTo>
                    <a:pt x="41" y="134"/>
                  </a:lnTo>
                  <a:lnTo>
                    <a:pt x="14" y="129"/>
                  </a:lnTo>
                </a:path>
              </a:pathLst>
            </a:custGeom>
            <a:solidFill>
              <a:schemeClr val="bg1"/>
            </a:solidFill>
            <a:ln w="324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6" name="Freeform 5"/>
            <p:cNvSpPr>
              <a:spLocks noChangeArrowheads="1"/>
            </p:cNvSpPr>
            <p:nvPr/>
          </p:nvSpPr>
          <p:spPr bwMode="auto">
            <a:xfrm>
              <a:off x="4560317" y="2143125"/>
              <a:ext cx="17462" cy="9525"/>
            </a:xfrm>
            <a:custGeom>
              <a:avLst/>
              <a:gdLst>
                <a:gd name="T0" fmla="*/ 16 w 27"/>
                <a:gd name="T1" fmla="*/ 16 h 17"/>
                <a:gd name="T2" fmla="*/ 0 w 27"/>
                <a:gd name="T3" fmla="*/ 16 h 17"/>
                <a:gd name="T4" fmla="*/ 10 w 27"/>
                <a:gd name="T5" fmla="*/ 0 h 17"/>
                <a:gd name="T6" fmla="*/ 16 w 27"/>
                <a:gd name="T7" fmla="*/ 5 h 17"/>
                <a:gd name="T8" fmla="*/ 26 w 27"/>
                <a:gd name="T9" fmla="*/ 5 h 17"/>
                <a:gd name="T10" fmla="*/ 26 w 27"/>
                <a:gd name="T11" fmla="*/ 16 h 17"/>
                <a:gd name="T12" fmla="*/ 16 w 27"/>
                <a:gd name="T13" fmla="*/ 16 h 17"/>
                <a:gd name="T14" fmla="*/ 16 w 27"/>
                <a:gd name="T15" fmla="*/ 16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"/>
                <a:gd name="T25" fmla="*/ 0 h 17"/>
                <a:gd name="T26" fmla="*/ 27 w 2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" h="17">
                  <a:moveTo>
                    <a:pt x="16" y="16"/>
                  </a:moveTo>
                  <a:lnTo>
                    <a:pt x="0" y="16"/>
                  </a:lnTo>
                  <a:lnTo>
                    <a:pt x="10" y="0"/>
                  </a:lnTo>
                  <a:lnTo>
                    <a:pt x="16" y="5"/>
                  </a:lnTo>
                  <a:lnTo>
                    <a:pt x="26" y="5"/>
                  </a:lnTo>
                  <a:lnTo>
                    <a:pt x="26" y="16"/>
                  </a:lnTo>
                  <a:lnTo>
                    <a:pt x="16" y="16"/>
                  </a:lnTo>
                </a:path>
              </a:pathLst>
            </a:custGeom>
            <a:solidFill>
              <a:schemeClr val="bg1"/>
            </a:solidFill>
            <a:ln w="324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7" name="Freeform 6" descr="Diagonales larges vers le bas"/>
            <p:cNvSpPr>
              <a:spLocks noChangeArrowheads="1"/>
            </p:cNvSpPr>
            <p:nvPr/>
          </p:nvSpPr>
          <p:spPr bwMode="auto">
            <a:xfrm>
              <a:off x="4507929" y="2584450"/>
              <a:ext cx="33338" cy="55563"/>
            </a:xfrm>
            <a:custGeom>
              <a:avLst/>
              <a:gdLst>
                <a:gd name="T0" fmla="*/ 32 w 54"/>
                <a:gd name="T1" fmla="*/ 0 h 89"/>
                <a:gd name="T2" fmla="*/ 43 w 54"/>
                <a:gd name="T3" fmla="*/ 0 h 89"/>
                <a:gd name="T4" fmla="*/ 43 w 54"/>
                <a:gd name="T5" fmla="*/ 6 h 89"/>
                <a:gd name="T6" fmla="*/ 43 w 54"/>
                <a:gd name="T7" fmla="*/ 16 h 89"/>
                <a:gd name="T8" fmla="*/ 53 w 54"/>
                <a:gd name="T9" fmla="*/ 26 h 89"/>
                <a:gd name="T10" fmla="*/ 53 w 54"/>
                <a:gd name="T11" fmla="*/ 41 h 89"/>
                <a:gd name="T12" fmla="*/ 53 w 54"/>
                <a:gd name="T13" fmla="*/ 47 h 89"/>
                <a:gd name="T14" fmla="*/ 43 w 54"/>
                <a:gd name="T15" fmla="*/ 57 h 89"/>
                <a:gd name="T16" fmla="*/ 43 w 54"/>
                <a:gd name="T17" fmla="*/ 67 h 89"/>
                <a:gd name="T18" fmla="*/ 43 w 54"/>
                <a:gd name="T19" fmla="*/ 72 h 89"/>
                <a:gd name="T20" fmla="*/ 32 w 54"/>
                <a:gd name="T21" fmla="*/ 82 h 89"/>
                <a:gd name="T22" fmla="*/ 32 w 54"/>
                <a:gd name="T23" fmla="*/ 88 h 89"/>
                <a:gd name="T24" fmla="*/ 27 w 54"/>
                <a:gd name="T25" fmla="*/ 88 h 89"/>
                <a:gd name="T26" fmla="*/ 16 w 54"/>
                <a:gd name="T27" fmla="*/ 88 h 89"/>
                <a:gd name="T28" fmla="*/ 11 w 54"/>
                <a:gd name="T29" fmla="*/ 82 h 89"/>
                <a:gd name="T30" fmla="*/ 16 w 54"/>
                <a:gd name="T31" fmla="*/ 82 h 89"/>
                <a:gd name="T32" fmla="*/ 16 w 54"/>
                <a:gd name="T33" fmla="*/ 72 h 89"/>
                <a:gd name="T34" fmla="*/ 11 w 54"/>
                <a:gd name="T35" fmla="*/ 72 h 89"/>
                <a:gd name="T36" fmla="*/ 11 w 54"/>
                <a:gd name="T37" fmla="*/ 67 h 89"/>
                <a:gd name="T38" fmla="*/ 0 w 54"/>
                <a:gd name="T39" fmla="*/ 67 h 89"/>
                <a:gd name="T40" fmla="*/ 11 w 54"/>
                <a:gd name="T41" fmla="*/ 57 h 89"/>
                <a:gd name="T42" fmla="*/ 11 w 54"/>
                <a:gd name="T43" fmla="*/ 47 h 89"/>
                <a:gd name="T44" fmla="*/ 0 w 54"/>
                <a:gd name="T45" fmla="*/ 47 h 89"/>
                <a:gd name="T46" fmla="*/ 0 w 54"/>
                <a:gd name="T47" fmla="*/ 41 h 89"/>
                <a:gd name="T48" fmla="*/ 11 w 54"/>
                <a:gd name="T49" fmla="*/ 41 h 89"/>
                <a:gd name="T50" fmla="*/ 0 w 54"/>
                <a:gd name="T51" fmla="*/ 31 h 89"/>
                <a:gd name="T52" fmla="*/ 11 w 54"/>
                <a:gd name="T53" fmla="*/ 31 h 89"/>
                <a:gd name="T54" fmla="*/ 11 w 54"/>
                <a:gd name="T55" fmla="*/ 26 h 89"/>
                <a:gd name="T56" fmla="*/ 16 w 54"/>
                <a:gd name="T57" fmla="*/ 16 h 89"/>
                <a:gd name="T58" fmla="*/ 27 w 54"/>
                <a:gd name="T59" fmla="*/ 16 h 89"/>
                <a:gd name="T60" fmla="*/ 32 w 54"/>
                <a:gd name="T61" fmla="*/ 16 h 89"/>
                <a:gd name="T62" fmla="*/ 32 w 54"/>
                <a:gd name="T63" fmla="*/ 6 h 89"/>
                <a:gd name="T64" fmla="*/ 32 w 54"/>
                <a:gd name="T65" fmla="*/ 0 h 89"/>
                <a:gd name="T66" fmla="*/ 32 w 54"/>
                <a:gd name="T67" fmla="*/ 0 h 8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54"/>
                <a:gd name="T103" fmla="*/ 0 h 89"/>
                <a:gd name="T104" fmla="*/ 54 w 54"/>
                <a:gd name="T105" fmla="*/ 89 h 8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54" h="89">
                  <a:moveTo>
                    <a:pt x="32" y="0"/>
                  </a:moveTo>
                  <a:lnTo>
                    <a:pt x="43" y="0"/>
                  </a:lnTo>
                  <a:lnTo>
                    <a:pt x="43" y="6"/>
                  </a:lnTo>
                  <a:lnTo>
                    <a:pt x="43" y="16"/>
                  </a:lnTo>
                  <a:lnTo>
                    <a:pt x="53" y="26"/>
                  </a:lnTo>
                  <a:lnTo>
                    <a:pt x="53" y="41"/>
                  </a:lnTo>
                  <a:lnTo>
                    <a:pt x="53" y="47"/>
                  </a:lnTo>
                  <a:lnTo>
                    <a:pt x="43" y="57"/>
                  </a:lnTo>
                  <a:lnTo>
                    <a:pt x="43" y="67"/>
                  </a:lnTo>
                  <a:lnTo>
                    <a:pt x="43" y="72"/>
                  </a:lnTo>
                  <a:lnTo>
                    <a:pt x="32" y="82"/>
                  </a:lnTo>
                  <a:lnTo>
                    <a:pt x="32" y="88"/>
                  </a:lnTo>
                  <a:lnTo>
                    <a:pt x="27" y="88"/>
                  </a:lnTo>
                  <a:lnTo>
                    <a:pt x="16" y="88"/>
                  </a:lnTo>
                  <a:lnTo>
                    <a:pt x="11" y="82"/>
                  </a:lnTo>
                  <a:lnTo>
                    <a:pt x="16" y="82"/>
                  </a:lnTo>
                  <a:lnTo>
                    <a:pt x="16" y="72"/>
                  </a:lnTo>
                  <a:lnTo>
                    <a:pt x="11" y="72"/>
                  </a:lnTo>
                  <a:lnTo>
                    <a:pt x="11" y="67"/>
                  </a:lnTo>
                  <a:lnTo>
                    <a:pt x="0" y="67"/>
                  </a:lnTo>
                  <a:lnTo>
                    <a:pt x="11" y="57"/>
                  </a:lnTo>
                  <a:lnTo>
                    <a:pt x="11" y="47"/>
                  </a:lnTo>
                  <a:lnTo>
                    <a:pt x="0" y="47"/>
                  </a:lnTo>
                  <a:lnTo>
                    <a:pt x="0" y="41"/>
                  </a:lnTo>
                  <a:lnTo>
                    <a:pt x="11" y="41"/>
                  </a:lnTo>
                  <a:lnTo>
                    <a:pt x="0" y="31"/>
                  </a:lnTo>
                  <a:lnTo>
                    <a:pt x="11" y="31"/>
                  </a:lnTo>
                  <a:lnTo>
                    <a:pt x="11" y="26"/>
                  </a:lnTo>
                  <a:lnTo>
                    <a:pt x="16" y="16"/>
                  </a:lnTo>
                  <a:lnTo>
                    <a:pt x="27" y="16"/>
                  </a:lnTo>
                  <a:lnTo>
                    <a:pt x="32" y="16"/>
                  </a:lnTo>
                  <a:lnTo>
                    <a:pt x="32" y="6"/>
                  </a:lnTo>
                  <a:lnTo>
                    <a:pt x="32" y="0"/>
                  </a:lnTo>
                </a:path>
              </a:pathLst>
            </a:custGeom>
            <a:solidFill>
              <a:schemeClr val="bg1"/>
            </a:solidFill>
            <a:ln w="324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8" name="Freeform 7"/>
            <p:cNvSpPr>
              <a:spLocks noChangeArrowheads="1"/>
            </p:cNvSpPr>
            <p:nvPr/>
          </p:nvSpPr>
          <p:spPr bwMode="auto">
            <a:xfrm>
              <a:off x="4665092" y="2816225"/>
              <a:ext cx="7937" cy="9525"/>
            </a:xfrm>
            <a:custGeom>
              <a:avLst/>
              <a:gdLst>
                <a:gd name="T0" fmla="*/ 11 w 12"/>
                <a:gd name="T1" fmla="*/ 16 h 17"/>
                <a:gd name="T2" fmla="*/ 0 w 12"/>
                <a:gd name="T3" fmla="*/ 0 h 17"/>
                <a:gd name="T4" fmla="*/ 11 w 12"/>
                <a:gd name="T5" fmla="*/ 6 h 17"/>
                <a:gd name="T6" fmla="*/ 11 w 12"/>
                <a:gd name="T7" fmla="*/ 16 h 17"/>
                <a:gd name="T8" fmla="*/ 11 w 12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17"/>
                <a:gd name="T17" fmla="*/ 12 w 12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17">
                  <a:moveTo>
                    <a:pt x="11" y="16"/>
                  </a:moveTo>
                  <a:lnTo>
                    <a:pt x="0" y="0"/>
                  </a:lnTo>
                  <a:lnTo>
                    <a:pt x="11" y="6"/>
                  </a:lnTo>
                  <a:lnTo>
                    <a:pt x="11" y="16"/>
                  </a:lnTo>
                </a:path>
              </a:pathLst>
            </a:custGeom>
            <a:solidFill>
              <a:schemeClr val="bg1"/>
            </a:solidFill>
            <a:ln w="324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9" name="Freeform 8"/>
            <p:cNvSpPr>
              <a:spLocks noChangeArrowheads="1"/>
            </p:cNvSpPr>
            <p:nvPr/>
          </p:nvSpPr>
          <p:spPr bwMode="auto">
            <a:xfrm>
              <a:off x="4626992" y="1525588"/>
              <a:ext cx="28575" cy="25400"/>
            </a:xfrm>
            <a:custGeom>
              <a:avLst/>
              <a:gdLst>
                <a:gd name="T0" fmla="*/ 4 w 47"/>
                <a:gd name="T1" fmla="*/ 41 h 42"/>
                <a:gd name="T2" fmla="*/ 0 w 47"/>
                <a:gd name="T3" fmla="*/ 25 h 42"/>
                <a:gd name="T4" fmla="*/ 20 w 47"/>
                <a:gd name="T5" fmla="*/ 0 h 42"/>
                <a:gd name="T6" fmla="*/ 31 w 47"/>
                <a:gd name="T7" fmla="*/ 15 h 42"/>
                <a:gd name="T8" fmla="*/ 41 w 47"/>
                <a:gd name="T9" fmla="*/ 0 h 42"/>
                <a:gd name="T10" fmla="*/ 46 w 47"/>
                <a:gd name="T11" fmla="*/ 15 h 42"/>
                <a:gd name="T12" fmla="*/ 20 w 47"/>
                <a:gd name="T13" fmla="*/ 36 h 42"/>
                <a:gd name="T14" fmla="*/ 16 w 47"/>
                <a:gd name="T15" fmla="*/ 41 h 42"/>
                <a:gd name="T16" fmla="*/ 4 w 47"/>
                <a:gd name="T17" fmla="*/ 41 h 42"/>
                <a:gd name="T18" fmla="*/ 4 w 47"/>
                <a:gd name="T19" fmla="*/ 41 h 4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7"/>
                <a:gd name="T31" fmla="*/ 0 h 42"/>
                <a:gd name="T32" fmla="*/ 47 w 47"/>
                <a:gd name="T33" fmla="*/ 42 h 4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7" h="42">
                  <a:moveTo>
                    <a:pt x="4" y="41"/>
                  </a:moveTo>
                  <a:lnTo>
                    <a:pt x="0" y="25"/>
                  </a:lnTo>
                  <a:lnTo>
                    <a:pt x="20" y="0"/>
                  </a:lnTo>
                  <a:lnTo>
                    <a:pt x="31" y="15"/>
                  </a:lnTo>
                  <a:lnTo>
                    <a:pt x="41" y="0"/>
                  </a:lnTo>
                  <a:lnTo>
                    <a:pt x="46" y="15"/>
                  </a:lnTo>
                  <a:lnTo>
                    <a:pt x="20" y="36"/>
                  </a:lnTo>
                  <a:lnTo>
                    <a:pt x="16" y="41"/>
                  </a:lnTo>
                  <a:lnTo>
                    <a:pt x="4" y="41"/>
                  </a:lnTo>
                </a:path>
              </a:pathLst>
            </a:custGeom>
            <a:solidFill>
              <a:schemeClr val="bg1"/>
            </a:solidFill>
            <a:ln w="324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10" name="Freeform 9"/>
            <p:cNvSpPr>
              <a:spLocks noChangeArrowheads="1"/>
            </p:cNvSpPr>
            <p:nvPr/>
          </p:nvSpPr>
          <p:spPr bwMode="auto">
            <a:xfrm>
              <a:off x="4609529" y="1522413"/>
              <a:ext cx="17463" cy="19050"/>
            </a:xfrm>
            <a:custGeom>
              <a:avLst/>
              <a:gdLst>
                <a:gd name="T0" fmla="*/ 16 w 28"/>
                <a:gd name="T1" fmla="*/ 31 h 32"/>
                <a:gd name="T2" fmla="*/ 6 w 28"/>
                <a:gd name="T3" fmla="*/ 31 h 32"/>
                <a:gd name="T4" fmla="*/ 27 w 28"/>
                <a:gd name="T5" fmla="*/ 21 h 32"/>
                <a:gd name="T6" fmla="*/ 16 w 28"/>
                <a:gd name="T7" fmla="*/ 21 h 32"/>
                <a:gd name="T8" fmla="*/ 0 w 28"/>
                <a:gd name="T9" fmla="*/ 31 h 32"/>
                <a:gd name="T10" fmla="*/ 0 w 28"/>
                <a:gd name="T11" fmla="*/ 15 h 32"/>
                <a:gd name="T12" fmla="*/ 16 w 28"/>
                <a:gd name="T13" fmla="*/ 15 h 32"/>
                <a:gd name="T14" fmla="*/ 16 w 28"/>
                <a:gd name="T15" fmla="*/ 0 h 32"/>
                <a:gd name="T16" fmla="*/ 27 w 28"/>
                <a:gd name="T17" fmla="*/ 6 h 32"/>
                <a:gd name="T18" fmla="*/ 27 w 28"/>
                <a:gd name="T19" fmla="*/ 21 h 32"/>
                <a:gd name="T20" fmla="*/ 16 w 28"/>
                <a:gd name="T21" fmla="*/ 31 h 32"/>
                <a:gd name="T22" fmla="*/ 16 w 28"/>
                <a:gd name="T23" fmla="*/ 31 h 3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8"/>
                <a:gd name="T37" fmla="*/ 0 h 32"/>
                <a:gd name="T38" fmla="*/ 28 w 28"/>
                <a:gd name="T39" fmla="*/ 32 h 3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8" h="32">
                  <a:moveTo>
                    <a:pt x="16" y="31"/>
                  </a:moveTo>
                  <a:lnTo>
                    <a:pt x="6" y="31"/>
                  </a:lnTo>
                  <a:lnTo>
                    <a:pt x="27" y="21"/>
                  </a:lnTo>
                  <a:lnTo>
                    <a:pt x="16" y="21"/>
                  </a:lnTo>
                  <a:lnTo>
                    <a:pt x="0" y="31"/>
                  </a:lnTo>
                  <a:lnTo>
                    <a:pt x="0" y="15"/>
                  </a:lnTo>
                  <a:lnTo>
                    <a:pt x="16" y="15"/>
                  </a:lnTo>
                  <a:lnTo>
                    <a:pt x="16" y="0"/>
                  </a:lnTo>
                  <a:lnTo>
                    <a:pt x="27" y="6"/>
                  </a:lnTo>
                  <a:lnTo>
                    <a:pt x="27" y="21"/>
                  </a:lnTo>
                  <a:lnTo>
                    <a:pt x="16" y="31"/>
                  </a:lnTo>
                </a:path>
              </a:pathLst>
            </a:custGeom>
            <a:solidFill>
              <a:schemeClr val="bg1"/>
            </a:solidFill>
            <a:ln w="324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11" name="Freeform 10" descr="Diagonales larges vers le bas"/>
            <p:cNvSpPr>
              <a:spLocks noChangeArrowheads="1"/>
            </p:cNvSpPr>
            <p:nvPr/>
          </p:nvSpPr>
          <p:spPr bwMode="auto">
            <a:xfrm>
              <a:off x="4639692" y="2146300"/>
              <a:ext cx="266700" cy="217488"/>
            </a:xfrm>
            <a:custGeom>
              <a:avLst/>
              <a:gdLst>
                <a:gd name="T0" fmla="*/ 217 w 421"/>
                <a:gd name="T1" fmla="*/ 16 h 344"/>
                <a:gd name="T2" fmla="*/ 352 w 421"/>
                <a:gd name="T3" fmla="*/ 16 h 344"/>
                <a:gd name="T4" fmla="*/ 378 w 421"/>
                <a:gd name="T5" fmla="*/ 62 h 344"/>
                <a:gd name="T6" fmla="*/ 393 w 421"/>
                <a:gd name="T7" fmla="*/ 94 h 344"/>
                <a:gd name="T8" fmla="*/ 404 w 421"/>
                <a:gd name="T9" fmla="*/ 125 h 344"/>
                <a:gd name="T10" fmla="*/ 368 w 421"/>
                <a:gd name="T11" fmla="*/ 145 h 344"/>
                <a:gd name="T12" fmla="*/ 393 w 421"/>
                <a:gd name="T13" fmla="*/ 172 h 344"/>
                <a:gd name="T14" fmla="*/ 404 w 421"/>
                <a:gd name="T15" fmla="*/ 203 h 344"/>
                <a:gd name="T16" fmla="*/ 420 w 421"/>
                <a:gd name="T17" fmla="*/ 233 h 344"/>
                <a:gd name="T18" fmla="*/ 362 w 421"/>
                <a:gd name="T19" fmla="*/ 311 h 344"/>
                <a:gd name="T20" fmla="*/ 368 w 421"/>
                <a:gd name="T21" fmla="*/ 336 h 344"/>
                <a:gd name="T22" fmla="*/ 362 w 421"/>
                <a:gd name="T23" fmla="*/ 343 h 344"/>
                <a:gd name="T24" fmla="*/ 352 w 421"/>
                <a:gd name="T25" fmla="*/ 336 h 344"/>
                <a:gd name="T26" fmla="*/ 326 w 421"/>
                <a:gd name="T27" fmla="*/ 326 h 344"/>
                <a:gd name="T28" fmla="*/ 305 w 421"/>
                <a:gd name="T29" fmla="*/ 321 h 344"/>
                <a:gd name="T30" fmla="*/ 295 w 421"/>
                <a:gd name="T31" fmla="*/ 326 h 344"/>
                <a:gd name="T32" fmla="*/ 280 w 421"/>
                <a:gd name="T33" fmla="*/ 326 h 344"/>
                <a:gd name="T34" fmla="*/ 254 w 421"/>
                <a:gd name="T35" fmla="*/ 336 h 344"/>
                <a:gd name="T36" fmla="*/ 244 w 421"/>
                <a:gd name="T37" fmla="*/ 326 h 344"/>
                <a:gd name="T38" fmla="*/ 238 w 421"/>
                <a:gd name="T39" fmla="*/ 311 h 344"/>
                <a:gd name="T40" fmla="*/ 217 w 421"/>
                <a:gd name="T41" fmla="*/ 321 h 344"/>
                <a:gd name="T42" fmla="*/ 197 w 421"/>
                <a:gd name="T43" fmla="*/ 301 h 344"/>
                <a:gd name="T44" fmla="*/ 197 w 421"/>
                <a:gd name="T45" fmla="*/ 295 h 344"/>
                <a:gd name="T46" fmla="*/ 160 w 421"/>
                <a:gd name="T47" fmla="*/ 285 h 344"/>
                <a:gd name="T48" fmla="*/ 160 w 421"/>
                <a:gd name="T49" fmla="*/ 280 h 344"/>
                <a:gd name="T50" fmla="*/ 145 w 421"/>
                <a:gd name="T51" fmla="*/ 270 h 344"/>
                <a:gd name="T52" fmla="*/ 129 w 421"/>
                <a:gd name="T53" fmla="*/ 280 h 344"/>
                <a:gd name="T54" fmla="*/ 119 w 421"/>
                <a:gd name="T55" fmla="*/ 280 h 344"/>
                <a:gd name="T56" fmla="*/ 104 w 421"/>
                <a:gd name="T57" fmla="*/ 270 h 344"/>
                <a:gd name="T58" fmla="*/ 104 w 421"/>
                <a:gd name="T59" fmla="*/ 259 h 344"/>
                <a:gd name="T60" fmla="*/ 104 w 421"/>
                <a:gd name="T61" fmla="*/ 254 h 344"/>
                <a:gd name="T62" fmla="*/ 94 w 421"/>
                <a:gd name="T63" fmla="*/ 254 h 344"/>
                <a:gd name="T64" fmla="*/ 68 w 421"/>
                <a:gd name="T65" fmla="*/ 244 h 344"/>
                <a:gd name="T66" fmla="*/ 68 w 421"/>
                <a:gd name="T67" fmla="*/ 233 h 344"/>
                <a:gd name="T68" fmla="*/ 52 w 421"/>
                <a:gd name="T69" fmla="*/ 233 h 344"/>
                <a:gd name="T70" fmla="*/ 41 w 421"/>
                <a:gd name="T71" fmla="*/ 233 h 344"/>
                <a:gd name="T72" fmla="*/ 52 w 421"/>
                <a:gd name="T73" fmla="*/ 217 h 344"/>
                <a:gd name="T74" fmla="*/ 41 w 421"/>
                <a:gd name="T75" fmla="*/ 213 h 344"/>
                <a:gd name="T76" fmla="*/ 37 w 421"/>
                <a:gd name="T77" fmla="*/ 187 h 344"/>
                <a:gd name="T78" fmla="*/ 37 w 421"/>
                <a:gd name="T79" fmla="*/ 176 h 344"/>
                <a:gd name="T80" fmla="*/ 26 w 421"/>
                <a:gd name="T81" fmla="*/ 176 h 344"/>
                <a:gd name="T82" fmla="*/ 21 w 421"/>
                <a:gd name="T83" fmla="*/ 150 h 344"/>
                <a:gd name="T84" fmla="*/ 26 w 421"/>
                <a:gd name="T85" fmla="*/ 145 h 344"/>
                <a:gd name="T86" fmla="*/ 0 w 421"/>
                <a:gd name="T87" fmla="*/ 125 h 344"/>
                <a:gd name="T88" fmla="*/ 0 w 421"/>
                <a:gd name="T89" fmla="*/ 119 h 344"/>
                <a:gd name="T90" fmla="*/ 21 w 421"/>
                <a:gd name="T91" fmla="*/ 104 h 344"/>
                <a:gd name="T92" fmla="*/ 11 w 421"/>
                <a:gd name="T93" fmla="*/ 78 h 344"/>
                <a:gd name="T94" fmla="*/ 21 w 421"/>
                <a:gd name="T95" fmla="*/ 68 h 344"/>
                <a:gd name="T96" fmla="*/ 26 w 421"/>
                <a:gd name="T97" fmla="*/ 68 h 344"/>
                <a:gd name="T98" fmla="*/ 26 w 421"/>
                <a:gd name="T99" fmla="*/ 52 h 344"/>
                <a:gd name="T100" fmla="*/ 78 w 421"/>
                <a:gd name="T101" fmla="*/ 37 h 344"/>
                <a:gd name="T102" fmla="*/ 88 w 421"/>
                <a:gd name="T103" fmla="*/ 16 h 344"/>
                <a:gd name="T104" fmla="*/ 104 w 421"/>
                <a:gd name="T105" fmla="*/ 11 h 344"/>
                <a:gd name="T106" fmla="*/ 109 w 421"/>
                <a:gd name="T107" fmla="*/ 11 h 344"/>
                <a:gd name="T108" fmla="*/ 160 w 421"/>
                <a:gd name="T109" fmla="*/ 0 h 344"/>
                <a:gd name="T110" fmla="*/ 172 w 421"/>
                <a:gd name="T111" fmla="*/ 16 h 344"/>
                <a:gd name="T112" fmla="*/ 176 w 421"/>
                <a:gd name="T113" fmla="*/ 27 h 344"/>
                <a:gd name="T114" fmla="*/ 197 w 421"/>
                <a:gd name="T115" fmla="*/ 27 h 344"/>
                <a:gd name="T116" fmla="*/ 213 w 421"/>
                <a:gd name="T117" fmla="*/ 37 h 344"/>
                <a:gd name="T118" fmla="*/ 217 w 421"/>
                <a:gd name="T119" fmla="*/ 16 h 344"/>
                <a:gd name="T120" fmla="*/ 217 w 421"/>
                <a:gd name="T121" fmla="*/ 16 h 34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21"/>
                <a:gd name="T184" fmla="*/ 0 h 344"/>
                <a:gd name="T185" fmla="*/ 421 w 421"/>
                <a:gd name="T186" fmla="*/ 344 h 34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21" h="344">
                  <a:moveTo>
                    <a:pt x="217" y="16"/>
                  </a:moveTo>
                  <a:lnTo>
                    <a:pt x="352" y="16"/>
                  </a:lnTo>
                  <a:lnTo>
                    <a:pt x="378" y="62"/>
                  </a:lnTo>
                  <a:lnTo>
                    <a:pt x="393" y="94"/>
                  </a:lnTo>
                  <a:lnTo>
                    <a:pt x="404" y="125"/>
                  </a:lnTo>
                  <a:lnTo>
                    <a:pt x="368" y="145"/>
                  </a:lnTo>
                  <a:lnTo>
                    <a:pt x="393" y="172"/>
                  </a:lnTo>
                  <a:lnTo>
                    <a:pt x="404" y="203"/>
                  </a:lnTo>
                  <a:lnTo>
                    <a:pt x="420" y="233"/>
                  </a:lnTo>
                  <a:lnTo>
                    <a:pt x="362" y="311"/>
                  </a:lnTo>
                  <a:lnTo>
                    <a:pt x="368" y="336"/>
                  </a:lnTo>
                  <a:lnTo>
                    <a:pt x="362" y="343"/>
                  </a:lnTo>
                  <a:lnTo>
                    <a:pt x="352" y="336"/>
                  </a:lnTo>
                  <a:lnTo>
                    <a:pt x="326" y="326"/>
                  </a:lnTo>
                  <a:lnTo>
                    <a:pt x="305" y="321"/>
                  </a:lnTo>
                  <a:lnTo>
                    <a:pt x="295" y="326"/>
                  </a:lnTo>
                  <a:lnTo>
                    <a:pt x="280" y="326"/>
                  </a:lnTo>
                  <a:lnTo>
                    <a:pt x="254" y="336"/>
                  </a:lnTo>
                  <a:lnTo>
                    <a:pt x="244" y="326"/>
                  </a:lnTo>
                  <a:lnTo>
                    <a:pt x="238" y="311"/>
                  </a:lnTo>
                  <a:lnTo>
                    <a:pt x="217" y="321"/>
                  </a:lnTo>
                  <a:lnTo>
                    <a:pt x="197" y="301"/>
                  </a:lnTo>
                  <a:lnTo>
                    <a:pt x="197" y="295"/>
                  </a:lnTo>
                  <a:lnTo>
                    <a:pt x="160" y="285"/>
                  </a:lnTo>
                  <a:lnTo>
                    <a:pt x="160" y="280"/>
                  </a:lnTo>
                  <a:lnTo>
                    <a:pt x="145" y="270"/>
                  </a:lnTo>
                  <a:lnTo>
                    <a:pt x="129" y="280"/>
                  </a:lnTo>
                  <a:lnTo>
                    <a:pt x="119" y="280"/>
                  </a:lnTo>
                  <a:lnTo>
                    <a:pt x="104" y="270"/>
                  </a:lnTo>
                  <a:lnTo>
                    <a:pt x="104" y="259"/>
                  </a:lnTo>
                  <a:lnTo>
                    <a:pt x="104" y="254"/>
                  </a:lnTo>
                  <a:lnTo>
                    <a:pt x="94" y="254"/>
                  </a:lnTo>
                  <a:lnTo>
                    <a:pt x="68" y="244"/>
                  </a:lnTo>
                  <a:lnTo>
                    <a:pt x="68" y="233"/>
                  </a:lnTo>
                  <a:lnTo>
                    <a:pt x="52" y="233"/>
                  </a:lnTo>
                  <a:lnTo>
                    <a:pt x="41" y="233"/>
                  </a:lnTo>
                  <a:lnTo>
                    <a:pt x="52" y="217"/>
                  </a:lnTo>
                  <a:lnTo>
                    <a:pt x="41" y="213"/>
                  </a:lnTo>
                  <a:lnTo>
                    <a:pt x="37" y="187"/>
                  </a:lnTo>
                  <a:lnTo>
                    <a:pt x="37" y="176"/>
                  </a:lnTo>
                  <a:lnTo>
                    <a:pt x="26" y="176"/>
                  </a:lnTo>
                  <a:lnTo>
                    <a:pt x="21" y="150"/>
                  </a:lnTo>
                  <a:lnTo>
                    <a:pt x="26" y="145"/>
                  </a:lnTo>
                  <a:lnTo>
                    <a:pt x="0" y="125"/>
                  </a:lnTo>
                  <a:lnTo>
                    <a:pt x="0" y="119"/>
                  </a:lnTo>
                  <a:lnTo>
                    <a:pt x="21" y="104"/>
                  </a:lnTo>
                  <a:lnTo>
                    <a:pt x="11" y="78"/>
                  </a:lnTo>
                  <a:lnTo>
                    <a:pt x="21" y="68"/>
                  </a:lnTo>
                  <a:lnTo>
                    <a:pt x="26" y="68"/>
                  </a:lnTo>
                  <a:lnTo>
                    <a:pt x="26" y="52"/>
                  </a:lnTo>
                  <a:lnTo>
                    <a:pt x="78" y="37"/>
                  </a:lnTo>
                  <a:lnTo>
                    <a:pt x="88" y="16"/>
                  </a:lnTo>
                  <a:lnTo>
                    <a:pt x="104" y="11"/>
                  </a:lnTo>
                  <a:lnTo>
                    <a:pt x="109" y="11"/>
                  </a:lnTo>
                  <a:lnTo>
                    <a:pt x="160" y="0"/>
                  </a:lnTo>
                  <a:lnTo>
                    <a:pt x="172" y="16"/>
                  </a:lnTo>
                  <a:lnTo>
                    <a:pt x="176" y="27"/>
                  </a:lnTo>
                  <a:lnTo>
                    <a:pt x="197" y="27"/>
                  </a:lnTo>
                  <a:lnTo>
                    <a:pt x="213" y="37"/>
                  </a:lnTo>
                  <a:lnTo>
                    <a:pt x="217" y="16"/>
                  </a:lnTo>
                </a:path>
              </a:pathLst>
            </a:custGeom>
            <a:solidFill>
              <a:schemeClr val="bg1"/>
            </a:solidFill>
            <a:ln w="324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12" name="Freeform 11" descr="Rayures étroites horizontales"/>
            <p:cNvSpPr>
              <a:spLocks noChangeArrowheads="1"/>
            </p:cNvSpPr>
            <p:nvPr/>
          </p:nvSpPr>
          <p:spPr bwMode="auto">
            <a:xfrm>
              <a:off x="4820667" y="2395538"/>
              <a:ext cx="239712" cy="165100"/>
            </a:xfrm>
            <a:custGeom>
              <a:avLst/>
              <a:gdLst>
                <a:gd name="T0" fmla="*/ 227 w 379"/>
                <a:gd name="T1" fmla="*/ 11 h 260"/>
                <a:gd name="T2" fmla="*/ 259 w 379"/>
                <a:gd name="T3" fmla="*/ 0 h 260"/>
                <a:gd name="T4" fmla="*/ 305 w 379"/>
                <a:gd name="T5" fmla="*/ 68 h 260"/>
                <a:gd name="T6" fmla="*/ 310 w 379"/>
                <a:gd name="T7" fmla="*/ 68 h 260"/>
                <a:gd name="T8" fmla="*/ 321 w 379"/>
                <a:gd name="T9" fmla="*/ 151 h 260"/>
                <a:gd name="T10" fmla="*/ 337 w 379"/>
                <a:gd name="T11" fmla="*/ 166 h 260"/>
                <a:gd name="T12" fmla="*/ 378 w 379"/>
                <a:gd name="T13" fmla="*/ 151 h 260"/>
                <a:gd name="T14" fmla="*/ 378 w 379"/>
                <a:gd name="T15" fmla="*/ 186 h 260"/>
                <a:gd name="T16" fmla="*/ 352 w 379"/>
                <a:gd name="T17" fmla="*/ 192 h 260"/>
                <a:gd name="T18" fmla="*/ 352 w 379"/>
                <a:gd name="T19" fmla="*/ 176 h 260"/>
                <a:gd name="T20" fmla="*/ 347 w 379"/>
                <a:gd name="T21" fmla="*/ 176 h 260"/>
                <a:gd name="T22" fmla="*/ 347 w 379"/>
                <a:gd name="T23" fmla="*/ 192 h 260"/>
                <a:gd name="T24" fmla="*/ 347 w 379"/>
                <a:gd name="T25" fmla="*/ 202 h 260"/>
                <a:gd name="T26" fmla="*/ 347 w 379"/>
                <a:gd name="T27" fmla="*/ 213 h 260"/>
                <a:gd name="T28" fmla="*/ 337 w 379"/>
                <a:gd name="T29" fmla="*/ 243 h 260"/>
                <a:gd name="T30" fmla="*/ 325 w 379"/>
                <a:gd name="T31" fmla="*/ 243 h 260"/>
                <a:gd name="T32" fmla="*/ 321 w 379"/>
                <a:gd name="T33" fmla="*/ 233 h 260"/>
                <a:gd name="T34" fmla="*/ 284 w 379"/>
                <a:gd name="T35" fmla="*/ 233 h 260"/>
                <a:gd name="T36" fmla="*/ 280 w 379"/>
                <a:gd name="T37" fmla="*/ 229 h 260"/>
                <a:gd name="T38" fmla="*/ 237 w 379"/>
                <a:gd name="T39" fmla="*/ 243 h 260"/>
                <a:gd name="T40" fmla="*/ 217 w 379"/>
                <a:gd name="T41" fmla="*/ 254 h 260"/>
                <a:gd name="T42" fmla="*/ 212 w 379"/>
                <a:gd name="T43" fmla="*/ 259 h 260"/>
                <a:gd name="T44" fmla="*/ 186 w 379"/>
                <a:gd name="T45" fmla="*/ 254 h 260"/>
                <a:gd name="T46" fmla="*/ 161 w 379"/>
                <a:gd name="T47" fmla="*/ 254 h 260"/>
                <a:gd name="T48" fmla="*/ 149 w 379"/>
                <a:gd name="T49" fmla="*/ 254 h 260"/>
                <a:gd name="T50" fmla="*/ 129 w 379"/>
                <a:gd name="T51" fmla="*/ 243 h 260"/>
                <a:gd name="T52" fmla="*/ 104 w 379"/>
                <a:gd name="T53" fmla="*/ 254 h 260"/>
                <a:gd name="T54" fmla="*/ 104 w 379"/>
                <a:gd name="T55" fmla="*/ 243 h 260"/>
                <a:gd name="T56" fmla="*/ 108 w 379"/>
                <a:gd name="T57" fmla="*/ 233 h 260"/>
                <a:gd name="T58" fmla="*/ 93 w 379"/>
                <a:gd name="T59" fmla="*/ 229 h 260"/>
                <a:gd name="T60" fmla="*/ 82 w 379"/>
                <a:gd name="T61" fmla="*/ 213 h 260"/>
                <a:gd name="T62" fmla="*/ 93 w 379"/>
                <a:gd name="T63" fmla="*/ 202 h 260"/>
                <a:gd name="T64" fmla="*/ 82 w 379"/>
                <a:gd name="T65" fmla="*/ 202 h 260"/>
                <a:gd name="T66" fmla="*/ 77 w 379"/>
                <a:gd name="T67" fmla="*/ 213 h 260"/>
                <a:gd name="T68" fmla="*/ 61 w 379"/>
                <a:gd name="T69" fmla="*/ 202 h 260"/>
                <a:gd name="T70" fmla="*/ 41 w 379"/>
                <a:gd name="T71" fmla="*/ 192 h 260"/>
                <a:gd name="T72" fmla="*/ 41 w 379"/>
                <a:gd name="T73" fmla="*/ 186 h 260"/>
                <a:gd name="T74" fmla="*/ 41 w 379"/>
                <a:gd name="T75" fmla="*/ 166 h 260"/>
                <a:gd name="T76" fmla="*/ 10 w 379"/>
                <a:gd name="T77" fmla="*/ 151 h 260"/>
                <a:gd name="T78" fmla="*/ 10 w 379"/>
                <a:gd name="T79" fmla="*/ 135 h 260"/>
                <a:gd name="T80" fmla="*/ 0 w 379"/>
                <a:gd name="T81" fmla="*/ 119 h 260"/>
                <a:gd name="T82" fmla="*/ 20 w 379"/>
                <a:gd name="T83" fmla="*/ 119 h 260"/>
                <a:gd name="T84" fmla="*/ 20 w 379"/>
                <a:gd name="T85" fmla="*/ 109 h 260"/>
                <a:gd name="T86" fmla="*/ 36 w 379"/>
                <a:gd name="T87" fmla="*/ 104 h 260"/>
                <a:gd name="T88" fmla="*/ 36 w 379"/>
                <a:gd name="T89" fmla="*/ 94 h 260"/>
                <a:gd name="T90" fmla="*/ 41 w 379"/>
                <a:gd name="T91" fmla="*/ 78 h 260"/>
                <a:gd name="T92" fmla="*/ 51 w 379"/>
                <a:gd name="T93" fmla="*/ 41 h 260"/>
                <a:gd name="T94" fmla="*/ 67 w 379"/>
                <a:gd name="T95" fmla="*/ 26 h 260"/>
                <a:gd name="T96" fmla="*/ 82 w 379"/>
                <a:gd name="T97" fmla="*/ 16 h 260"/>
                <a:gd name="T98" fmla="*/ 93 w 379"/>
                <a:gd name="T99" fmla="*/ 11 h 260"/>
                <a:gd name="T100" fmla="*/ 108 w 379"/>
                <a:gd name="T101" fmla="*/ 11 h 260"/>
                <a:gd name="T102" fmla="*/ 186 w 379"/>
                <a:gd name="T103" fmla="*/ 26 h 260"/>
                <a:gd name="T104" fmla="*/ 227 w 379"/>
                <a:gd name="T105" fmla="*/ 11 h 260"/>
                <a:gd name="T106" fmla="*/ 227 w 379"/>
                <a:gd name="T107" fmla="*/ 11 h 26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79"/>
                <a:gd name="T163" fmla="*/ 0 h 260"/>
                <a:gd name="T164" fmla="*/ 379 w 379"/>
                <a:gd name="T165" fmla="*/ 260 h 26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79" h="260">
                  <a:moveTo>
                    <a:pt x="227" y="11"/>
                  </a:moveTo>
                  <a:lnTo>
                    <a:pt x="259" y="0"/>
                  </a:lnTo>
                  <a:lnTo>
                    <a:pt x="305" y="68"/>
                  </a:lnTo>
                  <a:lnTo>
                    <a:pt x="310" y="68"/>
                  </a:lnTo>
                  <a:lnTo>
                    <a:pt x="321" y="151"/>
                  </a:lnTo>
                  <a:lnTo>
                    <a:pt x="337" y="166"/>
                  </a:lnTo>
                  <a:lnTo>
                    <a:pt x="378" y="151"/>
                  </a:lnTo>
                  <a:lnTo>
                    <a:pt x="378" y="186"/>
                  </a:lnTo>
                  <a:lnTo>
                    <a:pt x="352" y="192"/>
                  </a:lnTo>
                  <a:lnTo>
                    <a:pt x="352" y="176"/>
                  </a:lnTo>
                  <a:lnTo>
                    <a:pt x="347" y="176"/>
                  </a:lnTo>
                  <a:lnTo>
                    <a:pt x="347" y="192"/>
                  </a:lnTo>
                  <a:lnTo>
                    <a:pt x="347" y="202"/>
                  </a:lnTo>
                  <a:lnTo>
                    <a:pt x="347" y="213"/>
                  </a:lnTo>
                  <a:lnTo>
                    <a:pt x="337" y="243"/>
                  </a:lnTo>
                  <a:lnTo>
                    <a:pt x="325" y="243"/>
                  </a:lnTo>
                  <a:lnTo>
                    <a:pt x="321" y="233"/>
                  </a:lnTo>
                  <a:lnTo>
                    <a:pt x="284" y="233"/>
                  </a:lnTo>
                  <a:lnTo>
                    <a:pt x="280" y="229"/>
                  </a:lnTo>
                  <a:lnTo>
                    <a:pt x="237" y="243"/>
                  </a:lnTo>
                  <a:lnTo>
                    <a:pt x="217" y="254"/>
                  </a:lnTo>
                  <a:lnTo>
                    <a:pt x="212" y="259"/>
                  </a:lnTo>
                  <a:lnTo>
                    <a:pt x="186" y="254"/>
                  </a:lnTo>
                  <a:lnTo>
                    <a:pt x="161" y="254"/>
                  </a:lnTo>
                  <a:lnTo>
                    <a:pt x="149" y="254"/>
                  </a:lnTo>
                  <a:lnTo>
                    <a:pt x="129" y="243"/>
                  </a:lnTo>
                  <a:lnTo>
                    <a:pt x="104" y="254"/>
                  </a:lnTo>
                  <a:lnTo>
                    <a:pt x="104" y="243"/>
                  </a:lnTo>
                  <a:lnTo>
                    <a:pt x="108" y="233"/>
                  </a:lnTo>
                  <a:lnTo>
                    <a:pt x="93" y="229"/>
                  </a:lnTo>
                  <a:lnTo>
                    <a:pt x="82" y="213"/>
                  </a:lnTo>
                  <a:lnTo>
                    <a:pt x="93" y="202"/>
                  </a:lnTo>
                  <a:lnTo>
                    <a:pt x="82" y="202"/>
                  </a:lnTo>
                  <a:lnTo>
                    <a:pt x="77" y="213"/>
                  </a:lnTo>
                  <a:lnTo>
                    <a:pt x="61" y="202"/>
                  </a:lnTo>
                  <a:lnTo>
                    <a:pt x="41" y="192"/>
                  </a:lnTo>
                  <a:lnTo>
                    <a:pt x="41" y="186"/>
                  </a:lnTo>
                  <a:lnTo>
                    <a:pt x="41" y="166"/>
                  </a:lnTo>
                  <a:lnTo>
                    <a:pt x="10" y="151"/>
                  </a:lnTo>
                  <a:lnTo>
                    <a:pt x="10" y="135"/>
                  </a:lnTo>
                  <a:lnTo>
                    <a:pt x="0" y="119"/>
                  </a:lnTo>
                  <a:lnTo>
                    <a:pt x="20" y="119"/>
                  </a:lnTo>
                  <a:lnTo>
                    <a:pt x="20" y="109"/>
                  </a:lnTo>
                  <a:lnTo>
                    <a:pt x="36" y="104"/>
                  </a:lnTo>
                  <a:lnTo>
                    <a:pt x="36" y="94"/>
                  </a:lnTo>
                  <a:lnTo>
                    <a:pt x="41" y="78"/>
                  </a:lnTo>
                  <a:lnTo>
                    <a:pt x="51" y="41"/>
                  </a:lnTo>
                  <a:lnTo>
                    <a:pt x="67" y="26"/>
                  </a:lnTo>
                  <a:lnTo>
                    <a:pt x="82" y="16"/>
                  </a:lnTo>
                  <a:lnTo>
                    <a:pt x="93" y="11"/>
                  </a:lnTo>
                  <a:lnTo>
                    <a:pt x="108" y="11"/>
                  </a:lnTo>
                  <a:lnTo>
                    <a:pt x="186" y="26"/>
                  </a:lnTo>
                  <a:lnTo>
                    <a:pt x="227" y="11"/>
                  </a:lnTo>
                </a:path>
              </a:pathLst>
            </a:custGeom>
            <a:solidFill>
              <a:schemeClr val="bg1"/>
            </a:solidFill>
            <a:ln w="324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13" name="Freeform 12"/>
            <p:cNvSpPr>
              <a:spLocks noChangeArrowheads="1"/>
            </p:cNvSpPr>
            <p:nvPr/>
          </p:nvSpPr>
          <p:spPr bwMode="auto">
            <a:xfrm>
              <a:off x="4731767" y="2017713"/>
              <a:ext cx="19050" cy="42862"/>
            </a:xfrm>
            <a:custGeom>
              <a:avLst/>
              <a:gdLst>
                <a:gd name="T0" fmla="*/ 6 w 32"/>
                <a:gd name="T1" fmla="*/ 68 h 69"/>
                <a:gd name="T2" fmla="*/ 0 w 32"/>
                <a:gd name="T3" fmla="*/ 21 h 69"/>
                <a:gd name="T4" fmla="*/ 15 w 32"/>
                <a:gd name="T5" fmla="*/ 0 h 69"/>
                <a:gd name="T6" fmla="*/ 31 w 32"/>
                <a:gd name="T7" fmla="*/ 0 h 69"/>
                <a:gd name="T8" fmla="*/ 26 w 32"/>
                <a:gd name="T9" fmla="*/ 11 h 69"/>
                <a:gd name="T10" fmla="*/ 26 w 32"/>
                <a:gd name="T11" fmla="*/ 37 h 69"/>
                <a:gd name="T12" fmla="*/ 26 w 32"/>
                <a:gd name="T13" fmla="*/ 42 h 69"/>
                <a:gd name="T14" fmla="*/ 6 w 32"/>
                <a:gd name="T15" fmla="*/ 68 h 69"/>
                <a:gd name="T16" fmla="*/ 6 w 32"/>
                <a:gd name="T17" fmla="*/ 68 h 6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"/>
                <a:gd name="T28" fmla="*/ 0 h 69"/>
                <a:gd name="T29" fmla="*/ 32 w 32"/>
                <a:gd name="T30" fmla="*/ 69 h 6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" h="69">
                  <a:moveTo>
                    <a:pt x="6" y="68"/>
                  </a:moveTo>
                  <a:lnTo>
                    <a:pt x="0" y="21"/>
                  </a:lnTo>
                  <a:lnTo>
                    <a:pt x="15" y="0"/>
                  </a:lnTo>
                  <a:lnTo>
                    <a:pt x="31" y="0"/>
                  </a:lnTo>
                  <a:lnTo>
                    <a:pt x="26" y="11"/>
                  </a:lnTo>
                  <a:lnTo>
                    <a:pt x="26" y="37"/>
                  </a:lnTo>
                  <a:lnTo>
                    <a:pt x="26" y="42"/>
                  </a:lnTo>
                  <a:lnTo>
                    <a:pt x="6" y="68"/>
                  </a:lnTo>
                </a:path>
              </a:pathLst>
            </a:custGeom>
            <a:solidFill>
              <a:schemeClr val="bg1"/>
            </a:solidFill>
            <a:ln w="324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14" name="Freeform 13"/>
            <p:cNvSpPr>
              <a:spLocks noChangeArrowheads="1"/>
            </p:cNvSpPr>
            <p:nvPr/>
          </p:nvSpPr>
          <p:spPr bwMode="auto">
            <a:xfrm>
              <a:off x="4695254" y="2041525"/>
              <a:ext cx="9525" cy="46038"/>
            </a:xfrm>
            <a:custGeom>
              <a:avLst/>
              <a:gdLst>
                <a:gd name="T0" fmla="*/ 0 w 17"/>
                <a:gd name="T1" fmla="*/ 73 h 74"/>
                <a:gd name="T2" fmla="*/ 0 w 17"/>
                <a:gd name="T3" fmla="*/ 52 h 74"/>
                <a:gd name="T4" fmla="*/ 6 w 17"/>
                <a:gd name="T5" fmla="*/ 26 h 74"/>
                <a:gd name="T6" fmla="*/ 6 w 17"/>
                <a:gd name="T7" fmla="*/ 6 h 74"/>
                <a:gd name="T8" fmla="*/ 16 w 17"/>
                <a:gd name="T9" fmla="*/ 0 h 74"/>
                <a:gd name="T10" fmla="*/ 6 w 17"/>
                <a:gd name="T11" fmla="*/ 31 h 74"/>
                <a:gd name="T12" fmla="*/ 0 w 17"/>
                <a:gd name="T13" fmla="*/ 73 h 74"/>
                <a:gd name="T14" fmla="*/ 0 w 17"/>
                <a:gd name="T15" fmla="*/ 73 h 7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74"/>
                <a:gd name="T26" fmla="*/ 17 w 17"/>
                <a:gd name="T27" fmla="*/ 74 h 7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74">
                  <a:moveTo>
                    <a:pt x="0" y="73"/>
                  </a:moveTo>
                  <a:lnTo>
                    <a:pt x="0" y="52"/>
                  </a:lnTo>
                  <a:lnTo>
                    <a:pt x="6" y="26"/>
                  </a:lnTo>
                  <a:lnTo>
                    <a:pt x="6" y="6"/>
                  </a:lnTo>
                  <a:lnTo>
                    <a:pt x="16" y="0"/>
                  </a:lnTo>
                  <a:lnTo>
                    <a:pt x="6" y="31"/>
                  </a:lnTo>
                  <a:lnTo>
                    <a:pt x="0" y="73"/>
                  </a:lnTo>
                </a:path>
              </a:pathLst>
            </a:custGeom>
            <a:solidFill>
              <a:schemeClr val="bg1"/>
            </a:solidFill>
            <a:ln w="324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15" name="Freeform 14"/>
            <p:cNvSpPr>
              <a:spLocks noChangeArrowheads="1"/>
            </p:cNvSpPr>
            <p:nvPr/>
          </p:nvSpPr>
          <p:spPr bwMode="auto">
            <a:xfrm>
              <a:off x="4652392" y="2130425"/>
              <a:ext cx="11112" cy="12700"/>
            </a:xfrm>
            <a:custGeom>
              <a:avLst/>
              <a:gdLst>
                <a:gd name="T0" fmla="*/ 5 w 17"/>
                <a:gd name="T1" fmla="*/ 21 h 22"/>
                <a:gd name="T2" fmla="*/ 0 w 17"/>
                <a:gd name="T3" fmla="*/ 11 h 22"/>
                <a:gd name="T4" fmla="*/ 0 w 17"/>
                <a:gd name="T5" fmla="*/ 0 h 22"/>
                <a:gd name="T6" fmla="*/ 16 w 17"/>
                <a:gd name="T7" fmla="*/ 11 h 22"/>
                <a:gd name="T8" fmla="*/ 5 w 17"/>
                <a:gd name="T9" fmla="*/ 21 h 22"/>
                <a:gd name="T10" fmla="*/ 5 w 17"/>
                <a:gd name="T11" fmla="*/ 21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22"/>
                <a:gd name="T20" fmla="*/ 17 w 17"/>
                <a:gd name="T21" fmla="*/ 22 h 2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22">
                  <a:moveTo>
                    <a:pt x="5" y="21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16" y="11"/>
                  </a:lnTo>
                  <a:lnTo>
                    <a:pt x="5" y="21"/>
                  </a:lnTo>
                </a:path>
              </a:pathLst>
            </a:custGeom>
            <a:solidFill>
              <a:schemeClr val="bg1"/>
            </a:solidFill>
            <a:ln w="324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16" name="Freeform 15" descr="Diagonales larges vers le bas"/>
            <p:cNvSpPr>
              <a:spLocks noChangeArrowheads="1"/>
            </p:cNvSpPr>
            <p:nvPr/>
          </p:nvSpPr>
          <p:spPr bwMode="auto">
            <a:xfrm>
              <a:off x="4444429" y="2413000"/>
              <a:ext cx="115888" cy="68263"/>
            </a:xfrm>
            <a:custGeom>
              <a:avLst/>
              <a:gdLst>
                <a:gd name="T0" fmla="*/ 47 w 183"/>
                <a:gd name="T1" fmla="*/ 16 h 110"/>
                <a:gd name="T2" fmla="*/ 57 w 183"/>
                <a:gd name="T3" fmla="*/ 16 h 110"/>
                <a:gd name="T4" fmla="*/ 68 w 183"/>
                <a:gd name="T5" fmla="*/ 16 h 110"/>
                <a:gd name="T6" fmla="*/ 73 w 183"/>
                <a:gd name="T7" fmla="*/ 16 h 110"/>
                <a:gd name="T8" fmla="*/ 83 w 183"/>
                <a:gd name="T9" fmla="*/ 16 h 110"/>
                <a:gd name="T10" fmla="*/ 88 w 183"/>
                <a:gd name="T11" fmla="*/ 16 h 110"/>
                <a:gd name="T12" fmla="*/ 88 w 183"/>
                <a:gd name="T13" fmla="*/ 11 h 110"/>
                <a:gd name="T14" fmla="*/ 98 w 183"/>
                <a:gd name="T15" fmla="*/ 0 h 110"/>
                <a:gd name="T16" fmla="*/ 109 w 183"/>
                <a:gd name="T17" fmla="*/ 0 h 110"/>
                <a:gd name="T18" fmla="*/ 114 w 183"/>
                <a:gd name="T19" fmla="*/ 0 h 110"/>
                <a:gd name="T20" fmla="*/ 114 w 183"/>
                <a:gd name="T21" fmla="*/ 11 h 110"/>
                <a:gd name="T22" fmla="*/ 125 w 183"/>
                <a:gd name="T23" fmla="*/ 11 h 110"/>
                <a:gd name="T24" fmla="*/ 129 w 183"/>
                <a:gd name="T25" fmla="*/ 11 h 110"/>
                <a:gd name="T26" fmla="*/ 141 w 183"/>
                <a:gd name="T27" fmla="*/ 11 h 110"/>
                <a:gd name="T28" fmla="*/ 151 w 183"/>
                <a:gd name="T29" fmla="*/ 16 h 110"/>
                <a:gd name="T30" fmla="*/ 141 w 183"/>
                <a:gd name="T31" fmla="*/ 27 h 110"/>
                <a:gd name="T32" fmla="*/ 141 w 183"/>
                <a:gd name="T33" fmla="*/ 31 h 110"/>
                <a:gd name="T34" fmla="*/ 151 w 183"/>
                <a:gd name="T35" fmla="*/ 42 h 110"/>
                <a:gd name="T36" fmla="*/ 155 w 183"/>
                <a:gd name="T37" fmla="*/ 42 h 110"/>
                <a:gd name="T38" fmla="*/ 155 w 183"/>
                <a:gd name="T39" fmla="*/ 52 h 110"/>
                <a:gd name="T40" fmla="*/ 166 w 183"/>
                <a:gd name="T41" fmla="*/ 52 h 110"/>
                <a:gd name="T42" fmla="*/ 176 w 183"/>
                <a:gd name="T43" fmla="*/ 58 h 110"/>
                <a:gd name="T44" fmla="*/ 182 w 183"/>
                <a:gd name="T45" fmla="*/ 58 h 110"/>
                <a:gd name="T46" fmla="*/ 176 w 183"/>
                <a:gd name="T47" fmla="*/ 78 h 110"/>
                <a:gd name="T48" fmla="*/ 166 w 183"/>
                <a:gd name="T49" fmla="*/ 78 h 110"/>
                <a:gd name="T50" fmla="*/ 166 w 183"/>
                <a:gd name="T51" fmla="*/ 93 h 110"/>
                <a:gd name="T52" fmla="*/ 155 w 183"/>
                <a:gd name="T53" fmla="*/ 83 h 110"/>
                <a:gd name="T54" fmla="*/ 151 w 183"/>
                <a:gd name="T55" fmla="*/ 83 h 110"/>
                <a:gd name="T56" fmla="*/ 141 w 183"/>
                <a:gd name="T57" fmla="*/ 78 h 110"/>
                <a:gd name="T58" fmla="*/ 129 w 183"/>
                <a:gd name="T59" fmla="*/ 78 h 110"/>
                <a:gd name="T60" fmla="*/ 129 w 183"/>
                <a:gd name="T61" fmla="*/ 93 h 110"/>
                <a:gd name="T62" fmla="*/ 125 w 183"/>
                <a:gd name="T63" fmla="*/ 99 h 110"/>
                <a:gd name="T64" fmla="*/ 88 w 183"/>
                <a:gd name="T65" fmla="*/ 93 h 110"/>
                <a:gd name="T66" fmla="*/ 73 w 183"/>
                <a:gd name="T67" fmla="*/ 109 h 110"/>
                <a:gd name="T68" fmla="*/ 68 w 183"/>
                <a:gd name="T69" fmla="*/ 99 h 110"/>
                <a:gd name="T70" fmla="*/ 41 w 183"/>
                <a:gd name="T71" fmla="*/ 109 h 110"/>
                <a:gd name="T72" fmla="*/ 31 w 183"/>
                <a:gd name="T73" fmla="*/ 93 h 110"/>
                <a:gd name="T74" fmla="*/ 16 w 183"/>
                <a:gd name="T75" fmla="*/ 78 h 110"/>
                <a:gd name="T76" fmla="*/ 0 w 183"/>
                <a:gd name="T77" fmla="*/ 83 h 110"/>
                <a:gd name="T78" fmla="*/ 0 w 183"/>
                <a:gd name="T79" fmla="*/ 78 h 110"/>
                <a:gd name="T80" fmla="*/ 16 w 183"/>
                <a:gd name="T81" fmla="*/ 52 h 110"/>
                <a:gd name="T82" fmla="*/ 31 w 183"/>
                <a:gd name="T83" fmla="*/ 31 h 110"/>
                <a:gd name="T84" fmla="*/ 31 w 183"/>
                <a:gd name="T85" fmla="*/ 16 h 110"/>
                <a:gd name="T86" fmla="*/ 47 w 183"/>
                <a:gd name="T87" fmla="*/ 16 h 110"/>
                <a:gd name="T88" fmla="*/ 47 w 183"/>
                <a:gd name="T89" fmla="*/ 16 h 11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83"/>
                <a:gd name="T136" fmla="*/ 0 h 110"/>
                <a:gd name="T137" fmla="*/ 183 w 183"/>
                <a:gd name="T138" fmla="*/ 110 h 11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83" h="110">
                  <a:moveTo>
                    <a:pt x="47" y="16"/>
                  </a:moveTo>
                  <a:lnTo>
                    <a:pt x="57" y="16"/>
                  </a:lnTo>
                  <a:lnTo>
                    <a:pt x="68" y="16"/>
                  </a:lnTo>
                  <a:lnTo>
                    <a:pt x="73" y="16"/>
                  </a:lnTo>
                  <a:lnTo>
                    <a:pt x="83" y="16"/>
                  </a:lnTo>
                  <a:lnTo>
                    <a:pt x="88" y="16"/>
                  </a:lnTo>
                  <a:lnTo>
                    <a:pt x="88" y="11"/>
                  </a:lnTo>
                  <a:lnTo>
                    <a:pt x="98" y="0"/>
                  </a:lnTo>
                  <a:lnTo>
                    <a:pt x="109" y="0"/>
                  </a:lnTo>
                  <a:lnTo>
                    <a:pt x="114" y="0"/>
                  </a:lnTo>
                  <a:lnTo>
                    <a:pt x="114" y="11"/>
                  </a:lnTo>
                  <a:lnTo>
                    <a:pt x="125" y="11"/>
                  </a:lnTo>
                  <a:lnTo>
                    <a:pt x="129" y="11"/>
                  </a:lnTo>
                  <a:lnTo>
                    <a:pt x="141" y="11"/>
                  </a:lnTo>
                  <a:lnTo>
                    <a:pt x="151" y="16"/>
                  </a:lnTo>
                  <a:lnTo>
                    <a:pt x="141" y="27"/>
                  </a:lnTo>
                  <a:lnTo>
                    <a:pt x="141" y="31"/>
                  </a:lnTo>
                  <a:lnTo>
                    <a:pt x="151" y="42"/>
                  </a:lnTo>
                  <a:lnTo>
                    <a:pt x="155" y="42"/>
                  </a:lnTo>
                  <a:lnTo>
                    <a:pt x="155" y="52"/>
                  </a:lnTo>
                  <a:lnTo>
                    <a:pt x="166" y="52"/>
                  </a:lnTo>
                  <a:lnTo>
                    <a:pt x="176" y="58"/>
                  </a:lnTo>
                  <a:lnTo>
                    <a:pt x="182" y="58"/>
                  </a:lnTo>
                  <a:lnTo>
                    <a:pt x="176" y="78"/>
                  </a:lnTo>
                  <a:lnTo>
                    <a:pt x="166" y="78"/>
                  </a:lnTo>
                  <a:lnTo>
                    <a:pt x="166" y="93"/>
                  </a:lnTo>
                  <a:lnTo>
                    <a:pt x="155" y="83"/>
                  </a:lnTo>
                  <a:lnTo>
                    <a:pt x="151" y="83"/>
                  </a:lnTo>
                  <a:lnTo>
                    <a:pt x="141" y="78"/>
                  </a:lnTo>
                  <a:lnTo>
                    <a:pt x="129" y="78"/>
                  </a:lnTo>
                  <a:lnTo>
                    <a:pt x="129" y="93"/>
                  </a:lnTo>
                  <a:lnTo>
                    <a:pt x="125" y="99"/>
                  </a:lnTo>
                  <a:lnTo>
                    <a:pt x="88" y="93"/>
                  </a:lnTo>
                  <a:lnTo>
                    <a:pt x="73" y="109"/>
                  </a:lnTo>
                  <a:lnTo>
                    <a:pt x="68" y="99"/>
                  </a:lnTo>
                  <a:lnTo>
                    <a:pt x="41" y="109"/>
                  </a:lnTo>
                  <a:lnTo>
                    <a:pt x="31" y="93"/>
                  </a:lnTo>
                  <a:lnTo>
                    <a:pt x="16" y="78"/>
                  </a:lnTo>
                  <a:lnTo>
                    <a:pt x="0" y="83"/>
                  </a:lnTo>
                  <a:lnTo>
                    <a:pt x="0" y="78"/>
                  </a:lnTo>
                  <a:lnTo>
                    <a:pt x="16" y="52"/>
                  </a:lnTo>
                  <a:lnTo>
                    <a:pt x="31" y="31"/>
                  </a:lnTo>
                  <a:lnTo>
                    <a:pt x="31" y="16"/>
                  </a:lnTo>
                  <a:lnTo>
                    <a:pt x="47" y="16"/>
                  </a:lnTo>
                </a:path>
              </a:pathLst>
            </a:custGeom>
            <a:solidFill>
              <a:schemeClr val="bg1"/>
            </a:solidFill>
            <a:ln w="324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17" name="Freeform 16"/>
            <p:cNvSpPr>
              <a:spLocks noChangeArrowheads="1"/>
            </p:cNvSpPr>
            <p:nvPr/>
          </p:nvSpPr>
          <p:spPr bwMode="auto">
            <a:xfrm>
              <a:off x="4981004" y="2609850"/>
              <a:ext cx="517525" cy="206375"/>
            </a:xfrm>
            <a:custGeom>
              <a:avLst/>
              <a:gdLst>
                <a:gd name="T0" fmla="*/ 57 w 815"/>
                <a:gd name="T1" fmla="*/ 6 h 327"/>
                <a:gd name="T2" fmla="*/ 115 w 815"/>
                <a:gd name="T3" fmla="*/ 47 h 327"/>
                <a:gd name="T4" fmla="*/ 182 w 815"/>
                <a:gd name="T5" fmla="*/ 57 h 327"/>
                <a:gd name="T6" fmla="*/ 244 w 815"/>
                <a:gd name="T7" fmla="*/ 31 h 327"/>
                <a:gd name="T8" fmla="*/ 358 w 815"/>
                <a:gd name="T9" fmla="*/ 6 h 327"/>
                <a:gd name="T10" fmla="*/ 368 w 815"/>
                <a:gd name="T11" fmla="*/ 6 h 327"/>
                <a:gd name="T12" fmla="*/ 436 w 815"/>
                <a:gd name="T13" fmla="*/ 41 h 327"/>
                <a:gd name="T14" fmla="*/ 477 w 815"/>
                <a:gd name="T15" fmla="*/ 57 h 327"/>
                <a:gd name="T16" fmla="*/ 550 w 815"/>
                <a:gd name="T17" fmla="*/ 47 h 327"/>
                <a:gd name="T18" fmla="*/ 642 w 815"/>
                <a:gd name="T19" fmla="*/ 26 h 327"/>
                <a:gd name="T20" fmla="*/ 746 w 815"/>
                <a:gd name="T21" fmla="*/ 67 h 327"/>
                <a:gd name="T22" fmla="*/ 767 w 815"/>
                <a:gd name="T23" fmla="*/ 135 h 327"/>
                <a:gd name="T24" fmla="*/ 793 w 815"/>
                <a:gd name="T25" fmla="*/ 208 h 327"/>
                <a:gd name="T26" fmla="*/ 793 w 815"/>
                <a:gd name="T27" fmla="*/ 259 h 327"/>
                <a:gd name="T28" fmla="*/ 705 w 815"/>
                <a:gd name="T29" fmla="*/ 259 h 327"/>
                <a:gd name="T30" fmla="*/ 658 w 815"/>
                <a:gd name="T31" fmla="*/ 259 h 327"/>
                <a:gd name="T32" fmla="*/ 570 w 815"/>
                <a:gd name="T33" fmla="*/ 285 h 327"/>
                <a:gd name="T34" fmla="*/ 487 w 815"/>
                <a:gd name="T35" fmla="*/ 285 h 327"/>
                <a:gd name="T36" fmla="*/ 466 w 815"/>
                <a:gd name="T37" fmla="*/ 300 h 327"/>
                <a:gd name="T38" fmla="*/ 440 w 815"/>
                <a:gd name="T39" fmla="*/ 326 h 327"/>
                <a:gd name="T40" fmla="*/ 436 w 815"/>
                <a:gd name="T41" fmla="*/ 285 h 327"/>
                <a:gd name="T42" fmla="*/ 368 w 815"/>
                <a:gd name="T43" fmla="*/ 275 h 327"/>
                <a:gd name="T44" fmla="*/ 275 w 815"/>
                <a:gd name="T45" fmla="*/ 316 h 327"/>
                <a:gd name="T46" fmla="*/ 203 w 815"/>
                <a:gd name="T47" fmla="*/ 285 h 327"/>
                <a:gd name="T48" fmla="*/ 166 w 815"/>
                <a:gd name="T49" fmla="*/ 316 h 327"/>
                <a:gd name="T50" fmla="*/ 109 w 815"/>
                <a:gd name="T51" fmla="*/ 285 h 327"/>
                <a:gd name="T52" fmla="*/ 68 w 815"/>
                <a:gd name="T53" fmla="*/ 290 h 327"/>
                <a:gd name="T54" fmla="*/ 57 w 815"/>
                <a:gd name="T55" fmla="*/ 275 h 327"/>
                <a:gd name="T56" fmla="*/ 68 w 815"/>
                <a:gd name="T57" fmla="*/ 259 h 327"/>
                <a:gd name="T58" fmla="*/ 52 w 815"/>
                <a:gd name="T59" fmla="*/ 223 h 327"/>
                <a:gd name="T60" fmla="*/ 16 w 815"/>
                <a:gd name="T61" fmla="*/ 202 h 327"/>
                <a:gd name="T62" fmla="*/ 27 w 815"/>
                <a:gd name="T63" fmla="*/ 202 h 327"/>
                <a:gd name="T64" fmla="*/ 42 w 815"/>
                <a:gd name="T65" fmla="*/ 176 h 327"/>
                <a:gd name="T66" fmla="*/ 31 w 815"/>
                <a:gd name="T67" fmla="*/ 140 h 327"/>
                <a:gd name="T68" fmla="*/ 27 w 815"/>
                <a:gd name="T69" fmla="*/ 98 h 327"/>
                <a:gd name="T70" fmla="*/ 68 w 815"/>
                <a:gd name="T71" fmla="*/ 94 h 327"/>
                <a:gd name="T72" fmla="*/ 115 w 815"/>
                <a:gd name="T73" fmla="*/ 94 h 327"/>
                <a:gd name="T74" fmla="*/ 135 w 815"/>
                <a:gd name="T75" fmla="*/ 67 h 327"/>
                <a:gd name="T76" fmla="*/ 42 w 815"/>
                <a:gd name="T77" fmla="*/ 73 h 327"/>
                <a:gd name="T78" fmla="*/ 0 w 815"/>
                <a:gd name="T79" fmla="*/ 94 h 327"/>
                <a:gd name="T80" fmla="*/ 16 w 815"/>
                <a:gd name="T81" fmla="*/ 67 h 327"/>
                <a:gd name="T82" fmla="*/ 27 w 815"/>
                <a:gd name="T83" fmla="*/ 31 h 32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815"/>
                <a:gd name="T127" fmla="*/ 0 h 327"/>
                <a:gd name="T128" fmla="*/ 815 w 815"/>
                <a:gd name="T129" fmla="*/ 327 h 32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815" h="327">
                  <a:moveTo>
                    <a:pt x="5" y="16"/>
                  </a:moveTo>
                  <a:lnTo>
                    <a:pt x="42" y="0"/>
                  </a:lnTo>
                  <a:lnTo>
                    <a:pt x="57" y="6"/>
                  </a:lnTo>
                  <a:lnTo>
                    <a:pt x="72" y="6"/>
                  </a:lnTo>
                  <a:lnTo>
                    <a:pt x="68" y="26"/>
                  </a:lnTo>
                  <a:lnTo>
                    <a:pt x="115" y="47"/>
                  </a:lnTo>
                  <a:lnTo>
                    <a:pt x="161" y="47"/>
                  </a:lnTo>
                  <a:lnTo>
                    <a:pt x="166" y="47"/>
                  </a:lnTo>
                  <a:lnTo>
                    <a:pt x="182" y="57"/>
                  </a:lnTo>
                  <a:lnTo>
                    <a:pt x="207" y="57"/>
                  </a:lnTo>
                  <a:lnTo>
                    <a:pt x="217" y="41"/>
                  </a:lnTo>
                  <a:lnTo>
                    <a:pt x="244" y="31"/>
                  </a:lnTo>
                  <a:lnTo>
                    <a:pt x="270" y="16"/>
                  </a:lnTo>
                  <a:lnTo>
                    <a:pt x="301" y="6"/>
                  </a:lnTo>
                  <a:lnTo>
                    <a:pt x="358" y="6"/>
                  </a:lnTo>
                  <a:lnTo>
                    <a:pt x="358" y="0"/>
                  </a:lnTo>
                  <a:lnTo>
                    <a:pt x="368" y="0"/>
                  </a:lnTo>
                  <a:lnTo>
                    <a:pt x="368" y="6"/>
                  </a:lnTo>
                  <a:lnTo>
                    <a:pt x="394" y="26"/>
                  </a:lnTo>
                  <a:lnTo>
                    <a:pt x="409" y="26"/>
                  </a:lnTo>
                  <a:lnTo>
                    <a:pt x="436" y="41"/>
                  </a:lnTo>
                  <a:lnTo>
                    <a:pt x="436" y="31"/>
                  </a:lnTo>
                  <a:lnTo>
                    <a:pt x="440" y="41"/>
                  </a:lnTo>
                  <a:lnTo>
                    <a:pt x="477" y="57"/>
                  </a:lnTo>
                  <a:lnTo>
                    <a:pt x="487" y="47"/>
                  </a:lnTo>
                  <a:lnTo>
                    <a:pt x="503" y="57"/>
                  </a:lnTo>
                  <a:lnTo>
                    <a:pt x="550" y="47"/>
                  </a:lnTo>
                  <a:lnTo>
                    <a:pt x="570" y="57"/>
                  </a:lnTo>
                  <a:lnTo>
                    <a:pt x="612" y="47"/>
                  </a:lnTo>
                  <a:lnTo>
                    <a:pt x="642" y="26"/>
                  </a:lnTo>
                  <a:lnTo>
                    <a:pt x="705" y="16"/>
                  </a:lnTo>
                  <a:lnTo>
                    <a:pt x="736" y="41"/>
                  </a:lnTo>
                  <a:lnTo>
                    <a:pt x="746" y="67"/>
                  </a:lnTo>
                  <a:lnTo>
                    <a:pt x="746" y="98"/>
                  </a:lnTo>
                  <a:lnTo>
                    <a:pt x="788" y="114"/>
                  </a:lnTo>
                  <a:lnTo>
                    <a:pt x="767" y="135"/>
                  </a:lnTo>
                  <a:lnTo>
                    <a:pt x="788" y="176"/>
                  </a:lnTo>
                  <a:lnTo>
                    <a:pt x="793" y="202"/>
                  </a:lnTo>
                  <a:lnTo>
                    <a:pt x="793" y="208"/>
                  </a:lnTo>
                  <a:lnTo>
                    <a:pt x="804" y="233"/>
                  </a:lnTo>
                  <a:lnTo>
                    <a:pt x="814" y="259"/>
                  </a:lnTo>
                  <a:lnTo>
                    <a:pt x="793" y="259"/>
                  </a:lnTo>
                  <a:lnTo>
                    <a:pt x="751" y="249"/>
                  </a:lnTo>
                  <a:lnTo>
                    <a:pt x="726" y="243"/>
                  </a:lnTo>
                  <a:lnTo>
                    <a:pt x="705" y="259"/>
                  </a:lnTo>
                  <a:lnTo>
                    <a:pt x="695" y="249"/>
                  </a:lnTo>
                  <a:lnTo>
                    <a:pt x="679" y="259"/>
                  </a:lnTo>
                  <a:lnTo>
                    <a:pt x="658" y="259"/>
                  </a:lnTo>
                  <a:lnTo>
                    <a:pt x="638" y="259"/>
                  </a:lnTo>
                  <a:lnTo>
                    <a:pt x="601" y="285"/>
                  </a:lnTo>
                  <a:lnTo>
                    <a:pt x="570" y="285"/>
                  </a:lnTo>
                  <a:lnTo>
                    <a:pt x="534" y="275"/>
                  </a:lnTo>
                  <a:lnTo>
                    <a:pt x="508" y="285"/>
                  </a:lnTo>
                  <a:lnTo>
                    <a:pt x="487" y="285"/>
                  </a:lnTo>
                  <a:lnTo>
                    <a:pt x="477" y="275"/>
                  </a:lnTo>
                  <a:lnTo>
                    <a:pt x="466" y="275"/>
                  </a:lnTo>
                  <a:lnTo>
                    <a:pt x="466" y="300"/>
                  </a:lnTo>
                  <a:lnTo>
                    <a:pt x="466" y="311"/>
                  </a:lnTo>
                  <a:lnTo>
                    <a:pt x="462" y="316"/>
                  </a:lnTo>
                  <a:lnTo>
                    <a:pt x="440" y="326"/>
                  </a:lnTo>
                  <a:lnTo>
                    <a:pt x="436" y="316"/>
                  </a:lnTo>
                  <a:lnTo>
                    <a:pt x="425" y="300"/>
                  </a:lnTo>
                  <a:lnTo>
                    <a:pt x="436" y="285"/>
                  </a:lnTo>
                  <a:lnTo>
                    <a:pt x="436" y="275"/>
                  </a:lnTo>
                  <a:lnTo>
                    <a:pt x="409" y="290"/>
                  </a:lnTo>
                  <a:lnTo>
                    <a:pt x="368" y="275"/>
                  </a:lnTo>
                  <a:lnTo>
                    <a:pt x="342" y="311"/>
                  </a:lnTo>
                  <a:lnTo>
                    <a:pt x="301" y="316"/>
                  </a:lnTo>
                  <a:lnTo>
                    <a:pt x="275" y="316"/>
                  </a:lnTo>
                  <a:lnTo>
                    <a:pt x="270" y="300"/>
                  </a:lnTo>
                  <a:lnTo>
                    <a:pt x="223" y="285"/>
                  </a:lnTo>
                  <a:lnTo>
                    <a:pt x="203" y="285"/>
                  </a:lnTo>
                  <a:lnTo>
                    <a:pt x="203" y="311"/>
                  </a:lnTo>
                  <a:lnTo>
                    <a:pt x="192" y="311"/>
                  </a:lnTo>
                  <a:lnTo>
                    <a:pt x="166" y="316"/>
                  </a:lnTo>
                  <a:lnTo>
                    <a:pt x="140" y="311"/>
                  </a:lnTo>
                  <a:lnTo>
                    <a:pt x="135" y="290"/>
                  </a:lnTo>
                  <a:lnTo>
                    <a:pt x="109" y="285"/>
                  </a:lnTo>
                  <a:lnTo>
                    <a:pt x="99" y="285"/>
                  </a:lnTo>
                  <a:lnTo>
                    <a:pt x="94" y="290"/>
                  </a:lnTo>
                  <a:lnTo>
                    <a:pt x="68" y="290"/>
                  </a:lnTo>
                  <a:lnTo>
                    <a:pt x="68" y="285"/>
                  </a:lnTo>
                  <a:lnTo>
                    <a:pt x="99" y="275"/>
                  </a:lnTo>
                  <a:lnTo>
                    <a:pt x="57" y="275"/>
                  </a:lnTo>
                  <a:lnTo>
                    <a:pt x="52" y="265"/>
                  </a:lnTo>
                  <a:lnTo>
                    <a:pt x="68" y="265"/>
                  </a:lnTo>
                  <a:lnTo>
                    <a:pt x="68" y="259"/>
                  </a:lnTo>
                  <a:lnTo>
                    <a:pt x="52" y="259"/>
                  </a:lnTo>
                  <a:lnTo>
                    <a:pt x="52" y="243"/>
                  </a:lnTo>
                  <a:lnTo>
                    <a:pt x="52" y="223"/>
                  </a:lnTo>
                  <a:lnTo>
                    <a:pt x="31" y="208"/>
                  </a:lnTo>
                  <a:lnTo>
                    <a:pt x="5" y="208"/>
                  </a:lnTo>
                  <a:lnTo>
                    <a:pt x="16" y="202"/>
                  </a:lnTo>
                  <a:lnTo>
                    <a:pt x="5" y="192"/>
                  </a:lnTo>
                  <a:lnTo>
                    <a:pt x="16" y="192"/>
                  </a:lnTo>
                  <a:lnTo>
                    <a:pt x="27" y="202"/>
                  </a:lnTo>
                  <a:lnTo>
                    <a:pt x="42" y="202"/>
                  </a:lnTo>
                  <a:lnTo>
                    <a:pt x="31" y="192"/>
                  </a:lnTo>
                  <a:lnTo>
                    <a:pt x="42" y="176"/>
                  </a:lnTo>
                  <a:lnTo>
                    <a:pt x="31" y="176"/>
                  </a:lnTo>
                  <a:lnTo>
                    <a:pt x="27" y="155"/>
                  </a:lnTo>
                  <a:lnTo>
                    <a:pt x="31" y="140"/>
                  </a:lnTo>
                  <a:lnTo>
                    <a:pt x="0" y="140"/>
                  </a:lnTo>
                  <a:lnTo>
                    <a:pt x="0" y="114"/>
                  </a:lnTo>
                  <a:lnTo>
                    <a:pt x="27" y="98"/>
                  </a:lnTo>
                  <a:lnTo>
                    <a:pt x="42" y="94"/>
                  </a:lnTo>
                  <a:lnTo>
                    <a:pt x="68" y="98"/>
                  </a:lnTo>
                  <a:lnTo>
                    <a:pt x="68" y="94"/>
                  </a:lnTo>
                  <a:lnTo>
                    <a:pt x="72" y="83"/>
                  </a:lnTo>
                  <a:lnTo>
                    <a:pt x="84" y="94"/>
                  </a:lnTo>
                  <a:lnTo>
                    <a:pt x="115" y="94"/>
                  </a:lnTo>
                  <a:lnTo>
                    <a:pt x="115" y="83"/>
                  </a:lnTo>
                  <a:lnTo>
                    <a:pt x="151" y="67"/>
                  </a:lnTo>
                  <a:lnTo>
                    <a:pt x="135" y="67"/>
                  </a:lnTo>
                  <a:lnTo>
                    <a:pt x="94" y="57"/>
                  </a:lnTo>
                  <a:lnTo>
                    <a:pt x="52" y="67"/>
                  </a:lnTo>
                  <a:lnTo>
                    <a:pt x="42" y="73"/>
                  </a:lnTo>
                  <a:lnTo>
                    <a:pt x="16" y="94"/>
                  </a:lnTo>
                  <a:lnTo>
                    <a:pt x="0" y="108"/>
                  </a:lnTo>
                  <a:lnTo>
                    <a:pt x="0" y="94"/>
                  </a:lnTo>
                  <a:lnTo>
                    <a:pt x="16" y="73"/>
                  </a:lnTo>
                  <a:lnTo>
                    <a:pt x="0" y="73"/>
                  </a:lnTo>
                  <a:lnTo>
                    <a:pt x="16" y="67"/>
                  </a:lnTo>
                  <a:lnTo>
                    <a:pt x="16" y="47"/>
                  </a:lnTo>
                  <a:lnTo>
                    <a:pt x="27" y="41"/>
                  </a:lnTo>
                  <a:lnTo>
                    <a:pt x="27" y="31"/>
                  </a:lnTo>
                  <a:lnTo>
                    <a:pt x="5" y="16"/>
                  </a:lnTo>
                </a:path>
              </a:pathLst>
            </a:custGeom>
            <a:solidFill>
              <a:schemeClr val="bg1"/>
            </a:solidFill>
            <a:ln w="324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18" name="Freeform 17" descr="Diagonales larges vers le bas"/>
            <p:cNvSpPr>
              <a:spLocks noChangeArrowheads="1"/>
            </p:cNvSpPr>
            <p:nvPr/>
          </p:nvSpPr>
          <p:spPr bwMode="auto">
            <a:xfrm>
              <a:off x="4707954" y="2386013"/>
              <a:ext cx="171450" cy="103187"/>
            </a:xfrm>
            <a:custGeom>
              <a:avLst/>
              <a:gdLst>
                <a:gd name="T0" fmla="*/ 238 w 270"/>
                <a:gd name="T1" fmla="*/ 11 h 162"/>
                <a:gd name="T2" fmla="*/ 269 w 270"/>
                <a:gd name="T3" fmla="*/ 27 h 162"/>
                <a:gd name="T4" fmla="*/ 259 w 270"/>
                <a:gd name="T5" fmla="*/ 31 h 162"/>
                <a:gd name="T6" fmla="*/ 243 w 270"/>
                <a:gd name="T7" fmla="*/ 41 h 162"/>
                <a:gd name="T8" fmla="*/ 228 w 270"/>
                <a:gd name="T9" fmla="*/ 57 h 162"/>
                <a:gd name="T10" fmla="*/ 218 w 270"/>
                <a:gd name="T11" fmla="*/ 94 h 162"/>
                <a:gd name="T12" fmla="*/ 212 w 270"/>
                <a:gd name="T13" fmla="*/ 109 h 162"/>
                <a:gd name="T14" fmla="*/ 212 w 270"/>
                <a:gd name="T15" fmla="*/ 120 h 162"/>
                <a:gd name="T16" fmla="*/ 196 w 270"/>
                <a:gd name="T17" fmla="*/ 125 h 162"/>
                <a:gd name="T18" fmla="*/ 196 w 270"/>
                <a:gd name="T19" fmla="*/ 135 h 162"/>
                <a:gd name="T20" fmla="*/ 176 w 270"/>
                <a:gd name="T21" fmla="*/ 135 h 162"/>
                <a:gd name="T22" fmla="*/ 145 w 270"/>
                <a:gd name="T23" fmla="*/ 135 h 162"/>
                <a:gd name="T24" fmla="*/ 135 w 270"/>
                <a:gd name="T25" fmla="*/ 141 h 162"/>
                <a:gd name="T26" fmla="*/ 104 w 270"/>
                <a:gd name="T27" fmla="*/ 141 h 162"/>
                <a:gd name="T28" fmla="*/ 93 w 270"/>
                <a:gd name="T29" fmla="*/ 151 h 162"/>
                <a:gd name="T30" fmla="*/ 88 w 270"/>
                <a:gd name="T31" fmla="*/ 161 h 162"/>
                <a:gd name="T32" fmla="*/ 51 w 270"/>
                <a:gd name="T33" fmla="*/ 151 h 162"/>
                <a:gd name="T34" fmla="*/ 26 w 270"/>
                <a:gd name="T35" fmla="*/ 135 h 162"/>
                <a:gd name="T36" fmla="*/ 20 w 270"/>
                <a:gd name="T37" fmla="*/ 135 h 162"/>
                <a:gd name="T38" fmla="*/ 20 w 270"/>
                <a:gd name="T39" fmla="*/ 120 h 162"/>
                <a:gd name="T40" fmla="*/ 10 w 270"/>
                <a:gd name="T41" fmla="*/ 109 h 162"/>
                <a:gd name="T42" fmla="*/ 10 w 270"/>
                <a:gd name="T43" fmla="*/ 94 h 162"/>
                <a:gd name="T44" fmla="*/ 10 w 270"/>
                <a:gd name="T45" fmla="*/ 57 h 162"/>
                <a:gd name="T46" fmla="*/ 0 w 270"/>
                <a:gd name="T47" fmla="*/ 53 h 162"/>
                <a:gd name="T48" fmla="*/ 10 w 270"/>
                <a:gd name="T49" fmla="*/ 53 h 162"/>
                <a:gd name="T50" fmla="*/ 26 w 270"/>
                <a:gd name="T51" fmla="*/ 53 h 162"/>
                <a:gd name="T52" fmla="*/ 36 w 270"/>
                <a:gd name="T53" fmla="*/ 41 h 162"/>
                <a:gd name="T54" fmla="*/ 36 w 270"/>
                <a:gd name="T55" fmla="*/ 31 h 162"/>
                <a:gd name="T56" fmla="*/ 41 w 270"/>
                <a:gd name="T57" fmla="*/ 41 h 162"/>
                <a:gd name="T58" fmla="*/ 77 w 270"/>
                <a:gd name="T59" fmla="*/ 53 h 162"/>
                <a:gd name="T60" fmla="*/ 104 w 270"/>
                <a:gd name="T61" fmla="*/ 31 h 162"/>
                <a:gd name="T62" fmla="*/ 135 w 270"/>
                <a:gd name="T63" fmla="*/ 16 h 162"/>
                <a:gd name="T64" fmla="*/ 145 w 270"/>
                <a:gd name="T65" fmla="*/ 16 h 162"/>
                <a:gd name="T66" fmla="*/ 176 w 270"/>
                <a:gd name="T67" fmla="*/ 0 h 162"/>
                <a:gd name="T68" fmla="*/ 186 w 270"/>
                <a:gd name="T69" fmla="*/ 0 h 162"/>
                <a:gd name="T70" fmla="*/ 212 w 270"/>
                <a:gd name="T71" fmla="*/ 0 h 162"/>
                <a:gd name="T72" fmla="*/ 218 w 270"/>
                <a:gd name="T73" fmla="*/ 11 h 162"/>
                <a:gd name="T74" fmla="*/ 238 w 270"/>
                <a:gd name="T75" fmla="*/ 11 h 162"/>
                <a:gd name="T76" fmla="*/ 238 w 270"/>
                <a:gd name="T77" fmla="*/ 11 h 16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70"/>
                <a:gd name="T118" fmla="*/ 0 h 162"/>
                <a:gd name="T119" fmla="*/ 270 w 270"/>
                <a:gd name="T120" fmla="*/ 162 h 162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70" h="162">
                  <a:moveTo>
                    <a:pt x="238" y="11"/>
                  </a:moveTo>
                  <a:lnTo>
                    <a:pt x="269" y="27"/>
                  </a:lnTo>
                  <a:lnTo>
                    <a:pt x="259" y="31"/>
                  </a:lnTo>
                  <a:lnTo>
                    <a:pt x="243" y="41"/>
                  </a:lnTo>
                  <a:lnTo>
                    <a:pt x="228" y="57"/>
                  </a:lnTo>
                  <a:lnTo>
                    <a:pt x="218" y="94"/>
                  </a:lnTo>
                  <a:lnTo>
                    <a:pt x="212" y="109"/>
                  </a:lnTo>
                  <a:lnTo>
                    <a:pt x="212" y="120"/>
                  </a:lnTo>
                  <a:lnTo>
                    <a:pt x="196" y="125"/>
                  </a:lnTo>
                  <a:lnTo>
                    <a:pt x="196" y="135"/>
                  </a:lnTo>
                  <a:lnTo>
                    <a:pt x="176" y="135"/>
                  </a:lnTo>
                  <a:lnTo>
                    <a:pt x="145" y="135"/>
                  </a:lnTo>
                  <a:lnTo>
                    <a:pt x="135" y="141"/>
                  </a:lnTo>
                  <a:lnTo>
                    <a:pt x="104" y="141"/>
                  </a:lnTo>
                  <a:lnTo>
                    <a:pt x="93" y="151"/>
                  </a:lnTo>
                  <a:lnTo>
                    <a:pt x="88" y="161"/>
                  </a:lnTo>
                  <a:lnTo>
                    <a:pt x="51" y="151"/>
                  </a:lnTo>
                  <a:lnTo>
                    <a:pt x="26" y="135"/>
                  </a:lnTo>
                  <a:lnTo>
                    <a:pt x="20" y="135"/>
                  </a:lnTo>
                  <a:lnTo>
                    <a:pt x="20" y="120"/>
                  </a:lnTo>
                  <a:lnTo>
                    <a:pt x="10" y="109"/>
                  </a:lnTo>
                  <a:lnTo>
                    <a:pt x="10" y="94"/>
                  </a:lnTo>
                  <a:lnTo>
                    <a:pt x="10" y="57"/>
                  </a:lnTo>
                  <a:lnTo>
                    <a:pt x="0" y="53"/>
                  </a:lnTo>
                  <a:lnTo>
                    <a:pt x="10" y="53"/>
                  </a:lnTo>
                  <a:lnTo>
                    <a:pt x="26" y="53"/>
                  </a:lnTo>
                  <a:lnTo>
                    <a:pt x="36" y="41"/>
                  </a:lnTo>
                  <a:lnTo>
                    <a:pt x="36" y="31"/>
                  </a:lnTo>
                  <a:lnTo>
                    <a:pt x="41" y="41"/>
                  </a:lnTo>
                  <a:lnTo>
                    <a:pt x="77" y="53"/>
                  </a:lnTo>
                  <a:lnTo>
                    <a:pt x="104" y="31"/>
                  </a:lnTo>
                  <a:lnTo>
                    <a:pt x="135" y="16"/>
                  </a:lnTo>
                  <a:lnTo>
                    <a:pt x="145" y="16"/>
                  </a:lnTo>
                  <a:lnTo>
                    <a:pt x="176" y="0"/>
                  </a:lnTo>
                  <a:lnTo>
                    <a:pt x="186" y="0"/>
                  </a:lnTo>
                  <a:lnTo>
                    <a:pt x="212" y="0"/>
                  </a:lnTo>
                  <a:lnTo>
                    <a:pt x="218" y="11"/>
                  </a:lnTo>
                  <a:lnTo>
                    <a:pt x="238" y="11"/>
                  </a:lnTo>
                </a:path>
              </a:pathLst>
            </a:custGeom>
            <a:solidFill>
              <a:schemeClr val="bg1"/>
            </a:solidFill>
            <a:ln w="324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19" name="Freeform 18"/>
            <p:cNvSpPr>
              <a:spLocks noChangeArrowheads="1"/>
            </p:cNvSpPr>
            <p:nvPr/>
          </p:nvSpPr>
          <p:spPr bwMode="auto">
            <a:xfrm>
              <a:off x="5155629" y="2825750"/>
              <a:ext cx="60325" cy="36513"/>
            </a:xfrm>
            <a:custGeom>
              <a:avLst/>
              <a:gdLst>
                <a:gd name="T0" fmla="*/ 36 w 94"/>
                <a:gd name="T1" fmla="*/ 57 h 58"/>
                <a:gd name="T2" fmla="*/ 10 w 94"/>
                <a:gd name="T3" fmla="*/ 52 h 58"/>
                <a:gd name="T4" fmla="*/ 0 w 94"/>
                <a:gd name="T5" fmla="*/ 31 h 58"/>
                <a:gd name="T6" fmla="*/ 10 w 94"/>
                <a:gd name="T7" fmla="*/ 31 h 58"/>
                <a:gd name="T8" fmla="*/ 16 w 94"/>
                <a:gd name="T9" fmla="*/ 27 h 58"/>
                <a:gd name="T10" fmla="*/ 26 w 94"/>
                <a:gd name="T11" fmla="*/ 27 h 58"/>
                <a:gd name="T12" fmla="*/ 36 w 94"/>
                <a:gd name="T13" fmla="*/ 16 h 58"/>
                <a:gd name="T14" fmla="*/ 51 w 94"/>
                <a:gd name="T15" fmla="*/ 16 h 58"/>
                <a:gd name="T16" fmla="*/ 93 w 94"/>
                <a:gd name="T17" fmla="*/ 0 h 58"/>
                <a:gd name="T18" fmla="*/ 77 w 94"/>
                <a:gd name="T19" fmla="*/ 27 h 58"/>
                <a:gd name="T20" fmla="*/ 77 w 94"/>
                <a:gd name="T21" fmla="*/ 31 h 58"/>
                <a:gd name="T22" fmla="*/ 67 w 94"/>
                <a:gd name="T23" fmla="*/ 31 h 58"/>
                <a:gd name="T24" fmla="*/ 51 w 94"/>
                <a:gd name="T25" fmla="*/ 52 h 58"/>
                <a:gd name="T26" fmla="*/ 36 w 94"/>
                <a:gd name="T27" fmla="*/ 52 h 58"/>
                <a:gd name="T28" fmla="*/ 36 w 94"/>
                <a:gd name="T29" fmla="*/ 57 h 58"/>
                <a:gd name="T30" fmla="*/ 36 w 94"/>
                <a:gd name="T31" fmla="*/ 57 h 5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4"/>
                <a:gd name="T49" fmla="*/ 0 h 58"/>
                <a:gd name="T50" fmla="*/ 94 w 94"/>
                <a:gd name="T51" fmla="*/ 58 h 5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4" h="58">
                  <a:moveTo>
                    <a:pt x="36" y="57"/>
                  </a:moveTo>
                  <a:lnTo>
                    <a:pt x="10" y="52"/>
                  </a:lnTo>
                  <a:lnTo>
                    <a:pt x="0" y="31"/>
                  </a:lnTo>
                  <a:lnTo>
                    <a:pt x="10" y="31"/>
                  </a:lnTo>
                  <a:lnTo>
                    <a:pt x="16" y="27"/>
                  </a:lnTo>
                  <a:lnTo>
                    <a:pt x="26" y="27"/>
                  </a:lnTo>
                  <a:lnTo>
                    <a:pt x="36" y="16"/>
                  </a:lnTo>
                  <a:lnTo>
                    <a:pt x="51" y="16"/>
                  </a:lnTo>
                  <a:lnTo>
                    <a:pt x="93" y="0"/>
                  </a:lnTo>
                  <a:lnTo>
                    <a:pt x="77" y="27"/>
                  </a:lnTo>
                  <a:lnTo>
                    <a:pt x="77" y="31"/>
                  </a:lnTo>
                  <a:lnTo>
                    <a:pt x="67" y="31"/>
                  </a:lnTo>
                  <a:lnTo>
                    <a:pt x="51" y="52"/>
                  </a:lnTo>
                  <a:lnTo>
                    <a:pt x="36" y="52"/>
                  </a:lnTo>
                  <a:lnTo>
                    <a:pt x="36" y="57"/>
                  </a:lnTo>
                </a:path>
              </a:pathLst>
            </a:custGeom>
            <a:solidFill>
              <a:schemeClr val="bg1"/>
            </a:solidFill>
            <a:ln w="324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20" name="Freeform 19" descr="Rayures étroites horizontales"/>
            <p:cNvSpPr>
              <a:spLocks noChangeArrowheads="1"/>
            </p:cNvSpPr>
            <p:nvPr/>
          </p:nvSpPr>
          <p:spPr bwMode="auto">
            <a:xfrm>
              <a:off x="4820667" y="2619375"/>
              <a:ext cx="177800" cy="180975"/>
            </a:xfrm>
            <a:custGeom>
              <a:avLst/>
              <a:gdLst>
                <a:gd name="T0" fmla="*/ 186 w 281"/>
                <a:gd name="T1" fmla="*/ 16 h 285"/>
                <a:gd name="T2" fmla="*/ 212 w 281"/>
                <a:gd name="T3" fmla="*/ 26 h 285"/>
                <a:gd name="T4" fmla="*/ 253 w 281"/>
                <a:gd name="T5" fmla="*/ 26 h 285"/>
                <a:gd name="T6" fmla="*/ 259 w 281"/>
                <a:gd name="T7" fmla="*/ 0 h 285"/>
                <a:gd name="T8" fmla="*/ 280 w 281"/>
                <a:gd name="T9" fmla="*/ 26 h 285"/>
                <a:gd name="T10" fmla="*/ 269 w 281"/>
                <a:gd name="T11" fmla="*/ 51 h 285"/>
                <a:gd name="T12" fmla="*/ 253 w 281"/>
                <a:gd name="T13" fmla="*/ 67 h 285"/>
                <a:gd name="T14" fmla="*/ 212 w 281"/>
                <a:gd name="T15" fmla="*/ 51 h 285"/>
                <a:gd name="T16" fmla="*/ 186 w 281"/>
                <a:gd name="T17" fmla="*/ 51 h 285"/>
                <a:gd name="T18" fmla="*/ 171 w 281"/>
                <a:gd name="T19" fmla="*/ 57 h 285"/>
                <a:gd name="T20" fmla="*/ 171 w 281"/>
                <a:gd name="T21" fmla="*/ 92 h 285"/>
                <a:gd name="T22" fmla="*/ 149 w 281"/>
                <a:gd name="T23" fmla="*/ 82 h 285"/>
                <a:gd name="T24" fmla="*/ 161 w 281"/>
                <a:gd name="T25" fmla="*/ 98 h 285"/>
                <a:gd name="T26" fmla="*/ 108 w 281"/>
                <a:gd name="T27" fmla="*/ 78 h 285"/>
                <a:gd name="T28" fmla="*/ 119 w 281"/>
                <a:gd name="T29" fmla="*/ 67 h 285"/>
                <a:gd name="T30" fmla="*/ 104 w 281"/>
                <a:gd name="T31" fmla="*/ 98 h 285"/>
                <a:gd name="T32" fmla="*/ 119 w 281"/>
                <a:gd name="T33" fmla="*/ 160 h 285"/>
                <a:gd name="T34" fmla="*/ 129 w 281"/>
                <a:gd name="T35" fmla="*/ 165 h 285"/>
                <a:gd name="T36" fmla="*/ 171 w 281"/>
                <a:gd name="T37" fmla="*/ 227 h 285"/>
                <a:gd name="T38" fmla="*/ 129 w 281"/>
                <a:gd name="T39" fmla="*/ 217 h 285"/>
                <a:gd name="T40" fmla="*/ 135 w 281"/>
                <a:gd name="T41" fmla="*/ 243 h 285"/>
                <a:gd name="T42" fmla="*/ 135 w 281"/>
                <a:gd name="T43" fmla="*/ 268 h 285"/>
                <a:gd name="T44" fmla="*/ 135 w 281"/>
                <a:gd name="T45" fmla="*/ 284 h 285"/>
                <a:gd name="T46" fmla="*/ 108 w 281"/>
                <a:gd name="T47" fmla="*/ 274 h 285"/>
                <a:gd name="T48" fmla="*/ 104 w 281"/>
                <a:gd name="T49" fmla="*/ 284 h 285"/>
                <a:gd name="T50" fmla="*/ 77 w 281"/>
                <a:gd name="T51" fmla="*/ 258 h 285"/>
                <a:gd name="T52" fmla="*/ 77 w 281"/>
                <a:gd name="T53" fmla="*/ 268 h 285"/>
                <a:gd name="T54" fmla="*/ 67 w 281"/>
                <a:gd name="T55" fmla="*/ 233 h 285"/>
                <a:gd name="T56" fmla="*/ 61 w 281"/>
                <a:gd name="T57" fmla="*/ 202 h 285"/>
                <a:gd name="T58" fmla="*/ 119 w 281"/>
                <a:gd name="T59" fmla="*/ 207 h 285"/>
                <a:gd name="T60" fmla="*/ 104 w 281"/>
                <a:gd name="T61" fmla="*/ 186 h 285"/>
                <a:gd name="T62" fmla="*/ 41 w 281"/>
                <a:gd name="T63" fmla="*/ 191 h 285"/>
                <a:gd name="T64" fmla="*/ 41 w 281"/>
                <a:gd name="T65" fmla="*/ 160 h 285"/>
                <a:gd name="T66" fmla="*/ 26 w 281"/>
                <a:gd name="T67" fmla="*/ 150 h 285"/>
                <a:gd name="T68" fmla="*/ 20 w 281"/>
                <a:gd name="T69" fmla="*/ 108 h 285"/>
                <a:gd name="T70" fmla="*/ 51 w 281"/>
                <a:gd name="T71" fmla="*/ 51 h 285"/>
                <a:gd name="T72" fmla="*/ 83 w 281"/>
                <a:gd name="T73" fmla="*/ 31 h 285"/>
                <a:gd name="T74" fmla="*/ 119 w 281"/>
                <a:gd name="T75" fmla="*/ 26 h 28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81"/>
                <a:gd name="T115" fmla="*/ 0 h 285"/>
                <a:gd name="T116" fmla="*/ 281 w 281"/>
                <a:gd name="T117" fmla="*/ 285 h 28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81" h="285">
                  <a:moveTo>
                    <a:pt x="119" y="26"/>
                  </a:moveTo>
                  <a:lnTo>
                    <a:pt x="186" y="16"/>
                  </a:lnTo>
                  <a:lnTo>
                    <a:pt x="196" y="26"/>
                  </a:lnTo>
                  <a:lnTo>
                    <a:pt x="212" y="26"/>
                  </a:lnTo>
                  <a:lnTo>
                    <a:pt x="227" y="31"/>
                  </a:lnTo>
                  <a:lnTo>
                    <a:pt x="253" y="26"/>
                  </a:lnTo>
                  <a:lnTo>
                    <a:pt x="253" y="0"/>
                  </a:lnTo>
                  <a:lnTo>
                    <a:pt x="259" y="0"/>
                  </a:lnTo>
                  <a:lnTo>
                    <a:pt x="280" y="16"/>
                  </a:lnTo>
                  <a:lnTo>
                    <a:pt x="280" y="26"/>
                  </a:lnTo>
                  <a:lnTo>
                    <a:pt x="269" y="31"/>
                  </a:lnTo>
                  <a:lnTo>
                    <a:pt x="269" y="51"/>
                  </a:lnTo>
                  <a:lnTo>
                    <a:pt x="253" y="57"/>
                  </a:lnTo>
                  <a:lnTo>
                    <a:pt x="253" y="67"/>
                  </a:lnTo>
                  <a:lnTo>
                    <a:pt x="243" y="57"/>
                  </a:lnTo>
                  <a:lnTo>
                    <a:pt x="212" y="51"/>
                  </a:lnTo>
                  <a:lnTo>
                    <a:pt x="202" y="41"/>
                  </a:lnTo>
                  <a:lnTo>
                    <a:pt x="186" y="51"/>
                  </a:lnTo>
                  <a:lnTo>
                    <a:pt x="176" y="51"/>
                  </a:lnTo>
                  <a:lnTo>
                    <a:pt x="171" y="57"/>
                  </a:lnTo>
                  <a:lnTo>
                    <a:pt x="149" y="67"/>
                  </a:lnTo>
                  <a:lnTo>
                    <a:pt x="171" y="92"/>
                  </a:lnTo>
                  <a:lnTo>
                    <a:pt x="161" y="82"/>
                  </a:lnTo>
                  <a:lnTo>
                    <a:pt x="149" y="82"/>
                  </a:lnTo>
                  <a:lnTo>
                    <a:pt x="161" y="92"/>
                  </a:lnTo>
                  <a:lnTo>
                    <a:pt x="161" y="98"/>
                  </a:lnTo>
                  <a:lnTo>
                    <a:pt x="135" y="92"/>
                  </a:lnTo>
                  <a:lnTo>
                    <a:pt x="108" y="78"/>
                  </a:lnTo>
                  <a:lnTo>
                    <a:pt x="119" y="78"/>
                  </a:lnTo>
                  <a:lnTo>
                    <a:pt x="119" y="67"/>
                  </a:lnTo>
                  <a:lnTo>
                    <a:pt x="104" y="78"/>
                  </a:lnTo>
                  <a:lnTo>
                    <a:pt x="104" y="98"/>
                  </a:lnTo>
                  <a:lnTo>
                    <a:pt x="135" y="139"/>
                  </a:lnTo>
                  <a:lnTo>
                    <a:pt x="119" y="160"/>
                  </a:lnTo>
                  <a:lnTo>
                    <a:pt x="104" y="160"/>
                  </a:lnTo>
                  <a:lnTo>
                    <a:pt x="129" y="165"/>
                  </a:lnTo>
                  <a:lnTo>
                    <a:pt x="161" y="191"/>
                  </a:lnTo>
                  <a:lnTo>
                    <a:pt x="171" y="227"/>
                  </a:lnTo>
                  <a:lnTo>
                    <a:pt x="145" y="207"/>
                  </a:lnTo>
                  <a:lnTo>
                    <a:pt x="129" y="217"/>
                  </a:lnTo>
                  <a:lnTo>
                    <a:pt x="145" y="243"/>
                  </a:lnTo>
                  <a:lnTo>
                    <a:pt x="135" y="243"/>
                  </a:lnTo>
                  <a:lnTo>
                    <a:pt x="108" y="227"/>
                  </a:lnTo>
                  <a:lnTo>
                    <a:pt x="135" y="268"/>
                  </a:lnTo>
                  <a:lnTo>
                    <a:pt x="135" y="274"/>
                  </a:lnTo>
                  <a:lnTo>
                    <a:pt x="135" y="284"/>
                  </a:lnTo>
                  <a:lnTo>
                    <a:pt x="108" y="268"/>
                  </a:lnTo>
                  <a:lnTo>
                    <a:pt x="108" y="274"/>
                  </a:lnTo>
                  <a:lnTo>
                    <a:pt x="108" y="284"/>
                  </a:lnTo>
                  <a:lnTo>
                    <a:pt x="104" y="284"/>
                  </a:lnTo>
                  <a:lnTo>
                    <a:pt x="93" y="258"/>
                  </a:lnTo>
                  <a:lnTo>
                    <a:pt x="77" y="258"/>
                  </a:lnTo>
                  <a:lnTo>
                    <a:pt x="83" y="274"/>
                  </a:lnTo>
                  <a:lnTo>
                    <a:pt x="77" y="268"/>
                  </a:lnTo>
                  <a:lnTo>
                    <a:pt x="67" y="248"/>
                  </a:lnTo>
                  <a:lnTo>
                    <a:pt x="67" y="233"/>
                  </a:lnTo>
                  <a:lnTo>
                    <a:pt x="41" y="217"/>
                  </a:lnTo>
                  <a:lnTo>
                    <a:pt x="61" y="202"/>
                  </a:lnTo>
                  <a:lnTo>
                    <a:pt x="83" y="191"/>
                  </a:lnTo>
                  <a:lnTo>
                    <a:pt x="119" y="207"/>
                  </a:lnTo>
                  <a:lnTo>
                    <a:pt x="129" y="202"/>
                  </a:lnTo>
                  <a:lnTo>
                    <a:pt x="104" y="186"/>
                  </a:lnTo>
                  <a:lnTo>
                    <a:pt x="83" y="186"/>
                  </a:lnTo>
                  <a:lnTo>
                    <a:pt x="41" y="191"/>
                  </a:lnTo>
                  <a:lnTo>
                    <a:pt x="26" y="160"/>
                  </a:lnTo>
                  <a:lnTo>
                    <a:pt x="41" y="160"/>
                  </a:lnTo>
                  <a:lnTo>
                    <a:pt x="41" y="150"/>
                  </a:lnTo>
                  <a:lnTo>
                    <a:pt x="26" y="150"/>
                  </a:lnTo>
                  <a:lnTo>
                    <a:pt x="0" y="124"/>
                  </a:lnTo>
                  <a:lnTo>
                    <a:pt x="20" y="108"/>
                  </a:lnTo>
                  <a:lnTo>
                    <a:pt x="36" y="67"/>
                  </a:lnTo>
                  <a:lnTo>
                    <a:pt x="51" y="51"/>
                  </a:lnTo>
                  <a:lnTo>
                    <a:pt x="77" y="51"/>
                  </a:lnTo>
                  <a:lnTo>
                    <a:pt x="83" y="31"/>
                  </a:lnTo>
                  <a:lnTo>
                    <a:pt x="104" y="41"/>
                  </a:lnTo>
                  <a:lnTo>
                    <a:pt x="119" y="26"/>
                  </a:lnTo>
                </a:path>
              </a:pathLst>
            </a:custGeom>
            <a:solidFill>
              <a:schemeClr val="bg1"/>
            </a:solidFill>
            <a:ln w="324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21" name="Freeform 20"/>
            <p:cNvSpPr>
              <a:spLocks noChangeArrowheads="1"/>
            </p:cNvSpPr>
            <p:nvPr/>
          </p:nvSpPr>
          <p:spPr bwMode="auto">
            <a:xfrm>
              <a:off x="4915917" y="2825750"/>
              <a:ext cx="74612" cy="20638"/>
            </a:xfrm>
            <a:custGeom>
              <a:avLst/>
              <a:gdLst>
                <a:gd name="T0" fmla="*/ 62 w 120"/>
                <a:gd name="T1" fmla="*/ 31 h 32"/>
                <a:gd name="T2" fmla="*/ 52 w 120"/>
                <a:gd name="T3" fmla="*/ 26 h 32"/>
                <a:gd name="T4" fmla="*/ 21 w 120"/>
                <a:gd name="T5" fmla="*/ 26 h 32"/>
                <a:gd name="T6" fmla="*/ 0 w 120"/>
                <a:gd name="T7" fmla="*/ 26 h 32"/>
                <a:gd name="T8" fmla="*/ 0 w 120"/>
                <a:gd name="T9" fmla="*/ 11 h 32"/>
                <a:gd name="T10" fmla="*/ 21 w 120"/>
                <a:gd name="T11" fmla="*/ 11 h 32"/>
                <a:gd name="T12" fmla="*/ 27 w 120"/>
                <a:gd name="T13" fmla="*/ 0 h 32"/>
                <a:gd name="T14" fmla="*/ 37 w 120"/>
                <a:gd name="T15" fmla="*/ 15 h 32"/>
                <a:gd name="T16" fmla="*/ 62 w 120"/>
                <a:gd name="T17" fmla="*/ 15 h 32"/>
                <a:gd name="T18" fmla="*/ 68 w 120"/>
                <a:gd name="T19" fmla="*/ 15 h 32"/>
                <a:gd name="T20" fmla="*/ 93 w 120"/>
                <a:gd name="T21" fmla="*/ 15 h 32"/>
                <a:gd name="T22" fmla="*/ 103 w 120"/>
                <a:gd name="T23" fmla="*/ 26 h 32"/>
                <a:gd name="T24" fmla="*/ 119 w 120"/>
                <a:gd name="T25" fmla="*/ 26 h 32"/>
                <a:gd name="T26" fmla="*/ 119 w 120"/>
                <a:gd name="T27" fmla="*/ 31 h 32"/>
                <a:gd name="T28" fmla="*/ 62 w 120"/>
                <a:gd name="T29" fmla="*/ 31 h 32"/>
                <a:gd name="T30" fmla="*/ 62 w 120"/>
                <a:gd name="T31" fmla="*/ 31 h 3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20"/>
                <a:gd name="T49" fmla="*/ 0 h 32"/>
                <a:gd name="T50" fmla="*/ 120 w 120"/>
                <a:gd name="T51" fmla="*/ 32 h 3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20" h="32">
                  <a:moveTo>
                    <a:pt x="62" y="31"/>
                  </a:moveTo>
                  <a:lnTo>
                    <a:pt x="52" y="26"/>
                  </a:lnTo>
                  <a:lnTo>
                    <a:pt x="21" y="26"/>
                  </a:lnTo>
                  <a:lnTo>
                    <a:pt x="0" y="26"/>
                  </a:lnTo>
                  <a:lnTo>
                    <a:pt x="0" y="11"/>
                  </a:lnTo>
                  <a:lnTo>
                    <a:pt x="21" y="11"/>
                  </a:lnTo>
                  <a:lnTo>
                    <a:pt x="27" y="0"/>
                  </a:lnTo>
                  <a:lnTo>
                    <a:pt x="37" y="15"/>
                  </a:lnTo>
                  <a:lnTo>
                    <a:pt x="62" y="15"/>
                  </a:lnTo>
                  <a:lnTo>
                    <a:pt x="68" y="15"/>
                  </a:lnTo>
                  <a:lnTo>
                    <a:pt x="93" y="15"/>
                  </a:lnTo>
                  <a:lnTo>
                    <a:pt x="103" y="26"/>
                  </a:lnTo>
                  <a:lnTo>
                    <a:pt x="119" y="26"/>
                  </a:lnTo>
                  <a:lnTo>
                    <a:pt x="119" y="31"/>
                  </a:lnTo>
                  <a:lnTo>
                    <a:pt x="62" y="31"/>
                  </a:lnTo>
                </a:path>
              </a:pathLst>
            </a:custGeom>
            <a:solidFill>
              <a:schemeClr val="bg1"/>
            </a:solidFill>
            <a:ln w="324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22" name="Freeform 21"/>
            <p:cNvSpPr>
              <a:spLocks noChangeArrowheads="1"/>
            </p:cNvSpPr>
            <p:nvPr/>
          </p:nvSpPr>
          <p:spPr bwMode="auto">
            <a:xfrm>
              <a:off x="4903217" y="2714625"/>
              <a:ext cx="36512" cy="36513"/>
            </a:xfrm>
            <a:custGeom>
              <a:avLst/>
              <a:gdLst>
                <a:gd name="T0" fmla="*/ 31 w 58"/>
                <a:gd name="T1" fmla="*/ 41 h 58"/>
                <a:gd name="T2" fmla="*/ 16 w 58"/>
                <a:gd name="T3" fmla="*/ 26 h 58"/>
                <a:gd name="T4" fmla="*/ 0 w 58"/>
                <a:gd name="T5" fmla="*/ 10 h 58"/>
                <a:gd name="T6" fmla="*/ 6 w 58"/>
                <a:gd name="T7" fmla="*/ 0 h 58"/>
                <a:gd name="T8" fmla="*/ 20 w 58"/>
                <a:gd name="T9" fmla="*/ 15 h 58"/>
                <a:gd name="T10" fmla="*/ 41 w 58"/>
                <a:gd name="T11" fmla="*/ 15 h 58"/>
                <a:gd name="T12" fmla="*/ 47 w 58"/>
                <a:gd name="T13" fmla="*/ 41 h 58"/>
                <a:gd name="T14" fmla="*/ 57 w 58"/>
                <a:gd name="T15" fmla="*/ 51 h 58"/>
                <a:gd name="T16" fmla="*/ 57 w 58"/>
                <a:gd name="T17" fmla="*/ 57 h 58"/>
                <a:gd name="T18" fmla="*/ 47 w 58"/>
                <a:gd name="T19" fmla="*/ 57 h 58"/>
                <a:gd name="T20" fmla="*/ 31 w 58"/>
                <a:gd name="T21" fmla="*/ 41 h 58"/>
                <a:gd name="T22" fmla="*/ 31 w 58"/>
                <a:gd name="T23" fmla="*/ 41 h 5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8"/>
                <a:gd name="T37" fmla="*/ 0 h 58"/>
                <a:gd name="T38" fmla="*/ 58 w 58"/>
                <a:gd name="T39" fmla="*/ 58 h 5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8" h="58">
                  <a:moveTo>
                    <a:pt x="31" y="41"/>
                  </a:moveTo>
                  <a:lnTo>
                    <a:pt x="16" y="26"/>
                  </a:lnTo>
                  <a:lnTo>
                    <a:pt x="0" y="10"/>
                  </a:lnTo>
                  <a:lnTo>
                    <a:pt x="6" y="0"/>
                  </a:lnTo>
                  <a:lnTo>
                    <a:pt x="20" y="15"/>
                  </a:lnTo>
                  <a:lnTo>
                    <a:pt x="41" y="15"/>
                  </a:lnTo>
                  <a:lnTo>
                    <a:pt x="47" y="41"/>
                  </a:lnTo>
                  <a:lnTo>
                    <a:pt x="57" y="51"/>
                  </a:lnTo>
                  <a:lnTo>
                    <a:pt x="57" y="57"/>
                  </a:lnTo>
                  <a:lnTo>
                    <a:pt x="47" y="57"/>
                  </a:lnTo>
                  <a:lnTo>
                    <a:pt x="31" y="41"/>
                  </a:lnTo>
                </a:path>
              </a:pathLst>
            </a:custGeom>
            <a:solidFill>
              <a:schemeClr val="bg1"/>
            </a:solidFill>
            <a:ln w="324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23" name="Freeform 22"/>
            <p:cNvSpPr>
              <a:spLocks noChangeArrowheads="1"/>
            </p:cNvSpPr>
            <p:nvPr/>
          </p:nvSpPr>
          <p:spPr bwMode="auto">
            <a:xfrm>
              <a:off x="4971479" y="2705100"/>
              <a:ext cx="19050" cy="9525"/>
            </a:xfrm>
            <a:custGeom>
              <a:avLst/>
              <a:gdLst>
                <a:gd name="T0" fmla="*/ 31 w 32"/>
                <a:gd name="T1" fmla="*/ 16 h 17"/>
                <a:gd name="T2" fmla="*/ 15 w 32"/>
                <a:gd name="T3" fmla="*/ 16 h 17"/>
                <a:gd name="T4" fmla="*/ 15 w 32"/>
                <a:gd name="T5" fmla="*/ 5 h 17"/>
                <a:gd name="T6" fmla="*/ 6 w 32"/>
                <a:gd name="T7" fmla="*/ 16 h 17"/>
                <a:gd name="T8" fmla="*/ 0 w 32"/>
                <a:gd name="T9" fmla="*/ 5 h 17"/>
                <a:gd name="T10" fmla="*/ 21 w 32"/>
                <a:gd name="T11" fmla="*/ 0 h 17"/>
                <a:gd name="T12" fmla="*/ 31 w 32"/>
                <a:gd name="T13" fmla="*/ 5 h 17"/>
                <a:gd name="T14" fmla="*/ 31 w 32"/>
                <a:gd name="T15" fmla="*/ 16 h 17"/>
                <a:gd name="T16" fmla="*/ 31 w 32"/>
                <a:gd name="T17" fmla="*/ 16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"/>
                <a:gd name="T28" fmla="*/ 0 h 17"/>
                <a:gd name="T29" fmla="*/ 32 w 32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" h="17">
                  <a:moveTo>
                    <a:pt x="31" y="16"/>
                  </a:moveTo>
                  <a:lnTo>
                    <a:pt x="15" y="16"/>
                  </a:lnTo>
                  <a:lnTo>
                    <a:pt x="15" y="5"/>
                  </a:lnTo>
                  <a:lnTo>
                    <a:pt x="6" y="16"/>
                  </a:lnTo>
                  <a:lnTo>
                    <a:pt x="0" y="5"/>
                  </a:lnTo>
                  <a:lnTo>
                    <a:pt x="21" y="0"/>
                  </a:lnTo>
                  <a:lnTo>
                    <a:pt x="31" y="5"/>
                  </a:lnTo>
                  <a:lnTo>
                    <a:pt x="31" y="16"/>
                  </a:lnTo>
                </a:path>
              </a:pathLst>
            </a:custGeom>
            <a:solidFill>
              <a:schemeClr val="bg1"/>
            </a:solidFill>
            <a:ln w="324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24" name="Freeform 23"/>
            <p:cNvSpPr>
              <a:spLocks noChangeArrowheads="1"/>
            </p:cNvSpPr>
            <p:nvPr/>
          </p:nvSpPr>
          <p:spPr bwMode="auto">
            <a:xfrm>
              <a:off x="5034979" y="2806700"/>
              <a:ext cx="9525" cy="12700"/>
            </a:xfrm>
            <a:custGeom>
              <a:avLst/>
              <a:gdLst>
                <a:gd name="T0" fmla="*/ 0 w 17"/>
                <a:gd name="T1" fmla="*/ 20 h 21"/>
                <a:gd name="T2" fmla="*/ 0 w 17"/>
                <a:gd name="T3" fmla="*/ 4 h 21"/>
                <a:gd name="T4" fmla="*/ 16 w 17"/>
                <a:gd name="T5" fmla="*/ 0 h 21"/>
                <a:gd name="T6" fmla="*/ 10 w 17"/>
                <a:gd name="T7" fmla="*/ 14 h 21"/>
                <a:gd name="T8" fmla="*/ 0 w 17"/>
                <a:gd name="T9" fmla="*/ 20 h 21"/>
                <a:gd name="T10" fmla="*/ 0 w 17"/>
                <a:gd name="T11" fmla="*/ 20 h 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21"/>
                <a:gd name="T20" fmla="*/ 17 w 17"/>
                <a:gd name="T21" fmla="*/ 21 h 2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21">
                  <a:moveTo>
                    <a:pt x="0" y="20"/>
                  </a:moveTo>
                  <a:lnTo>
                    <a:pt x="0" y="4"/>
                  </a:lnTo>
                  <a:lnTo>
                    <a:pt x="16" y="0"/>
                  </a:lnTo>
                  <a:lnTo>
                    <a:pt x="10" y="14"/>
                  </a:lnTo>
                  <a:lnTo>
                    <a:pt x="0" y="20"/>
                  </a:lnTo>
                </a:path>
              </a:pathLst>
            </a:custGeom>
            <a:solidFill>
              <a:schemeClr val="bg1"/>
            </a:solidFill>
            <a:ln w="324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25" name="Freeform 24"/>
            <p:cNvSpPr>
              <a:spLocks noChangeArrowheads="1"/>
            </p:cNvSpPr>
            <p:nvPr/>
          </p:nvSpPr>
          <p:spPr bwMode="auto">
            <a:xfrm>
              <a:off x="4974654" y="2730500"/>
              <a:ext cx="9525" cy="11113"/>
            </a:xfrm>
            <a:custGeom>
              <a:avLst/>
              <a:gdLst>
                <a:gd name="T0" fmla="*/ 16 w 17"/>
                <a:gd name="T1" fmla="*/ 16 h 17"/>
                <a:gd name="T2" fmla="*/ 0 w 17"/>
                <a:gd name="T3" fmla="*/ 16 h 17"/>
                <a:gd name="T4" fmla="*/ 10 w 17"/>
                <a:gd name="T5" fmla="*/ 16 h 17"/>
                <a:gd name="T6" fmla="*/ 0 w 17"/>
                <a:gd name="T7" fmla="*/ 0 h 17"/>
                <a:gd name="T8" fmla="*/ 10 w 17"/>
                <a:gd name="T9" fmla="*/ 10 h 17"/>
                <a:gd name="T10" fmla="*/ 16 w 17"/>
                <a:gd name="T11" fmla="*/ 16 h 17"/>
                <a:gd name="T12" fmla="*/ 16 w 17"/>
                <a:gd name="T13" fmla="*/ 16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16" y="16"/>
                  </a:moveTo>
                  <a:lnTo>
                    <a:pt x="0" y="16"/>
                  </a:lnTo>
                  <a:lnTo>
                    <a:pt x="10" y="16"/>
                  </a:lnTo>
                  <a:lnTo>
                    <a:pt x="0" y="0"/>
                  </a:lnTo>
                  <a:lnTo>
                    <a:pt x="10" y="10"/>
                  </a:lnTo>
                  <a:lnTo>
                    <a:pt x="16" y="16"/>
                  </a:lnTo>
                </a:path>
              </a:pathLst>
            </a:custGeom>
            <a:solidFill>
              <a:schemeClr val="bg1"/>
            </a:solidFill>
            <a:ln w="324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26" name="Freeform 25"/>
            <p:cNvSpPr>
              <a:spLocks noChangeArrowheads="1"/>
            </p:cNvSpPr>
            <p:nvPr/>
          </p:nvSpPr>
          <p:spPr bwMode="auto">
            <a:xfrm>
              <a:off x="4542854" y="2444750"/>
              <a:ext cx="14288" cy="4763"/>
            </a:xfrm>
            <a:custGeom>
              <a:avLst/>
              <a:gdLst>
                <a:gd name="T0" fmla="*/ 21 w 22"/>
                <a:gd name="T1" fmla="*/ 6 h 7"/>
                <a:gd name="T2" fmla="*/ 11 w 22"/>
                <a:gd name="T3" fmla="*/ 0 h 7"/>
                <a:gd name="T4" fmla="*/ 0 w 22"/>
                <a:gd name="T5" fmla="*/ 0 h 7"/>
                <a:gd name="T6" fmla="*/ 21 w 22"/>
                <a:gd name="T7" fmla="*/ 0 h 7"/>
                <a:gd name="T8" fmla="*/ 21 w 22"/>
                <a:gd name="T9" fmla="*/ 6 h 7"/>
                <a:gd name="T10" fmla="*/ 21 w 22"/>
                <a:gd name="T11" fmla="*/ 6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"/>
                <a:gd name="T19" fmla="*/ 0 h 7"/>
                <a:gd name="T20" fmla="*/ 22 w 22"/>
                <a:gd name="T21" fmla="*/ 7 h 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" h="7">
                  <a:moveTo>
                    <a:pt x="21" y="6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21" y="0"/>
                  </a:lnTo>
                  <a:lnTo>
                    <a:pt x="21" y="6"/>
                  </a:lnTo>
                </a:path>
              </a:pathLst>
            </a:custGeom>
            <a:solidFill>
              <a:schemeClr val="bg1"/>
            </a:solidFill>
            <a:ln w="324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27" name="Freeform 26"/>
            <p:cNvSpPr>
              <a:spLocks noChangeArrowheads="1"/>
            </p:cNvSpPr>
            <p:nvPr/>
          </p:nvSpPr>
          <p:spPr bwMode="auto">
            <a:xfrm>
              <a:off x="5447729" y="2635250"/>
              <a:ext cx="119063" cy="79375"/>
            </a:xfrm>
            <a:custGeom>
              <a:avLst/>
              <a:gdLst>
                <a:gd name="T0" fmla="*/ 82 w 187"/>
                <a:gd name="T1" fmla="*/ 114 h 126"/>
                <a:gd name="T2" fmla="*/ 52 w 187"/>
                <a:gd name="T3" fmla="*/ 72 h 126"/>
                <a:gd name="T4" fmla="*/ 10 w 187"/>
                <a:gd name="T5" fmla="*/ 57 h 126"/>
                <a:gd name="T6" fmla="*/ 10 w 187"/>
                <a:gd name="T7" fmla="*/ 26 h 126"/>
                <a:gd name="T8" fmla="*/ 0 w 187"/>
                <a:gd name="T9" fmla="*/ 0 h 126"/>
                <a:gd name="T10" fmla="*/ 145 w 187"/>
                <a:gd name="T11" fmla="*/ 6 h 126"/>
                <a:gd name="T12" fmla="*/ 150 w 187"/>
                <a:gd name="T13" fmla="*/ 52 h 126"/>
                <a:gd name="T14" fmla="*/ 186 w 187"/>
                <a:gd name="T15" fmla="*/ 57 h 126"/>
                <a:gd name="T16" fmla="*/ 166 w 187"/>
                <a:gd name="T17" fmla="*/ 72 h 126"/>
                <a:gd name="T18" fmla="*/ 176 w 187"/>
                <a:gd name="T19" fmla="*/ 114 h 126"/>
                <a:gd name="T20" fmla="*/ 145 w 187"/>
                <a:gd name="T21" fmla="*/ 125 h 126"/>
                <a:gd name="T22" fmla="*/ 82 w 187"/>
                <a:gd name="T23" fmla="*/ 114 h 126"/>
                <a:gd name="T24" fmla="*/ 82 w 187"/>
                <a:gd name="T25" fmla="*/ 114 h 12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87"/>
                <a:gd name="T40" fmla="*/ 0 h 126"/>
                <a:gd name="T41" fmla="*/ 187 w 187"/>
                <a:gd name="T42" fmla="*/ 126 h 12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87" h="126">
                  <a:moveTo>
                    <a:pt x="82" y="114"/>
                  </a:moveTo>
                  <a:lnTo>
                    <a:pt x="52" y="72"/>
                  </a:lnTo>
                  <a:lnTo>
                    <a:pt x="10" y="57"/>
                  </a:lnTo>
                  <a:lnTo>
                    <a:pt x="10" y="26"/>
                  </a:lnTo>
                  <a:lnTo>
                    <a:pt x="0" y="0"/>
                  </a:lnTo>
                  <a:lnTo>
                    <a:pt x="145" y="6"/>
                  </a:lnTo>
                  <a:lnTo>
                    <a:pt x="150" y="52"/>
                  </a:lnTo>
                  <a:lnTo>
                    <a:pt x="186" y="57"/>
                  </a:lnTo>
                  <a:lnTo>
                    <a:pt x="166" y="72"/>
                  </a:lnTo>
                  <a:lnTo>
                    <a:pt x="176" y="114"/>
                  </a:lnTo>
                  <a:lnTo>
                    <a:pt x="145" y="125"/>
                  </a:lnTo>
                  <a:lnTo>
                    <a:pt x="82" y="114"/>
                  </a:lnTo>
                </a:path>
              </a:pathLst>
            </a:custGeom>
            <a:solidFill>
              <a:schemeClr val="bg1"/>
            </a:solidFill>
            <a:ln w="324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28" name="Freeform 27"/>
            <p:cNvSpPr>
              <a:spLocks noChangeArrowheads="1"/>
            </p:cNvSpPr>
            <p:nvPr/>
          </p:nvSpPr>
          <p:spPr bwMode="auto">
            <a:xfrm>
              <a:off x="5539804" y="2619375"/>
              <a:ext cx="90488" cy="104775"/>
            </a:xfrm>
            <a:custGeom>
              <a:avLst/>
              <a:gdLst>
                <a:gd name="T0" fmla="*/ 63 w 142"/>
                <a:gd name="T1" fmla="*/ 0 h 166"/>
                <a:gd name="T2" fmla="*/ 98 w 142"/>
                <a:gd name="T3" fmla="*/ 41 h 166"/>
                <a:gd name="T4" fmla="*/ 141 w 142"/>
                <a:gd name="T5" fmla="*/ 57 h 166"/>
                <a:gd name="T6" fmla="*/ 98 w 142"/>
                <a:gd name="T7" fmla="*/ 78 h 166"/>
                <a:gd name="T8" fmla="*/ 98 w 142"/>
                <a:gd name="T9" fmla="*/ 108 h 166"/>
                <a:gd name="T10" fmla="*/ 98 w 142"/>
                <a:gd name="T11" fmla="*/ 124 h 166"/>
                <a:gd name="T12" fmla="*/ 88 w 142"/>
                <a:gd name="T13" fmla="*/ 119 h 166"/>
                <a:gd name="T14" fmla="*/ 73 w 142"/>
                <a:gd name="T15" fmla="*/ 124 h 166"/>
                <a:gd name="T16" fmla="*/ 88 w 142"/>
                <a:gd name="T17" fmla="*/ 165 h 166"/>
                <a:gd name="T18" fmla="*/ 31 w 142"/>
                <a:gd name="T19" fmla="*/ 139 h 166"/>
                <a:gd name="T20" fmla="*/ 21 w 142"/>
                <a:gd name="T21" fmla="*/ 98 h 166"/>
                <a:gd name="T22" fmla="*/ 41 w 142"/>
                <a:gd name="T23" fmla="*/ 82 h 166"/>
                <a:gd name="T24" fmla="*/ 6 w 142"/>
                <a:gd name="T25" fmla="*/ 78 h 166"/>
                <a:gd name="T26" fmla="*/ 0 w 142"/>
                <a:gd name="T27" fmla="*/ 31 h 166"/>
                <a:gd name="T28" fmla="*/ 0 w 142"/>
                <a:gd name="T29" fmla="*/ 10 h 166"/>
                <a:gd name="T30" fmla="*/ 63 w 142"/>
                <a:gd name="T31" fmla="*/ 0 h 166"/>
                <a:gd name="T32" fmla="*/ 63 w 142"/>
                <a:gd name="T33" fmla="*/ 0 h 16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2"/>
                <a:gd name="T52" fmla="*/ 0 h 166"/>
                <a:gd name="T53" fmla="*/ 142 w 142"/>
                <a:gd name="T54" fmla="*/ 166 h 16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2" h="166">
                  <a:moveTo>
                    <a:pt x="63" y="0"/>
                  </a:moveTo>
                  <a:lnTo>
                    <a:pt x="98" y="41"/>
                  </a:lnTo>
                  <a:lnTo>
                    <a:pt x="141" y="57"/>
                  </a:lnTo>
                  <a:lnTo>
                    <a:pt x="98" y="78"/>
                  </a:lnTo>
                  <a:lnTo>
                    <a:pt x="98" y="108"/>
                  </a:lnTo>
                  <a:lnTo>
                    <a:pt x="98" y="124"/>
                  </a:lnTo>
                  <a:lnTo>
                    <a:pt x="88" y="119"/>
                  </a:lnTo>
                  <a:lnTo>
                    <a:pt x="73" y="124"/>
                  </a:lnTo>
                  <a:lnTo>
                    <a:pt x="88" y="165"/>
                  </a:lnTo>
                  <a:lnTo>
                    <a:pt x="31" y="139"/>
                  </a:lnTo>
                  <a:lnTo>
                    <a:pt x="21" y="98"/>
                  </a:lnTo>
                  <a:lnTo>
                    <a:pt x="41" y="82"/>
                  </a:lnTo>
                  <a:lnTo>
                    <a:pt x="6" y="78"/>
                  </a:lnTo>
                  <a:lnTo>
                    <a:pt x="0" y="31"/>
                  </a:lnTo>
                  <a:lnTo>
                    <a:pt x="0" y="10"/>
                  </a:lnTo>
                  <a:lnTo>
                    <a:pt x="63" y="0"/>
                  </a:lnTo>
                </a:path>
              </a:pathLst>
            </a:custGeom>
            <a:solidFill>
              <a:schemeClr val="bg1"/>
            </a:solidFill>
            <a:ln w="324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29" name="Freeform 28" descr="Rayures étroites horizontales"/>
            <p:cNvSpPr>
              <a:spLocks noChangeArrowheads="1"/>
            </p:cNvSpPr>
            <p:nvPr/>
          </p:nvSpPr>
          <p:spPr bwMode="auto">
            <a:xfrm>
              <a:off x="4873054" y="2093913"/>
              <a:ext cx="247650" cy="200025"/>
            </a:xfrm>
            <a:custGeom>
              <a:avLst/>
              <a:gdLst>
                <a:gd name="T0" fmla="*/ 37 w 390"/>
                <a:gd name="T1" fmla="*/ 286 h 317"/>
                <a:gd name="T2" fmla="*/ 26 w 390"/>
                <a:gd name="T3" fmla="*/ 254 h 317"/>
                <a:gd name="T4" fmla="*/ 0 w 390"/>
                <a:gd name="T5" fmla="*/ 228 h 317"/>
                <a:gd name="T6" fmla="*/ 37 w 390"/>
                <a:gd name="T7" fmla="*/ 208 h 317"/>
                <a:gd name="T8" fmla="*/ 26 w 390"/>
                <a:gd name="T9" fmla="*/ 176 h 317"/>
                <a:gd name="T10" fmla="*/ 10 w 390"/>
                <a:gd name="T11" fmla="*/ 145 h 317"/>
                <a:gd name="T12" fmla="*/ 67 w 390"/>
                <a:gd name="T13" fmla="*/ 119 h 317"/>
                <a:gd name="T14" fmla="*/ 104 w 390"/>
                <a:gd name="T15" fmla="*/ 83 h 317"/>
                <a:gd name="T16" fmla="*/ 114 w 390"/>
                <a:gd name="T17" fmla="*/ 31 h 317"/>
                <a:gd name="T18" fmla="*/ 176 w 390"/>
                <a:gd name="T19" fmla="*/ 10 h 317"/>
                <a:gd name="T20" fmla="*/ 197 w 390"/>
                <a:gd name="T21" fmla="*/ 0 h 317"/>
                <a:gd name="T22" fmla="*/ 305 w 390"/>
                <a:gd name="T23" fmla="*/ 16 h 317"/>
                <a:gd name="T24" fmla="*/ 337 w 390"/>
                <a:gd name="T25" fmla="*/ 109 h 317"/>
                <a:gd name="T26" fmla="*/ 373 w 390"/>
                <a:gd name="T27" fmla="*/ 145 h 317"/>
                <a:gd name="T28" fmla="*/ 389 w 390"/>
                <a:gd name="T29" fmla="*/ 202 h 317"/>
                <a:gd name="T30" fmla="*/ 352 w 390"/>
                <a:gd name="T31" fmla="*/ 186 h 317"/>
                <a:gd name="T32" fmla="*/ 337 w 390"/>
                <a:gd name="T33" fmla="*/ 192 h 317"/>
                <a:gd name="T34" fmla="*/ 362 w 390"/>
                <a:gd name="T35" fmla="*/ 243 h 317"/>
                <a:gd name="T36" fmla="*/ 352 w 390"/>
                <a:gd name="T37" fmla="*/ 296 h 317"/>
                <a:gd name="T38" fmla="*/ 321 w 390"/>
                <a:gd name="T39" fmla="*/ 296 h 317"/>
                <a:gd name="T40" fmla="*/ 305 w 390"/>
                <a:gd name="T41" fmla="*/ 311 h 317"/>
                <a:gd name="T42" fmla="*/ 305 w 390"/>
                <a:gd name="T43" fmla="*/ 316 h 317"/>
                <a:gd name="T44" fmla="*/ 227 w 390"/>
                <a:gd name="T45" fmla="*/ 300 h 317"/>
                <a:gd name="T46" fmla="*/ 227 w 390"/>
                <a:gd name="T47" fmla="*/ 286 h 317"/>
                <a:gd name="T48" fmla="*/ 67 w 390"/>
                <a:gd name="T49" fmla="*/ 296 h 317"/>
                <a:gd name="T50" fmla="*/ 52 w 390"/>
                <a:gd name="T51" fmla="*/ 286 h 317"/>
                <a:gd name="T52" fmla="*/ 37 w 390"/>
                <a:gd name="T53" fmla="*/ 286 h 317"/>
                <a:gd name="T54" fmla="*/ 37 w 390"/>
                <a:gd name="T55" fmla="*/ 286 h 31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390"/>
                <a:gd name="T85" fmla="*/ 0 h 317"/>
                <a:gd name="T86" fmla="*/ 390 w 390"/>
                <a:gd name="T87" fmla="*/ 317 h 317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390" h="317">
                  <a:moveTo>
                    <a:pt x="37" y="286"/>
                  </a:moveTo>
                  <a:lnTo>
                    <a:pt x="26" y="254"/>
                  </a:lnTo>
                  <a:lnTo>
                    <a:pt x="0" y="228"/>
                  </a:lnTo>
                  <a:lnTo>
                    <a:pt x="37" y="208"/>
                  </a:lnTo>
                  <a:lnTo>
                    <a:pt x="26" y="176"/>
                  </a:lnTo>
                  <a:lnTo>
                    <a:pt x="10" y="145"/>
                  </a:lnTo>
                  <a:lnTo>
                    <a:pt x="67" y="119"/>
                  </a:lnTo>
                  <a:lnTo>
                    <a:pt x="104" y="83"/>
                  </a:lnTo>
                  <a:lnTo>
                    <a:pt x="114" y="31"/>
                  </a:lnTo>
                  <a:lnTo>
                    <a:pt x="176" y="10"/>
                  </a:lnTo>
                  <a:lnTo>
                    <a:pt x="197" y="0"/>
                  </a:lnTo>
                  <a:lnTo>
                    <a:pt x="305" y="16"/>
                  </a:lnTo>
                  <a:lnTo>
                    <a:pt x="337" y="109"/>
                  </a:lnTo>
                  <a:lnTo>
                    <a:pt x="373" y="145"/>
                  </a:lnTo>
                  <a:lnTo>
                    <a:pt x="389" y="202"/>
                  </a:lnTo>
                  <a:lnTo>
                    <a:pt x="352" y="186"/>
                  </a:lnTo>
                  <a:lnTo>
                    <a:pt x="337" y="192"/>
                  </a:lnTo>
                  <a:lnTo>
                    <a:pt x="362" y="243"/>
                  </a:lnTo>
                  <a:lnTo>
                    <a:pt x="352" y="296"/>
                  </a:lnTo>
                  <a:lnTo>
                    <a:pt x="321" y="296"/>
                  </a:lnTo>
                  <a:lnTo>
                    <a:pt x="305" y="311"/>
                  </a:lnTo>
                  <a:lnTo>
                    <a:pt x="305" y="316"/>
                  </a:lnTo>
                  <a:lnTo>
                    <a:pt x="227" y="300"/>
                  </a:lnTo>
                  <a:lnTo>
                    <a:pt x="227" y="286"/>
                  </a:lnTo>
                  <a:lnTo>
                    <a:pt x="67" y="296"/>
                  </a:lnTo>
                  <a:lnTo>
                    <a:pt x="52" y="286"/>
                  </a:lnTo>
                  <a:lnTo>
                    <a:pt x="37" y="286"/>
                  </a:lnTo>
                </a:path>
              </a:pathLst>
            </a:custGeom>
            <a:solidFill>
              <a:schemeClr val="bg1"/>
            </a:solidFill>
            <a:ln w="324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30" name="Freeform 29" descr="Diagonales larges vers le bas"/>
            <p:cNvSpPr>
              <a:spLocks noChangeArrowheads="1"/>
            </p:cNvSpPr>
            <p:nvPr/>
          </p:nvSpPr>
          <p:spPr bwMode="auto">
            <a:xfrm>
              <a:off x="4852417" y="1939925"/>
              <a:ext cx="112712" cy="85725"/>
            </a:xfrm>
            <a:custGeom>
              <a:avLst/>
              <a:gdLst>
                <a:gd name="T0" fmla="*/ 41 w 177"/>
                <a:gd name="T1" fmla="*/ 124 h 136"/>
                <a:gd name="T2" fmla="*/ 41 w 177"/>
                <a:gd name="T3" fmla="*/ 94 h 136"/>
                <a:gd name="T4" fmla="*/ 31 w 177"/>
                <a:gd name="T5" fmla="*/ 104 h 136"/>
                <a:gd name="T6" fmla="*/ 10 w 177"/>
                <a:gd name="T7" fmla="*/ 67 h 136"/>
                <a:gd name="T8" fmla="*/ 0 w 177"/>
                <a:gd name="T9" fmla="*/ 37 h 136"/>
                <a:gd name="T10" fmla="*/ 94 w 177"/>
                <a:gd name="T11" fmla="*/ 0 h 136"/>
                <a:gd name="T12" fmla="*/ 145 w 177"/>
                <a:gd name="T13" fmla="*/ 10 h 136"/>
                <a:gd name="T14" fmla="*/ 135 w 177"/>
                <a:gd name="T15" fmla="*/ 16 h 136"/>
                <a:gd name="T16" fmla="*/ 150 w 177"/>
                <a:gd name="T17" fmla="*/ 51 h 136"/>
                <a:gd name="T18" fmla="*/ 150 w 177"/>
                <a:gd name="T19" fmla="*/ 78 h 136"/>
                <a:gd name="T20" fmla="*/ 176 w 177"/>
                <a:gd name="T21" fmla="*/ 119 h 136"/>
                <a:gd name="T22" fmla="*/ 135 w 177"/>
                <a:gd name="T23" fmla="*/ 135 h 136"/>
                <a:gd name="T24" fmla="*/ 78 w 177"/>
                <a:gd name="T25" fmla="*/ 124 h 136"/>
                <a:gd name="T26" fmla="*/ 41 w 177"/>
                <a:gd name="T27" fmla="*/ 124 h 136"/>
                <a:gd name="T28" fmla="*/ 41 w 177"/>
                <a:gd name="T29" fmla="*/ 124 h 1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7"/>
                <a:gd name="T46" fmla="*/ 0 h 136"/>
                <a:gd name="T47" fmla="*/ 177 w 177"/>
                <a:gd name="T48" fmla="*/ 136 h 1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7" h="136">
                  <a:moveTo>
                    <a:pt x="41" y="124"/>
                  </a:moveTo>
                  <a:lnTo>
                    <a:pt x="41" y="94"/>
                  </a:lnTo>
                  <a:lnTo>
                    <a:pt x="31" y="104"/>
                  </a:lnTo>
                  <a:lnTo>
                    <a:pt x="10" y="67"/>
                  </a:lnTo>
                  <a:lnTo>
                    <a:pt x="0" y="37"/>
                  </a:lnTo>
                  <a:lnTo>
                    <a:pt x="94" y="0"/>
                  </a:lnTo>
                  <a:lnTo>
                    <a:pt x="145" y="10"/>
                  </a:lnTo>
                  <a:lnTo>
                    <a:pt x="135" y="16"/>
                  </a:lnTo>
                  <a:lnTo>
                    <a:pt x="150" y="51"/>
                  </a:lnTo>
                  <a:lnTo>
                    <a:pt x="150" y="78"/>
                  </a:lnTo>
                  <a:lnTo>
                    <a:pt x="176" y="119"/>
                  </a:lnTo>
                  <a:lnTo>
                    <a:pt x="135" y="135"/>
                  </a:lnTo>
                  <a:lnTo>
                    <a:pt x="78" y="124"/>
                  </a:lnTo>
                  <a:lnTo>
                    <a:pt x="41" y="124"/>
                  </a:lnTo>
                </a:path>
              </a:pathLst>
            </a:custGeom>
            <a:solidFill>
              <a:schemeClr val="bg1"/>
            </a:solidFill>
            <a:ln w="324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31" name="Freeform 30"/>
            <p:cNvSpPr>
              <a:spLocks noChangeArrowheads="1"/>
            </p:cNvSpPr>
            <p:nvPr/>
          </p:nvSpPr>
          <p:spPr bwMode="auto">
            <a:xfrm>
              <a:off x="5342954" y="2560638"/>
              <a:ext cx="196850" cy="79375"/>
            </a:xfrm>
            <a:custGeom>
              <a:avLst/>
              <a:gdLst>
                <a:gd name="T0" fmla="*/ 166 w 312"/>
                <a:gd name="T1" fmla="*/ 119 h 126"/>
                <a:gd name="T2" fmla="*/ 135 w 312"/>
                <a:gd name="T3" fmla="*/ 94 h 126"/>
                <a:gd name="T4" fmla="*/ 72 w 312"/>
                <a:gd name="T5" fmla="*/ 104 h 126"/>
                <a:gd name="T6" fmla="*/ 72 w 312"/>
                <a:gd name="T7" fmla="*/ 68 h 126"/>
                <a:gd name="T8" fmla="*/ 47 w 312"/>
                <a:gd name="T9" fmla="*/ 27 h 126"/>
                <a:gd name="T10" fmla="*/ 0 w 312"/>
                <a:gd name="T11" fmla="*/ 0 h 126"/>
                <a:gd name="T12" fmla="*/ 150 w 312"/>
                <a:gd name="T13" fmla="*/ 0 h 126"/>
                <a:gd name="T14" fmla="*/ 275 w 312"/>
                <a:gd name="T15" fmla="*/ 68 h 126"/>
                <a:gd name="T16" fmla="*/ 311 w 312"/>
                <a:gd name="T17" fmla="*/ 104 h 126"/>
                <a:gd name="T18" fmla="*/ 311 w 312"/>
                <a:gd name="T19" fmla="*/ 125 h 126"/>
                <a:gd name="T20" fmla="*/ 166 w 312"/>
                <a:gd name="T21" fmla="*/ 119 h 126"/>
                <a:gd name="T22" fmla="*/ 166 w 312"/>
                <a:gd name="T23" fmla="*/ 119 h 12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12"/>
                <a:gd name="T37" fmla="*/ 0 h 126"/>
                <a:gd name="T38" fmla="*/ 312 w 312"/>
                <a:gd name="T39" fmla="*/ 126 h 12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12" h="126">
                  <a:moveTo>
                    <a:pt x="166" y="119"/>
                  </a:moveTo>
                  <a:lnTo>
                    <a:pt x="135" y="94"/>
                  </a:lnTo>
                  <a:lnTo>
                    <a:pt x="72" y="104"/>
                  </a:lnTo>
                  <a:lnTo>
                    <a:pt x="72" y="68"/>
                  </a:lnTo>
                  <a:lnTo>
                    <a:pt x="47" y="27"/>
                  </a:lnTo>
                  <a:lnTo>
                    <a:pt x="0" y="0"/>
                  </a:lnTo>
                  <a:lnTo>
                    <a:pt x="150" y="0"/>
                  </a:lnTo>
                  <a:lnTo>
                    <a:pt x="275" y="68"/>
                  </a:lnTo>
                  <a:lnTo>
                    <a:pt x="311" y="104"/>
                  </a:lnTo>
                  <a:lnTo>
                    <a:pt x="311" y="125"/>
                  </a:lnTo>
                  <a:lnTo>
                    <a:pt x="166" y="119"/>
                  </a:lnTo>
                </a:path>
              </a:pathLst>
            </a:custGeom>
            <a:solidFill>
              <a:schemeClr val="bg1"/>
            </a:solidFill>
            <a:ln w="324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32" name="Freeform 31" descr="Diagonales larges vers le bas"/>
            <p:cNvSpPr>
              <a:spLocks noChangeArrowheads="1"/>
            </p:cNvSpPr>
            <p:nvPr/>
          </p:nvSpPr>
          <p:spPr bwMode="auto">
            <a:xfrm>
              <a:off x="4800029" y="2014538"/>
              <a:ext cx="207963" cy="98425"/>
            </a:xfrm>
            <a:custGeom>
              <a:avLst/>
              <a:gdLst>
                <a:gd name="T0" fmla="*/ 0 w 328"/>
                <a:gd name="T1" fmla="*/ 108 h 156"/>
                <a:gd name="T2" fmla="*/ 16 w 328"/>
                <a:gd name="T3" fmla="*/ 41 h 156"/>
                <a:gd name="T4" fmla="*/ 57 w 328"/>
                <a:gd name="T5" fmla="*/ 4 h 156"/>
                <a:gd name="T6" fmla="*/ 93 w 328"/>
                <a:gd name="T7" fmla="*/ 57 h 156"/>
                <a:gd name="T8" fmla="*/ 108 w 328"/>
                <a:gd name="T9" fmla="*/ 57 h 156"/>
                <a:gd name="T10" fmla="*/ 124 w 328"/>
                <a:gd name="T11" fmla="*/ 47 h 156"/>
                <a:gd name="T12" fmla="*/ 124 w 328"/>
                <a:gd name="T13" fmla="*/ 4 h 156"/>
                <a:gd name="T14" fmla="*/ 161 w 328"/>
                <a:gd name="T15" fmla="*/ 4 h 156"/>
                <a:gd name="T16" fmla="*/ 218 w 328"/>
                <a:gd name="T17" fmla="*/ 16 h 156"/>
                <a:gd name="T18" fmla="*/ 259 w 328"/>
                <a:gd name="T19" fmla="*/ 0 h 156"/>
                <a:gd name="T20" fmla="*/ 290 w 328"/>
                <a:gd name="T21" fmla="*/ 4 h 156"/>
                <a:gd name="T22" fmla="*/ 327 w 328"/>
                <a:gd name="T23" fmla="*/ 47 h 156"/>
                <a:gd name="T24" fmla="*/ 311 w 328"/>
                <a:gd name="T25" fmla="*/ 124 h 156"/>
                <a:gd name="T26" fmla="*/ 290 w 328"/>
                <a:gd name="T27" fmla="*/ 134 h 156"/>
                <a:gd name="T28" fmla="*/ 228 w 328"/>
                <a:gd name="T29" fmla="*/ 155 h 156"/>
                <a:gd name="T30" fmla="*/ 208 w 328"/>
                <a:gd name="T31" fmla="*/ 139 h 156"/>
                <a:gd name="T32" fmla="*/ 192 w 328"/>
                <a:gd name="T33" fmla="*/ 134 h 156"/>
                <a:gd name="T34" fmla="*/ 166 w 328"/>
                <a:gd name="T35" fmla="*/ 114 h 156"/>
                <a:gd name="T36" fmla="*/ 108 w 328"/>
                <a:gd name="T37" fmla="*/ 98 h 156"/>
                <a:gd name="T38" fmla="*/ 67 w 328"/>
                <a:gd name="T39" fmla="*/ 98 h 156"/>
                <a:gd name="T40" fmla="*/ 0 w 328"/>
                <a:gd name="T41" fmla="*/ 108 h 156"/>
                <a:gd name="T42" fmla="*/ 0 w 328"/>
                <a:gd name="T43" fmla="*/ 108 h 15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28"/>
                <a:gd name="T67" fmla="*/ 0 h 156"/>
                <a:gd name="T68" fmla="*/ 328 w 328"/>
                <a:gd name="T69" fmla="*/ 156 h 15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28" h="156">
                  <a:moveTo>
                    <a:pt x="0" y="108"/>
                  </a:moveTo>
                  <a:lnTo>
                    <a:pt x="16" y="41"/>
                  </a:lnTo>
                  <a:lnTo>
                    <a:pt x="57" y="4"/>
                  </a:lnTo>
                  <a:lnTo>
                    <a:pt x="93" y="57"/>
                  </a:lnTo>
                  <a:lnTo>
                    <a:pt x="108" y="57"/>
                  </a:lnTo>
                  <a:lnTo>
                    <a:pt x="124" y="47"/>
                  </a:lnTo>
                  <a:lnTo>
                    <a:pt x="124" y="4"/>
                  </a:lnTo>
                  <a:lnTo>
                    <a:pt x="161" y="4"/>
                  </a:lnTo>
                  <a:lnTo>
                    <a:pt x="218" y="16"/>
                  </a:lnTo>
                  <a:lnTo>
                    <a:pt x="259" y="0"/>
                  </a:lnTo>
                  <a:lnTo>
                    <a:pt x="290" y="4"/>
                  </a:lnTo>
                  <a:lnTo>
                    <a:pt x="327" y="47"/>
                  </a:lnTo>
                  <a:lnTo>
                    <a:pt x="311" y="124"/>
                  </a:lnTo>
                  <a:lnTo>
                    <a:pt x="290" y="134"/>
                  </a:lnTo>
                  <a:lnTo>
                    <a:pt x="228" y="155"/>
                  </a:lnTo>
                  <a:lnTo>
                    <a:pt x="208" y="139"/>
                  </a:lnTo>
                  <a:lnTo>
                    <a:pt x="192" y="134"/>
                  </a:lnTo>
                  <a:lnTo>
                    <a:pt x="166" y="114"/>
                  </a:lnTo>
                  <a:lnTo>
                    <a:pt x="108" y="98"/>
                  </a:lnTo>
                  <a:lnTo>
                    <a:pt x="67" y="98"/>
                  </a:lnTo>
                  <a:lnTo>
                    <a:pt x="0" y="108"/>
                  </a:lnTo>
                </a:path>
              </a:pathLst>
            </a:custGeom>
            <a:solidFill>
              <a:schemeClr val="bg1"/>
            </a:solidFill>
            <a:ln w="324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33" name="Freeform 32" descr="Diagonales larges vers le bas"/>
            <p:cNvSpPr>
              <a:spLocks noChangeArrowheads="1"/>
            </p:cNvSpPr>
            <p:nvPr/>
          </p:nvSpPr>
          <p:spPr bwMode="auto">
            <a:xfrm>
              <a:off x="4777804" y="2078038"/>
              <a:ext cx="168275" cy="107950"/>
            </a:xfrm>
            <a:custGeom>
              <a:avLst/>
              <a:gdLst>
                <a:gd name="T0" fmla="*/ 160 w 266"/>
                <a:gd name="T1" fmla="*/ 171 h 172"/>
                <a:gd name="T2" fmla="*/ 135 w 266"/>
                <a:gd name="T3" fmla="*/ 124 h 172"/>
                <a:gd name="T4" fmla="*/ 0 w 266"/>
                <a:gd name="T5" fmla="*/ 124 h 172"/>
                <a:gd name="T6" fmla="*/ 27 w 266"/>
                <a:gd name="T7" fmla="*/ 108 h 172"/>
                <a:gd name="T8" fmla="*/ 0 w 266"/>
                <a:gd name="T9" fmla="*/ 120 h 172"/>
                <a:gd name="T10" fmla="*/ 11 w 266"/>
                <a:gd name="T11" fmla="*/ 104 h 172"/>
                <a:gd name="T12" fmla="*/ 62 w 266"/>
                <a:gd name="T13" fmla="*/ 104 h 172"/>
                <a:gd name="T14" fmla="*/ 37 w 266"/>
                <a:gd name="T15" fmla="*/ 10 h 172"/>
                <a:gd name="T16" fmla="*/ 104 w 266"/>
                <a:gd name="T17" fmla="*/ 0 h 172"/>
                <a:gd name="T18" fmla="*/ 145 w 266"/>
                <a:gd name="T19" fmla="*/ 0 h 172"/>
                <a:gd name="T20" fmla="*/ 203 w 266"/>
                <a:gd name="T21" fmla="*/ 16 h 172"/>
                <a:gd name="T22" fmla="*/ 228 w 266"/>
                <a:gd name="T23" fmla="*/ 36 h 172"/>
                <a:gd name="T24" fmla="*/ 244 w 266"/>
                <a:gd name="T25" fmla="*/ 41 h 172"/>
                <a:gd name="T26" fmla="*/ 265 w 266"/>
                <a:gd name="T27" fmla="*/ 57 h 172"/>
                <a:gd name="T28" fmla="*/ 254 w 266"/>
                <a:gd name="T29" fmla="*/ 108 h 172"/>
                <a:gd name="T30" fmla="*/ 217 w 266"/>
                <a:gd name="T31" fmla="*/ 145 h 172"/>
                <a:gd name="T32" fmla="*/ 160 w 266"/>
                <a:gd name="T33" fmla="*/ 171 h 172"/>
                <a:gd name="T34" fmla="*/ 160 w 266"/>
                <a:gd name="T35" fmla="*/ 171 h 1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66"/>
                <a:gd name="T55" fmla="*/ 0 h 172"/>
                <a:gd name="T56" fmla="*/ 266 w 266"/>
                <a:gd name="T57" fmla="*/ 172 h 1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66" h="172">
                  <a:moveTo>
                    <a:pt x="160" y="171"/>
                  </a:moveTo>
                  <a:lnTo>
                    <a:pt x="135" y="124"/>
                  </a:lnTo>
                  <a:lnTo>
                    <a:pt x="0" y="124"/>
                  </a:lnTo>
                  <a:lnTo>
                    <a:pt x="27" y="108"/>
                  </a:lnTo>
                  <a:lnTo>
                    <a:pt x="0" y="120"/>
                  </a:lnTo>
                  <a:lnTo>
                    <a:pt x="11" y="104"/>
                  </a:lnTo>
                  <a:lnTo>
                    <a:pt x="62" y="104"/>
                  </a:lnTo>
                  <a:lnTo>
                    <a:pt x="37" y="10"/>
                  </a:lnTo>
                  <a:lnTo>
                    <a:pt x="104" y="0"/>
                  </a:lnTo>
                  <a:lnTo>
                    <a:pt x="145" y="0"/>
                  </a:lnTo>
                  <a:lnTo>
                    <a:pt x="203" y="16"/>
                  </a:lnTo>
                  <a:lnTo>
                    <a:pt x="228" y="36"/>
                  </a:lnTo>
                  <a:lnTo>
                    <a:pt x="244" y="41"/>
                  </a:lnTo>
                  <a:lnTo>
                    <a:pt x="265" y="57"/>
                  </a:lnTo>
                  <a:lnTo>
                    <a:pt x="254" y="108"/>
                  </a:lnTo>
                  <a:lnTo>
                    <a:pt x="217" y="145"/>
                  </a:lnTo>
                  <a:lnTo>
                    <a:pt x="160" y="171"/>
                  </a:lnTo>
                </a:path>
              </a:pathLst>
            </a:custGeom>
            <a:solidFill>
              <a:schemeClr val="bg1"/>
            </a:solidFill>
            <a:ln w="324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34" name="Freeform 33" descr="Rayures étroites horizontales"/>
            <p:cNvSpPr>
              <a:spLocks noChangeArrowheads="1"/>
            </p:cNvSpPr>
            <p:nvPr/>
          </p:nvSpPr>
          <p:spPr bwMode="auto">
            <a:xfrm>
              <a:off x="4984179" y="2395538"/>
              <a:ext cx="92075" cy="96837"/>
            </a:xfrm>
            <a:custGeom>
              <a:avLst/>
              <a:gdLst>
                <a:gd name="T0" fmla="*/ 0 w 146"/>
                <a:gd name="T1" fmla="*/ 0 h 152"/>
                <a:gd name="T2" fmla="*/ 51 w 146"/>
                <a:gd name="T3" fmla="*/ 16 h 152"/>
                <a:gd name="T4" fmla="*/ 78 w 146"/>
                <a:gd name="T5" fmla="*/ 16 h 152"/>
                <a:gd name="T6" fmla="*/ 104 w 146"/>
                <a:gd name="T7" fmla="*/ 57 h 152"/>
                <a:gd name="T8" fmla="*/ 109 w 146"/>
                <a:gd name="T9" fmla="*/ 78 h 152"/>
                <a:gd name="T10" fmla="*/ 145 w 146"/>
                <a:gd name="T11" fmla="*/ 104 h 152"/>
                <a:gd name="T12" fmla="*/ 94 w 146"/>
                <a:gd name="T13" fmla="*/ 110 h 152"/>
                <a:gd name="T14" fmla="*/ 78 w 146"/>
                <a:gd name="T15" fmla="*/ 125 h 152"/>
                <a:gd name="T16" fmla="*/ 62 w 146"/>
                <a:gd name="T17" fmla="*/ 151 h 152"/>
                <a:gd name="T18" fmla="*/ 51 w 146"/>
                <a:gd name="T19" fmla="*/ 68 h 152"/>
                <a:gd name="T20" fmla="*/ 47 w 146"/>
                <a:gd name="T21" fmla="*/ 68 h 152"/>
                <a:gd name="T22" fmla="*/ 0 w 146"/>
                <a:gd name="T23" fmla="*/ 0 h 152"/>
                <a:gd name="T24" fmla="*/ 0 w 146"/>
                <a:gd name="T25" fmla="*/ 0 h 15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46"/>
                <a:gd name="T40" fmla="*/ 0 h 152"/>
                <a:gd name="T41" fmla="*/ 146 w 146"/>
                <a:gd name="T42" fmla="*/ 152 h 15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46" h="152">
                  <a:moveTo>
                    <a:pt x="0" y="0"/>
                  </a:moveTo>
                  <a:lnTo>
                    <a:pt x="51" y="16"/>
                  </a:lnTo>
                  <a:lnTo>
                    <a:pt x="78" y="16"/>
                  </a:lnTo>
                  <a:lnTo>
                    <a:pt x="104" y="57"/>
                  </a:lnTo>
                  <a:lnTo>
                    <a:pt x="109" y="78"/>
                  </a:lnTo>
                  <a:lnTo>
                    <a:pt x="145" y="104"/>
                  </a:lnTo>
                  <a:lnTo>
                    <a:pt x="94" y="110"/>
                  </a:lnTo>
                  <a:lnTo>
                    <a:pt x="78" y="125"/>
                  </a:lnTo>
                  <a:lnTo>
                    <a:pt x="62" y="151"/>
                  </a:lnTo>
                  <a:lnTo>
                    <a:pt x="51" y="68"/>
                  </a:lnTo>
                  <a:lnTo>
                    <a:pt x="47" y="68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324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35" name="Freeform 34" descr="Rayures étroites horizontales"/>
            <p:cNvSpPr>
              <a:spLocks noChangeArrowheads="1"/>
            </p:cNvSpPr>
            <p:nvPr/>
          </p:nvSpPr>
          <p:spPr bwMode="auto">
            <a:xfrm>
              <a:off x="4922267" y="766763"/>
              <a:ext cx="3771900" cy="1858962"/>
            </a:xfrm>
            <a:custGeom>
              <a:avLst/>
              <a:gdLst>
                <a:gd name="T0" fmla="*/ 476 w 5941"/>
                <a:gd name="T1" fmla="*/ 1273 h 2929"/>
                <a:gd name="T2" fmla="*/ 341 w 5941"/>
                <a:gd name="T3" fmla="*/ 1422 h 2929"/>
                <a:gd name="T4" fmla="*/ 517 w 5941"/>
                <a:gd name="T5" fmla="*/ 1164 h 2929"/>
                <a:gd name="T6" fmla="*/ 854 w 5941"/>
                <a:gd name="T7" fmla="*/ 1144 h 2929"/>
                <a:gd name="T8" fmla="*/ 1004 w 5941"/>
                <a:gd name="T9" fmla="*/ 1122 h 2929"/>
                <a:gd name="T10" fmla="*/ 1362 w 5941"/>
                <a:gd name="T11" fmla="*/ 1030 h 2929"/>
                <a:gd name="T12" fmla="*/ 1304 w 5941"/>
                <a:gd name="T13" fmla="*/ 817 h 2929"/>
                <a:gd name="T14" fmla="*/ 1538 w 5941"/>
                <a:gd name="T15" fmla="*/ 1205 h 2929"/>
                <a:gd name="T16" fmla="*/ 1817 w 5941"/>
                <a:gd name="T17" fmla="*/ 1097 h 2929"/>
                <a:gd name="T18" fmla="*/ 1480 w 5941"/>
                <a:gd name="T19" fmla="*/ 709 h 2929"/>
                <a:gd name="T20" fmla="*/ 1740 w 5941"/>
                <a:gd name="T21" fmla="*/ 760 h 2929"/>
                <a:gd name="T22" fmla="*/ 1859 w 5941"/>
                <a:gd name="T23" fmla="*/ 869 h 2929"/>
                <a:gd name="T24" fmla="*/ 1848 w 5941"/>
                <a:gd name="T25" fmla="*/ 584 h 2929"/>
                <a:gd name="T26" fmla="*/ 1797 w 5941"/>
                <a:gd name="T27" fmla="*/ 450 h 2929"/>
                <a:gd name="T28" fmla="*/ 2050 w 5941"/>
                <a:gd name="T29" fmla="*/ 325 h 2929"/>
                <a:gd name="T30" fmla="*/ 2128 w 5941"/>
                <a:gd name="T31" fmla="*/ 192 h 2929"/>
                <a:gd name="T32" fmla="*/ 2242 w 5941"/>
                <a:gd name="T33" fmla="*/ 145 h 2929"/>
                <a:gd name="T34" fmla="*/ 2584 w 5941"/>
                <a:gd name="T35" fmla="*/ 202 h 2929"/>
                <a:gd name="T36" fmla="*/ 2470 w 5941"/>
                <a:gd name="T37" fmla="*/ 435 h 2929"/>
                <a:gd name="T38" fmla="*/ 2619 w 5941"/>
                <a:gd name="T39" fmla="*/ 393 h 2929"/>
                <a:gd name="T40" fmla="*/ 2796 w 5941"/>
                <a:gd name="T41" fmla="*/ 367 h 2929"/>
                <a:gd name="T42" fmla="*/ 3030 w 5941"/>
                <a:gd name="T43" fmla="*/ 284 h 2929"/>
                <a:gd name="T44" fmla="*/ 3340 w 5941"/>
                <a:gd name="T45" fmla="*/ 382 h 2929"/>
                <a:gd name="T46" fmla="*/ 3672 w 5941"/>
                <a:gd name="T47" fmla="*/ 300 h 2929"/>
                <a:gd name="T48" fmla="*/ 3873 w 5941"/>
                <a:gd name="T49" fmla="*/ 145 h 2929"/>
                <a:gd name="T50" fmla="*/ 3982 w 5941"/>
                <a:gd name="T51" fmla="*/ 145 h 2929"/>
                <a:gd name="T52" fmla="*/ 4604 w 5941"/>
                <a:gd name="T53" fmla="*/ 227 h 2929"/>
                <a:gd name="T54" fmla="*/ 4893 w 5941"/>
                <a:gd name="T55" fmla="*/ 98 h 2929"/>
                <a:gd name="T56" fmla="*/ 5542 w 5941"/>
                <a:gd name="T57" fmla="*/ 77 h 2929"/>
                <a:gd name="T58" fmla="*/ 5749 w 5941"/>
                <a:gd name="T59" fmla="*/ 93 h 2929"/>
                <a:gd name="T60" fmla="*/ 5940 w 5941"/>
                <a:gd name="T61" fmla="*/ 378 h 2929"/>
                <a:gd name="T62" fmla="*/ 5633 w 5941"/>
                <a:gd name="T63" fmla="*/ 325 h 2929"/>
                <a:gd name="T64" fmla="*/ 5504 w 5941"/>
                <a:gd name="T65" fmla="*/ 435 h 2929"/>
                <a:gd name="T66" fmla="*/ 5676 w 5941"/>
                <a:gd name="T67" fmla="*/ 568 h 2929"/>
                <a:gd name="T68" fmla="*/ 5598 w 5941"/>
                <a:gd name="T69" fmla="*/ 864 h 2929"/>
                <a:gd name="T70" fmla="*/ 5433 w 5941"/>
                <a:gd name="T71" fmla="*/ 1019 h 2929"/>
                <a:gd name="T72" fmla="*/ 5376 w 5941"/>
                <a:gd name="T73" fmla="*/ 1298 h 2929"/>
                <a:gd name="T74" fmla="*/ 5485 w 5941"/>
                <a:gd name="T75" fmla="*/ 1604 h 2929"/>
                <a:gd name="T76" fmla="*/ 5163 w 5941"/>
                <a:gd name="T77" fmla="*/ 1463 h 2929"/>
                <a:gd name="T78" fmla="*/ 5246 w 5941"/>
                <a:gd name="T79" fmla="*/ 843 h 2929"/>
                <a:gd name="T80" fmla="*/ 5121 w 5941"/>
                <a:gd name="T81" fmla="*/ 1034 h 2929"/>
                <a:gd name="T82" fmla="*/ 4930 w 5941"/>
                <a:gd name="T83" fmla="*/ 1277 h 2929"/>
                <a:gd name="T84" fmla="*/ 4727 w 5941"/>
                <a:gd name="T85" fmla="*/ 1304 h 2929"/>
                <a:gd name="T86" fmla="*/ 4494 w 5941"/>
                <a:gd name="T87" fmla="*/ 1841 h 2929"/>
                <a:gd name="T88" fmla="*/ 4686 w 5941"/>
                <a:gd name="T89" fmla="*/ 1862 h 2929"/>
                <a:gd name="T90" fmla="*/ 4510 w 5941"/>
                <a:gd name="T91" fmla="*/ 2685 h 2929"/>
                <a:gd name="T92" fmla="*/ 4494 w 5941"/>
                <a:gd name="T93" fmla="*/ 2281 h 2929"/>
                <a:gd name="T94" fmla="*/ 4075 w 5941"/>
                <a:gd name="T95" fmla="*/ 1966 h 2929"/>
                <a:gd name="T96" fmla="*/ 3858 w 5941"/>
                <a:gd name="T97" fmla="*/ 2183 h 2929"/>
                <a:gd name="T98" fmla="*/ 3412 w 5941"/>
                <a:gd name="T99" fmla="*/ 2276 h 2929"/>
                <a:gd name="T100" fmla="*/ 3014 w 5941"/>
                <a:gd name="T101" fmla="*/ 2307 h 2929"/>
                <a:gd name="T102" fmla="*/ 2605 w 5941"/>
                <a:gd name="T103" fmla="*/ 2375 h 2929"/>
                <a:gd name="T104" fmla="*/ 1413 w 5941"/>
                <a:gd name="T105" fmla="*/ 2147 h 2929"/>
                <a:gd name="T106" fmla="*/ 926 w 5941"/>
                <a:gd name="T107" fmla="*/ 2752 h 2929"/>
                <a:gd name="T108" fmla="*/ 621 w 5941"/>
                <a:gd name="T109" fmla="*/ 2794 h 2929"/>
                <a:gd name="T110" fmla="*/ 544 w 5941"/>
                <a:gd name="T111" fmla="*/ 2473 h 2929"/>
                <a:gd name="T112" fmla="*/ 135 w 5941"/>
                <a:gd name="T113" fmla="*/ 2013 h 2929"/>
                <a:gd name="T114" fmla="*/ 92 w 5941"/>
                <a:gd name="T115" fmla="*/ 1806 h 2929"/>
                <a:gd name="T116" fmla="*/ 81 w 5941"/>
                <a:gd name="T117" fmla="*/ 1463 h 292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5941"/>
                <a:gd name="T178" fmla="*/ 0 h 2929"/>
                <a:gd name="T179" fmla="*/ 5941 w 5941"/>
                <a:gd name="T180" fmla="*/ 2929 h 292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5941" h="2929">
                  <a:moveTo>
                    <a:pt x="40" y="1128"/>
                  </a:moveTo>
                  <a:lnTo>
                    <a:pt x="57" y="1128"/>
                  </a:lnTo>
                  <a:lnTo>
                    <a:pt x="76" y="1128"/>
                  </a:lnTo>
                  <a:lnTo>
                    <a:pt x="67" y="1122"/>
                  </a:lnTo>
                  <a:lnTo>
                    <a:pt x="144" y="1122"/>
                  </a:lnTo>
                  <a:lnTo>
                    <a:pt x="119" y="1128"/>
                  </a:lnTo>
                  <a:lnTo>
                    <a:pt x="161" y="1138"/>
                  </a:lnTo>
                  <a:lnTo>
                    <a:pt x="161" y="1164"/>
                  </a:lnTo>
                  <a:lnTo>
                    <a:pt x="165" y="1144"/>
                  </a:lnTo>
                  <a:lnTo>
                    <a:pt x="233" y="1144"/>
                  </a:lnTo>
                  <a:lnTo>
                    <a:pt x="409" y="1210"/>
                  </a:lnTo>
                  <a:lnTo>
                    <a:pt x="476" y="1273"/>
                  </a:lnTo>
                  <a:lnTo>
                    <a:pt x="435" y="1330"/>
                  </a:lnTo>
                  <a:lnTo>
                    <a:pt x="378" y="1355"/>
                  </a:lnTo>
                  <a:lnTo>
                    <a:pt x="144" y="1288"/>
                  </a:lnTo>
                  <a:lnTo>
                    <a:pt x="259" y="1381"/>
                  </a:lnTo>
                  <a:lnTo>
                    <a:pt x="253" y="1422"/>
                  </a:lnTo>
                  <a:lnTo>
                    <a:pt x="274" y="1490"/>
                  </a:lnTo>
                  <a:lnTo>
                    <a:pt x="378" y="1531"/>
                  </a:lnTo>
                  <a:lnTo>
                    <a:pt x="403" y="1521"/>
                  </a:lnTo>
                  <a:lnTo>
                    <a:pt x="383" y="1490"/>
                  </a:lnTo>
                  <a:lnTo>
                    <a:pt x="362" y="1479"/>
                  </a:lnTo>
                  <a:lnTo>
                    <a:pt x="324" y="1449"/>
                  </a:lnTo>
                  <a:lnTo>
                    <a:pt x="341" y="1422"/>
                  </a:lnTo>
                  <a:lnTo>
                    <a:pt x="392" y="1449"/>
                  </a:lnTo>
                  <a:lnTo>
                    <a:pt x="392" y="1463"/>
                  </a:lnTo>
                  <a:lnTo>
                    <a:pt x="485" y="1463"/>
                  </a:lnTo>
                  <a:lnTo>
                    <a:pt x="444" y="1386"/>
                  </a:lnTo>
                  <a:lnTo>
                    <a:pt x="471" y="1355"/>
                  </a:lnTo>
                  <a:lnTo>
                    <a:pt x="513" y="1314"/>
                  </a:lnTo>
                  <a:lnTo>
                    <a:pt x="558" y="1314"/>
                  </a:lnTo>
                  <a:lnTo>
                    <a:pt x="594" y="1340"/>
                  </a:lnTo>
                  <a:lnTo>
                    <a:pt x="594" y="1277"/>
                  </a:lnTo>
                  <a:lnTo>
                    <a:pt x="558" y="1252"/>
                  </a:lnTo>
                  <a:lnTo>
                    <a:pt x="553" y="1179"/>
                  </a:lnTo>
                  <a:lnTo>
                    <a:pt x="517" y="1164"/>
                  </a:lnTo>
                  <a:lnTo>
                    <a:pt x="621" y="1169"/>
                  </a:lnTo>
                  <a:lnTo>
                    <a:pt x="652" y="1205"/>
                  </a:lnTo>
                  <a:lnTo>
                    <a:pt x="601" y="1220"/>
                  </a:lnTo>
                  <a:lnTo>
                    <a:pt x="601" y="1236"/>
                  </a:lnTo>
                  <a:lnTo>
                    <a:pt x="662" y="1277"/>
                  </a:lnTo>
                  <a:lnTo>
                    <a:pt x="704" y="1262"/>
                  </a:lnTo>
                  <a:lnTo>
                    <a:pt x="704" y="1220"/>
                  </a:lnTo>
                  <a:lnTo>
                    <a:pt x="735" y="1210"/>
                  </a:lnTo>
                  <a:lnTo>
                    <a:pt x="720" y="1195"/>
                  </a:lnTo>
                  <a:lnTo>
                    <a:pt x="828" y="1138"/>
                  </a:lnTo>
                  <a:lnTo>
                    <a:pt x="844" y="1164"/>
                  </a:lnTo>
                  <a:lnTo>
                    <a:pt x="854" y="1144"/>
                  </a:lnTo>
                  <a:lnTo>
                    <a:pt x="838" y="1138"/>
                  </a:lnTo>
                  <a:lnTo>
                    <a:pt x="885" y="1102"/>
                  </a:lnTo>
                  <a:lnTo>
                    <a:pt x="906" y="1102"/>
                  </a:lnTo>
                  <a:lnTo>
                    <a:pt x="881" y="1112"/>
                  </a:lnTo>
                  <a:lnTo>
                    <a:pt x="895" y="1144"/>
                  </a:lnTo>
                  <a:lnTo>
                    <a:pt x="881" y="1169"/>
                  </a:lnTo>
                  <a:lnTo>
                    <a:pt x="885" y="1179"/>
                  </a:lnTo>
                  <a:lnTo>
                    <a:pt x="922" y="1154"/>
                  </a:lnTo>
                  <a:lnTo>
                    <a:pt x="937" y="1164"/>
                  </a:lnTo>
                  <a:lnTo>
                    <a:pt x="937" y="1128"/>
                  </a:lnTo>
                  <a:lnTo>
                    <a:pt x="963" y="1122"/>
                  </a:lnTo>
                  <a:lnTo>
                    <a:pt x="1004" y="1122"/>
                  </a:lnTo>
                  <a:lnTo>
                    <a:pt x="1071" y="1087"/>
                  </a:lnTo>
                  <a:lnTo>
                    <a:pt x="1087" y="1128"/>
                  </a:lnTo>
                  <a:lnTo>
                    <a:pt x="1102" y="1128"/>
                  </a:lnTo>
                  <a:lnTo>
                    <a:pt x="1102" y="1102"/>
                  </a:lnTo>
                  <a:lnTo>
                    <a:pt x="1129" y="1087"/>
                  </a:lnTo>
                  <a:lnTo>
                    <a:pt x="1087" y="1034"/>
                  </a:lnTo>
                  <a:lnTo>
                    <a:pt x="1098" y="1019"/>
                  </a:lnTo>
                  <a:lnTo>
                    <a:pt x="1253" y="1034"/>
                  </a:lnTo>
                  <a:lnTo>
                    <a:pt x="1357" y="1060"/>
                  </a:lnTo>
                  <a:lnTo>
                    <a:pt x="1413" y="1102"/>
                  </a:lnTo>
                  <a:lnTo>
                    <a:pt x="1423" y="1044"/>
                  </a:lnTo>
                  <a:lnTo>
                    <a:pt x="1362" y="1030"/>
                  </a:lnTo>
                  <a:lnTo>
                    <a:pt x="1362" y="1003"/>
                  </a:lnTo>
                  <a:lnTo>
                    <a:pt x="1315" y="1003"/>
                  </a:lnTo>
                  <a:lnTo>
                    <a:pt x="1304" y="977"/>
                  </a:lnTo>
                  <a:lnTo>
                    <a:pt x="1315" y="977"/>
                  </a:lnTo>
                  <a:lnTo>
                    <a:pt x="1320" y="972"/>
                  </a:lnTo>
                  <a:lnTo>
                    <a:pt x="1300" y="911"/>
                  </a:lnTo>
                  <a:lnTo>
                    <a:pt x="1279" y="926"/>
                  </a:lnTo>
                  <a:lnTo>
                    <a:pt x="1279" y="895"/>
                  </a:lnTo>
                  <a:lnTo>
                    <a:pt x="1263" y="905"/>
                  </a:lnTo>
                  <a:lnTo>
                    <a:pt x="1274" y="879"/>
                  </a:lnTo>
                  <a:lnTo>
                    <a:pt x="1300" y="864"/>
                  </a:lnTo>
                  <a:lnTo>
                    <a:pt x="1304" y="817"/>
                  </a:lnTo>
                  <a:lnTo>
                    <a:pt x="1290" y="734"/>
                  </a:lnTo>
                  <a:lnTo>
                    <a:pt x="1413" y="734"/>
                  </a:lnTo>
                  <a:lnTo>
                    <a:pt x="1429" y="776"/>
                  </a:lnTo>
                  <a:lnTo>
                    <a:pt x="1429" y="838"/>
                  </a:lnTo>
                  <a:lnTo>
                    <a:pt x="1480" y="885"/>
                  </a:lnTo>
                  <a:lnTo>
                    <a:pt x="1548" y="1034"/>
                  </a:lnTo>
                  <a:lnTo>
                    <a:pt x="1600" y="1055"/>
                  </a:lnTo>
                  <a:lnTo>
                    <a:pt x="1579" y="1071"/>
                  </a:lnTo>
                  <a:lnTo>
                    <a:pt x="1600" y="1112"/>
                  </a:lnTo>
                  <a:lnTo>
                    <a:pt x="1564" y="1169"/>
                  </a:lnTo>
                  <a:lnTo>
                    <a:pt x="1574" y="1189"/>
                  </a:lnTo>
                  <a:lnTo>
                    <a:pt x="1538" y="1205"/>
                  </a:lnTo>
                  <a:lnTo>
                    <a:pt x="1507" y="1179"/>
                  </a:lnTo>
                  <a:lnTo>
                    <a:pt x="1465" y="1195"/>
                  </a:lnTo>
                  <a:lnTo>
                    <a:pt x="1533" y="1220"/>
                  </a:lnTo>
                  <a:lnTo>
                    <a:pt x="1615" y="1210"/>
                  </a:lnTo>
                  <a:lnTo>
                    <a:pt x="1605" y="1189"/>
                  </a:lnTo>
                  <a:lnTo>
                    <a:pt x="1646" y="1154"/>
                  </a:lnTo>
                  <a:lnTo>
                    <a:pt x="1656" y="1102"/>
                  </a:lnTo>
                  <a:lnTo>
                    <a:pt x="1615" y="1034"/>
                  </a:lnTo>
                  <a:lnTo>
                    <a:pt x="1683" y="1003"/>
                  </a:lnTo>
                  <a:lnTo>
                    <a:pt x="1724" y="1030"/>
                  </a:lnTo>
                  <a:lnTo>
                    <a:pt x="1740" y="1087"/>
                  </a:lnTo>
                  <a:lnTo>
                    <a:pt x="1817" y="1097"/>
                  </a:lnTo>
                  <a:lnTo>
                    <a:pt x="1756" y="1087"/>
                  </a:lnTo>
                  <a:lnTo>
                    <a:pt x="1750" y="1055"/>
                  </a:lnTo>
                  <a:lnTo>
                    <a:pt x="1756" y="1044"/>
                  </a:lnTo>
                  <a:lnTo>
                    <a:pt x="1724" y="1003"/>
                  </a:lnTo>
                  <a:lnTo>
                    <a:pt x="1641" y="987"/>
                  </a:lnTo>
                  <a:lnTo>
                    <a:pt x="1579" y="1014"/>
                  </a:lnTo>
                  <a:lnTo>
                    <a:pt x="1548" y="952"/>
                  </a:lnTo>
                  <a:lnTo>
                    <a:pt x="1538" y="879"/>
                  </a:lnTo>
                  <a:lnTo>
                    <a:pt x="1470" y="838"/>
                  </a:lnTo>
                  <a:lnTo>
                    <a:pt x="1470" y="801"/>
                  </a:lnTo>
                  <a:lnTo>
                    <a:pt x="1496" y="786"/>
                  </a:lnTo>
                  <a:lnTo>
                    <a:pt x="1480" y="709"/>
                  </a:lnTo>
                  <a:lnTo>
                    <a:pt x="1533" y="760"/>
                  </a:lnTo>
                  <a:lnTo>
                    <a:pt x="1533" y="797"/>
                  </a:lnTo>
                  <a:lnTo>
                    <a:pt x="1548" y="828"/>
                  </a:lnTo>
                  <a:lnTo>
                    <a:pt x="1579" y="838"/>
                  </a:lnTo>
                  <a:lnTo>
                    <a:pt x="1699" y="854"/>
                  </a:lnTo>
                  <a:lnTo>
                    <a:pt x="1558" y="786"/>
                  </a:lnTo>
                  <a:lnTo>
                    <a:pt x="1564" y="770"/>
                  </a:lnTo>
                  <a:lnTo>
                    <a:pt x="1631" y="770"/>
                  </a:lnTo>
                  <a:lnTo>
                    <a:pt x="1600" y="760"/>
                  </a:lnTo>
                  <a:lnTo>
                    <a:pt x="1615" y="734"/>
                  </a:lnTo>
                  <a:lnTo>
                    <a:pt x="1646" y="729"/>
                  </a:lnTo>
                  <a:lnTo>
                    <a:pt x="1740" y="760"/>
                  </a:lnTo>
                  <a:lnTo>
                    <a:pt x="1807" y="760"/>
                  </a:lnTo>
                  <a:lnTo>
                    <a:pt x="1807" y="786"/>
                  </a:lnTo>
                  <a:lnTo>
                    <a:pt x="1791" y="797"/>
                  </a:lnTo>
                  <a:lnTo>
                    <a:pt x="1797" y="817"/>
                  </a:lnTo>
                  <a:lnTo>
                    <a:pt x="1822" y="843"/>
                  </a:lnTo>
                  <a:lnTo>
                    <a:pt x="1822" y="828"/>
                  </a:lnTo>
                  <a:lnTo>
                    <a:pt x="1848" y="885"/>
                  </a:lnTo>
                  <a:lnTo>
                    <a:pt x="1885" y="895"/>
                  </a:lnTo>
                  <a:lnTo>
                    <a:pt x="1932" y="911"/>
                  </a:lnTo>
                  <a:lnTo>
                    <a:pt x="1952" y="895"/>
                  </a:lnTo>
                  <a:lnTo>
                    <a:pt x="1885" y="885"/>
                  </a:lnTo>
                  <a:lnTo>
                    <a:pt x="1859" y="869"/>
                  </a:lnTo>
                  <a:lnTo>
                    <a:pt x="1875" y="843"/>
                  </a:lnTo>
                  <a:lnTo>
                    <a:pt x="1822" y="801"/>
                  </a:lnTo>
                  <a:lnTo>
                    <a:pt x="1807" y="756"/>
                  </a:lnTo>
                  <a:lnTo>
                    <a:pt x="1776" y="745"/>
                  </a:lnTo>
                  <a:lnTo>
                    <a:pt x="1750" y="719"/>
                  </a:lnTo>
                  <a:lnTo>
                    <a:pt x="1688" y="709"/>
                  </a:lnTo>
                  <a:lnTo>
                    <a:pt x="1646" y="668"/>
                  </a:lnTo>
                  <a:lnTo>
                    <a:pt x="1631" y="625"/>
                  </a:lnTo>
                  <a:lnTo>
                    <a:pt x="1822" y="568"/>
                  </a:lnTo>
                  <a:lnTo>
                    <a:pt x="1832" y="580"/>
                  </a:lnTo>
                  <a:lnTo>
                    <a:pt x="1822" y="595"/>
                  </a:lnTo>
                  <a:lnTo>
                    <a:pt x="1848" y="584"/>
                  </a:lnTo>
                  <a:lnTo>
                    <a:pt x="1817" y="543"/>
                  </a:lnTo>
                  <a:lnTo>
                    <a:pt x="1848" y="553"/>
                  </a:lnTo>
                  <a:lnTo>
                    <a:pt x="1844" y="543"/>
                  </a:lnTo>
                  <a:lnTo>
                    <a:pt x="1766" y="527"/>
                  </a:lnTo>
                  <a:lnTo>
                    <a:pt x="1797" y="512"/>
                  </a:lnTo>
                  <a:lnTo>
                    <a:pt x="1756" y="502"/>
                  </a:lnTo>
                  <a:lnTo>
                    <a:pt x="1756" y="486"/>
                  </a:lnTo>
                  <a:lnTo>
                    <a:pt x="1776" y="486"/>
                  </a:lnTo>
                  <a:lnTo>
                    <a:pt x="1781" y="460"/>
                  </a:lnTo>
                  <a:lnTo>
                    <a:pt x="1797" y="460"/>
                  </a:lnTo>
                  <a:lnTo>
                    <a:pt x="1756" y="450"/>
                  </a:lnTo>
                  <a:lnTo>
                    <a:pt x="1797" y="450"/>
                  </a:lnTo>
                  <a:lnTo>
                    <a:pt x="1807" y="393"/>
                  </a:lnTo>
                  <a:lnTo>
                    <a:pt x="1817" y="408"/>
                  </a:lnTo>
                  <a:lnTo>
                    <a:pt x="1844" y="382"/>
                  </a:lnTo>
                  <a:lnTo>
                    <a:pt x="1900" y="378"/>
                  </a:lnTo>
                  <a:lnTo>
                    <a:pt x="1900" y="362"/>
                  </a:lnTo>
                  <a:lnTo>
                    <a:pt x="1957" y="337"/>
                  </a:lnTo>
                  <a:lnTo>
                    <a:pt x="1916" y="325"/>
                  </a:lnTo>
                  <a:lnTo>
                    <a:pt x="1967" y="310"/>
                  </a:lnTo>
                  <a:lnTo>
                    <a:pt x="2020" y="300"/>
                  </a:lnTo>
                  <a:lnTo>
                    <a:pt x="2020" y="325"/>
                  </a:lnTo>
                  <a:lnTo>
                    <a:pt x="2050" y="310"/>
                  </a:lnTo>
                  <a:lnTo>
                    <a:pt x="2050" y="325"/>
                  </a:lnTo>
                  <a:lnTo>
                    <a:pt x="2065" y="300"/>
                  </a:lnTo>
                  <a:lnTo>
                    <a:pt x="2077" y="300"/>
                  </a:lnTo>
                  <a:lnTo>
                    <a:pt x="2081" y="253"/>
                  </a:lnTo>
                  <a:lnTo>
                    <a:pt x="2092" y="274"/>
                  </a:lnTo>
                  <a:lnTo>
                    <a:pt x="2118" y="269"/>
                  </a:lnTo>
                  <a:lnTo>
                    <a:pt x="2050" y="217"/>
                  </a:lnTo>
                  <a:lnTo>
                    <a:pt x="2092" y="227"/>
                  </a:lnTo>
                  <a:lnTo>
                    <a:pt x="2128" y="206"/>
                  </a:lnTo>
                  <a:lnTo>
                    <a:pt x="2185" y="217"/>
                  </a:lnTo>
                  <a:lnTo>
                    <a:pt x="2185" y="176"/>
                  </a:lnTo>
                  <a:lnTo>
                    <a:pt x="2149" y="202"/>
                  </a:lnTo>
                  <a:lnTo>
                    <a:pt x="2128" y="192"/>
                  </a:lnTo>
                  <a:lnTo>
                    <a:pt x="2092" y="160"/>
                  </a:lnTo>
                  <a:lnTo>
                    <a:pt x="2081" y="66"/>
                  </a:lnTo>
                  <a:lnTo>
                    <a:pt x="2102" y="50"/>
                  </a:lnTo>
                  <a:lnTo>
                    <a:pt x="2143" y="56"/>
                  </a:lnTo>
                  <a:lnTo>
                    <a:pt x="2159" y="82"/>
                  </a:lnTo>
                  <a:lnTo>
                    <a:pt x="2133" y="107"/>
                  </a:lnTo>
                  <a:lnTo>
                    <a:pt x="2169" y="119"/>
                  </a:lnTo>
                  <a:lnTo>
                    <a:pt x="2175" y="107"/>
                  </a:lnTo>
                  <a:lnTo>
                    <a:pt x="2190" y="119"/>
                  </a:lnTo>
                  <a:lnTo>
                    <a:pt x="2200" y="145"/>
                  </a:lnTo>
                  <a:lnTo>
                    <a:pt x="2216" y="124"/>
                  </a:lnTo>
                  <a:lnTo>
                    <a:pt x="2242" y="145"/>
                  </a:lnTo>
                  <a:lnTo>
                    <a:pt x="2253" y="192"/>
                  </a:lnTo>
                  <a:lnTo>
                    <a:pt x="2278" y="176"/>
                  </a:lnTo>
                  <a:lnTo>
                    <a:pt x="2268" y="148"/>
                  </a:lnTo>
                  <a:lnTo>
                    <a:pt x="2335" y="124"/>
                  </a:lnTo>
                  <a:lnTo>
                    <a:pt x="2361" y="145"/>
                  </a:lnTo>
                  <a:lnTo>
                    <a:pt x="2361" y="124"/>
                  </a:lnTo>
                  <a:lnTo>
                    <a:pt x="2418" y="107"/>
                  </a:lnTo>
                  <a:lnTo>
                    <a:pt x="2511" y="134"/>
                  </a:lnTo>
                  <a:lnTo>
                    <a:pt x="2527" y="148"/>
                  </a:lnTo>
                  <a:lnTo>
                    <a:pt x="2527" y="134"/>
                  </a:lnTo>
                  <a:lnTo>
                    <a:pt x="2578" y="160"/>
                  </a:lnTo>
                  <a:lnTo>
                    <a:pt x="2584" y="202"/>
                  </a:lnTo>
                  <a:lnTo>
                    <a:pt x="2537" y="186"/>
                  </a:lnTo>
                  <a:lnTo>
                    <a:pt x="2563" y="217"/>
                  </a:lnTo>
                  <a:lnTo>
                    <a:pt x="2578" y="206"/>
                  </a:lnTo>
                  <a:lnTo>
                    <a:pt x="2609" y="227"/>
                  </a:lnTo>
                  <a:lnTo>
                    <a:pt x="2605" y="284"/>
                  </a:lnTo>
                  <a:lnTo>
                    <a:pt x="2609" y="294"/>
                  </a:lnTo>
                  <a:lnTo>
                    <a:pt x="2584" y="300"/>
                  </a:lnTo>
                  <a:lnTo>
                    <a:pt x="2578" y="341"/>
                  </a:lnTo>
                  <a:lnTo>
                    <a:pt x="2537" y="351"/>
                  </a:lnTo>
                  <a:lnTo>
                    <a:pt x="2563" y="362"/>
                  </a:lnTo>
                  <a:lnTo>
                    <a:pt x="2496" y="435"/>
                  </a:lnTo>
                  <a:lnTo>
                    <a:pt x="2470" y="435"/>
                  </a:lnTo>
                  <a:lnTo>
                    <a:pt x="2475" y="445"/>
                  </a:lnTo>
                  <a:lnTo>
                    <a:pt x="2470" y="517"/>
                  </a:lnTo>
                  <a:lnTo>
                    <a:pt x="2517" y="502"/>
                  </a:lnTo>
                  <a:lnTo>
                    <a:pt x="2496" y="492"/>
                  </a:lnTo>
                  <a:lnTo>
                    <a:pt x="2537" y="460"/>
                  </a:lnTo>
                  <a:lnTo>
                    <a:pt x="2543" y="470"/>
                  </a:lnTo>
                  <a:lnTo>
                    <a:pt x="2543" y="450"/>
                  </a:lnTo>
                  <a:lnTo>
                    <a:pt x="2584" y="445"/>
                  </a:lnTo>
                  <a:lnTo>
                    <a:pt x="2578" y="424"/>
                  </a:lnTo>
                  <a:lnTo>
                    <a:pt x="2619" y="435"/>
                  </a:lnTo>
                  <a:lnTo>
                    <a:pt x="2662" y="393"/>
                  </a:lnTo>
                  <a:lnTo>
                    <a:pt x="2619" y="393"/>
                  </a:lnTo>
                  <a:lnTo>
                    <a:pt x="2584" y="408"/>
                  </a:lnTo>
                  <a:lnTo>
                    <a:pt x="2578" y="393"/>
                  </a:lnTo>
                  <a:lnTo>
                    <a:pt x="2584" y="367"/>
                  </a:lnTo>
                  <a:lnTo>
                    <a:pt x="2662" y="362"/>
                  </a:lnTo>
                  <a:lnTo>
                    <a:pt x="2662" y="378"/>
                  </a:lnTo>
                  <a:lnTo>
                    <a:pt x="2703" y="378"/>
                  </a:lnTo>
                  <a:lnTo>
                    <a:pt x="2703" y="362"/>
                  </a:lnTo>
                  <a:lnTo>
                    <a:pt x="2734" y="378"/>
                  </a:lnTo>
                  <a:lnTo>
                    <a:pt x="2770" y="424"/>
                  </a:lnTo>
                  <a:lnTo>
                    <a:pt x="2786" y="403"/>
                  </a:lnTo>
                  <a:lnTo>
                    <a:pt x="2754" y="382"/>
                  </a:lnTo>
                  <a:lnTo>
                    <a:pt x="2796" y="367"/>
                  </a:lnTo>
                  <a:lnTo>
                    <a:pt x="2905" y="341"/>
                  </a:lnTo>
                  <a:lnTo>
                    <a:pt x="2910" y="351"/>
                  </a:lnTo>
                  <a:lnTo>
                    <a:pt x="2895" y="362"/>
                  </a:lnTo>
                  <a:lnTo>
                    <a:pt x="2905" y="378"/>
                  </a:lnTo>
                  <a:lnTo>
                    <a:pt x="2972" y="378"/>
                  </a:lnTo>
                  <a:lnTo>
                    <a:pt x="2962" y="367"/>
                  </a:lnTo>
                  <a:lnTo>
                    <a:pt x="2987" y="362"/>
                  </a:lnTo>
                  <a:lnTo>
                    <a:pt x="3040" y="351"/>
                  </a:lnTo>
                  <a:lnTo>
                    <a:pt x="3071" y="315"/>
                  </a:lnTo>
                  <a:lnTo>
                    <a:pt x="3014" y="300"/>
                  </a:lnTo>
                  <a:lnTo>
                    <a:pt x="3014" y="274"/>
                  </a:lnTo>
                  <a:lnTo>
                    <a:pt x="3030" y="284"/>
                  </a:lnTo>
                  <a:lnTo>
                    <a:pt x="3030" y="269"/>
                  </a:lnTo>
                  <a:lnTo>
                    <a:pt x="3055" y="253"/>
                  </a:lnTo>
                  <a:lnTo>
                    <a:pt x="3097" y="269"/>
                  </a:lnTo>
                  <a:lnTo>
                    <a:pt x="3247" y="259"/>
                  </a:lnTo>
                  <a:lnTo>
                    <a:pt x="3257" y="274"/>
                  </a:lnTo>
                  <a:lnTo>
                    <a:pt x="3231" y="294"/>
                  </a:lnTo>
                  <a:lnTo>
                    <a:pt x="3236" y="310"/>
                  </a:lnTo>
                  <a:lnTo>
                    <a:pt x="3205" y="351"/>
                  </a:lnTo>
                  <a:lnTo>
                    <a:pt x="3236" y="382"/>
                  </a:lnTo>
                  <a:lnTo>
                    <a:pt x="3257" y="382"/>
                  </a:lnTo>
                  <a:lnTo>
                    <a:pt x="3231" y="351"/>
                  </a:lnTo>
                  <a:lnTo>
                    <a:pt x="3340" y="382"/>
                  </a:lnTo>
                  <a:lnTo>
                    <a:pt x="3340" y="362"/>
                  </a:lnTo>
                  <a:lnTo>
                    <a:pt x="3371" y="378"/>
                  </a:lnTo>
                  <a:lnTo>
                    <a:pt x="3355" y="393"/>
                  </a:lnTo>
                  <a:lnTo>
                    <a:pt x="3490" y="445"/>
                  </a:lnTo>
                  <a:lnTo>
                    <a:pt x="3500" y="435"/>
                  </a:lnTo>
                  <a:lnTo>
                    <a:pt x="3490" y="382"/>
                  </a:lnTo>
                  <a:lnTo>
                    <a:pt x="3453" y="325"/>
                  </a:lnTo>
                  <a:lnTo>
                    <a:pt x="3531" y="362"/>
                  </a:lnTo>
                  <a:lnTo>
                    <a:pt x="3562" y="351"/>
                  </a:lnTo>
                  <a:lnTo>
                    <a:pt x="3588" y="315"/>
                  </a:lnTo>
                  <a:lnTo>
                    <a:pt x="3692" y="337"/>
                  </a:lnTo>
                  <a:lnTo>
                    <a:pt x="3672" y="300"/>
                  </a:lnTo>
                  <a:lnTo>
                    <a:pt x="3682" y="284"/>
                  </a:lnTo>
                  <a:lnTo>
                    <a:pt x="3717" y="300"/>
                  </a:lnTo>
                  <a:lnTo>
                    <a:pt x="3733" y="274"/>
                  </a:lnTo>
                  <a:lnTo>
                    <a:pt x="3682" y="259"/>
                  </a:lnTo>
                  <a:lnTo>
                    <a:pt x="3692" y="253"/>
                  </a:lnTo>
                  <a:lnTo>
                    <a:pt x="3672" y="233"/>
                  </a:lnTo>
                  <a:lnTo>
                    <a:pt x="3656" y="243"/>
                  </a:lnTo>
                  <a:lnTo>
                    <a:pt x="3640" y="217"/>
                  </a:lnTo>
                  <a:lnTo>
                    <a:pt x="3682" y="202"/>
                  </a:lnTo>
                  <a:lnTo>
                    <a:pt x="3640" y="165"/>
                  </a:lnTo>
                  <a:lnTo>
                    <a:pt x="3640" y="160"/>
                  </a:lnTo>
                  <a:lnTo>
                    <a:pt x="3873" y="145"/>
                  </a:lnTo>
                  <a:lnTo>
                    <a:pt x="3893" y="160"/>
                  </a:lnTo>
                  <a:lnTo>
                    <a:pt x="3842" y="148"/>
                  </a:lnTo>
                  <a:lnTo>
                    <a:pt x="3832" y="186"/>
                  </a:lnTo>
                  <a:lnTo>
                    <a:pt x="3868" y="165"/>
                  </a:lnTo>
                  <a:lnTo>
                    <a:pt x="3883" y="186"/>
                  </a:lnTo>
                  <a:lnTo>
                    <a:pt x="3858" y="192"/>
                  </a:lnTo>
                  <a:lnTo>
                    <a:pt x="3893" y="217"/>
                  </a:lnTo>
                  <a:lnTo>
                    <a:pt x="3899" y="134"/>
                  </a:lnTo>
                  <a:lnTo>
                    <a:pt x="3993" y="124"/>
                  </a:lnTo>
                  <a:lnTo>
                    <a:pt x="4023" y="145"/>
                  </a:lnTo>
                  <a:lnTo>
                    <a:pt x="4023" y="148"/>
                  </a:lnTo>
                  <a:lnTo>
                    <a:pt x="3982" y="145"/>
                  </a:lnTo>
                  <a:lnTo>
                    <a:pt x="3993" y="160"/>
                  </a:lnTo>
                  <a:lnTo>
                    <a:pt x="4085" y="176"/>
                  </a:lnTo>
                  <a:lnTo>
                    <a:pt x="4091" y="202"/>
                  </a:lnTo>
                  <a:lnTo>
                    <a:pt x="4101" y="176"/>
                  </a:lnTo>
                  <a:lnTo>
                    <a:pt x="4173" y="192"/>
                  </a:lnTo>
                  <a:lnTo>
                    <a:pt x="4158" y="202"/>
                  </a:lnTo>
                  <a:lnTo>
                    <a:pt x="4210" y="206"/>
                  </a:lnTo>
                  <a:lnTo>
                    <a:pt x="4308" y="134"/>
                  </a:lnTo>
                  <a:lnTo>
                    <a:pt x="4391" y="124"/>
                  </a:lnTo>
                  <a:lnTo>
                    <a:pt x="4479" y="145"/>
                  </a:lnTo>
                  <a:lnTo>
                    <a:pt x="4536" y="206"/>
                  </a:lnTo>
                  <a:lnTo>
                    <a:pt x="4604" y="227"/>
                  </a:lnTo>
                  <a:lnTo>
                    <a:pt x="4604" y="202"/>
                  </a:lnTo>
                  <a:lnTo>
                    <a:pt x="4629" y="227"/>
                  </a:lnTo>
                  <a:lnTo>
                    <a:pt x="4629" y="192"/>
                  </a:lnTo>
                  <a:lnTo>
                    <a:pt x="4686" y="160"/>
                  </a:lnTo>
                  <a:lnTo>
                    <a:pt x="4727" y="165"/>
                  </a:lnTo>
                  <a:lnTo>
                    <a:pt x="4795" y="148"/>
                  </a:lnTo>
                  <a:lnTo>
                    <a:pt x="4805" y="119"/>
                  </a:lnTo>
                  <a:lnTo>
                    <a:pt x="4872" y="148"/>
                  </a:lnTo>
                  <a:lnTo>
                    <a:pt x="4987" y="165"/>
                  </a:lnTo>
                  <a:lnTo>
                    <a:pt x="4960" y="124"/>
                  </a:lnTo>
                  <a:lnTo>
                    <a:pt x="4919" y="93"/>
                  </a:lnTo>
                  <a:lnTo>
                    <a:pt x="4893" y="98"/>
                  </a:lnTo>
                  <a:lnTo>
                    <a:pt x="4893" y="77"/>
                  </a:lnTo>
                  <a:lnTo>
                    <a:pt x="4862" y="41"/>
                  </a:lnTo>
                  <a:lnTo>
                    <a:pt x="4981" y="41"/>
                  </a:lnTo>
                  <a:lnTo>
                    <a:pt x="5054" y="0"/>
                  </a:lnTo>
                  <a:lnTo>
                    <a:pt x="5079" y="9"/>
                  </a:lnTo>
                  <a:lnTo>
                    <a:pt x="5069" y="0"/>
                  </a:lnTo>
                  <a:lnTo>
                    <a:pt x="5287" y="26"/>
                  </a:lnTo>
                  <a:lnTo>
                    <a:pt x="5297" y="9"/>
                  </a:lnTo>
                  <a:lnTo>
                    <a:pt x="5376" y="41"/>
                  </a:lnTo>
                  <a:lnTo>
                    <a:pt x="5504" y="66"/>
                  </a:lnTo>
                  <a:lnTo>
                    <a:pt x="5545" y="93"/>
                  </a:lnTo>
                  <a:lnTo>
                    <a:pt x="5542" y="77"/>
                  </a:lnTo>
                  <a:lnTo>
                    <a:pt x="5608" y="98"/>
                  </a:lnTo>
                  <a:lnTo>
                    <a:pt x="5665" y="160"/>
                  </a:lnTo>
                  <a:lnTo>
                    <a:pt x="5717" y="186"/>
                  </a:lnTo>
                  <a:lnTo>
                    <a:pt x="5717" y="165"/>
                  </a:lnTo>
                  <a:lnTo>
                    <a:pt x="5733" y="192"/>
                  </a:lnTo>
                  <a:lnTo>
                    <a:pt x="5717" y="148"/>
                  </a:lnTo>
                  <a:lnTo>
                    <a:pt x="5649" y="107"/>
                  </a:lnTo>
                  <a:lnTo>
                    <a:pt x="5676" y="107"/>
                  </a:lnTo>
                  <a:lnTo>
                    <a:pt x="5706" y="119"/>
                  </a:lnTo>
                  <a:lnTo>
                    <a:pt x="5722" y="107"/>
                  </a:lnTo>
                  <a:lnTo>
                    <a:pt x="5706" y="98"/>
                  </a:lnTo>
                  <a:lnTo>
                    <a:pt x="5749" y="93"/>
                  </a:lnTo>
                  <a:lnTo>
                    <a:pt x="5899" y="145"/>
                  </a:lnTo>
                  <a:lnTo>
                    <a:pt x="5883" y="186"/>
                  </a:lnTo>
                  <a:lnTo>
                    <a:pt x="5910" y="217"/>
                  </a:lnTo>
                  <a:lnTo>
                    <a:pt x="5851" y="192"/>
                  </a:lnTo>
                  <a:lnTo>
                    <a:pt x="5899" y="243"/>
                  </a:lnTo>
                  <a:lnTo>
                    <a:pt x="5815" y="233"/>
                  </a:lnTo>
                  <a:lnTo>
                    <a:pt x="5856" y="253"/>
                  </a:lnTo>
                  <a:lnTo>
                    <a:pt x="5867" y="269"/>
                  </a:lnTo>
                  <a:lnTo>
                    <a:pt x="5856" y="284"/>
                  </a:lnTo>
                  <a:lnTo>
                    <a:pt x="5894" y="300"/>
                  </a:lnTo>
                  <a:lnTo>
                    <a:pt x="5878" y="341"/>
                  </a:lnTo>
                  <a:lnTo>
                    <a:pt x="5940" y="378"/>
                  </a:lnTo>
                  <a:lnTo>
                    <a:pt x="5919" y="367"/>
                  </a:lnTo>
                  <a:lnTo>
                    <a:pt x="5924" y="403"/>
                  </a:lnTo>
                  <a:lnTo>
                    <a:pt x="5883" y="367"/>
                  </a:lnTo>
                  <a:lnTo>
                    <a:pt x="5899" y="403"/>
                  </a:lnTo>
                  <a:lnTo>
                    <a:pt x="5815" y="351"/>
                  </a:lnTo>
                  <a:lnTo>
                    <a:pt x="5810" y="367"/>
                  </a:lnTo>
                  <a:lnTo>
                    <a:pt x="5769" y="351"/>
                  </a:lnTo>
                  <a:lnTo>
                    <a:pt x="5722" y="300"/>
                  </a:lnTo>
                  <a:lnTo>
                    <a:pt x="5681" y="300"/>
                  </a:lnTo>
                  <a:lnTo>
                    <a:pt x="5676" y="284"/>
                  </a:lnTo>
                  <a:lnTo>
                    <a:pt x="5676" y="315"/>
                  </a:lnTo>
                  <a:lnTo>
                    <a:pt x="5633" y="325"/>
                  </a:lnTo>
                  <a:lnTo>
                    <a:pt x="5583" y="284"/>
                  </a:lnTo>
                  <a:lnTo>
                    <a:pt x="5557" y="227"/>
                  </a:lnTo>
                  <a:lnTo>
                    <a:pt x="5567" y="259"/>
                  </a:lnTo>
                  <a:lnTo>
                    <a:pt x="5542" y="243"/>
                  </a:lnTo>
                  <a:lnTo>
                    <a:pt x="5545" y="259"/>
                  </a:lnTo>
                  <a:lnTo>
                    <a:pt x="5542" y="269"/>
                  </a:lnTo>
                  <a:lnTo>
                    <a:pt x="5608" y="341"/>
                  </a:lnTo>
                  <a:lnTo>
                    <a:pt x="5613" y="435"/>
                  </a:lnTo>
                  <a:lnTo>
                    <a:pt x="5608" y="470"/>
                  </a:lnTo>
                  <a:lnTo>
                    <a:pt x="5598" y="460"/>
                  </a:lnTo>
                  <a:lnTo>
                    <a:pt x="5572" y="470"/>
                  </a:lnTo>
                  <a:lnTo>
                    <a:pt x="5504" y="435"/>
                  </a:lnTo>
                  <a:lnTo>
                    <a:pt x="5489" y="450"/>
                  </a:lnTo>
                  <a:lnTo>
                    <a:pt x="5526" y="445"/>
                  </a:lnTo>
                  <a:lnTo>
                    <a:pt x="5531" y="460"/>
                  </a:lnTo>
                  <a:lnTo>
                    <a:pt x="5501" y="460"/>
                  </a:lnTo>
                  <a:lnTo>
                    <a:pt x="5515" y="512"/>
                  </a:lnTo>
                  <a:lnTo>
                    <a:pt x="5542" y="470"/>
                  </a:lnTo>
                  <a:lnTo>
                    <a:pt x="5592" y="512"/>
                  </a:lnTo>
                  <a:lnTo>
                    <a:pt x="5608" y="492"/>
                  </a:lnTo>
                  <a:lnTo>
                    <a:pt x="5633" y="517"/>
                  </a:lnTo>
                  <a:lnTo>
                    <a:pt x="5633" y="533"/>
                  </a:lnTo>
                  <a:lnTo>
                    <a:pt x="5649" y="533"/>
                  </a:lnTo>
                  <a:lnTo>
                    <a:pt x="5676" y="568"/>
                  </a:lnTo>
                  <a:lnTo>
                    <a:pt x="5665" y="568"/>
                  </a:lnTo>
                  <a:lnTo>
                    <a:pt x="5665" y="584"/>
                  </a:lnTo>
                  <a:lnTo>
                    <a:pt x="5681" y="584"/>
                  </a:lnTo>
                  <a:lnTo>
                    <a:pt x="5769" y="652"/>
                  </a:lnTo>
                  <a:lnTo>
                    <a:pt x="5774" y="709"/>
                  </a:lnTo>
                  <a:lnTo>
                    <a:pt x="5690" y="678"/>
                  </a:lnTo>
                  <a:lnTo>
                    <a:pt x="5701" y="703"/>
                  </a:lnTo>
                  <a:lnTo>
                    <a:pt x="5640" y="760"/>
                  </a:lnTo>
                  <a:lnTo>
                    <a:pt x="5633" y="812"/>
                  </a:lnTo>
                  <a:lnTo>
                    <a:pt x="5613" y="828"/>
                  </a:lnTo>
                  <a:lnTo>
                    <a:pt x="5598" y="817"/>
                  </a:lnTo>
                  <a:lnTo>
                    <a:pt x="5598" y="864"/>
                  </a:lnTo>
                  <a:lnTo>
                    <a:pt x="5592" y="864"/>
                  </a:lnTo>
                  <a:lnTo>
                    <a:pt x="5598" y="869"/>
                  </a:lnTo>
                  <a:lnTo>
                    <a:pt x="5592" y="879"/>
                  </a:lnTo>
                  <a:lnTo>
                    <a:pt x="5598" y="905"/>
                  </a:lnTo>
                  <a:lnTo>
                    <a:pt x="5583" y="905"/>
                  </a:lnTo>
                  <a:lnTo>
                    <a:pt x="5592" y="911"/>
                  </a:lnTo>
                  <a:lnTo>
                    <a:pt x="5567" y="987"/>
                  </a:lnTo>
                  <a:lnTo>
                    <a:pt x="5583" y="1034"/>
                  </a:lnTo>
                  <a:lnTo>
                    <a:pt x="5557" y="1030"/>
                  </a:lnTo>
                  <a:lnTo>
                    <a:pt x="5501" y="977"/>
                  </a:lnTo>
                  <a:lnTo>
                    <a:pt x="5463" y="987"/>
                  </a:lnTo>
                  <a:lnTo>
                    <a:pt x="5433" y="1019"/>
                  </a:lnTo>
                  <a:lnTo>
                    <a:pt x="5422" y="1097"/>
                  </a:lnTo>
                  <a:lnTo>
                    <a:pt x="5396" y="1019"/>
                  </a:lnTo>
                  <a:lnTo>
                    <a:pt x="5376" y="1102"/>
                  </a:lnTo>
                  <a:lnTo>
                    <a:pt x="5349" y="1087"/>
                  </a:lnTo>
                  <a:lnTo>
                    <a:pt x="5324" y="1097"/>
                  </a:lnTo>
                  <a:lnTo>
                    <a:pt x="5313" y="1112"/>
                  </a:lnTo>
                  <a:lnTo>
                    <a:pt x="5349" y="1179"/>
                  </a:lnTo>
                  <a:lnTo>
                    <a:pt x="5328" y="1179"/>
                  </a:lnTo>
                  <a:lnTo>
                    <a:pt x="5339" y="1262"/>
                  </a:lnTo>
                  <a:lnTo>
                    <a:pt x="5365" y="1304"/>
                  </a:lnTo>
                  <a:lnTo>
                    <a:pt x="5380" y="1314"/>
                  </a:lnTo>
                  <a:lnTo>
                    <a:pt x="5376" y="1298"/>
                  </a:lnTo>
                  <a:lnTo>
                    <a:pt x="5417" y="1304"/>
                  </a:lnTo>
                  <a:lnTo>
                    <a:pt x="5433" y="1386"/>
                  </a:lnTo>
                  <a:lnTo>
                    <a:pt x="5437" y="1407"/>
                  </a:lnTo>
                  <a:lnTo>
                    <a:pt x="5457" y="1397"/>
                  </a:lnTo>
                  <a:lnTo>
                    <a:pt x="5485" y="1449"/>
                  </a:lnTo>
                  <a:lnTo>
                    <a:pt x="5474" y="1463"/>
                  </a:lnTo>
                  <a:lnTo>
                    <a:pt x="5457" y="1453"/>
                  </a:lnTo>
                  <a:lnTo>
                    <a:pt x="5457" y="1412"/>
                  </a:lnTo>
                  <a:lnTo>
                    <a:pt x="5437" y="1428"/>
                  </a:lnTo>
                  <a:lnTo>
                    <a:pt x="5457" y="1547"/>
                  </a:lnTo>
                  <a:lnTo>
                    <a:pt x="5489" y="1573"/>
                  </a:lnTo>
                  <a:lnTo>
                    <a:pt x="5485" y="1604"/>
                  </a:lnTo>
                  <a:lnTo>
                    <a:pt x="5457" y="1598"/>
                  </a:lnTo>
                  <a:lnTo>
                    <a:pt x="5433" y="1639"/>
                  </a:lnTo>
                  <a:lnTo>
                    <a:pt x="5437" y="1686"/>
                  </a:lnTo>
                  <a:lnTo>
                    <a:pt x="5474" y="1733"/>
                  </a:lnTo>
                  <a:lnTo>
                    <a:pt x="5447" y="1733"/>
                  </a:lnTo>
                  <a:lnTo>
                    <a:pt x="5422" y="1753"/>
                  </a:lnTo>
                  <a:lnTo>
                    <a:pt x="5406" y="1749"/>
                  </a:lnTo>
                  <a:lnTo>
                    <a:pt x="5433" y="1841"/>
                  </a:lnTo>
                  <a:lnTo>
                    <a:pt x="5433" y="1884"/>
                  </a:lnTo>
                  <a:lnTo>
                    <a:pt x="5406" y="1940"/>
                  </a:lnTo>
                  <a:lnTo>
                    <a:pt x="5215" y="1588"/>
                  </a:lnTo>
                  <a:lnTo>
                    <a:pt x="5163" y="1463"/>
                  </a:lnTo>
                  <a:lnTo>
                    <a:pt x="5179" y="1397"/>
                  </a:lnTo>
                  <a:lnTo>
                    <a:pt x="5158" y="1345"/>
                  </a:lnTo>
                  <a:lnTo>
                    <a:pt x="5179" y="1355"/>
                  </a:lnTo>
                  <a:lnTo>
                    <a:pt x="5179" y="1330"/>
                  </a:lnTo>
                  <a:lnTo>
                    <a:pt x="5199" y="1320"/>
                  </a:lnTo>
                  <a:lnTo>
                    <a:pt x="5230" y="1154"/>
                  </a:lnTo>
                  <a:lnTo>
                    <a:pt x="5230" y="1060"/>
                  </a:lnTo>
                  <a:lnTo>
                    <a:pt x="5281" y="1003"/>
                  </a:lnTo>
                  <a:lnTo>
                    <a:pt x="5256" y="993"/>
                  </a:lnTo>
                  <a:lnTo>
                    <a:pt x="5266" y="972"/>
                  </a:lnTo>
                  <a:lnTo>
                    <a:pt x="5215" y="864"/>
                  </a:lnTo>
                  <a:lnTo>
                    <a:pt x="5246" y="843"/>
                  </a:lnTo>
                  <a:lnTo>
                    <a:pt x="5256" y="838"/>
                  </a:lnTo>
                  <a:lnTo>
                    <a:pt x="5204" y="817"/>
                  </a:lnTo>
                  <a:lnTo>
                    <a:pt x="5174" y="843"/>
                  </a:lnTo>
                  <a:lnTo>
                    <a:pt x="5204" y="926"/>
                  </a:lnTo>
                  <a:lnTo>
                    <a:pt x="5220" y="936"/>
                  </a:lnTo>
                  <a:lnTo>
                    <a:pt x="5215" y="952"/>
                  </a:lnTo>
                  <a:lnTo>
                    <a:pt x="5199" y="936"/>
                  </a:lnTo>
                  <a:lnTo>
                    <a:pt x="5189" y="946"/>
                  </a:lnTo>
                  <a:lnTo>
                    <a:pt x="5163" y="1044"/>
                  </a:lnTo>
                  <a:lnTo>
                    <a:pt x="5147" y="1060"/>
                  </a:lnTo>
                  <a:lnTo>
                    <a:pt x="5136" y="1030"/>
                  </a:lnTo>
                  <a:lnTo>
                    <a:pt x="5121" y="1034"/>
                  </a:lnTo>
                  <a:lnTo>
                    <a:pt x="5091" y="936"/>
                  </a:lnTo>
                  <a:lnTo>
                    <a:pt x="5069" y="972"/>
                  </a:lnTo>
                  <a:lnTo>
                    <a:pt x="5038" y="952"/>
                  </a:lnTo>
                  <a:lnTo>
                    <a:pt x="5013" y="987"/>
                  </a:lnTo>
                  <a:lnTo>
                    <a:pt x="4987" y="977"/>
                  </a:lnTo>
                  <a:lnTo>
                    <a:pt x="4960" y="1189"/>
                  </a:lnTo>
                  <a:lnTo>
                    <a:pt x="4971" y="1232"/>
                  </a:lnTo>
                  <a:lnTo>
                    <a:pt x="5003" y="1220"/>
                  </a:lnTo>
                  <a:lnTo>
                    <a:pt x="5023" y="1247"/>
                  </a:lnTo>
                  <a:lnTo>
                    <a:pt x="4956" y="1252"/>
                  </a:lnTo>
                  <a:lnTo>
                    <a:pt x="4945" y="1288"/>
                  </a:lnTo>
                  <a:lnTo>
                    <a:pt x="4930" y="1277"/>
                  </a:lnTo>
                  <a:lnTo>
                    <a:pt x="4888" y="1304"/>
                  </a:lnTo>
                  <a:lnTo>
                    <a:pt x="4872" y="1288"/>
                  </a:lnTo>
                  <a:lnTo>
                    <a:pt x="4915" y="1262"/>
                  </a:lnTo>
                  <a:lnTo>
                    <a:pt x="4862" y="1247"/>
                  </a:lnTo>
                  <a:lnTo>
                    <a:pt x="4847" y="1247"/>
                  </a:lnTo>
                  <a:lnTo>
                    <a:pt x="4847" y="1262"/>
                  </a:lnTo>
                  <a:lnTo>
                    <a:pt x="4784" y="1247"/>
                  </a:lnTo>
                  <a:lnTo>
                    <a:pt x="4768" y="1262"/>
                  </a:lnTo>
                  <a:lnTo>
                    <a:pt x="4768" y="1288"/>
                  </a:lnTo>
                  <a:lnTo>
                    <a:pt x="4764" y="1298"/>
                  </a:lnTo>
                  <a:lnTo>
                    <a:pt x="4743" y="1288"/>
                  </a:lnTo>
                  <a:lnTo>
                    <a:pt x="4727" y="1304"/>
                  </a:lnTo>
                  <a:lnTo>
                    <a:pt x="4676" y="1298"/>
                  </a:lnTo>
                  <a:lnTo>
                    <a:pt x="4670" y="1320"/>
                  </a:lnTo>
                  <a:lnTo>
                    <a:pt x="4655" y="1304"/>
                  </a:lnTo>
                  <a:lnTo>
                    <a:pt x="4547" y="1330"/>
                  </a:lnTo>
                  <a:lnTo>
                    <a:pt x="4459" y="1588"/>
                  </a:lnTo>
                  <a:lnTo>
                    <a:pt x="4459" y="1604"/>
                  </a:lnTo>
                  <a:lnTo>
                    <a:pt x="4479" y="1614"/>
                  </a:lnTo>
                  <a:lnTo>
                    <a:pt x="4453" y="1624"/>
                  </a:lnTo>
                  <a:lnTo>
                    <a:pt x="4402" y="1774"/>
                  </a:lnTo>
                  <a:lnTo>
                    <a:pt x="4437" y="1780"/>
                  </a:lnTo>
                  <a:lnTo>
                    <a:pt x="4479" y="1774"/>
                  </a:lnTo>
                  <a:lnTo>
                    <a:pt x="4494" y="1841"/>
                  </a:lnTo>
                  <a:lnTo>
                    <a:pt x="4510" y="1821"/>
                  </a:lnTo>
                  <a:lnTo>
                    <a:pt x="4500" y="1806"/>
                  </a:lnTo>
                  <a:lnTo>
                    <a:pt x="4520" y="1790"/>
                  </a:lnTo>
                  <a:lnTo>
                    <a:pt x="4526" y="1847"/>
                  </a:lnTo>
                  <a:lnTo>
                    <a:pt x="4562" y="1816"/>
                  </a:lnTo>
                  <a:lnTo>
                    <a:pt x="4567" y="1847"/>
                  </a:lnTo>
                  <a:lnTo>
                    <a:pt x="4578" y="1821"/>
                  </a:lnTo>
                  <a:lnTo>
                    <a:pt x="4562" y="1780"/>
                  </a:lnTo>
                  <a:lnTo>
                    <a:pt x="4608" y="1774"/>
                  </a:lnTo>
                  <a:lnTo>
                    <a:pt x="4702" y="1847"/>
                  </a:lnTo>
                  <a:lnTo>
                    <a:pt x="4702" y="1862"/>
                  </a:lnTo>
                  <a:lnTo>
                    <a:pt x="4686" y="1862"/>
                  </a:lnTo>
                  <a:lnTo>
                    <a:pt x="4738" y="1929"/>
                  </a:lnTo>
                  <a:lnTo>
                    <a:pt x="4727" y="1992"/>
                  </a:lnTo>
                  <a:lnTo>
                    <a:pt x="4784" y="2225"/>
                  </a:lnTo>
                  <a:lnTo>
                    <a:pt x="4754" y="2323"/>
                  </a:lnTo>
                  <a:lnTo>
                    <a:pt x="4754" y="2405"/>
                  </a:lnTo>
                  <a:lnTo>
                    <a:pt x="4696" y="2577"/>
                  </a:lnTo>
                  <a:lnTo>
                    <a:pt x="4645" y="2634"/>
                  </a:lnTo>
                  <a:lnTo>
                    <a:pt x="4608" y="2644"/>
                  </a:lnTo>
                  <a:lnTo>
                    <a:pt x="4578" y="2634"/>
                  </a:lnTo>
                  <a:lnTo>
                    <a:pt x="4567" y="2618"/>
                  </a:lnTo>
                  <a:lnTo>
                    <a:pt x="4547" y="2618"/>
                  </a:lnTo>
                  <a:lnTo>
                    <a:pt x="4510" y="2685"/>
                  </a:lnTo>
                  <a:lnTo>
                    <a:pt x="4510" y="2675"/>
                  </a:lnTo>
                  <a:lnTo>
                    <a:pt x="4510" y="2659"/>
                  </a:lnTo>
                  <a:lnTo>
                    <a:pt x="4520" y="2607"/>
                  </a:lnTo>
                  <a:lnTo>
                    <a:pt x="4484" y="2509"/>
                  </a:lnTo>
                  <a:lnTo>
                    <a:pt x="4510" y="2473"/>
                  </a:lnTo>
                  <a:lnTo>
                    <a:pt x="4562" y="2493"/>
                  </a:lnTo>
                  <a:lnTo>
                    <a:pt x="4562" y="2348"/>
                  </a:lnTo>
                  <a:lnTo>
                    <a:pt x="4567" y="2333"/>
                  </a:lnTo>
                  <a:lnTo>
                    <a:pt x="4567" y="2291"/>
                  </a:lnTo>
                  <a:lnTo>
                    <a:pt x="4567" y="2250"/>
                  </a:lnTo>
                  <a:lnTo>
                    <a:pt x="4536" y="2266"/>
                  </a:lnTo>
                  <a:lnTo>
                    <a:pt x="4494" y="2281"/>
                  </a:lnTo>
                  <a:lnTo>
                    <a:pt x="4479" y="2307"/>
                  </a:lnTo>
                  <a:lnTo>
                    <a:pt x="4437" y="2317"/>
                  </a:lnTo>
                  <a:lnTo>
                    <a:pt x="4417" y="2317"/>
                  </a:lnTo>
                  <a:lnTo>
                    <a:pt x="4375" y="2235"/>
                  </a:lnTo>
                  <a:lnTo>
                    <a:pt x="4308" y="2199"/>
                  </a:lnTo>
                  <a:lnTo>
                    <a:pt x="4283" y="2199"/>
                  </a:lnTo>
                  <a:lnTo>
                    <a:pt x="4241" y="2199"/>
                  </a:lnTo>
                  <a:lnTo>
                    <a:pt x="4226" y="2183"/>
                  </a:lnTo>
                  <a:lnTo>
                    <a:pt x="4210" y="2158"/>
                  </a:lnTo>
                  <a:lnTo>
                    <a:pt x="4184" y="2105"/>
                  </a:lnTo>
                  <a:lnTo>
                    <a:pt x="4153" y="2074"/>
                  </a:lnTo>
                  <a:lnTo>
                    <a:pt x="4075" y="1966"/>
                  </a:lnTo>
                  <a:lnTo>
                    <a:pt x="4060" y="1955"/>
                  </a:lnTo>
                  <a:lnTo>
                    <a:pt x="4034" y="1950"/>
                  </a:lnTo>
                  <a:lnTo>
                    <a:pt x="3982" y="1940"/>
                  </a:lnTo>
                  <a:lnTo>
                    <a:pt x="3956" y="1929"/>
                  </a:lnTo>
                  <a:lnTo>
                    <a:pt x="3936" y="1940"/>
                  </a:lnTo>
                  <a:lnTo>
                    <a:pt x="3858" y="1970"/>
                  </a:lnTo>
                  <a:lnTo>
                    <a:pt x="3842" y="2013"/>
                  </a:lnTo>
                  <a:lnTo>
                    <a:pt x="3858" y="2013"/>
                  </a:lnTo>
                  <a:lnTo>
                    <a:pt x="3873" y="2033"/>
                  </a:lnTo>
                  <a:lnTo>
                    <a:pt x="3883" y="2049"/>
                  </a:lnTo>
                  <a:lnTo>
                    <a:pt x="3868" y="2131"/>
                  </a:lnTo>
                  <a:lnTo>
                    <a:pt x="3858" y="2183"/>
                  </a:lnTo>
                  <a:lnTo>
                    <a:pt x="3873" y="2209"/>
                  </a:lnTo>
                  <a:lnTo>
                    <a:pt x="3832" y="2250"/>
                  </a:lnTo>
                  <a:lnTo>
                    <a:pt x="3801" y="2240"/>
                  </a:lnTo>
                  <a:lnTo>
                    <a:pt x="3780" y="2240"/>
                  </a:lnTo>
                  <a:lnTo>
                    <a:pt x="3733" y="2240"/>
                  </a:lnTo>
                  <a:lnTo>
                    <a:pt x="3656" y="2215"/>
                  </a:lnTo>
                  <a:lnTo>
                    <a:pt x="3629" y="2276"/>
                  </a:lnTo>
                  <a:lnTo>
                    <a:pt x="3541" y="2307"/>
                  </a:lnTo>
                  <a:lnTo>
                    <a:pt x="3480" y="2307"/>
                  </a:lnTo>
                  <a:lnTo>
                    <a:pt x="3453" y="2307"/>
                  </a:lnTo>
                  <a:lnTo>
                    <a:pt x="3423" y="2291"/>
                  </a:lnTo>
                  <a:lnTo>
                    <a:pt x="3412" y="2276"/>
                  </a:lnTo>
                  <a:lnTo>
                    <a:pt x="3340" y="2250"/>
                  </a:lnTo>
                  <a:lnTo>
                    <a:pt x="3304" y="2240"/>
                  </a:lnTo>
                  <a:lnTo>
                    <a:pt x="3231" y="2266"/>
                  </a:lnTo>
                  <a:lnTo>
                    <a:pt x="3190" y="2266"/>
                  </a:lnTo>
                  <a:lnTo>
                    <a:pt x="3128" y="2199"/>
                  </a:lnTo>
                  <a:lnTo>
                    <a:pt x="2998" y="2168"/>
                  </a:lnTo>
                  <a:lnTo>
                    <a:pt x="2998" y="2183"/>
                  </a:lnTo>
                  <a:lnTo>
                    <a:pt x="2977" y="2209"/>
                  </a:lnTo>
                  <a:lnTo>
                    <a:pt x="2972" y="2215"/>
                  </a:lnTo>
                  <a:lnTo>
                    <a:pt x="2987" y="2256"/>
                  </a:lnTo>
                  <a:lnTo>
                    <a:pt x="2998" y="2281"/>
                  </a:lnTo>
                  <a:lnTo>
                    <a:pt x="3014" y="2307"/>
                  </a:lnTo>
                  <a:lnTo>
                    <a:pt x="2936" y="2317"/>
                  </a:lnTo>
                  <a:lnTo>
                    <a:pt x="2879" y="2317"/>
                  </a:lnTo>
                  <a:lnTo>
                    <a:pt x="2842" y="2307"/>
                  </a:lnTo>
                  <a:lnTo>
                    <a:pt x="2838" y="2281"/>
                  </a:lnTo>
                  <a:lnTo>
                    <a:pt x="2786" y="2291"/>
                  </a:lnTo>
                  <a:lnTo>
                    <a:pt x="2770" y="2276"/>
                  </a:lnTo>
                  <a:lnTo>
                    <a:pt x="2719" y="2281"/>
                  </a:lnTo>
                  <a:lnTo>
                    <a:pt x="2693" y="2297"/>
                  </a:lnTo>
                  <a:lnTo>
                    <a:pt x="2687" y="2307"/>
                  </a:lnTo>
                  <a:lnTo>
                    <a:pt x="2662" y="2333"/>
                  </a:lnTo>
                  <a:lnTo>
                    <a:pt x="2662" y="2348"/>
                  </a:lnTo>
                  <a:lnTo>
                    <a:pt x="2605" y="2375"/>
                  </a:lnTo>
                  <a:lnTo>
                    <a:pt x="2594" y="2390"/>
                  </a:lnTo>
                  <a:lnTo>
                    <a:pt x="2568" y="2401"/>
                  </a:lnTo>
                  <a:lnTo>
                    <a:pt x="2496" y="2385"/>
                  </a:lnTo>
                  <a:lnTo>
                    <a:pt x="2418" y="2348"/>
                  </a:lnTo>
                  <a:lnTo>
                    <a:pt x="2298" y="2333"/>
                  </a:lnTo>
                  <a:lnTo>
                    <a:pt x="2210" y="2240"/>
                  </a:lnTo>
                  <a:lnTo>
                    <a:pt x="2065" y="2147"/>
                  </a:lnTo>
                  <a:lnTo>
                    <a:pt x="1932" y="2168"/>
                  </a:lnTo>
                  <a:lnTo>
                    <a:pt x="1844" y="2090"/>
                  </a:lnTo>
                  <a:lnTo>
                    <a:pt x="1724" y="2121"/>
                  </a:lnTo>
                  <a:lnTo>
                    <a:pt x="1600" y="2115"/>
                  </a:lnTo>
                  <a:lnTo>
                    <a:pt x="1413" y="2147"/>
                  </a:lnTo>
                  <a:lnTo>
                    <a:pt x="1382" y="2317"/>
                  </a:lnTo>
                  <a:lnTo>
                    <a:pt x="1413" y="2390"/>
                  </a:lnTo>
                  <a:lnTo>
                    <a:pt x="1139" y="2359"/>
                  </a:lnTo>
                  <a:lnTo>
                    <a:pt x="1036" y="2333"/>
                  </a:lnTo>
                  <a:lnTo>
                    <a:pt x="947" y="2348"/>
                  </a:lnTo>
                  <a:lnTo>
                    <a:pt x="895" y="2499"/>
                  </a:lnTo>
                  <a:lnTo>
                    <a:pt x="937" y="2499"/>
                  </a:lnTo>
                  <a:lnTo>
                    <a:pt x="989" y="2644"/>
                  </a:lnTo>
                  <a:lnTo>
                    <a:pt x="1030" y="2644"/>
                  </a:lnTo>
                  <a:lnTo>
                    <a:pt x="994" y="2675"/>
                  </a:lnTo>
                  <a:lnTo>
                    <a:pt x="953" y="2685"/>
                  </a:lnTo>
                  <a:lnTo>
                    <a:pt x="926" y="2752"/>
                  </a:lnTo>
                  <a:lnTo>
                    <a:pt x="953" y="2752"/>
                  </a:lnTo>
                  <a:lnTo>
                    <a:pt x="937" y="2758"/>
                  </a:lnTo>
                  <a:lnTo>
                    <a:pt x="963" y="2779"/>
                  </a:lnTo>
                  <a:lnTo>
                    <a:pt x="973" y="2794"/>
                  </a:lnTo>
                  <a:lnTo>
                    <a:pt x="973" y="2835"/>
                  </a:lnTo>
                  <a:lnTo>
                    <a:pt x="994" y="2868"/>
                  </a:lnTo>
                  <a:lnTo>
                    <a:pt x="1036" y="2919"/>
                  </a:lnTo>
                  <a:lnTo>
                    <a:pt x="973" y="2928"/>
                  </a:lnTo>
                  <a:lnTo>
                    <a:pt x="937" y="2892"/>
                  </a:lnTo>
                  <a:lnTo>
                    <a:pt x="813" y="2824"/>
                  </a:lnTo>
                  <a:lnTo>
                    <a:pt x="662" y="2824"/>
                  </a:lnTo>
                  <a:lnTo>
                    <a:pt x="621" y="2794"/>
                  </a:lnTo>
                  <a:lnTo>
                    <a:pt x="585" y="2767"/>
                  </a:lnTo>
                  <a:lnTo>
                    <a:pt x="528" y="2732"/>
                  </a:lnTo>
                  <a:lnTo>
                    <a:pt x="528" y="2716"/>
                  </a:lnTo>
                  <a:lnTo>
                    <a:pt x="585" y="2644"/>
                  </a:lnTo>
                  <a:lnTo>
                    <a:pt x="611" y="2644"/>
                  </a:lnTo>
                  <a:lnTo>
                    <a:pt x="621" y="2607"/>
                  </a:lnTo>
                  <a:lnTo>
                    <a:pt x="601" y="2591"/>
                  </a:lnTo>
                  <a:lnTo>
                    <a:pt x="558" y="2618"/>
                  </a:lnTo>
                  <a:lnTo>
                    <a:pt x="544" y="2591"/>
                  </a:lnTo>
                  <a:lnTo>
                    <a:pt x="642" y="2561"/>
                  </a:lnTo>
                  <a:lnTo>
                    <a:pt x="611" y="2473"/>
                  </a:lnTo>
                  <a:lnTo>
                    <a:pt x="544" y="2473"/>
                  </a:lnTo>
                  <a:lnTo>
                    <a:pt x="471" y="2416"/>
                  </a:lnTo>
                  <a:lnTo>
                    <a:pt x="368" y="2405"/>
                  </a:lnTo>
                  <a:lnTo>
                    <a:pt x="274" y="2385"/>
                  </a:lnTo>
                  <a:lnTo>
                    <a:pt x="283" y="2333"/>
                  </a:lnTo>
                  <a:lnTo>
                    <a:pt x="259" y="2281"/>
                  </a:lnTo>
                  <a:lnTo>
                    <a:pt x="274" y="2276"/>
                  </a:lnTo>
                  <a:lnTo>
                    <a:pt x="310" y="2291"/>
                  </a:lnTo>
                  <a:lnTo>
                    <a:pt x="294" y="2235"/>
                  </a:lnTo>
                  <a:lnTo>
                    <a:pt x="259" y="2199"/>
                  </a:lnTo>
                  <a:lnTo>
                    <a:pt x="226" y="2105"/>
                  </a:lnTo>
                  <a:lnTo>
                    <a:pt x="119" y="2090"/>
                  </a:lnTo>
                  <a:lnTo>
                    <a:pt x="135" y="2013"/>
                  </a:lnTo>
                  <a:lnTo>
                    <a:pt x="98" y="1970"/>
                  </a:lnTo>
                  <a:lnTo>
                    <a:pt x="67" y="1966"/>
                  </a:lnTo>
                  <a:lnTo>
                    <a:pt x="40" y="1925"/>
                  </a:lnTo>
                  <a:lnTo>
                    <a:pt x="40" y="1898"/>
                  </a:lnTo>
                  <a:lnTo>
                    <a:pt x="26" y="1862"/>
                  </a:lnTo>
                  <a:lnTo>
                    <a:pt x="35" y="1857"/>
                  </a:lnTo>
                  <a:lnTo>
                    <a:pt x="57" y="1857"/>
                  </a:lnTo>
                  <a:lnTo>
                    <a:pt x="57" y="1841"/>
                  </a:lnTo>
                  <a:lnTo>
                    <a:pt x="98" y="1821"/>
                  </a:lnTo>
                  <a:lnTo>
                    <a:pt x="144" y="1831"/>
                  </a:lnTo>
                  <a:lnTo>
                    <a:pt x="124" y="1806"/>
                  </a:lnTo>
                  <a:lnTo>
                    <a:pt x="92" y="1806"/>
                  </a:lnTo>
                  <a:lnTo>
                    <a:pt x="76" y="1764"/>
                  </a:lnTo>
                  <a:lnTo>
                    <a:pt x="51" y="1780"/>
                  </a:lnTo>
                  <a:lnTo>
                    <a:pt x="135" y="1681"/>
                  </a:lnTo>
                  <a:lnTo>
                    <a:pt x="185" y="1598"/>
                  </a:lnTo>
                  <a:lnTo>
                    <a:pt x="161" y="1578"/>
                  </a:lnTo>
                  <a:lnTo>
                    <a:pt x="144" y="1573"/>
                  </a:lnTo>
                  <a:lnTo>
                    <a:pt x="108" y="1547"/>
                  </a:lnTo>
                  <a:lnTo>
                    <a:pt x="119" y="1506"/>
                  </a:lnTo>
                  <a:lnTo>
                    <a:pt x="98" y="1495"/>
                  </a:lnTo>
                  <a:lnTo>
                    <a:pt x="98" y="1479"/>
                  </a:lnTo>
                  <a:lnTo>
                    <a:pt x="98" y="1463"/>
                  </a:lnTo>
                  <a:lnTo>
                    <a:pt x="81" y="1463"/>
                  </a:lnTo>
                  <a:lnTo>
                    <a:pt x="81" y="1449"/>
                  </a:lnTo>
                  <a:lnTo>
                    <a:pt x="81" y="1438"/>
                  </a:lnTo>
                  <a:lnTo>
                    <a:pt x="92" y="1386"/>
                  </a:lnTo>
                  <a:lnTo>
                    <a:pt x="40" y="1298"/>
                  </a:lnTo>
                  <a:lnTo>
                    <a:pt x="57" y="1252"/>
                  </a:lnTo>
                  <a:lnTo>
                    <a:pt x="40" y="1236"/>
                  </a:lnTo>
                  <a:lnTo>
                    <a:pt x="16" y="1220"/>
                  </a:lnTo>
                  <a:lnTo>
                    <a:pt x="10" y="1195"/>
                  </a:lnTo>
                  <a:lnTo>
                    <a:pt x="0" y="1179"/>
                  </a:lnTo>
                  <a:lnTo>
                    <a:pt x="40" y="1128"/>
                  </a:lnTo>
                </a:path>
              </a:pathLst>
            </a:custGeom>
            <a:solidFill>
              <a:schemeClr val="bg1"/>
            </a:solidFill>
            <a:ln w="324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36" name="Freeform 35" descr="Rayures étroites horizontales"/>
            <p:cNvSpPr>
              <a:spLocks noChangeArrowheads="1"/>
            </p:cNvSpPr>
            <p:nvPr/>
          </p:nvSpPr>
          <p:spPr bwMode="auto">
            <a:xfrm>
              <a:off x="4860354" y="2274888"/>
              <a:ext cx="469900" cy="257175"/>
            </a:xfrm>
            <a:custGeom>
              <a:avLst/>
              <a:gdLst>
                <a:gd name="T0" fmla="*/ 570 w 742"/>
                <a:gd name="T1" fmla="*/ 274 h 406"/>
                <a:gd name="T2" fmla="*/ 559 w 742"/>
                <a:gd name="T3" fmla="*/ 285 h 406"/>
                <a:gd name="T4" fmla="*/ 524 w 742"/>
                <a:gd name="T5" fmla="*/ 336 h 406"/>
                <a:gd name="T6" fmla="*/ 612 w 742"/>
                <a:gd name="T7" fmla="*/ 357 h 406"/>
                <a:gd name="T8" fmla="*/ 570 w 742"/>
                <a:gd name="T9" fmla="*/ 357 h 406"/>
                <a:gd name="T10" fmla="*/ 502 w 742"/>
                <a:gd name="T11" fmla="*/ 405 h 406"/>
                <a:gd name="T12" fmla="*/ 482 w 742"/>
                <a:gd name="T13" fmla="*/ 367 h 406"/>
                <a:gd name="T14" fmla="*/ 436 w 742"/>
                <a:gd name="T15" fmla="*/ 341 h 406"/>
                <a:gd name="T16" fmla="*/ 482 w 742"/>
                <a:gd name="T17" fmla="*/ 316 h 406"/>
                <a:gd name="T18" fmla="*/ 409 w 742"/>
                <a:gd name="T19" fmla="*/ 300 h 406"/>
                <a:gd name="T20" fmla="*/ 409 w 742"/>
                <a:gd name="T21" fmla="*/ 285 h 406"/>
                <a:gd name="T22" fmla="*/ 399 w 742"/>
                <a:gd name="T23" fmla="*/ 259 h 406"/>
                <a:gd name="T24" fmla="*/ 394 w 742"/>
                <a:gd name="T25" fmla="*/ 269 h 406"/>
                <a:gd name="T26" fmla="*/ 358 w 742"/>
                <a:gd name="T27" fmla="*/ 274 h 406"/>
                <a:gd name="T28" fmla="*/ 316 w 742"/>
                <a:gd name="T29" fmla="*/ 341 h 406"/>
                <a:gd name="T30" fmla="*/ 260 w 742"/>
                <a:gd name="T31" fmla="*/ 341 h 406"/>
                <a:gd name="T32" fmla="*/ 291 w 742"/>
                <a:gd name="T33" fmla="*/ 300 h 406"/>
                <a:gd name="T34" fmla="*/ 306 w 742"/>
                <a:gd name="T35" fmla="*/ 269 h 406"/>
                <a:gd name="T36" fmla="*/ 275 w 742"/>
                <a:gd name="T37" fmla="*/ 206 h 406"/>
                <a:gd name="T38" fmla="*/ 197 w 742"/>
                <a:gd name="T39" fmla="*/ 191 h 406"/>
                <a:gd name="T40" fmla="*/ 125 w 742"/>
                <a:gd name="T41" fmla="*/ 216 h 406"/>
                <a:gd name="T42" fmla="*/ 31 w 742"/>
                <a:gd name="T43" fmla="*/ 202 h 406"/>
                <a:gd name="T44" fmla="*/ 16 w 742"/>
                <a:gd name="T45" fmla="*/ 139 h 406"/>
                <a:gd name="T46" fmla="*/ 16 w 742"/>
                <a:gd name="T47" fmla="*/ 108 h 406"/>
                <a:gd name="T48" fmla="*/ 58 w 742"/>
                <a:gd name="T49" fmla="*/ 0 h 406"/>
                <a:gd name="T50" fmla="*/ 88 w 742"/>
                <a:gd name="T51" fmla="*/ 10 h 406"/>
                <a:gd name="T52" fmla="*/ 248 w 742"/>
                <a:gd name="T53" fmla="*/ 15 h 406"/>
                <a:gd name="T54" fmla="*/ 326 w 742"/>
                <a:gd name="T55" fmla="*/ 26 h 406"/>
                <a:gd name="T56" fmla="*/ 373 w 742"/>
                <a:gd name="T57" fmla="*/ 10 h 406"/>
                <a:gd name="T58" fmla="*/ 570 w 742"/>
                <a:gd name="T59" fmla="*/ 41 h 406"/>
                <a:gd name="T60" fmla="*/ 710 w 742"/>
                <a:gd name="T61" fmla="*/ 98 h 406"/>
                <a:gd name="T62" fmla="*/ 643 w 742"/>
                <a:gd name="T63" fmla="*/ 216 h 406"/>
                <a:gd name="T64" fmla="*/ 657 w 742"/>
                <a:gd name="T65" fmla="*/ 243 h 40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42"/>
                <a:gd name="T100" fmla="*/ 0 h 406"/>
                <a:gd name="T101" fmla="*/ 742 w 742"/>
                <a:gd name="T102" fmla="*/ 406 h 40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42" h="406">
                  <a:moveTo>
                    <a:pt x="657" y="243"/>
                  </a:moveTo>
                  <a:lnTo>
                    <a:pt x="570" y="274"/>
                  </a:lnTo>
                  <a:lnTo>
                    <a:pt x="575" y="316"/>
                  </a:lnTo>
                  <a:lnTo>
                    <a:pt x="559" y="285"/>
                  </a:lnTo>
                  <a:lnTo>
                    <a:pt x="518" y="310"/>
                  </a:lnTo>
                  <a:lnTo>
                    <a:pt x="524" y="336"/>
                  </a:lnTo>
                  <a:lnTo>
                    <a:pt x="601" y="351"/>
                  </a:lnTo>
                  <a:lnTo>
                    <a:pt x="612" y="357"/>
                  </a:lnTo>
                  <a:lnTo>
                    <a:pt x="590" y="357"/>
                  </a:lnTo>
                  <a:lnTo>
                    <a:pt x="570" y="357"/>
                  </a:lnTo>
                  <a:lnTo>
                    <a:pt x="544" y="377"/>
                  </a:lnTo>
                  <a:lnTo>
                    <a:pt x="502" y="405"/>
                  </a:lnTo>
                  <a:lnTo>
                    <a:pt x="477" y="393"/>
                  </a:lnTo>
                  <a:lnTo>
                    <a:pt x="482" y="367"/>
                  </a:lnTo>
                  <a:lnTo>
                    <a:pt x="451" y="351"/>
                  </a:lnTo>
                  <a:lnTo>
                    <a:pt x="436" y="341"/>
                  </a:lnTo>
                  <a:lnTo>
                    <a:pt x="451" y="336"/>
                  </a:lnTo>
                  <a:lnTo>
                    <a:pt x="482" y="316"/>
                  </a:lnTo>
                  <a:lnTo>
                    <a:pt x="477" y="310"/>
                  </a:lnTo>
                  <a:lnTo>
                    <a:pt x="409" y="300"/>
                  </a:lnTo>
                  <a:lnTo>
                    <a:pt x="399" y="285"/>
                  </a:lnTo>
                  <a:lnTo>
                    <a:pt x="409" y="285"/>
                  </a:lnTo>
                  <a:lnTo>
                    <a:pt x="414" y="285"/>
                  </a:lnTo>
                  <a:lnTo>
                    <a:pt x="399" y="259"/>
                  </a:lnTo>
                  <a:lnTo>
                    <a:pt x="399" y="274"/>
                  </a:lnTo>
                  <a:lnTo>
                    <a:pt x="394" y="269"/>
                  </a:lnTo>
                  <a:lnTo>
                    <a:pt x="383" y="269"/>
                  </a:lnTo>
                  <a:lnTo>
                    <a:pt x="358" y="274"/>
                  </a:lnTo>
                  <a:lnTo>
                    <a:pt x="332" y="316"/>
                  </a:lnTo>
                  <a:lnTo>
                    <a:pt x="316" y="341"/>
                  </a:lnTo>
                  <a:lnTo>
                    <a:pt x="275" y="357"/>
                  </a:lnTo>
                  <a:lnTo>
                    <a:pt x="260" y="341"/>
                  </a:lnTo>
                  <a:lnTo>
                    <a:pt x="275" y="316"/>
                  </a:lnTo>
                  <a:lnTo>
                    <a:pt x="291" y="300"/>
                  </a:lnTo>
                  <a:lnTo>
                    <a:pt x="342" y="295"/>
                  </a:lnTo>
                  <a:lnTo>
                    <a:pt x="306" y="269"/>
                  </a:lnTo>
                  <a:lnTo>
                    <a:pt x="301" y="248"/>
                  </a:lnTo>
                  <a:lnTo>
                    <a:pt x="275" y="206"/>
                  </a:lnTo>
                  <a:lnTo>
                    <a:pt x="248" y="206"/>
                  </a:lnTo>
                  <a:lnTo>
                    <a:pt x="197" y="191"/>
                  </a:lnTo>
                  <a:lnTo>
                    <a:pt x="166" y="202"/>
                  </a:lnTo>
                  <a:lnTo>
                    <a:pt x="125" y="216"/>
                  </a:lnTo>
                  <a:lnTo>
                    <a:pt x="47" y="202"/>
                  </a:lnTo>
                  <a:lnTo>
                    <a:pt x="31" y="202"/>
                  </a:lnTo>
                  <a:lnTo>
                    <a:pt x="0" y="186"/>
                  </a:lnTo>
                  <a:lnTo>
                    <a:pt x="16" y="139"/>
                  </a:lnTo>
                  <a:lnTo>
                    <a:pt x="21" y="134"/>
                  </a:lnTo>
                  <a:lnTo>
                    <a:pt x="16" y="108"/>
                  </a:lnTo>
                  <a:lnTo>
                    <a:pt x="74" y="30"/>
                  </a:lnTo>
                  <a:lnTo>
                    <a:pt x="58" y="0"/>
                  </a:lnTo>
                  <a:lnTo>
                    <a:pt x="74" y="0"/>
                  </a:lnTo>
                  <a:lnTo>
                    <a:pt x="88" y="10"/>
                  </a:lnTo>
                  <a:lnTo>
                    <a:pt x="248" y="0"/>
                  </a:lnTo>
                  <a:lnTo>
                    <a:pt x="248" y="15"/>
                  </a:lnTo>
                  <a:lnTo>
                    <a:pt x="326" y="30"/>
                  </a:lnTo>
                  <a:lnTo>
                    <a:pt x="326" y="26"/>
                  </a:lnTo>
                  <a:lnTo>
                    <a:pt x="342" y="10"/>
                  </a:lnTo>
                  <a:lnTo>
                    <a:pt x="373" y="10"/>
                  </a:lnTo>
                  <a:lnTo>
                    <a:pt x="467" y="30"/>
                  </a:lnTo>
                  <a:lnTo>
                    <a:pt x="570" y="41"/>
                  </a:lnTo>
                  <a:lnTo>
                    <a:pt x="643" y="98"/>
                  </a:lnTo>
                  <a:lnTo>
                    <a:pt x="710" y="98"/>
                  </a:lnTo>
                  <a:lnTo>
                    <a:pt x="741" y="186"/>
                  </a:lnTo>
                  <a:lnTo>
                    <a:pt x="643" y="216"/>
                  </a:lnTo>
                  <a:lnTo>
                    <a:pt x="657" y="243"/>
                  </a:lnTo>
                </a:path>
              </a:pathLst>
            </a:custGeom>
            <a:solidFill>
              <a:schemeClr val="bg1"/>
            </a:solidFill>
            <a:ln w="324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37" name="Freeform 36" descr="Diagonales larges vers le bas"/>
            <p:cNvSpPr>
              <a:spLocks noChangeArrowheads="1"/>
            </p:cNvSpPr>
            <p:nvPr/>
          </p:nvSpPr>
          <p:spPr bwMode="auto">
            <a:xfrm>
              <a:off x="4636517" y="2444750"/>
              <a:ext cx="84137" cy="47625"/>
            </a:xfrm>
            <a:custGeom>
              <a:avLst/>
              <a:gdLst>
                <a:gd name="T0" fmla="*/ 4 w 135"/>
                <a:gd name="T1" fmla="*/ 26 h 74"/>
                <a:gd name="T2" fmla="*/ 46 w 135"/>
                <a:gd name="T3" fmla="*/ 26 h 74"/>
                <a:gd name="T4" fmla="*/ 93 w 135"/>
                <a:gd name="T5" fmla="*/ 16 h 74"/>
                <a:gd name="T6" fmla="*/ 108 w 135"/>
                <a:gd name="T7" fmla="*/ 16 h 74"/>
                <a:gd name="T8" fmla="*/ 108 w 135"/>
                <a:gd name="T9" fmla="*/ 6 h 74"/>
                <a:gd name="T10" fmla="*/ 124 w 135"/>
                <a:gd name="T11" fmla="*/ 0 h 74"/>
                <a:gd name="T12" fmla="*/ 124 w 135"/>
                <a:gd name="T13" fmla="*/ 16 h 74"/>
                <a:gd name="T14" fmla="*/ 134 w 135"/>
                <a:gd name="T15" fmla="*/ 26 h 74"/>
                <a:gd name="T16" fmla="*/ 134 w 135"/>
                <a:gd name="T17" fmla="*/ 41 h 74"/>
                <a:gd name="T18" fmla="*/ 108 w 135"/>
                <a:gd name="T19" fmla="*/ 57 h 74"/>
                <a:gd name="T20" fmla="*/ 93 w 135"/>
                <a:gd name="T21" fmla="*/ 73 h 74"/>
                <a:gd name="T22" fmla="*/ 57 w 135"/>
                <a:gd name="T23" fmla="*/ 67 h 74"/>
                <a:gd name="T24" fmla="*/ 30 w 135"/>
                <a:gd name="T25" fmla="*/ 73 h 74"/>
                <a:gd name="T26" fmla="*/ 26 w 135"/>
                <a:gd name="T27" fmla="*/ 57 h 74"/>
                <a:gd name="T28" fmla="*/ 0 w 135"/>
                <a:gd name="T29" fmla="*/ 31 h 74"/>
                <a:gd name="T30" fmla="*/ 4 w 135"/>
                <a:gd name="T31" fmla="*/ 26 h 74"/>
                <a:gd name="T32" fmla="*/ 4 w 135"/>
                <a:gd name="T33" fmla="*/ 26 h 7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5"/>
                <a:gd name="T52" fmla="*/ 0 h 74"/>
                <a:gd name="T53" fmla="*/ 135 w 135"/>
                <a:gd name="T54" fmla="*/ 74 h 7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5" h="74">
                  <a:moveTo>
                    <a:pt x="4" y="26"/>
                  </a:moveTo>
                  <a:lnTo>
                    <a:pt x="46" y="26"/>
                  </a:lnTo>
                  <a:lnTo>
                    <a:pt x="93" y="16"/>
                  </a:lnTo>
                  <a:lnTo>
                    <a:pt x="108" y="16"/>
                  </a:lnTo>
                  <a:lnTo>
                    <a:pt x="108" y="6"/>
                  </a:lnTo>
                  <a:lnTo>
                    <a:pt x="124" y="0"/>
                  </a:lnTo>
                  <a:lnTo>
                    <a:pt x="124" y="16"/>
                  </a:lnTo>
                  <a:lnTo>
                    <a:pt x="134" y="26"/>
                  </a:lnTo>
                  <a:lnTo>
                    <a:pt x="134" y="41"/>
                  </a:lnTo>
                  <a:lnTo>
                    <a:pt x="108" y="57"/>
                  </a:lnTo>
                  <a:lnTo>
                    <a:pt x="93" y="73"/>
                  </a:lnTo>
                  <a:lnTo>
                    <a:pt x="57" y="67"/>
                  </a:lnTo>
                  <a:lnTo>
                    <a:pt x="30" y="73"/>
                  </a:lnTo>
                  <a:lnTo>
                    <a:pt x="26" y="57"/>
                  </a:lnTo>
                  <a:lnTo>
                    <a:pt x="0" y="31"/>
                  </a:lnTo>
                  <a:lnTo>
                    <a:pt x="4" y="26"/>
                  </a:lnTo>
                </a:path>
              </a:pathLst>
            </a:custGeom>
            <a:solidFill>
              <a:schemeClr val="bg1"/>
            </a:solidFill>
            <a:ln w="324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38" name="Freeform 37" descr="Diagonales larges vers le bas"/>
            <p:cNvSpPr>
              <a:spLocks noChangeArrowheads="1"/>
            </p:cNvSpPr>
            <p:nvPr/>
          </p:nvSpPr>
          <p:spPr bwMode="auto">
            <a:xfrm>
              <a:off x="4636517" y="2471738"/>
              <a:ext cx="147637" cy="115887"/>
            </a:xfrm>
            <a:custGeom>
              <a:avLst/>
              <a:gdLst>
                <a:gd name="T0" fmla="*/ 134 w 235"/>
                <a:gd name="T1" fmla="*/ 0 h 183"/>
                <a:gd name="T2" fmla="*/ 139 w 235"/>
                <a:gd name="T3" fmla="*/ 0 h 183"/>
                <a:gd name="T4" fmla="*/ 165 w 235"/>
                <a:gd name="T5" fmla="*/ 16 h 183"/>
                <a:gd name="T6" fmla="*/ 202 w 235"/>
                <a:gd name="T7" fmla="*/ 26 h 183"/>
                <a:gd name="T8" fmla="*/ 206 w 235"/>
                <a:gd name="T9" fmla="*/ 16 h 183"/>
                <a:gd name="T10" fmla="*/ 217 w 235"/>
                <a:gd name="T11" fmla="*/ 6 h 183"/>
                <a:gd name="T12" fmla="*/ 222 w 235"/>
                <a:gd name="T13" fmla="*/ 31 h 183"/>
                <a:gd name="T14" fmla="*/ 234 w 235"/>
                <a:gd name="T15" fmla="*/ 67 h 183"/>
                <a:gd name="T16" fmla="*/ 217 w 235"/>
                <a:gd name="T17" fmla="*/ 67 h 183"/>
                <a:gd name="T18" fmla="*/ 165 w 235"/>
                <a:gd name="T19" fmla="*/ 67 h 183"/>
                <a:gd name="T20" fmla="*/ 114 w 235"/>
                <a:gd name="T21" fmla="*/ 67 h 183"/>
                <a:gd name="T22" fmla="*/ 134 w 235"/>
                <a:gd name="T23" fmla="*/ 114 h 183"/>
                <a:gd name="T24" fmla="*/ 176 w 235"/>
                <a:gd name="T25" fmla="*/ 155 h 183"/>
                <a:gd name="T26" fmla="*/ 176 w 235"/>
                <a:gd name="T27" fmla="*/ 182 h 183"/>
                <a:gd name="T28" fmla="*/ 149 w 235"/>
                <a:gd name="T29" fmla="*/ 155 h 183"/>
                <a:gd name="T30" fmla="*/ 124 w 235"/>
                <a:gd name="T31" fmla="*/ 151 h 183"/>
                <a:gd name="T32" fmla="*/ 108 w 235"/>
                <a:gd name="T33" fmla="*/ 155 h 183"/>
                <a:gd name="T34" fmla="*/ 67 w 235"/>
                <a:gd name="T35" fmla="*/ 114 h 183"/>
                <a:gd name="T36" fmla="*/ 92 w 235"/>
                <a:gd name="T37" fmla="*/ 109 h 183"/>
                <a:gd name="T38" fmla="*/ 57 w 235"/>
                <a:gd name="T39" fmla="*/ 83 h 183"/>
                <a:gd name="T40" fmla="*/ 57 w 235"/>
                <a:gd name="T41" fmla="*/ 67 h 183"/>
                <a:gd name="T42" fmla="*/ 30 w 235"/>
                <a:gd name="T43" fmla="*/ 47 h 183"/>
                <a:gd name="T44" fmla="*/ 16 w 235"/>
                <a:gd name="T45" fmla="*/ 73 h 183"/>
                <a:gd name="T46" fmla="*/ 0 w 235"/>
                <a:gd name="T47" fmla="*/ 41 h 183"/>
                <a:gd name="T48" fmla="*/ 4 w 235"/>
                <a:gd name="T49" fmla="*/ 31 h 183"/>
                <a:gd name="T50" fmla="*/ 26 w 235"/>
                <a:gd name="T51" fmla="*/ 41 h 183"/>
                <a:gd name="T52" fmla="*/ 30 w 235"/>
                <a:gd name="T53" fmla="*/ 31 h 183"/>
                <a:gd name="T54" fmla="*/ 57 w 235"/>
                <a:gd name="T55" fmla="*/ 26 h 183"/>
                <a:gd name="T56" fmla="*/ 92 w 235"/>
                <a:gd name="T57" fmla="*/ 31 h 183"/>
                <a:gd name="T58" fmla="*/ 108 w 235"/>
                <a:gd name="T59" fmla="*/ 16 h 183"/>
                <a:gd name="T60" fmla="*/ 134 w 235"/>
                <a:gd name="T61" fmla="*/ 0 h 183"/>
                <a:gd name="T62" fmla="*/ 134 w 235"/>
                <a:gd name="T63" fmla="*/ 0 h 18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35"/>
                <a:gd name="T97" fmla="*/ 0 h 183"/>
                <a:gd name="T98" fmla="*/ 235 w 235"/>
                <a:gd name="T99" fmla="*/ 183 h 18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35" h="183">
                  <a:moveTo>
                    <a:pt x="134" y="0"/>
                  </a:moveTo>
                  <a:lnTo>
                    <a:pt x="139" y="0"/>
                  </a:lnTo>
                  <a:lnTo>
                    <a:pt x="165" y="16"/>
                  </a:lnTo>
                  <a:lnTo>
                    <a:pt x="202" y="26"/>
                  </a:lnTo>
                  <a:lnTo>
                    <a:pt x="206" y="16"/>
                  </a:lnTo>
                  <a:lnTo>
                    <a:pt x="217" y="6"/>
                  </a:lnTo>
                  <a:lnTo>
                    <a:pt x="222" y="31"/>
                  </a:lnTo>
                  <a:lnTo>
                    <a:pt x="234" y="67"/>
                  </a:lnTo>
                  <a:lnTo>
                    <a:pt x="217" y="67"/>
                  </a:lnTo>
                  <a:lnTo>
                    <a:pt x="165" y="67"/>
                  </a:lnTo>
                  <a:lnTo>
                    <a:pt x="114" y="67"/>
                  </a:lnTo>
                  <a:lnTo>
                    <a:pt x="134" y="114"/>
                  </a:lnTo>
                  <a:lnTo>
                    <a:pt x="176" y="155"/>
                  </a:lnTo>
                  <a:lnTo>
                    <a:pt x="176" y="182"/>
                  </a:lnTo>
                  <a:lnTo>
                    <a:pt x="149" y="155"/>
                  </a:lnTo>
                  <a:lnTo>
                    <a:pt x="124" y="151"/>
                  </a:lnTo>
                  <a:lnTo>
                    <a:pt x="108" y="155"/>
                  </a:lnTo>
                  <a:lnTo>
                    <a:pt x="67" y="114"/>
                  </a:lnTo>
                  <a:lnTo>
                    <a:pt x="92" y="109"/>
                  </a:lnTo>
                  <a:lnTo>
                    <a:pt x="57" y="83"/>
                  </a:lnTo>
                  <a:lnTo>
                    <a:pt x="57" y="67"/>
                  </a:lnTo>
                  <a:lnTo>
                    <a:pt x="30" y="47"/>
                  </a:lnTo>
                  <a:lnTo>
                    <a:pt x="16" y="73"/>
                  </a:lnTo>
                  <a:lnTo>
                    <a:pt x="0" y="41"/>
                  </a:lnTo>
                  <a:lnTo>
                    <a:pt x="4" y="31"/>
                  </a:lnTo>
                  <a:lnTo>
                    <a:pt x="26" y="41"/>
                  </a:lnTo>
                  <a:lnTo>
                    <a:pt x="30" y="31"/>
                  </a:lnTo>
                  <a:lnTo>
                    <a:pt x="57" y="26"/>
                  </a:lnTo>
                  <a:lnTo>
                    <a:pt x="92" y="31"/>
                  </a:lnTo>
                  <a:lnTo>
                    <a:pt x="108" y="16"/>
                  </a:lnTo>
                  <a:lnTo>
                    <a:pt x="134" y="0"/>
                  </a:lnTo>
                </a:path>
              </a:pathLst>
            </a:custGeom>
            <a:solidFill>
              <a:schemeClr val="bg1"/>
            </a:solidFill>
            <a:ln w="324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39" name="Freeform 38" descr="Diagonales larges vers le bas"/>
            <p:cNvSpPr>
              <a:spLocks noChangeArrowheads="1"/>
            </p:cNvSpPr>
            <p:nvPr/>
          </p:nvSpPr>
          <p:spPr bwMode="auto">
            <a:xfrm>
              <a:off x="4707954" y="2514600"/>
              <a:ext cx="92075" cy="85725"/>
            </a:xfrm>
            <a:custGeom>
              <a:avLst/>
              <a:gdLst>
                <a:gd name="T0" fmla="*/ 108 w 146"/>
                <a:gd name="T1" fmla="*/ 135 h 136"/>
                <a:gd name="T2" fmla="*/ 77 w 146"/>
                <a:gd name="T3" fmla="*/ 125 h 136"/>
                <a:gd name="T4" fmla="*/ 41 w 146"/>
                <a:gd name="T5" fmla="*/ 115 h 136"/>
                <a:gd name="T6" fmla="*/ 41 w 146"/>
                <a:gd name="T7" fmla="*/ 109 h 136"/>
                <a:gd name="T8" fmla="*/ 62 w 146"/>
                <a:gd name="T9" fmla="*/ 115 h 136"/>
                <a:gd name="T10" fmla="*/ 62 w 146"/>
                <a:gd name="T11" fmla="*/ 88 h 136"/>
                <a:gd name="T12" fmla="*/ 20 w 146"/>
                <a:gd name="T13" fmla="*/ 47 h 136"/>
                <a:gd name="T14" fmla="*/ 0 w 146"/>
                <a:gd name="T15" fmla="*/ 0 h 136"/>
                <a:gd name="T16" fmla="*/ 51 w 146"/>
                <a:gd name="T17" fmla="*/ 0 h 136"/>
                <a:gd name="T18" fmla="*/ 104 w 146"/>
                <a:gd name="T19" fmla="*/ 0 h 136"/>
                <a:gd name="T20" fmla="*/ 119 w 146"/>
                <a:gd name="T21" fmla="*/ 0 h 136"/>
                <a:gd name="T22" fmla="*/ 145 w 146"/>
                <a:gd name="T23" fmla="*/ 0 h 136"/>
                <a:gd name="T24" fmla="*/ 135 w 146"/>
                <a:gd name="T25" fmla="*/ 31 h 136"/>
                <a:gd name="T26" fmla="*/ 145 w 146"/>
                <a:gd name="T27" fmla="*/ 57 h 136"/>
                <a:gd name="T28" fmla="*/ 145 w 146"/>
                <a:gd name="T29" fmla="*/ 84 h 136"/>
                <a:gd name="T30" fmla="*/ 119 w 146"/>
                <a:gd name="T31" fmla="*/ 109 h 136"/>
                <a:gd name="T32" fmla="*/ 108 w 146"/>
                <a:gd name="T33" fmla="*/ 135 h 136"/>
                <a:gd name="T34" fmla="*/ 108 w 146"/>
                <a:gd name="T35" fmla="*/ 135 h 1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46"/>
                <a:gd name="T55" fmla="*/ 0 h 136"/>
                <a:gd name="T56" fmla="*/ 146 w 146"/>
                <a:gd name="T57" fmla="*/ 136 h 1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46" h="136">
                  <a:moveTo>
                    <a:pt x="108" y="135"/>
                  </a:moveTo>
                  <a:lnTo>
                    <a:pt x="77" y="125"/>
                  </a:lnTo>
                  <a:lnTo>
                    <a:pt x="41" y="115"/>
                  </a:lnTo>
                  <a:lnTo>
                    <a:pt x="41" y="109"/>
                  </a:lnTo>
                  <a:lnTo>
                    <a:pt x="62" y="115"/>
                  </a:lnTo>
                  <a:lnTo>
                    <a:pt x="62" y="88"/>
                  </a:lnTo>
                  <a:lnTo>
                    <a:pt x="20" y="47"/>
                  </a:lnTo>
                  <a:lnTo>
                    <a:pt x="0" y="0"/>
                  </a:lnTo>
                  <a:lnTo>
                    <a:pt x="51" y="0"/>
                  </a:lnTo>
                  <a:lnTo>
                    <a:pt x="104" y="0"/>
                  </a:lnTo>
                  <a:lnTo>
                    <a:pt x="119" y="0"/>
                  </a:lnTo>
                  <a:lnTo>
                    <a:pt x="145" y="0"/>
                  </a:lnTo>
                  <a:lnTo>
                    <a:pt x="135" y="31"/>
                  </a:lnTo>
                  <a:lnTo>
                    <a:pt x="145" y="57"/>
                  </a:lnTo>
                  <a:lnTo>
                    <a:pt x="145" y="84"/>
                  </a:lnTo>
                  <a:lnTo>
                    <a:pt x="119" y="109"/>
                  </a:lnTo>
                  <a:lnTo>
                    <a:pt x="108" y="135"/>
                  </a:lnTo>
                </a:path>
              </a:pathLst>
            </a:custGeom>
            <a:solidFill>
              <a:schemeClr val="bg1"/>
            </a:solidFill>
            <a:ln w="324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40" name="Freeform 39" descr="Diagonales larges vers le bas"/>
            <p:cNvSpPr>
              <a:spLocks noChangeArrowheads="1"/>
            </p:cNvSpPr>
            <p:nvPr/>
          </p:nvSpPr>
          <p:spPr bwMode="auto">
            <a:xfrm>
              <a:off x="4774629" y="2471738"/>
              <a:ext cx="73025" cy="42862"/>
            </a:xfrm>
            <a:custGeom>
              <a:avLst/>
              <a:gdLst>
                <a:gd name="T0" fmla="*/ 0 w 115"/>
                <a:gd name="T1" fmla="*/ 6 h 68"/>
                <a:gd name="T2" fmla="*/ 31 w 115"/>
                <a:gd name="T3" fmla="*/ 6 h 68"/>
                <a:gd name="T4" fmla="*/ 41 w 115"/>
                <a:gd name="T5" fmla="*/ 0 h 68"/>
                <a:gd name="T6" fmla="*/ 73 w 115"/>
                <a:gd name="T7" fmla="*/ 0 h 68"/>
                <a:gd name="T8" fmla="*/ 83 w 115"/>
                <a:gd name="T9" fmla="*/ 16 h 68"/>
                <a:gd name="T10" fmla="*/ 83 w 115"/>
                <a:gd name="T11" fmla="*/ 31 h 68"/>
                <a:gd name="T12" fmla="*/ 114 w 115"/>
                <a:gd name="T13" fmla="*/ 47 h 68"/>
                <a:gd name="T14" fmla="*/ 114 w 115"/>
                <a:gd name="T15" fmla="*/ 67 h 68"/>
                <a:gd name="T16" fmla="*/ 98 w 115"/>
                <a:gd name="T17" fmla="*/ 67 h 68"/>
                <a:gd name="T18" fmla="*/ 73 w 115"/>
                <a:gd name="T19" fmla="*/ 57 h 68"/>
                <a:gd name="T20" fmla="*/ 41 w 115"/>
                <a:gd name="T21" fmla="*/ 67 h 68"/>
                <a:gd name="T22" fmla="*/ 16 w 115"/>
                <a:gd name="T23" fmla="*/ 67 h 68"/>
                <a:gd name="T24" fmla="*/ 4 w 115"/>
                <a:gd name="T25" fmla="*/ 31 h 68"/>
                <a:gd name="T26" fmla="*/ 0 w 115"/>
                <a:gd name="T27" fmla="*/ 6 h 68"/>
                <a:gd name="T28" fmla="*/ 0 w 115"/>
                <a:gd name="T29" fmla="*/ 6 h 6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5"/>
                <a:gd name="T46" fmla="*/ 0 h 68"/>
                <a:gd name="T47" fmla="*/ 115 w 115"/>
                <a:gd name="T48" fmla="*/ 68 h 6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5" h="68">
                  <a:moveTo>
                    <a:pt x="0" y="6"/>
                  </a:moveTo>
                  <a:lnTo>
                    <a:pt x="31" y="6"/>
                  </a:lnTo>
                  <a:lnTo>
                    <a:pt x="41" y="0"/>
                  </a:lnTo>
                  <a:lnTo>
                    <a:pt x="73" y="0"/>
                  </a:lnTo>
                  <a:lnTo>
                    <a:pt x="83" y="16"/>
                  </a:lnTo>
                  <a:lnTo>
                    <a:pt x="83" y="31"/>
                  </a:lnTo>
                  <a:lnTo>
                    <a:pt x="114" y="47"/>
                  </a:lnTo>
                  <a:lnTo>
                    <a:pt x="114" y="67"/>
                  </a:lnTo>
                  <a:lnTo>
                    <a:pt x="98" y="67"/>
                  </a:lnTo>
                  <a:lnTo>
                    <a:pt x="73" y="57"/>
                  </a:lnTo>
                  <a:lnTo>
                    <a:pt x="41" y="67"/>
                  </a:lnTo>
                  <a:lnTo>
                    <a:pt x="16" y="67"/>
                  </a:lnTo>
                  <a:lnTo>
                    <a:pt x="4" y="31"/>
                  </a:lnTo>
                  <a:lnTo>
                    <a:pt x="0" y="6"/>
                  </a:lnTo>
                </a:path>
              </a:pathLst>
            </a:custGeom>
            <a:solidFill>
              <a:schemeClr val="bg1"/>
            </a:solidFill>
            <a:ln w="324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41" name="Freeform 40" descr="Rayures étroites horizontales"/>
            <p:cNvSpPr>
              <a:spLocks noChangeArrowheads="1"/>
            </p:cNvSpPr>
            <p:nvPr/>
          </p:nvSpPr>
          <p:spPr bwMode="auto">
            <a:xfrm>
              <a:off x="4793679" y="2508250"/>
              <a:ext cx="95250" cy="101600"/>
            </a:xfrm>
            <a:custGeom>
              <a:avLst/>
              <a:gdLst>
                <a:gd name="T0" fmla="*/ 82 w 150"/>
                <a:gd name="T1" fmla="*/ 10 h 162"/>
                <a:gd name="T2" fmla="*/ 82 w 150"/>
                <a:gd name="T3" fmla="*/ 16 h 162"/>
                <a:gd name="T4" fmla="*/ 102 w 150"/>
                <a:gd name="T5" fmla="*/ 26 h 162"/>
                <a:gd name="T6" fmla="*/ 118 w 150"/>
                <a:gd name="T7" fmla="*/ 37 h 162"/>
                <a:gd name="T8" fmla="*/ 123 w 150"/>
                <a:gd name="T9" fmla="*/ 26 h 162"/>
                <a:gd name="T10" fmla="*/ 133 w 150"/>
                <a:gd name="T11" fmla="*/ 26 h 162"/>
                <a:gd name="T12" fmla="*/ 123 w 150"/>
                <a:gd name="T13" fmla="*/ 37 h 162"/>
                <a:gd name="T14" fmla="*/ 133 w 150"/>
                <a:gd name="T15" fmla="*/ 53 h 162"/>
                <a:gd name="T16" fmla="*/ 133 w 150"/>
                <a:gd name="T17" fmla="*/ 83 h 162"/>
                <a:gd name="T18" fmla="*/ 144 w 150"/>
                <a:gd name="T19" fmla="*/ 98 h 162"/>
                <a:gd name="T20" fmla="*/ 149 w 150"/>
                <a:gd name="T21" fmla="*/ 109 h 162"/>
                <a:gd name="T22" fmla="*/ 144 w 150"/>
                <a:gd name="T23" fmla="*/ 120 h 162"/>
                <a:gd name="T24" fmla="*/ 133 w 150"/>
                <a:gd name="T25" fmla="*/ 125 h 162"/>
                <a:gd name="T26" fmla="*/ 133 w 150"/>
                <a:gd name="T27" fmla="*/ 135 h 162"/>
                <a:gd name="T28" fmla="*/ 144 w 150"/>
                <a:gd name="T29" fmla="*/ 145 h 162"/>
                <a:gd name="T30" fmla="*/ 133 w 150"/>
                <a:gd name="T31" fmla="*/ 151 h 162"/>
                <a:gd name="T32" fmla="*/ 92 w 150"/>
                <a:gd name="T33" fmla="*/ 161 h 162"/>
                <a:gd name="T34" fmla="*/ 108 w 150"/>
                <a:gd name="T35" fmla="*/ 145 h 162"/>
                <a:gd name="T36" fmla="*/ 92 w 150"/>
                <a:gd name="T37" fmla="*/ 120 h 162"/>
                <a:gd name="T38" fmla="*/ 67 w 150"/>
                <a:gd name="T39" fmla="*/ 120 h 162"/>
                <a:gd name="T40" fmla="*/ 61 w 150"/>
                <a:gd name="T41" fmla="*/ 125 h 162"/>
                <a:gd name="T42" fmla="*/ 36 w 150"/>
                <a:gd name="T43" fmla="*/ 98 h 162"/>
                <a:gd name="T44" fmla="*/ 10 w 150"/>
                <a:gd name="T45" fmla="*/ 94 h 162"/>
                <a:gd name="T46" fmla="*/ 10 w 150"/>
                <a:gd name="T47" fmla="*/ 67 h 162"/>
                <a:gd name="T48" fmla="*/ 0 w 150"/>
                <a:gd name="T49" fmla="*/ 41 h 162"/>
                <a:gd name="T50" fmla="*/ 10 w 150"/>
                <a:gd name="T51" fmla="*/ 10 h 162"/>
                <a:gd name="T52" fmla="*/ 41 w 150"/>
                <a:gd name="T53" fmla="*/ 0 h 162"/>
                <a:gd name="T54" fmla="*/ 67 w 150"/>
                <a:gd name="T55" fmla="*/ 10 h 162"/>
                <a:gd name="T56" fmla="*/ 82 w 150"/>
                <a:gd name="T57" fmla="*/ 10 h 162"/>
                <a:gd name="T58" fmla="*/ 82 w 150"/>
                <a:gd name="T59" fmla="*/ 10 h 16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50"/>
                <a:gd name="T91" fmla="*/ 0 h 162"/>
                <a:gd name="T92" fmla="*/ 150 w 150"/>
                <a:gd name="T93" fmla="*/ 162 h 16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50" h="162">
                  <a:moveTo>
                    <a:pt x="82" y="10"/>
                  </a:moveTo>
                  <a:lnTo>
                    <a:pt x="82" y="16"/>
                  </a:lnTo>
                  <a:lnTo>
                    <a:pt x="102" y="26"/>
                  </a:lnTo>
                  <a:lnTo>
                    <a:pt x="118" y="37"/>
                  </a:lnTo>
                  <a:lnTo>
                    <a:pt x="123" y="26"/>
                  </a:lnTo>
                  <a:lnTo>
                    <a:pt x="133" y="26"/>
                  </a:lnTo>
                  <a:lnTo>
                    <a:pt x="123" y="37"/>
                  </a:lnTo>
                  <a:lnTo>
                    <a:pt x="133" y="53"/>
                  </a:lnTo>
                  <a:lnTo>
                    <a:pt x="133" y="83"/>
                  </a:lnTo>
                  <a:lnTo>
                    <a:pt x="144" y="98"/>
                  </a:lnTo>
                  <a:lnTo>
                    <a:pt x="149" y="109"/>
                  </a:lnTo>
                  <a:lnTo>
                    <a:pt x="144" y="120"/>
                  </a:lnTo>
                  <a:lnTo>
                    <a:pt x="133" y="125"/>
                  </a:lnTo>
                  <a:lnTo>
                    <a:pt x="133" y="135"/>
                  </a:lnTo>
                  <a:lnTo>
                    <a:pt x="144" y="145"/>
                  </a:lnTo>
                  <a:lnTo>
                    <a:pt x="133" y="151"/>
                  </a:lnTo>
                  <a:lnTo>
                    <a:pt x="92" y="161"/>
                  </a:lnTo>
                  <a:lnTo>
                    <a:pt x="108" y="145"/>
                  </a:lnTo>
                  <a:lnTo>
                    <a:pt x="92" y="120"/>
                  </a:lnTo>
                  <a:lnTo>
                    <a:pt x="67" y="120"/>
                  </a:lnTo>
                  <a:lnTo>
                    <a:pt x="61" y="125"/>
                  </a:lnTo>
                  <a:lnTo>
                    <a:pt x="36" y="98"/>
                  </a:lnTo>
                  <a:lnTo>
                    <a:pt x="10" y="94"/>
                  </a:lnTo>
                  <a:lnTo>
                    <a:pt x="10" y="67"/>
                  </a:lnTo>
                  <a:lnTo>
                    <a:pt x="0" y="41"/>
                  </a:lnTo>
                  <a:lnTo>
                    <a:pt x="10" y="10"/>
                  </a:lnTo>
                  <a:lnTo>
                    <a:pt x="41" y="0"/>
                  </a:lnTo>
                  <a:lnTo>
                    <a:pt x="67" y="10"/>
                  </a:lnTo>
                  <a:lnTo>
                    <a:pt x="82" y="10"/>
                  </a:lnTo>
                </a:path>
              </a:pathLst>
            </a:custGeom>
            <a:solidFill>
              <a:schemeClr val="bg1"/>
            </a:solidFill>
            <a:ln w="324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42" name="Freeform 41" descr="Rayures étroites horizontales"/>
            <p:cNvSpPr>
              <a:spLocks noChangeArrowheads="1"/>
            </p:cNvSpPr>
            <p:nvPr/>
          </p:nvSpPr>
          <p:spPr bwMode="auto">
            <a:xfrm>
              <a:off x="4774629" y="2566988"/>
              <a:ext cx="58738" cy="52387"/>
            </a:xfrm>
            <a:custGeom>
              <a:avLst/>
              <a:gdLst>
                <a:gd name="T0" fmla="*/ 57 w 94"/>
                <a:gd name="T1" fmla="*/ 41 h 84"/>
                <a:gd name="T2" fmla="*/ 41 w 94"/>
                <a:gd name="T3" fmla="*/ 57 h 84"/>
                <a:gd name="T4" fmla="*/ 26 w 94"/>
                <a:gd name="T5" fmla="*/ 83 h 84"/>
                <a:gd name="T6" fmla="*/ 0 w 94"/>
                <a:gd name="T7" fmla="*/ 52 h 84"/>
                <a:gd name="T8" fmla="*/ 4 w 94"/>
                <a:gd name="T9" fmla="*/ 52 h 84"/>
                <a:gd name="T10" fmla="*/ 16 w 94"/>
                <a:gd name="T11" fmla="*/ 26 h 84"/>
                <a:gd name="T12" fmla="*/ 41 w 94"/>
                <a:gd name="T13" fmla="*/ 0 h 84"/>
                <a:gd name="T14" fmla="*/ 67 w 94"/>
                <a:gd name="T15" fmla="*/ 4 h 84"/>
                <a:gd name="T16" fmla="*/ 93 w 94"/>
                <a:gd name="T17" fmla="*/ 31 h 84"/>
                <a:gd name="T18" fmla="*/ 83 w 94"/>
                <a:gd name="T19" fmla="*/ 41 h 84"/>
                <a:gd name="T20" fmla="*/ 57 w 94"/>
                <a:gd name="T21" fmla="*/ 41 h 84"/>
                <a:gd name="T22" fmla="*/ 57 w 94"/>
                <a:gd name="T23" fmla="*/ 41 h 8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4"/>
                <a:gd name="T37" fmla="*/ 0 h 84"/>
                <a:gd name="T38" fmla="*/ 94 w 94"/>
                <a:gd name="T39" fmla="*/ 84 h 8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4" h="84">
                  <a:moveTo>
                    <a:pt x="57" y="41"/>
                  </a:moveTo>
                  <a:lnTo>
                    <a:pt x="41" y="57"/>
                  </a:lnTo>
                  <a:lnTo>
                    <a:pt x="26" y="83"/>
                  </a:lnTo>
                  <a:lnTo>
                    <a:pt x="0" y="52"/>
                  </a:lnTo>
                  <a:lnTo>
                    <a:pt x="4" y="52"/>
                  </a:lnTo>
                  <a:lnTo>
                    <a:pt x="16" y="26"/>
                  </a:lnTo>
                  <a:lnTo>
                    <a:pt x="41" y="0"/>
                  </a:lnTo>
                  <a:lnTo>
                    <a:pt x="67" y="4"/>
                  </a:lnTo>
                  <a:lnTo>
                    <a:pt x="93" y="31"/>
                  </a:lnTo>
                  <a:lnTo>
                    <a:pt x="83" y="41"/>
                  </a:lnTo>
                  <a:lnTo>
                    <a:pt x="57" y="41"/>
                  </a:lnTo>
                </a:path>
              </a:pathLst>
            </a:custGeom>
            <a:solidFill>
              <a:schemeClr val="bg1"/>
            </a:solidFill>
            <a:ln w="324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43" name="Freeform 42" descr="Rayures étroites horizontales"/>
            <p:cNvSpPr>
              <a:spLocks noChangeArrowheads="1"/>
            </p:cNvSpPr>
            <p:nvPr/>
          </p:nvSpPr>
          <p:spPr bwMode="auto">
            <a:xfrm>
              <a:off x="4811142" y="2584450"/>
              <a:ext cx="52387" cy="41275"/>
            </a:xfrm>
            <a:custGeom>
              <a:avLst/>
              <a:gdLst>
                <a:gd name="T0" fmla="*/ 67 w 84"/>
                <a:gd name="T1" fmla="*/ 41 h 68"/>
                <a:gd name="T2" fmla="*/ 36 w 84"/>
                <a:gd name="T3" fmla="*/ 67 h 68"/>
                <a:gd name="T4" fmla="*/ 36 w 84"/>
                <a:gd name="T5" fmla="*/ 57 h 68"/>
                <a:gd name="T6" fmla="*/ 36 w 84"/>
                <a:gd name="T7" fmla="*/ 41 h 68"/>
                <a:gd name="T8" fmla="*/ 0 w 84"/>
                <a:gd name="T9" fmla="*/ 16 h 68"/>
                <a:gd name="T10" fmla="*/ 26 w 84"/>
                <a:gd name="T11" fmla="*/ 16 h 68"/>
                <a:gd name="T12" fmla="*/ 36 w 84"/>
                <a:gd name="T13" fmla="*/ 6 h 68"/>
                <a:gd name="T14" fmla="*/ 41 w 84"/>
                <a:gd name="T15" fmla="*/ 0 h 68"/>
                <a:gd name="T16" fmla="*/ 67 w 84"/>
                <a:gd name="T17" fmla="*/ 0 h 68"/>
                <a:gd name="T18" fmla="*/ 83 w 84"/>
                <a:gd name="T19" fmla="*/ 26 h 68"/>
                <a:gd name="T20" fmla="*/ 67 w 84"/>
                <a:gd name="T21" fmla="*/ 41 h 68"/>
                <a:gd name="T22" fmla="*/ 67 w 84"/>
                <a:gd name="T23" fmla="*/ 41 h 6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4"/>
                <a:gd name="T37" fmla="*/ 0 h 68"/>
                <a:gd name="T38" fmla="*/ 84 w 84"/>
                <a:gd name="T39" fmla="*/ 68 h 6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4" h="68">
                  <a:moveTo>
                    <a:pt x="67" y="41"/>
                  </a:moveTo>
                  <a:lnTo>
                    <a:pt x="36" y="67"/>
                  </a:lnTo>
                  <a:lnTo>
                    <a:pt x="36" y="57"/>
                  </a:lnTo>
                  <a:lnTo>
                    <a:pt x="36" y="41"/>
                  </a:lnTo>
                  <a:lnTo>
                    <a:pt x="0" y="16"/>
                  </a:lnTo>
                  <a:lnTo>
                    <a:pt x="26" y="16"/>
                  </a:lnTo>
                  <a:lnTo>
                    <a:pt x="36" y="6"/>
                  </a:lnTo>
                  <a:lnTo>
                    <a:pt x="41" y="0"/>
                  </a:lnTo>
                  <a:lnTo>
                    <a:pt x="67" y="0"/>
                  </a:lnTo>
                  <a:lnTo>
                    <a:pt x="83" y="26"/>
                  </a:lnTo>
                  <a:lnTo>
                    <a:pt x="67" y="41"/>
                  </a:lnTo>
                </a:path>
              </a:pathLst>
            </a:custGeom>
            <a:solidFill>
              <a:schemeClr val="bg1"/>
            </a:solidFill>
            <a:ln w="324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44" name="Freeform 43" descr="Rayures étroites horizontales"/>
            <p:cNvSpPr>
              <a:spLocks noChangeArrowheads="1"/>
            </p:cNvSpPr>
            <p:nvPr/>
          </p:nvSpPr>
          <p:spPr bwMode="auto">
            <a:xfrm>
              <a:off x="4833367" y="2603500"/>
              <a:ext cx="61912" cy="58738"/>
            </a:xfrm>
            <a:custGeom>
              <a:avLst/>
              <a:gdLst>
                <a:gd name="T0" fmla="*/ 72 w 100"/>
                <a:gd name="T1" fmla="*/ 0 h 94"/>
                <a:gd name="T2" fmla="*/ 99 w 100"/>
                <a:gd name="T3" fmla="*/ 26 h 94"/>
                <a:gd name="T4" fmla="*/ 99 w 100"/>
                <a:gd name="T5" fmla="*/ 51 h 94"/>
                <a:gd name="T6" fmla="*/ 83 w 100"/>
                <a:gd name="T7" fmla="*/ 67 h 94"/>
                <a:gd name="T8" fmla="*/ 62 w 100"/>
                <a:gd name="T9" fmla="*/ 57 h 94"/>
                <a:gd name="T10" fmla="*/ 57 w 100"/>
                <a:gd name="T11" fmla="*/ 77 h 94"/>
                <a:gd name="T12" fmla="*/ 31 w 100"/>
                <a:gd name="T13" fmla="*/ 77 h 94"/>
                <a:gd name="T14" fmla="*/ 16 w 100"/>
                <a:gd name="T15" fmla="*/ 93 h 94"/>
                <a:gd name="T16" fmla="*/ 6 w 100"/>
                <a:gd name="T17" fmla="*/ 67 h 94"/>
                <a:gd name="T18" fmla="*/ 0 w 100"/>
                <a:gd name="T19" fmla="*/ 51 h 94"/>
                <a:gd name="T20" fmla="*/ 0 w 100"/>
                <a:gd name="T21" fmla="*/ 36 h 94"/>
                <a:gd name="T22" fmla="*/ 31 w 100"/>
                <a:gd name="T23" fmla="*/ 10 h 94"/>
                <a:gd name="T24" fmla="*/ 72 w 100"/>
                <a:gd name="T25" fmla="*/ 0 h 94"/>
                <a:gd name="T26" fmla="*/ 72 w 100"/>
                <a:gd name="T27" fmla="*/ 0 h 9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00"/>
                <a:gd name="T43" fmla="*/ 0 h 94"/>
                <a:gd name="T44" fmla="*/ 100 w 100"/>
                <a:gd name="T45" fmla="*/ 94 h 9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00" h="94">
                  <a:moveTo>
                    <a:pt x="72" y="0"/>
                  </a:moveTo>
                  <a:lnTo>
                    <a:pt x="99" y="26"/>
                  </a:lnTo>
                  <a:lnTo>
                    <a:pt x="99" y="51"/>
                  </a:lnTo>
                  <a:lnTo>
                    <a:pt x="83" y="67"/>
                  </a:lnTo>
                  <a:lnTo>
                    <a:pt x="62" y="57"/>
                  </a:lnTo>
                  <a:lnTo>
                    <a:pt x="57" y="77"/>
                  </a:lnTo>
                  <a:lnTo>
                    <a:pt x="31" y="77"/>
                  </a:lnTo>
                  <a:lnTo>
                    <a:pt x="16" y="93"/>
                  </a:lnTo>
                  <a:lnTo>
                    <a:pt x="6" y="67"/>
                  </a:lnTo>
                  <a:lnTo>
                    <a:pt x="0" y="51"/>
                  </a:lnTo>
                  <a:lnTo>
                    <a:pt x="0" y="36"/>
                  </a:lnTo>
                  <a:lnTo>
                    <a:pt x="31" y="10"/>
                  </a:lnTo>
                  <a:lnTo>
                    <a:pt x="72" y="0"/>
                  </a:lnTo>
                </a:path>
              </a:pathLst>
            </a:custGeom>
            <a:solidFill>
              <a:schemeClr val="bg1"/>
            </a:solidFill>
            <a:ln w="324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45" name="Freeform 44" descr="Diagonales larges vers le bas"/>
            <p:cNvSpPr>
              <a:spLocks noChangeArrowheads="1"/>
            </p:cNvSpPr>
            <p:nvPr/>
          </p:nvSpPr>
          <p:spPr bwMode="auto">
            <a:xfrm>
              <a:off x="4720654" y="2336800"/>
              <a:ext cx="149225" cy="82550"/>
            </a:xfrm>
            <a:custGeom>
              <a:avLst/>
              <a:gdLst>
                <a:gd name="T0" fmla="*/ 68 w 235"/>
                <a:gd name="T1" fmla="*/ 0 h 130"/>
                <a:gd name="T2" fmla="*/ 88 w 235"/>
                <a:gd name="T3" fmla="*/ 20 h 130"/>
                <a:gd name="T4" fmla="*/ 109 w 235"/>
                <a:gd name="T5" fmla="*/ 10 h 130"/>
                <a:gd name="T6" fmla="*/ 115 w 235"/>
                <a:gd name="T7" fmla="*/ 26 h 130"/>
                <a:gd name="T8" fmla="*/ 125 w 235"/>
                <a:gd name="T9" fmla="*/ 36 h 130"/>
                <a:gd name="T10" fmla="*/ 150 w 235"/>
                <a:gd name="T11" fmla="*/ 26 h 130"/>
                <a:gd name="T12" fmla="*/ 166 w 235"/>
                <a:gd name="T13" fmla="*/ 26 h 130"/>
                <a:gd name="T14" fmla="*/ 176 w 235"/>
                <a:gd name="T15" fmla="*/ 20 h 130"/>
                <a:gd name="T16" fmla="*/ 197 w 235"/>
                <a:gd name="T17" fmla="*/ 26 h 130"/>
                <a:gd name="T18" fmla="*/ 223 w 235"/>
                <a:gd name="T19" fmla="*/ 36 h 130"/>
                <a:gd name="T20" fmla="*/ 234 w 235"/>
                <a:gd name="T21" fmla="*/ 41 h 130"/>
                <a:gd name="T22" fmla="*/ 217 w 235"/>
                <a:gd name="T23" fmla="*/ 88 h 130"/>
                <a:gd name="T24" fmla="*/ 197 w 235"/>
                <a:gd name="T25" fmla="*/ 88 h 130"/>
                <a:gd name="T26" fmla="*/ 192 w 235"/>
                <a:gd name="T27" fmla="*/ 77 h 130"/>
                <a:gd name="T28" fmla="*/ 166 w 235"/>
                <a:gd name="T29" fmla="*/ 77 h 130"/>
                <a:gd name="T30" fmla="*/ 156 w 235"/>
                <a:gd name="T31" fmla="*/ 77 h 130"/>
                <a:gd name="T32" fmla="*/ 125 w 235"/>
                <a:gd name="T33" fmla="*/ 92 h 130"/>
                <a:gd name="T34" fmla="*/ 115 w 235"/>
                <a:gd name="T35" fmla="*/ 92 h 130"/>
                <a:gd name="T36" fmla="*/ 84 w 235"/>
                <a:gd name="T37" fmla="*/ 108 h 130"/>
                <a:gd name="T38" fmla="*/ 57 w 235"/>
                <a:gd name="T39" fmla="*/ 129 h 130"/>
                <a:gd name="T40" fmla="*/ 21 w 235"/>
                <a:gd name="T41" fmla="*/ 118 h 130"/>
                <a:gd name="T42" fmla="*/ 16 w 235"/>
                <a:gd name="T43" fmla="*/ 108 h 130"/>
                <a:gd name="T44" fmla="*/ 0 w 235"/>
                <a:gd name="T45" fmla="*/ 92 h 130"/>
                <a:gd name="T46" fmla="*/ 0 w 235"/>
                <a:gd name="T47" fmla="*/ 67 h 130"/>
                <a:gd name="T48" fmla="*/ 68 w 235"/>
                <a:gd name="T49" fmla="*/ 0 h 130"/>
                <a:gd name="T50" fmla="*/ 68 w 235"/>
                <a:gd name="T51" fmla="*/ 0 h 13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35"/>
                <a:gd name="T79" fmla="*/ 0 h 130"/>
                <a:gd name="T80" fmla="*/ 235 w 235"/>
                <a:gd name="T81" fmla="*/ 130 h 13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35" h="130">
                  <a:moveTo>
                    <a:pt x="68" y="0"/>
                  </a:moveTo>
                  <a:lnTo>
                    <a:pt x="88" y="20"/>
                  </a:lnTo>
                  <a:lnTo>
                    <a:pt x="109" y="10"/>
                  </a:lnTo>
                  <a:lnTo>
                    <a:pt x="115" y="26"/>
                  </a:lnTo>
                  <a:lnTo>
                    <a:pt x="125" y="36"/>
                  </a:lnTo>
                  <a:lnTo>
                    <a:pt x="150" y="26"/>
                  </a:lnTo>
                  <a:lnTo>
                    <a:pt x="166" y="26"/>
                  </a:lnTo>
                  <a:lnTo>
                    <a:pt x="176" y="20"/>
                  </a:lnTo>
                  <a:lnTo>
                    <a:pt x="197" y="26"/>
                  </a:lnTo>
                  <a:lnTo>
                    <a:pt x="223" y="36"/>
                  </a:lnTo>
                  <a:lnTo>
                    <a:pt x="234" y="41"/>
                  </a:lnTo>
                  <a:lnTo>
                    <a:pt x="217" y="88"/>
                  </a:lnTo>
                  <a:lnTo>
                    <a:pt x="197" y="88"/>
                  </a:lnTo>
                  <a:lnTo>
                    <a:pt x="192" y="77"/>
                  </a:lnTo>
                  <a:lnTo>
                    <a:pt x="166" y="77"/>
                  </a:lnTo>
                  <a:lnTo>
                    <a:pt x="156" y="77"/>
                  </a:lnTo>
                  <a:lnTo>
                    <a:pt x="125" y="92"/>
                  </a:lnTo>
                  <a:lnTo>
                    <a:pt x="115" y="92"/>
                  </a:lnTo>
                  <a:lnTo>
                    <a:pt x="84" y="108"/>
                  </a:lnTo>
                  <a:lnTo>
                    <a:pt x="57" y="129"/>
                  </a:lnTo>
                  <a:lnTo>
                    <a:pt x="21" y="118"/>
                  </a:lnTo>
                  <a:lnTo>
                    <a:pt x="16" y="108"/>
                  </a:lnTo>
                  <a:lnTo>
                    <a:pt x="0" y="92"/>
                  </a:lnTo>
                  <a:lnTo>
                    <a:pt x="0" y="67"/>
                  </a:lnTo>
                  <a:lnTo>
                    <a:pt x="68" y="0"/>
                  </a:lnTo>
                </a:path>
              </a:pathLst>
            </a:custGeom>
            <a:solidFill>
              <a:schemeClr val="bg1"/>
            </a:solidFill>
            <a:ln w="324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46" name="Freeform 45" descr="Diagonales larges vers le bas"/>
            <p:cNvSpPr>
              <a:spLocks noChangeArrowheads="1"/>
            </p:cNvSpPr>
            <p:nvPr/>
          </p:nvSpPr>
          <p:spPr bwMode="auto">
            <a:xfrm>
              <a:off x="4596829" y="2293938"/>
              <a:ext cx="168275" cy="92075"/>
            </a:xfrm>
            <a:custGeom>
              <a:avLst/>
              <a:gdLst>
                <a:gd name="T0" fmla="*/ 92 w 266"/>
                <a:gd name="T1" fmla="*/ 0 h 146"/>
                <a:gd name="T2" fmla="*/ 108 w 266"/>
                <a:gd name="T3" fmla="*/ 0 h 146"/>
                <a:gd name="T4" fmla="*/ 119 w 266"/>
                <a:gd name="T5" fmla="*/ 0 h 146"/>
                <a:gd name="T6" fmla="*/ 135 w 266"/>
                <a:gd name="T7" fmla="*/ 0 h 146"/>
                <a:gd name="T8" fmla="*/ 135 w 266"/>
                <a:gd name="T9" fmla="*/ 11 h 146"/>
                <a:gd name="T10" fmla="*/ 160 w 266"/>
                <a:gd name="T11" fmla="*/ 21 h 146"/>
                <a:gd name="T12" fmla="*/ 170 w 266"/>
                <a:gd name="T13" fmla="*/ 21 h 146"/>
                <a:gd name="T14" fmla="*/ 170 w 266"/>
                <a:gd name="T15" fmla="*/ 27 h 146"/>
                <a:gd name="T16" fmla="*/ 170 w 266"/>
                <a:gd name="T17" fmla="*/ 37 h 146"/>
                <a:gd name="T18" fmla="*/ 186 w 266"/>
                <a:gd name="T19" fmla="*/ 47 h 146"/>
                <a:gd name="T20" fmla="*/ 196 w 266"/>
                <a:gd name="T21" fmla="*/ 47 h 146"/>
                <a:gd name="T22" fmla="*/ 212 w 266"/>
                <a:gd name="T23" fmla="*/ 37 h 146"/>
                <a:gd name="T24" fmla="*/ 227 w 266"/>
                <a:gd name="T25" fmla="*/ 47 h 146"/>
                <a:gd name="T26" fmla="*/ 227 w 266"/>
                <a:gd name="T27" fmla="*/ 52 h 146"/>
                <a:gd name="T28" fmla="*/ 265 w 266"/>
                <a:gd name="T29" fmla="*/ 62 h 146"/>
                <a:gd name="T30" fmla="*/ 265 w 266"/>
                <a:gd name="T31" fmla="*/ 68 h 146"/>
                <a:gd name="T32" fmla="*/ 196 w 266"/>
                <a:gd name="T33" fmla="*/ 135 h 146"/>
                <a:gd name="T34" fmla="*/ 155 w 266"/>
                <a:gd name="T35" fmla="*/ 129 h 146"/>
                <a:gd name="T36" fmla="*/ 129 w 266"/>
                <a:gd name="T37" fmla="*/ 119 h 146"/>
                <a:gd name="T38" fmla="*/ 108 w 266"/>
                <a:gd name="T39" fmla="*/ 145 h 146"/>
                <a:gd name="T40" fmla="*/ 92 w 266"/>
                <a:gd name="T41" fmla="*/ 145 h 146"/>
                <a:gd name="T42" fmla="*/ 67 w 266"/>
                <a:gd name="T43" fmla="*/ 135 h 146"/>
                <a:gd name="T44" fmla="*/ 67 w 266"/>
                <a:gd name="T45" fmla="*/ 129 h 146"/>
                <a:gd name="T46" fmla="*/ 51 w 266"/>
                <a:gd name="T47" fmla="*/ 109 h 146"/>
                <a:gd name="T48" fmla="*/ 47 w 266"/>
                <a:gd name="T49" fmla="*/ 104 h 146"/>
                <a:gd name="T50" fmla="*/ 20 w 266"/>
                <a:gd name="T51" fmla="*/ 88 h 146"/>
                <a:gd name="T52" fmla="*/ 20 w 266"/>
                <a:gd name="T53" fmla="*/ 68 h 146"/>
                <a:gd name="T54" fmla="*/ 0 w 266"/>
                <a:gd name="T55" fmla="*/ 62 h 146"/>
                <a:gd name="T56" fmla="*/ 0 w 266"/>
                <a:gd name="T57" fmla="*/ 47 h 146"/>
                <a:gd name="T58" fmla="*/ 0 w 266"/>
                <a:gd name="T59" fmla="*/ 37 h 146"/>
                <a:gd name="T60" fmla="*/ 10 w 266"/>
                <a:gd name="T61" fmla="*/ 47 h 146"/>
                <a:gd name="T62" fmla="*/ 88 w 266"/>
                <a:gd name="T63" fmla="*/ 11 h 146"/>
                <a:gd name="T64" fmla="*/ 92 w 266"/>
                <a:gd name="T65" fmla="*/ 0 h 146"/>
                <a:gd name="T66" fmla="*/ 92 w 266"/>
                <a:gd name="T67" fmla="*/ 0 h 14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66"/>
                <a:gd name="T103" fmla="*/ 0 h 146"/>
                <a:gd name="T104" fmla="*/ 266 w 266"/>
                <a:gd name="T105" fmla="*/ 146 h 14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66" h="146">
                  <a:moveTo>
                    <a:pt x="92" y="0"/>
                  </a:moveTo>
                  <a:lnTo>
                    <a:pt x="108" y="0"/>
                  </a:lnTo>
                  <a:lnTo>
                    <a:pt x="119" y="0"/>
                  </a:lnTo>
                  <a:lnTo>
                    <a:pt x="135" y="0"/>
                  </a:lnTo>
                  <a:lnTo>
                    <a:pt x="135" y="11"/>
                  </a:lnTo>
                  <a:lnTo>
                    <a:pt x="160" y="21"/>
                  </a:lnTo>
                  <a:lnTo>
                    <a:pt x="170" y="21"/>
                  </a:lnTo>
                  <a:lnTo>
                    <a:pt x="170" y="27"/>
                  </a:lnTo>
                  <a:lnTo>
                    <a:pt x="170" y="37"/>
                  </a:lnTo>
                  <a:lnTo>
                    <a:pt x="186" y="47"/>
                  </a:lnTo>
                  <a:lnTo>
                    <a:pt x="196" y="47"/>
                  </a:lnTo>
                  <a:lnTo>
                    <a:pt x="212" y="37"/>
                  </a:lnTo>
                  <a:lnTo>
                    <a:pt x="227" y="47"/>
                  </a:lnTo>
                  <a:lnTo>
                    <a:pt x="227" y="52"/>
                  </a:lnTo>
                  <a:lnTo>
                    <a:pt x="265" y="62"/>
                  </a:lnTo>
                  <a:lnTo>
                    <a:pt x="265" y="68"/>
                  </a:lnTo>
                  <a:lnTo>
                    <a:pt x="196" y="135"/>
                  </a:lnTo>
                  <a:lnTo>
                    <a:pt x="155" y="129"/>
                  </a:lnTo>
                  <a:lnTo>
                    <a:pt x="129" y="119"/>
                  </a:lnTo>
                  <a:lnTo>
                    <a:pt x="108" y="145"/>
                  </a:lnTo>
                  <a:lnTo>
                    <a:pt x="92" y="145"/>
                  </a:lnTo>
                  <a:lnTo>
                    <a:pt x="67" y="135"/>
                  </a:lnTo>
                  <a:lnTo>
                    <a:pt x="67" y="129"/>
                  </a:lnTo>
                  <a:lnTo>
                    <a:pt x="51" y="109"/>
                  </a:lnTo>
                  <a:lnTo>
                    <a:pt x="47" y="104"/>
                  </a:lnTo>
                  <a:lnTo>
                    <a:pt x="20" y="88"/>
                  </a:lnTo>
                  <a:lnTo>
                    <a:pt x="20" y="68"/>
                  </a:lnTo>
                  <a:lnTo>
                    <a:pt x="0" y="62"/>
                  </a:lnTo>
                  <a:lnTo>
                    <a:pt x="0" y="47"/>
                  </a:lnTo>
                  <a:lnTo>
                    <a:pt x="0" y="37"/>
                  </a:lnTo>
                  <a:lnTo>
                    <a:pt x="10" y="47"/>
                  </a:lnTo>
                  <a:lnTo>
                    <a:pt x="88" y="11"/>
                  </a:lnTo>
                  <a:lnTo>
                    <a:pt x="92" y="0"/>
                  </a:lnTo>
                </a:path>
              </a:pathLst>
            </a:custGeom>
            <a:solidFill>
              <a:schemeClr val="bg1"/>
            </a:solidFill>
            <a:ln w="324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47" name="Freeform 46"/>
            <p:cNvSpPr>
              <a:spLocks noChangeArrowheads="1"/>
            </p:cNvSpPr>
            <p:nvPr/>
          </p:nvSpPr>
          <p:spPr bwMode="auto">
            <a:xfrm>
              <a:off x="5938267" y="2708275"/>
              <a:ext cx="371475" cy="309563"/>
            </a:xfrm>
            <a:custGeom>
              <a:avLst/>
              <a:gdLst>
                <a:gd name="T0" fmla="*/ 424 w 587"/>
                <a:gd name="T1" fmla="*/ 21 h 488"/>
                <a:gd name="T2" fmla="*/ 450 w 587"/>
                <a:gd name="T3" fmla="*/ 104 h 488"/>
                <a:gd name="T4" fmla="*/ 502 w 587"/>
                <a:gd name="T5" fmla="*/ 68 h 488"/>
                <a:gd name="T6" fmla="*/ 559 w 587"/>
                <a:gd name="T7" fmla="*/ 62 h 488"/>
                <a:gd name="T8" fmla="*/ 586 w 587"/>
                <a:gd name="T9" fmla="*/ 68 h 488"/>
                <a:gd name="T10" fmla="*/ 575 w 587"/>
                <a:gd name="T11" fmla="*/ 78 h 488"/>
                <a:gd name="T12" fmla="*/ 518 w 587"/>
                <a:gd name="T13" fmla="*/ 88 h 488"/>
                <a:gd name="T14" fmla="*/ 466 w 587"/>
                <a:gd name="T15" fmla="*/ 109 h 488"/>
                <a:gd name="T16" fmla="*/ 466 w 587"/>
                <a:gd name="T17" fmla="*/ 170 h 488"/>
                <a:gd name="T18" fmla="*/ 450 w 587"/>
                <a:gd name="T19" fmla="*/ 217 h 488"/>
                <a:gd name="T20" fmla="*/ 424 w 587"/>
                <a:gd name="T21" fmla="*/ 243 h 488"/>
                <a:gd name="T22" fmla="*/ 420 w 587"/>
                <a:gd name="T23" fmla="*/ 264 h 488"/>
                <a:gd name="T24" fmla="*/ 399 w 587"/>
                <a:gd name="T25" fmla="*/ 295 h 488"/>
                <a:gd name="T26" fmla="*/ 393 w 587"/>
                <a:gd name="T27" fmla="*/ 336 h 488"/>
                <a:gd name="T28" fmla="*/ 383 w 587"/>
                <a:gd name="T29" fmla="*/ 378 h 488"/>
                <a:gd name="T30" fmla="*/ 358 w 587"/>
                <a:gd name="T31" fmla="*/ 373 h 488"/>
                <a:gd name="T32" fmla="*/ 332 w 587"/>
                <a:gd name="T33" fmla="*/ 373 h 488"/>
                <a:gd name="T34" fmla="*/ 301 w 587"/>
                <a:gd name="T35" fmla="*/ 388 h 488"/>
                <a:gd name="T36" fmla="*/ 285 w 587"/>
                <a:gd name="T37" fmla="*/ 393 h 488"/>
                <a:gd name="T38" fmla="*/ 275 w 587"/>
                <a:gd name="T39" fmla="*/ 456 h 488"/>
                <a:gd name="T40" fmla="*/ 182 w 587"/>
                <a:gd name="T41" fmla="*/ 481 h 488"/>
                <a:gd name="T42" fmla="*/ 140 w 587"/>
                <a:gd name="T43" fmla="*/ 487 h 488"/>
                <a:gd name="T44" fmla="*/ 47 w 587"/>
                <a:gd name="T45" fmla="*/ 471 h 488"/>
                <a:gd name="T46" fmla="*/ 72 w 587"/>
                <a:gd name="T47" fmla="*/ 414 h 488"/>
                <a:gd name="T48" fmla="*/ 27 w 587"/>
                <a:gd name="T49" fmla="*/ 378 h 488"/>
                <a:gd name="T50" fmla="*/ 6 w 587"/>
                <a:gd name="T51" fmla="*/ 295 h 488"/>
                <a:gd name="T52" fmla="*/ 6 w 587"/>
                <a:gd name="T53" fmla="*/ 270 h 488"/>
                <a:gd name="T54" fmla="*/ 16 w 587"/>
                <a:gd name="T55" fmla="*/ 238 h 488"/>
                <a:gd name="T56" fmla="*/ 16 w 587"/>
                <a:gd name="T57" fmla="*/ 197 h 488"/>
                <a:gd name="T58" fmla="*/ 68 w 587"/>
                <a:gd name="T59" fmla="*/ 176 h 488"/>
                <a:gd name="T60" fmla="*/ 109 w 587"/>
                <a:gd name="T61" fmla="*/ 160 h 488"/>
                <a:gd name="T62" fmla="*/ 166 w 587"/>
                <a:gd name="T63" fmla="*/ 119 h 488"/>
                <a:gd name="T64" fmla="*/ 197 w 587"/>
                <a:gd name="T65" fmla="*/ 68 h 488"/>
                <a:gd name="T66" fmla="*/ 290 w 587"/>
                <a:gd name="T67" fmla="*/ 94 h 488"/>
                <a:gd name="T68" fmla="*/ 342 w 587"/>
                <a:gd name="T69" fmla="*/ 78 h 488"/>
                <a:gd name="T70" fmla="*/ 393 w 587"/>
                <a:gd name="T71" fmla="*/ 47 h 488"/>
                <a:gd name="T72" fmla="*/ 399 w 587"/>
                <a:gd name="T73" fmla="*/ 0 h 48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87"/>
                <a:gd name="T112" fmla="*/ 0 h 488"/>
                <a:gd name="T113" fmla="*/ 587 w 587"/>
                <a:gd name="T114" fmla="*/ 488 h 48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87" h="488">
                  <a:moveTo>
                    <a:pt x="399" y="0"/>
                  </a:moveTo>
                  <a:lnTo>
                    <a:pt x="424" y="21"/>
                  </a:lnTo>
                  <a:lnTo>
                    <a:pt x="436" y="26"/>
                  </a:lnTo>
                  <a:lnTo>
                    <a:pt x="450" y="104"/>
                  </a:lnTo>
                  <a:lnTo>
                    <a:pt x="477" y="88"/>
                  </a:lnTo>
                  <a:lnTo>
                    <a:pt x="502" y="68"/>
                  </a:lnTo>
                  <a:lnTo>
                    <a:pt x="534" y="52"/>
                  </a:lnTo>
                  <a:lnTo>
                    <a:pt x="559" y="62"/>
                  </a:lnTo>
                  <a:lnTo>
                    <a:pt x="569" y="62"/>
                  </a:lnTo>
                  <a:lnTo>
                    <a:pt x="586" y="68"/>
                  </a:lnTo>
                  <a:lnTo>
                    <a:pt x="569" y="68"/>
                  </a:lnTo>
                  <a:lnTo>
                    <a:pt x="575" y="78"/>
                  </a:lnTo>
                  <a:lnTo>
                    <a:pt x="586" y="88"/>
                  </a:lnTo>
                  <a:lnTo>
                    <a:pt x="518" y="88"/>
                  </a:lnTo>
                  <a:lnTo>
                    <a:pt x="492" y="94"/>
                  </a:lnTo>
                  <a:lnTo>
                    <a:pt x="466" y="109"/>
                  </a:lnTo>
                  <a:lnTo>
                    <a:pt x="461" y="129"/>
                  </a:lnTo>
                  <a:lnTo>
                    <a:pt x="466" y="170"/>
                  </a:lnTo>
                  <a:lnTo>
                    <a:pt x="461" y="202"/>
                  </a:lnTo>
                  <a:lnTo>
                    <a:pt x="450" y="217"/>
                  </a:lnTo>
                  <a:lnTo>
                    <a:pt x="461" y="243"/>
                  </a:lnTo>
                  <a:lnTo>
                    <a:pt x="424" y="243"/>
                  </a:lnTo>
                  <a:lnTo>
                    <a:pt x="409" y="243"/>
                  </a:lnTo>
                  <a:lnTo>
                    <a:pt x="420" y="264"/>
                  </a:lnTo>
                  <a:lnTo>
                    <a:pt x="424" y="280"/>
                  </a:lnTo>
                  <a:lnTo>
                    <a:pt x="399" y="295"/>
                  </a:lnTo>
                  <a:lnTo>
                    <a:pt x="399" y="321"/>
                  </a:lnTo>
                  <a:lnTo>
                    <a:pt x="393" y="336"/>
                  </a:lnTo>
                  <a:lnTo>
                    <a:pt x="399" y="362"/>
                  </a:lnTo>
                  <a:lnTo>
                    <a:pt x="383" y="378"/>
                  </a:lnTo>
                  <a:lnTo>
                    <a:pt x="368" y="373"/>
                  </a:lnTo>
                  <a:lnTo>
                    <a:pt x="358" y="373"/>
                  </a:lnTo>
                  <a:lnTo>
                    <a:pt x="342" y="362"/>
                  </a:lnTo>
                  <a:lnTo>
                    <a:pt x="332" y="373"/>
                  </a:lnTo>
                  <a:lnTo>
                    <a:pt x="326" y="388"/>
                  </a:lnTo>
                  <a:lnTo>
                    <a:pt x="301" y="388"/>
                  </a:lnTo>
                  <a:lnTo>
                    <a:pt x="290" y="388"/>
                  </a:lnTo>
                  <a:lnTo>
                    <a:pt x="285" y="393"/>
                  </a:lnTo>
                  <a:lnTo>
                    <a:pt x="275" y="403"/>
                  </a:lnTo>
                  <a:lnTo>
                    <a:pt x="275" y="456"/>
                  </a:lnTo>
                  <a:lnTo>
                    <a:pt x="223" y="471"/>
                  </a:lnTo>
                  <a:lnTo>
                    <a:pt x="182" y="481"/>
                  </a:lnTo>
                  <a:lnTo>
                    <a:pt x="166" y="487"/>
                  </a:lnTo>
                  <a:lnTo>
                    <a:pt x="140" y="487"/>
                  </a:lnTo>
                  <a:lnTo>
                    <a:pt x="109" y="487"/>
                  </a:lnTo>
                  <a:lnTo>
                    <a:pt x="47" y="471"/>
                  </a:lnTo>
                  <a:lnTo>
                    <a:pt x="57" y="435"/>
                  </a:lnTo>
                  <a:lnTo>
                    <a:pt x="72" y="414"/>
                  </a:lnTo>
                  <a:lnTo>
                    <a:pt x="68" y="388"/>
                  </a:lnTo>
                  <a:lnTo>
                    <a:pt x="27" y="378"/>
                  </a:lnTo>
                  <a:lnTo>
                    <a:pt x="27" y="336"/>
                  </a:lnTo>
                  <a:lnTo>
                    <a:pt x="6" y="295"/>
                  </a:lnTo>
                  <a:lnTo>
                    <a:pt x="16" y="280"/>
                  </a:lnTo>
                  <a:lnTo>
                    <a:pt x="6" y="270"/>
                  </a:lnTo>
                  <a:lnTo>
                    <a:pt x="0" y="243"/>
                  </a:lnTo>
                  <a:lnTo>
                    <a:pt x="16" y="238"/>
                  </a:lnTo>
                  <a:lnTo>
                    <a:pt x="6" y="228"/>
                  </a:lnTo>
                  <a:lnTo>
                    <a:pt x="16" y="197"/>
                  </a:lnTo>
                  <a:lnTo>
                    <a:pt x="16" y="160"/>
                  </a:lnTo>
                  <a:lnTo>
                    <a:pt x="68" y="176"/>
                  </a:lnTo>
                  <a:lnTo>
                    <a:pt x="68" y="197"/>
                  </a:lnTo>
                  <a:lnTo>
                    <a:pt x="109" y="160"/>
                  </a:lnTo>
                  <a:lnTo>
                    <a:pt x="99" y="156"/>
                  </a:lnTo>
                  <a:lnTo>
                    <a:pt x="166" y="119"/>
                  </a:lnTo>
                  <a:lnTo>
                    <a:pt x="166" y="78"/>
                  </a:lnTo>
                  <a:lnTo>
                    <a:pt x="197" y="68"/>
                  </a:lnTo>
                  <a:lnTo>
                    <a:pt x="233" y="78"/>
                  </a:lnTo>
                  <a:lnTo>
                    <a:pt x="290" y="94"/>
                  </a:lnTo>
                  <a:lnTo>
                    <a:pt x="332" y="68"/>
                  </a:lnTo>
                  <a:lnTo>
                    <a:pt x="342" y="78"/>
                  </a:lnTo>
                  <a:lnTo>
                    <a:pt x="352" y="62"/>
                  </a:lnTo>
                  <a:lnTo>
                    <a:pt x="393" y="47"/>
                  </a:lnTo>
                  <a:lnTo>
                    <a:pt x="383" y="37"/>
                  </a:lnTo>
                  <a:lnTo>
                    <a:pt x="399" y="0"/>
                  </a:lnTo>
                </a:path>
              </a:pathLst>
            </a:custGeom>
            <a:solidFill>
              <a:schemeClr val="bg1"/>
            </a:solidFill>
            <a:ln w="324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48" name="Freeform 47"/>
            <p:cNvSpPr>
              <a:spLocks noChangeArrowheads="1"/>
            </p:cNvSpPr>
            <p:nvPr/>
          </p:nvSpPr>
          <p:spPr bwMode="auto">
            <a:xfrm>
              <a:off x="6733604" y="3095625"/>
              <a:ext cx="138113" cy="171450"/>
            </a:xfrm>
            <a:custGeom>
              <a:avLst/>
              <a:gdLst>
                <a:gd name="T0" fmla="*/ 67 w 218"/>
                <a:gd name="T1" fmla="*/ 239 h 270"/>
                <a:gd name="T2" fmla="*/ 36 w 218"/>
                <a:gd name="T3" fmla="*/ 145 h 270"/>
                <a:gd name="T4" fmla="*/ 41 w 218"/>
                <a:gd name="T5" fmla="*/ 119 h 270"/>
                <a:gd name="T6" fmla="*/ 14 w 218"/>
                <a:gd name="T7" fmla="*/ 109 h 270"/>
                <a:gd name="T8" fmla="*/ 0 w 218"/>
                <a:gd name="T9" fmla="*/ 94 h 270"/>
                <a:gd name="T10" fmla="*/ 14 w 218"/>
                <a:gd name="T11" fmla="*/ 88 h 270"/>
                <a:gd name="T12" fmla="*/ 14 w 218"/>
                <a:gd name="T13" fmla="*/ 67 h 270"/>
                <a:gd name="T14" fmla="*/ 41 w 218"/>
                <a:gd name="T15" fmla="*/ 67 h 270"/>
                <a:gd name="T16" fmla="*/ 26 w 218"/>
                <a:gd name="T17" fmla="*/ 51 h 270"/>
                <a:gd name="T18" fmla="*/ 14 w 218"/>
                <a:gd name="T19" fmla="*/ 51 h 270"/>
                <a:gd name="T20" fmla="*/ 0 w 218"/>
                <a:gd name="T21" fmla="*/ 37 h 270"/>
                <a:gd name="T22" fmla="*/ 10 w 218"/>
                <a:gd name="T23" fmla="*/ 0 h 270"/>
                <a:gd name="T24" fmla="*/ 26 w 218"/>
                <a:gd name="T25" fmla="*/ 0 h 270"/>
                <a:gd name="T26" fmla="*/ 51 w 218"/>
                <a:gd name="T27" fmla="*/ 21 h 270"/>
                <a:gd name="T28" fmla="*/ 77 w 218"/>
                <a:gd name="T29" fmla="*/ 37 h 270"/>
                <a:gd name="T30" fmla="*/ 82 w 218"/>
                <a:gd name="T31" fmla="*/ 62 h 270"/>
                <a:gd name="T32" fmla="*/ 77 w 218"/>
                <a:gd name="T33" fmla="*/ 67 h 270"/>
                <a:gd name="T34" fmla="*/ 176 w 218"/>
                <a:gd name="T35" fmla="*/ 62 h 270"/>
                <a:gd name="T36" fmla="*/ 186 w 218"/>
                <a:gd name="T37" fmla="*/ 78 h 270"/>
                <a:gd name="T38" fmla="*/ 176 w 218"/>
                <a:gd name="T39" fmla="*/ 88 h 270"/>
                <a:gd name="T40" fmla="*/ 176 w 218"/>
                <a:gd name="T41" fmla="*/ 104 h 270"/>
                <a:gd name="T42" fmla="*/ 149 w 218"/>
                <a:gd name="T43" fmla="*/ 109 h 270"/>
                <a:gd name="T44" fmla="*/ 145 w 218"/>
                <a:gd name="T45" fmla="*/ 129 h 270"/>
                <a:gd name="T46" fmla="*/ 133 w 218"/>
                <a:gd name="T47" fmla="*/ 135 h 270"/>
                <a:gd name="T48" fmla="*/ 145 w 218"/>
                <a:gd name="T49" fmla="*/ 171 h 270"/>
                <a:gd name="T50" fmla="*/ 149 w 218"/>
                <a:gd name="T51" fmla="*/ 171 h 270"/>
                <a:gd name="T52" fmla="*/ 160 w 218"/>
                <a:gd name="T53" fmla="*/ 176 h 270"/>
                <a:gd name="T54" fmla="*/ 165 w 218"/>
                <a:gd name="T55" fmla="*/ 176 h 270"/>
                <a:gd name="T56" fmla="*/ 186 w 218"/>
                <a:gd name="T57" fmla="*/ 155 h 270"/>
                <a:gd name="T58" fmla="*/ 186 w 218"/>
                <a:gd name="T59" fmla="*/ 176 h 270"/>
                <a:gd name="T60" fmla="*/ 201 w 218"/>
                <a:gd name="T61" fmla="*/ 196 h 270"/>
                <a:gd name="T62" fmla="*/ 211 w 218"/>
                <a:gd name="T63" fmla="*/ 218 h 270"/>
                <a:gd name="T64" fmla="*/ 217 w 218"/>
                <a:gd name="T65" fmla="*/ 269 h 270"/>
                <a:gd name="T66" fmla="*/ 201 w 218"/>
                <a:gd name="T67" fmla="*/ 264 h 270"/>
                <a:gd name="T68" fmla="*/ 190 w 218"/>
                <a:gd name="T69" fmla="*/ 269 h 270"/>
                <a:gd name="T70" fmla="*/ 186 w 218"/>
                <a:gd name="T71" fmla="*/ 243 h 270"/>
                <a:gd name="T72" fmla="*/ 176 w 218"/>
                <a:gd name="T73" fmla="*/ 212 h 270"/>
                <a:gd name="T74" fmla="*/ 149 w 218"/>
                <a:gd name="T75" fmla="*/ 186 h 270"/>
                <a:gd name="T76" fmla="*/ 123 w 218"/>
                <a:gd name="T77" fmla="*/ 176 h 270"/>
                <a:gd name="T78" fmla="*/ 118 w 218"/>
                <a:gd name="T79" fmla="*/ 155 h 270"/>
                <a:gd name="T80" fmla="*/ 92 w 218"/>
                <a:gd name="T81" fmla="*/ 145 h 270"/>
                <a:gd name="T82" fmla="*/ 92 w 218"/>
                <a:gd name="T83" fmla="*/ 161 h 270"/>
                <a:gd name="T84" fmla="*/ 108 w 218"/>
                <a:gd name="T85" fmla="*/ 161 h 270"/>
                <a:gd name="T86" fmla="*/ 118 w 218"/>
                <a:gd name="T87" fmla="*/ 186 h 270"/>
                <a:gd name="T88" fmla="*/ 108 w 218"/>
                <a:gd name="T89" fmla="*/ 196 h 270"/>
                <a:gd name="T90" fmla="*/ 118 w 218"/>
                <a:gd name="T91" fmla="*/ 212 h 270"/>
                <a:gd name="T92" fmla="*/ 108 w 218"/>
                <a:gd name="T93" fmla="*/ 239 h 270"/>
                <a:gd name="T94" fmla="*/ 92 w 218"/>
                <a:gd name="T95" fmla="*/ 218 h 270"/>
                <a:gd name="T96" fmla="*/ 92 w 218"/>
                <a:gd name="T97" fmla="*/ 212 h 270"/>
                <a:gd name="T98" fmla="*/ 82 w 218"/>
                <a:gd name="T99" fmla="*/ 218 h 270"/>
                <a:gd name="T100" fmla="*/ 92 w 218"/>
                <a:gd name="T101" fmla="*/ 239 h 270"/>
                <a:gd name="T102" fmla="*/ 77 w 218"/>
                <a:gd name="T103" fmla="*/ 239 h 270"/>
                <a:gd name="T104" fmla="*/ 67 w 218"/>
                <a:gd name="T105" fmla="*/ 239 h 270"/>
                <a:gd name="T106" fmla="*/ 67 w 218"/>
                <a:gd name="T107" fmla="*/ 239 h 27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18"/>
                <a:gd name="T163" fmla="*/ 0 h 270"/>
                <a:gd name="T164" fmla="*/ 218 w 218"/>
                <a:gd name="T165" fmla="*/ 270 h 27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18" h="270">
                  <a:moveTo>
                    <a:pt x="67" y="239"/>
                  </a:moveTo>
                  <a:lnTo>
                    <a:pt x="36" y="145"/>
                  </a:lnTo>
                  <a:lnTo>
                    <a:pt x="41" y="119"/>
                  </a:lnTo>
                  <a:lnTo>
                    <a:pt x="14" y="109"/>
                  </a:lnTo>
                  <a:lnTo>
                    <a:pt x="0" y="94"/>
                  </a:lnTo>
                  <a:lnTo>
                    <a:pt x="14" y="88"/>
                  </a:lnTo>
                  <a:lnTo>
                    <a:pt x="14" y="67"/>
                  </a:lnTo>
                  <a:lnTo>
                    <a:pt x="41" y="67"/>
                  </a:lnTo>
                  <a:lnTo>
                    <a:pt x="26" y="51"/>
                  </a:lnTo>
                  <a:lnTo>
                    <a:pt x="14" y="51"/>
                  </a:lnTo>
                  <a:lnTo>
                    <a:pt x="0" y="37"/>
                  </a:lnTo>
                  <a:lnTo>
                    <a:pt x="10" y="0"/>
                  </a:lnTo>
                  <a:lnTo>
                    <a:pt x="26" y="0"/>
                  </a:lnTo>
                  <a:lnTo>
                    <a:pt x="51" y="21"/>
                  </a:lnTo>
                  <a:lnTo>
                    <a:pt x="77" y="37"/>
                  </a:lnTo>
                  <a:lnTo>
                    <a:pt x="82" y="62"/>
                  </a:lnTo>
                  <a:lnTo>
                    <a:pt x="77" y="67"/>
                  </a:lnTo>
                  <a:lnTo>
                    <a:pt x="176" y="62"/>
                  </a:lnTo>
                  <a:lnTo>
                    <a:pt x="186" y="78"/>
                  </a:lnTo>
                  <a:lnTo>
                    <a:pt x="176" y="88"/>
                  </a:lnTo>
                  <a:lnTo>
                    <a:pt x="176" y="104"/>
                  </a:lnTo>
                  <a:lnTo>
                    <a:pt x="149" y="109"/>
                  </a:lnTo>
                  <a:lnTo>
                    <a:pt x="145" y="129"/>
                  </a:lnTo>
                  <a:lnTo>
                    <a:pt x="133" y="135"/>
                  </a:lnTo>
                  <a:lnTo>
                    <a:pt x="145" y="171"/>
                  </a:lnTo>
                  <a:lnTo>
                    <a:pt x="149" y="171"/>
                  </a:lnTo>
                  <a:lnTo>
                    <a:pt x="160" y="176"/>
                  </a:lnTo>
                  <a:lnTo>
                    <a:pt x="165" y="176"/>
                  </a:lnTo>
                  <a:lnTo>
                    <a:pt x="186" y="155"/>
                  </a:lnTo>
                  <a:lnTo>
                    <a:pt x="186" y="176"/>
                  </a:lnTo>
                  <a:lnTo>
                    <a:pt x="201" y="196"/>
                  </a:lnTo>
                  <a:lnTo>
                    <a:pt x="211" y="218"/>
                  </a:lnTo>
                  <a:lnTo>
                    <a:pt x="217" y="269"/>
                  </a:lnTo>
                  <a:lnTo>
                    <a:pt x="201" y="264"/>
                  </a:lnTo>
                  <a:lnTo>
                    <a:pt x="190" y="269"/>
                  </a:lnTo>
                  <a:lnTo>
                    <a:pt x="186" y="243"/>
                  </a:lnTo>
                  <a:lnTo>
                    <a:pt x="176" y="212"/>
                  </a:lnTo>
                  <a:lnTo>
                    <a:pt x="149" y="186"/>
                  </a:lnTo>
                  <a:lnTo>
                    <a:pt x="123" y="176"/>
                  </a:lnTo>
                  <a:lnTo>
                    <a:pt x="118" y="155"/>
                  </a:lnTo>
                  <a:lnTo>
                    <a:pt x="92" y="145"/>
                  </a:lnTo>
                  <a:lnTo>
                    <a:pt x="92" y="161"/>
                  </a:lnTo>
                  <a:lnTo>
                    <a:pt x="108" y="161"/>
                  </a:lnTo>
                  <a:lnTo>
                    <a:pt x="118" y="186"/>
                  </a:lnTo>
                  <a:lnTo>
                    <a:pt x="108" y="196"/>
                  </a:lnTo>
                  <a:lnTo>
                    <a:pt x="118" y="212"/>
                  </a:lnTo>
                  <a:lnTo>
                    <a:pt x="108" y="239"/>
                  </a:lnTo>
                  <a:lnTo>
                    <a:pt x="92" y="218"/>
                  </a:lnTo>
                  <a:lnTo>
                    <a:pt x="92" y="212"/>
                  </a:lnTo>
                  <a:lnTo>
                    <a:pt x="82" y="218"/>
                  </a:lnTo>
                  <a:lnTo>
                    <a:pt x="92" y="239"/>
                  </a:lnTo>
                  <a:lnTo>
                    <a:pt x="77" y="239"/>
                  </a:lnTo>
                  <a:lnTo>
                    <a:pt x="67" y="239"/>
                  </a:lnTo>
                </a:path>
              </a:pathLst>
            </a:custGeom>
            <a:solidFill>
              <a:schemeClr val="bg1"/>
            </a:solidFill>
            <a:ln w="324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49" name="Freeform 48"/>
            <p:cNvSpPr>
              <a:spLocks noChangeArrowheads="1"/>
            </p:cNvSpPr>
            <p:nvPr/>
          </p:nvSpPr>
          <p:spPr bwMode="auto">
            <a:xfrm>
              <a:off x="6743129" y="3043238"/>
              <a:ext cx="93663" cy="42862"/>
            </a:xfrm>
            <a:custGeom>
              <a:avLst/>
              <a:gdLst>
                <a:gd name="T0" fmla="*/ 0 w 147"/>
                <a:gd name="T1" fmla="*/ 36 h 68"/>
                <a:gd name="T2" fmla="*/ 27 w 147"/>
                <a:gd name="T3" fmla="*/ 26 h 68"/>
                <a:gd name="T4" fmla="*/ 37 w 147"/>
                <a:gd name="T5" fmla="*/ 0 h 68"/>
                <a:gd name="T6" fmla="*/ 62 w 147"/>
                <a:gd name="T7" fmla="*/ 10 h 68"/>
                <a:gd name="T8" fmla="*/ 94 w 147"/>
                <a:gd name="T9" fmla="*/ 10 h 68"/>
                <a:gd name="T10" fmla="*/ 104 w 147"/>
                <a:gd name="T11" fmla="*/ 0 h 68"/>
                <a:gd name="T12" fmla="*/ 119 w 147"/>
                <a:gd name="T13" fmla="*/ 16 h 68"/>
                <a:gd name="T14" fmla="*/ 119 w 147"/>
                <a:gd name="T15" fmla="*/ 36 h 68"/>
                <a:gd name="T16" fmla="*/ 135 w 147"/>
                <a:gd name="T17" fmla="*/ 41 h 68"/>
                <a:gd name="T18" fmla="*/ 146 w 147"/>
                <a:gd name="T19" fmla="*/ 67 h 68"/>
                <a:gd name="T20" fmla="*/ 78 w 147"/>
                <a:gd name="T21" fmla="*/ 67 h 68"/>
                <a:gd name="T22" fmla="*/ 78 w 147"/>
                <a:gd name="T23" fmla="*/ 61 h 68"/>
                <a:gd name="T24" fmla="*/ 52 w 147"/>
                <a:gd name="T25" fmla="*/ 67 h 68"/>
                <a:gd name="T26" fmla="*/ 21 w 147"/>
                <a:gd name="T27" fmla="*/ 61 h 68"/>
                <a:gd name="T28" fmla="*/ 0 w 147"/>
                <a:gd name="T29" fmla="*/ 51 h 68"/>
                <a:gd name="T30" fmla="*/ 0 w 147"/>
                <a:gd name="T31" fmla="*/ 36 h 68"/>
                <a:gd name="T32" fmla="*/ 0 w 147"/>
                <a:gd name="T33" fmla="*/ 36 h 6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7"/>
                <a:gd name="T52" fmla="*/ 0 h 68"/>
                <a:gd name="T53" fmla="*/ 147 w 147"/>
                <a:gd name="T54" fmla="*/ 68 h 6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7" h="68">
                  <a:moveTo>
                    <a:pt x="0" y="36"/>
                  </a:moveTo>
                  <a:lnTo>
                    <a:pt x="27" y="26"/>
                  </a:lnTo>
                  <a:lnTo>
                    <a:pt x="37" y="0"/>
                  </a:lnTo>
                  <a:lnTo>
                    <a:pt x="62" y="10"/>
                  </a:lnTo>
                  <a:lnTo>
                    <a:pt x="94" y="10"/>
                  </a:lnTo>
                  <a:lnTo>
                    <a:pt x="104" y="0"/>
                  </a:lnTo>
                  <a:lnTo>
                    <a:pt x="119" y="16"/>
                  </a:lnTo>
                  <a:lnTo>
                    <a:pt x="119" y="36"/>
                  </a:lnTo>
                  <a:lnTo>
                    <a:pt x="135" y="41"/>
                  </a:lnTo>
                  <a:lnTo>
                    <a:pt x="146" y="67"/>
                  </a:lnTo>
                  <a:lnTo>
                    <a:pt x="78" y="67"/>
                  </a:lnTo>
                  <a:lnTo>
                    <a:pt x="78" y="61"/>
                  </a:lnTo>
                  <a:lnTo>
                    <a:pt x="52" y="67"/>
                  </a:lnTo>
                  <a:lnTo>
                    <a:pt x="21" y="61"/>
                  </a:lnTo>
                  <a:lnTo>
                    <a:pt x="0" y="51"/>
                  </a:lnTo>
                  <a:lnTo>
                    <a:pt x="0" y="36"/>
                  </a:lnTo>
                </a:path>
              </a:pathLst>
            </a:custGeom>
            <a:solidFill>
              <a:schemeClr val="bg1"/>
            </a:solidFill>
            <a:ln w="324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50" name="Freeform 49"/>
            <p:cNvSpPr>
              <a:spLocks noChangeArrowheads="1"/>
            </p:cNvSpPr>
            <p:nvPr/>
          </p:nvSpPr>
          <p:spPr bwMode="auto">
            <a:xfrm>
              <a:off x="6855842" y="3033713"/>
              <a:ext cx="257175" cy="568325"/>
            </a:xfrm>
            <a:custGeom>
              <a:avLst/>
              <a:gdLst>
                <a:gd name="T0" fmla="*/ 37 w 407"/>
                <a:gd name="T1" fmla="*/ 315 h 897"/>
                <a:gd name="T2" fmla="*/ 42 w 407"/>
                <a:gd name="T3" fmla="*/ 269 h 897"/>
                <a:gd name="T4" fmla="*/ 68 w 407"/>
                <a:gd name="T5" fmla="*/ 227 h 897"/>
                <a:gd name="T6" fmla="*/ 84 w 407"/>
                <a:gd name="T7" fmla="*/ 165 h 897"/>
                <a:gd name="T8" fmla="*/ 104 w 407"/>
                <a:gd name="T9" fmla="*/ 135 h 897"/>
                <a:gd name="T10" fmla="*/ 135 w 407"/>
                <a:gd name="T11" fmla="*/ 67 h 897"/>
                <a:gd name="T12" fmla="*/ 176 w 407"/>
                <a:gd name="T13" fmla="*/ 67 h 897"/>
                <a:gd name="T14" fmla="*/ 176 w 407"/>
                <a:gd name="T15" fmla="*/ 31 h 897"/>
                <a:gd name="T16" fmla="*/ 192 w 407"/>
                <a:gd name="T17" fmla="*/ 16 h 897"/>
                <a:gd name="T18" fmla="*/ 219 w 407"/>
                <a:gd name="T19" fmla="*/ 0 h 897"/>
                <a:gd name="T20" fmla="*/ 239 w 407"/>
                <a:gd name="T21" fmla="*/ 41 h 897"/>
                <a:gd name="T22" fmla="*/ 270 w 407"/>
                <a:gd name="T23" fmla="*/ 124 h 897"/>
                <a:gd name="T24" fmla="*/ 260 w 407"/>
                <a:gd name="T25" fmla="*/ 149 h 897"/>
                <a:gd name="T26" fmla="*/ 229 w 407"/>
                <a:gd name="T27" fmla="*/ 165 h 897"/>
                <a:gd name="T28" fmla="*/ 219 w 407"/>
                <a:gd name="T29" fmla="*/ 186 h 897"/>
                <a:gd name="T30" fmla="*/ 239 w 407"/>
                <a:gd name="T31" fmla="*/ 227 h 897"/>
                <a:gd name="T32" fmla="*/ 260 w 407"/>
                <a:gd name="T33" fmla="*/ 217 h 897"/>
                <a:gd name="T34" fmla="*/ 280 w 407"/>
                <a:gd name="T35" fmla="*/ 227 h 897"/>
                <a:gd name="T36" fmla="*/ 296 w 407"/>
                <a:gd name="T37" fmla="*/ 269 h 897"/>
                <a:gd name="T38" fmla="*/ 321 w 407"/>
                <a:gd name="T39" fmla="*/ 294 h 897"/>
                <a:gd name="T40" fmla="*/ 352 w 407"/>
                <a:gd name="T41" fmla="*/ 325 h 897"/>
                <a:gd name="T42" fmla="*/ 352 w 407"/>
                <a:gd name="T43" fmla="*/ 341 h 897"/>
                <a:gd name="T44" fmla="*/ 379 w 407"/>
                <a:gd name="T45" fmla="*/ 352 h 897"/>
                <a:gd name="T46" fmla="*/ 389 w 407"/>
                <a:gd name="T47" fmla="*/ 362 h 897"/>
                <a:gd name="T48" fmla="*/ 389 w 407"/>
                <a:gd name="T49" fmla="*/ 378 h 897"/>
                <a:gd name="T50" fmla="*/ 364 w 407"/>
                <a:gd name="T51" fmla="*/ 393 h 897"/>
                <a:gd name="T52" fmla="*/ 327 w 407"/>
                <a:gd name="T53" fmla="*/ 419 h 897"/>
                <a:gd name="T54" fmla="*/ 321 w 407"/>
                <a:gd name="T55" fmla="*/ 423 h 897"/>
                <a:gd name="T56" fmla="*/ 270 w 407"/>
                <a:gd name="T57" fmla="*/ 445 h 897"/>
                <a:gd name="T58" fmla="*/ 260 w 407"/>
                <a:gd name="T59" fmla="*/ 486 h 897"/>
                <a:gd name="T60" fmla="*/ 254 w 407"/>
                <a:gd name="T61" fmla="*/ 501 h 897"/>
                <a:gd name="T62" fmla="*/ 270 w 407"/>
                <a:gd name="T63" fmla="*/ 517 h 897"/>
                <a:gd name="T64" fmla="*/ 311 w 407"/>
                <a:gd name="T65" fmla="*/ 584 h 897"/>
                <a:gd name="T66" fmla="*/ 311 w 407"/>
                <a:gd name="T67" fmla="*/ 621 h 897"/>
                <a:gd name="T68" fmla="*/ 301 w 407"/>
                <a:gd name="T69" fmla="*/ 662 h 897"/>
                <a:gd name="T70" fmla="*/ 348 w 407"/>
                <a:gd name="T71" fmla="*/ 729 h 897"/>
                <a:gd name="T72" fmla="*/ 364 w 407"/>
                <a:gd name="T73" fmla="*/ 801 h 897"/>
                <a:gd name="T74" fmla="*/ 337 w 407"/>
                <a:gd name="T75" fmla="*/ 869 h 897"/>
                <a:gd name="T76" fmla="*/ 327 w 407"/>
                <a:gd name="T77" fmla="*/ 896 h 897"/>
                <a:gd name="T78" fmla="*/ 327 w 407"/>
                <a:gd name="T79" fmla="*/ 854 h 897"/>
                <a:gd name="T80" fmla="*/ 321 w 407"/>
                <a:gd name="T81" fmla="*/ 812 h 897"/>
                <a:gd name="T82" fmla="*/ 327 w 407"/>
                <a:gd name="T83" fmla="*/ 760 h 897"/>
                <a:gd name="T84" fmla="*/ 301 w 407"/>
                <a:gd name="T85" fmla="*/ 729 h 897"/>
                <a:gd name="T86" fmla="*/ 286 w 407"/>
                <a:gd name="T87" fmla="*/ 688 h 897"/>
                <a:gd name="T88" fmla="*/ 270 w 407"/>
                <a:gd name="T89" fmla="*/ 611 h 897"/>
                <a:gd name="T90" fmla="*/ 254 w 407"/>
                <a:gd name="T91" fmla="*/ 584 h 897"/>
                <a:gd name="T92" fmla="*/ 239 w 407"/>
                <a:gd name="T93" fmla="*/ 554 h 897"/>
                <a:gd name="T94" fmla="*/ 229 w 407"/>
                <a:gd name="T95" fmla="*/ 584 h 897"/>
                <a:gd name="T96" fmla="*/ 176 w 407"/>
                <a:gd name="T97" fmla="*/ 621 h 897"/>
                <a:gd name="T98" fmla="*/ 151 w 407"/>
                <a:gd name="T99" fmla="*/ 621 h 897"/>
                <a:gd name="T100" fmla="*/ 151 w 407"/>
                <a:gd name="T101" fmla="*/ 621 h 897"/>
                <a:gd name="T102" fmla="*/ 135 w 407"/>
                <a:gd name="T103" fmla="*/ 611 h 897"/>
                <a:gd name="T104" fmla="*/ 119 w 407"/>
                <a:gd name="T105" fmla="*/ 568 h 897"/>
                <a:gd name="T106" fmla="*/ 119 w 407"/>
                <a:gd name="T107" fmla="*/ 501 h 897"/>
                <a:gd name="T108" fmla="*/ 94 w 407"/>
                <a:gd name="T109" fmla="*/ 476 h 897"/>
                <a:gd name="T110" fmla="*/ 84 w 407"/>
                <a:gd name="T111" fmla="*/ 460 h 897"/>
                <a:gd name="T112" fmla="*/ 68 w 407"/>
                <a:gd name="T113" fmla="*/ 435 h 897"/>
                <a:gd name="T114" fmla="*/ 52 w 407"/>
                <a:gd name="T115" fmla="*/ 409 h 897"/>
                <a:gd name="T116" fmla="*/ 27 w 407"/>
                <a:gd name="T117" fmla="*/ 403 h 897"/>
                <a:gd name="T118" fmla="*/ 11 w 407"/>
                <a:gd name="T119" fmla="*/ 362 h 897"/>
                <a:gd name="T120" fmla="*/ 21 w 407"/>
                <a:gd name="T121" fmla="*/ 315 h 89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07"/>
                <a:gd name="T184" fmla="*/ 0 h 897"/>
                <a:gd name="T185" fmla="*/ 407 w 407"/>
                <a:gd name="T186" fmla="*/ 897 h 89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07" h="897">
                  <a:moveTo>
                    <a:pt x="21" y="315"/>
                  </a:moveTo>
                  <a:lnTo>
                    <a:pt x="37" y="315"/>
                  </a:lnTo>
                  <a:lnTo>
                    <a:pt x="27" y="274"/>
                  </a:lnTo>
                  <a:lnTo>
                    <a:pt x="42" y="269"/>
                  </a:lnTo>
                  <a:lnTo>
                    <a:pt x="42" y="227"/>
                  </a:lnTo>
                  <a:lnTo>
                    <a:pt x="68" y="227"/>
                  </a:lnTo>
                  <a:lnTo>
                    <a:pt x="84" y="192"/>
                  </a:lnTo>
                  <a:lnTo>
                    <a:pt x="84" y="165"/>
                  </a:lnTo>
                  <a:lnTo>
                    <a:pt x="84" y="149"/>
                  </a:lnTo>
                  <a:lnTo>
                    <a:pt x="104" y="135"/>
                  </a:lnTo>
                  <a:lnTo>
                    <a:pt x="104" y="98"/>
                  </a:lnTo>
                  <a:lnTo>
                    <a:pt x="135" y="67"/>
                  </a:lnTo>
                  <a:lnTo>
                    <a:pt x="172" y="57"/>
                  </a:lnTo>
                  <a:lnTo>
                    <a:pt x="176" y="67"/>
                  </a:lnTo>
                  <a:lnTo>
                    <a:pt x="187" y="57"/>
                  </a:lnTo>
                  <a:lnTo>
                    <a:pt x="176" y="31"/>
                  </a:lnTo>
                  <a:lnTo>
                    <a:pt x="187" y="16"/>
                  </a:lnTo>
                  <a:lnTo>
                    <a:pt x="192" y="16"/>
                  </a:lnTo>
                  <a:lnTo>
                    <a:pt x="192" y="0"/>
                  </a:lnTo>
                  <a:lnTo>
                    <a:pt x="219" y="0"/>
                  </a:lnTo>
                  <a:lnTo>
                    <a:pt x="239" y="26"/>
                  </a:lnTo>
                  <a:lnTo>
                    <a:pt x="239" y="41"/>
                  </a:lnTo>
                  <a:lnTo>
                    <a:pt x="254" y="41"/>
                  </a:lnTo>
                  <a:lnTo>
                    <a:pt x="270" y="124"/>
                  </a:lnTo>
                  <a:lnTo>
                    <a:pt x="260" y="145"/>
                  </a:lnTo>
                  <a:lnTo>
                    <a:pt x="260" y="149"/>
                  </a:lnTo>
                  <a:lnTo>
                    <a:pt x="254" y="149"/>
                  </a:lnTo>
                  <a:lnTo>
                    <a:pt x="229" y="165"/>
                  </a:lnTo>
                  <a:lnTo>
                    <a:pt x="239" y="186"/>
                  </a:lnTo>
                  <a:lnTo>
                    <a:pt x="219" y="186"/>
                  </a:lnTo>
                  <a:lnTo>
                    <a:pt x="229" y="207"/>
                  </a:lnTo>
                  <a:lnTo>
                    <a:pt x="239" y="227"/>
                  </a:lnTo>
                  <a:lnTo>
                    <a:pt x="254" y="217"/>
                  </a:lnTo>
                  <a:lnTo>
                    <a:pt x="260" y="217"/>
                  </a:lnTo>
                  <a:lnTo>
                    <a:pt x="286" y="217"/>
                  </a:lnTo>
                  <a:lnTo>
                    <a:pt x="280" y="227"/>
                  </a:lnTo>
                  <a:lnTo>
                    <a:pt x="286" y="233"/>
                  </a:lnTo>
                  <a:lnTo>
                    <a:pt x="296" y="269"/>
                  </a:lnTo>
                  <a:lnTo>
                    <a:pt x="321" y="269"/>
                  </a:lnTo>
                  <a:lnTo>
                    <a:pt x="321" y="294"/>
                  </a:lnTo>
                  <a:lnTo>
                    <a:pt x="311" y="315"/>
                  </a:lnTo>
                  <a:lnTo>
                    <a:pt x="352" y="325"/>
                  </a:lnTo>
                  <a:lnTo>
                    <a:pt x="352" y="337"/>
                  </a:lnTo>
                  <a:lnTo>
                    <a:pt x="352" y="341"/>
                  </a:lnTo>
                  <a:lnTo>
                    <a:pt x="364" y="341"/>
                  </a:lnTo>
                  <a:lnTo>
                    <a:pt x="379" y="352"/>
                  </a:lnTo>
                  <a:lnTo>
                    <a:pt x="406" y="352"/>
                  </a:lnTo>
                  <a:lnTo>
                    <a:pt x="389" y="362"/>
                  </a:lnTo>
                  <a:lnTo>
                    <a:pt x="379" y="367"/>
                  </a:lnTo>
                  <a:lnTo>
                    <a:pt x="389" y="378"/>
                  </a:lnTo>
                  <a:lnTo>
                    <a:pt x="368" y="382"/>
                  </a:lnTo>
                  <a:lnTo>
                    <a:pt x="364" y="393"/>
                  </a:lnTo>
                  <a:lnTo>
                    <a:pt x="337" y="403"/>
                  </a:lnTo>
                  <a:lnTo>
                    <a:pt x="327" y="419"/>
                  </a:lnTo>
                  <a:lnTo>
                    <a:pt x="311" y="409"/>
                  </a:lnTo>
                  <a:lnTo>
                    <a:pt x="321" y="423"/>
                  </a:lnTo>
                  <a:lnTo>
                    <a:pt x="280" y="435"/>
                  </a:lnTo>
                  <a:lnTo>
                    <a:pt x="270" y="445"/>
                  </a:lnTo>
                  <a:lnTo>
                    <a:pt x="260" y="460"/>
                  </a:lnTo>
                  <a:lnTo>
                    <a:pt x="260" y="486"/>
                  </a:lnTo>
                  <a:lnTo>
                    <a:pt x="254" y="491"/>
                  </a:lnTo>
                  <a:lnTo>
                    <a:pt x="254" y="501"/>
                  </a:lnTo>
                  <a:lnTo>
                    <a:pt x="260" y="501"/>
                  </a:lnTo>
                  <a:lnTo>
                    <a:pt x="270" y="517"/>
                  </a:lnTo>
                  <a:lnTo>
                    <a:pt x="301" y="568"/>
                  </a:lnTo>
                  <a:lnTo>
                    <a:pt x="311" y="584"/>
                  </a:lnTo>
                  <a:lnTo>
                    <a:pt x="321" y="611"/>
                  </a:lnTo>
                  <a:lnTo>
                    <a:pt x="311" y="621"/>
                  </a:lnTo>
                  <a:lnTo>
                    <a:pt x="311" y="641"/>
                  </a:lnTo>
                  <a:lnTo>
                    <a:pt x="301" y="662"/>
                  </a:lnTo>
                  <a:lnTo>
                    <a:pt x="301" y="678"/>
                  </a:lnTo>
                  <a:lnTo>
                    <a:pt x="348" y="729"/>
                  </a:lnTo>
                  <a:lnTo>
                    <a:pt x="348" y="750"/>
                  </a:lnTo>
                  <a:lnTo>
                    <a:pt x="364" y="801"/>
                  </a:lnTo>
                  <a:lnTo>
                    <a:pt x="352" y="828"/>
                  </a:lnTo>
                  <a:lnTo>
                    <a:pt x="337" y="869"/>
                  </a:lnTo>
                  <a:lnTo>
                    <a:pt x="337" y="885"/>
                  </a:lnTo>
                  <a:lnTo>
                    <a:pt x="327" y="896"/>
                  </a:lnTo>
                  <a:lnTo>
                    <a:pt x="321" y="869"/>
                  </a:lnTo>
                  <a:lnTo>
                    <a:pt x="327" y="854"/>
                  </a:lnTo>
                  <a:lnTo>
                    <a:pt x="327" y="812"/>
                  </a:lnTo>
                  <a:lnTo>
                    <a:pt x="321" y="812"/>
                  </a:lnTo>
                  <a:lnTo>
                    <a:pt x="327" y="801"/>
                  </a:lnTo>
                  <a:lnTo>
                    <a:pt x="327" y="760"/>
                  </a:lnTo>
                  <a:lnTo>
                    <a:pt x="301" y="709"/>
                  </a:lnTo>
                  <a:lnTo>
                    <a:pt x="301" y="729"/>
                  </a:lnTo>
                  <a:lnTo>
                    <a:pt x="296" y="729"/>
                  </a:lnTo>
                  <a:lnTo>
                    <a:pt x="286" y="688"/>
                  </a:lnTo>
                  <a:lnTo>
                    <a:pt x="280" y="641"/>
                  </a:lnTo>
                  <a:lnTo>
                    <a:pt x="270" y="611"/>
                  </a:lnTo>
                  <a:lnTo>
                    <a:pt x="270" y="584"/>
                  </a:lnTo>
                  <a:lnTo>
                    <a:pt x="254" y="584"/>
                  </a:lnTo>
                  <a:lnTo>
                    <a:pt x="244" y="568"/>
                  </a:lnTo>
                  <a:lnTo>
                    <a:pt x="239" y="554"/>
                  </a:lnTo>
                  <a:lnTo>
                    <a:pt x="229" y="558"/>
                  </a:lnTo>
                  <a:lnTo>
                    <a:pt x="229" y="584"/>
                  </a:lnTo>
                  <a:lnTo>
                    <a:pt x="213" y="600"/>
                  </a:lnTo>
                  <a:lnTo>
                    <a:pt x="176" y="621"/>
                  </a:lnTo>
                  <a:lnTo>
                    <a:pt x="172" y="626"/>
                  </a:lnTo>
                  <a:lnTo>
                    <a:pt x="151" y="621"/>
                  </a:lnTo>
                  <a:lnTo>
                    <a:pt x="161" y="611"/>
                  </a:lnTo>
                  <a:lnTo>
                    <a:pt x="151" y="621"/>
                  </a:lnTo>
                  <a:lnTo>
                    <a:pt x="135" y="621"/>
                  </a:lnTo>
                  <a:lnTo>
                    <a:pt x="135" y="611"/>
                  </a:lnTo>
                  <a:lnTo>
                    <a:pt x="119" y="621"/>
                  </a:lnTo>
                  <a:lnTo>
                    <a:pt x="119" y="568"/>
                  </a:lnTo>
                  <a:lnTo>
                    <a:pt x="131" y="527"/>
                  </a:lnTo>
                  <a:lnTo>
                    <a:pt x="119" y="501"/>
                  </a:lnTo>
                  <a:lnTo>
                    <a:pt x="94" y="470"/>
                  </a:lnTo>
                  <a:lnTo>
                    <a:pt x="94" y="476"/>
                  </a:lnTo>
                  <a:lnTo>
                    <a:pt x="68" y="450"/>
                  </a:lnTo>
                  <a:lnTo>
                    <a:pt x="84" y="460"/>
                  </a:lnTo>
                  <a:lnTo>
                    <a:pt x="94" y="450"/>
                  </a:lnTo>
                  <a:lnTo>
                    <a:pt x="68" y="435"/>
                  </a:lnTo>
                  <a:lnTo>
                    <a:pt x="62" y="419"/>
                  </a:lnTo>
                  <a:lnTo>
                    <a:pt x="52" y="409"/>
                  </a:lnTo>
                  <a:lnTo>
                    <a:pt x="37" y="403"/>
                  </a:lnTo>
                  <a:lnTo>
                    <a:pt x="27" y="403"/>
                  </a:lnTo>
                  <a:lnTo>
                    <a:pt x="0" y="367"/>
                  </a:lnTo>
                  <a:lnTo>
                    <a:pt x="11" y="362"/>
                  </a:lnTo>
                  <a:lnTo>
                    <a:pt x="27" y="367"/>
                  </a:lnTo>
                  <a:lnTo>
                    <a:pt x="21" y="315"/>
                  </a:lnTo>
                </a:path>
              </a:pathLst>
            </a:custGeom>
            <a:solidFill>
              <a:schemeClr val="bg1"/>
            </a:solidFill>
            <a:ln w="324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51" name="Freeform 50"/>
            <p:cNvSpPr>
              <a:spLocks noChangeArrowheads="1"/>
            </p:cNvSpPr>
            <p:nvPr/>
          </p:nvSpPr>
          <p:spPr bwMode="auto">
            <a:xfrm>
              <a:off x="7516242" y="3749675"/>
              <a:ext cx="26987" cy="31750"/>
            </a:xfrm>
            <a:custGeom>
              <a:avLst/>
              <a:gdLst>
                <a:gd name="T0" fmla="*/ 0 w 42"/>
                <a:gd name="T1" fmla="*/ 15 h 52"/>
                <a:gd name="T2" fmla="*/ 25 w 42"/>
                <a:gd name="T3" fmla="*/ 0 h 52"/>
                <a:gd name="T4" fmla="*/ 25 w 42"/>
                <a:gd name="T5" fmla="*/ 15 h 52"/>
                <a:gd name="T6" fmla="*/ 41 w 42"/>
                <a:gd name="T7" fmla="*/ 35 h 52"/>
                <a:gd name="T8" fmla="*/ 25 w 42"/>
                <a:gd name="T9" fmla="*/ 35 h 52"/>
                <a:gd name="T10" fmla="*/ 6 w 42"/>
                <a:gd name="T11" fmla="*/ 51 h 52"/>
                <a:gd name="T12" fmla="*/ 0 w 42"/>
                <a:gd name="T13" fmla="*/ 15 h 52"/>
                <a:gd name="T14" fmla="*/ 0 w 42"/>
                <a:gd name="T15" fmla="*/ 15 h 5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2"/>
                <a:gd name="T25" fmla="*/ 0 h 52"/>
                <a:gd name="T26" fmla="*/ 42 w 42"/>
                <a:gd name="T27" fmla="*/ 52 h 5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2" h="52">
                  <a:moveTo>
                    <a:pt x="0" y="15"/>
                  </a:moveTo>
                  <a:lnTo>
                    <a:pt x="25" y="0"/>
                  </a:lnTo>
                  <a:lnTo>
                    <a:pt x="25" y="15"/>
                  </a:lnTo>
                  <a:lnTo>
                    <a:pt x="41" y="35"/>
                  </a:lnTo>
                  <a:lnTo>
                    <a:pt x="25" y="35"/>
                  </a:lnTo>
                  <a:lnTo>
                    <a:pt x="6" y="51"/>
                  </a:lnTo>
                  <a:lnTo>
                    <a:pt x="0" y="15"/>
                  </a:lnTo>
                </a:path>
              </a:pathLst>
            </a:custGeom>
            <a:solidFill>
              <a:schemeClr val="bg1"/>
            </a:solidFill>
            <a:ln w="324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52" name="Freeform 51"/>
            <p:cNvSpPr>
              <a:spLocks noChangeArrowheads="1"/>
            </p:cNvSpPr>
            <p:nvPr/>
          </p:nvSpPr>
          <p:spPr bwMode="auto">
            <a:xfrm>
              <a:off x="7632129" y="3119438"/>
              <a:ext cx="49213" cy="114300"/>
            </a:xfrm>
            <a:custGeom>
              <a:avLst/>
              <a:gdLst>
                <a:gd name="T0" fmla="*/ 41 w 79"/>
                <a:gd name="T1" fmla="*/ 181 h 182"/>
                <a:gd name="T2" fmla="*/ 36 w 79"/>
                <a:gd name="T3" fmla="*/ 181 h 182"/>
                <a:gd name="T4" fmla="*/ 36 w 79"/>
                <a:gd name="T5" fmla="*/ 165 h 182"/>
                <a:gd name="T6" fmla="*/ 16 w 79"/>
                <a:gd name="T7" fmla="*/ 150 h 182"/>
                <a:gd name="T8" fmla="*/ 0 w 79"/>
                <a:gd name="T9" fmla="*/ 118 h 182"/>
                <a:gd name="T10" fmla="*/ 0 w 79"/>
                <a:gd name="T11" fmla="*/ 93 h 182"/>
                <a:gd name="T12" fmla="*/ 10 w 79"/>
                <a:gd name="T13" fmla="*/ 73 h 182"/>
                <a:gd name="T14" fmla="*/ 36 w 79"/>
                <a:gd name="T15" fmla="*/ 15 h 182"/>
                <a:gd name="T16" fmla="*/ 51 w 79"/>
                <a:gd name="T17" fmla="*/ 0 h 182"/>
                <a:gd name="T18" fmla="*/ 78 w 79"/>
                <a:gd name="T19" fmla="*/ 15 h 182"/>
                <a:gd name="T20" fmla="*/ 78 w 79"/>
                <a:gd name="T21" fmla="*/ 41 h 182"/>
                <a:gd name="T22" fmla="*/ 67 w 79"/>
                <a:gd name="T23" fmla="*/ 57 h 182"/>
                <a:gd name="T24" fmla="*/ 62 w 79"/>
                <a:gd name="T25" fmla="*/ 118 h 182"/>
                <a:gd name="T26" fmla="*/ 51 w 79"/>
                <a:gd name="T27" fmla="*/ 150 h 182"/>
                <a:gd name="T28" fmla="*/ 41 w 79"/>
                <a:gd name="T29" fmla="*/ 181 h 182"/>
                <a:gd name="T30" fmla="*/ 41 w 79"/>
                <a:gd name="T31" fmla="*/ 181 h 18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79"/>
                <a:gd name="T49" fmla="*/ 0 h 182"/>
                <a:gd name="T50" fmla="*/ 79 w 79"/>
                <a:gd name="T51" fmla="*/ 182 h 18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79" h="182">
                  <a:moveTo>
                    <a:pt x="41" y="181"/>
                  </a:moveTo>
                  <a:lnTo>
                    <a:pt x="36" y="181"/>
                  </a:lnTo>
                  <a:lnTo>
                    <a:pt x="36" y="165"/>
                  </a:lnTo>
                  <a:lnTo>
                    <a:pt x="16" y="150"/>
                  </a:lnTo>
                  <a:lnTo>
                    <a:pt x="0" y="118"/>
                  </a:lnTo>
                  <a:lnTo>
                    <a:pt x="0" y="93"/>
                  </a:lnTo>
                  <a:lnTo>
                    <a:pt x="10" y="73"/>
                  </a:lnTo>
                  <a:lnTo>
                    <a:pt x="36" y="15"/>
                  </a:lnTo>
                  <a:lnTo>
                    <a:pt x="51" y="0"/>
                  </a:lnTo>
                  <a:lnTo>
                    <a:pt x="78" y="15"/>
                  </a:lnTo>
                  <a:lnTo>
                    <a:pt x="78" y="41"/>
                  </a:lnTo>
                  <a:lnTo>
                    <a:pt x="67" y="57"/>
                  </a:lnTo>
                  <a:lnTo>
                    <a:pt x="62" y="118"/>
                  </a:lnTo>
                  <a:lnTo>
                    <a:pt x="51" y="150"/>
                  </a:lnTo>
                  <a:lnTo>
                    <a:pt x="41" y="181"/>
                  </a:lnTo>
                </a:path>
              </a:pathLst>
            </a:custGeom>
            <a:solidFill>
              <a:schemeClr val="bg1"/>
            </a:solidFill>
            <a:ln w="3302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53" name="Freeform 52"/>
            <p:cNvSpPr>
              <a:spLocks noChangeArrowheads="1"/>
            </p:cNvSpPr>
            <p:nvPr/>
          </p:nvSpPr>
          <p:spPr bwMode="auto">
            <a:xfrm>
              <a:off x="6266879" y="1992313"/>
              <a:ext cx="1555750" cy="1296987"/>
            </a:xfrm>
            <a:custGeom>
              <a:avLst/>
              <a:gdLst>
                <a:gd name="T0" fmla="*/ 2035 w 2451"/>
                <a:gd name="T1" fmla="*/ 145 h 2045"/>
                <a:gd name="T2" fmla="*/ 2257 w 2451"/>
                <a:gd name="T3" fmla="*/ 305 h 2045"/>
                <a:gd name="T4" fmla="*/ 2450 w 2451"/>
                <a:gd name="T5" fmla="*/ 362 h 2045"/>
                <a:gd name="T6" fmla="*/ 2393 w 2451"/>
                <a:gd name="T7" fmla="*/ 730 h 2045"/>
                <a:gd name="T8" fmla="*/ 2320 w 2451"/>
                <a:gd name="T9" fmla="*/ 787 h 2045"/>
                <a:gd name="T10" fmla="*/ 2232 w 2451"/>
                <a:gd name="T11" fmla="*/ 812 h 2045"/>
                <a:gd name="T12" fmla="*/ 2102 w 2451"/>
                <a:gd name="T13" fmla="*/ 963 h 2045"/>
                <a:gd name="T14" fmla="*/ 2051 w 2451"/>
                <a:gd name="T15" fmla="*/ 963 h 2045"/>
                <a:gd name="T16" fmla="*/ 1942 w 2451"/>
                <a:gd name="T17" fmla="*/ 989 h 2045"/>
                <a:gd name="T18" fmla="*/ 1967 w 2451"/>
                <a:gd name="T19" fmla="*/ 1108 h 2045"/>
                <a:gd name="T20" fmla="*/ 2123 w 2451"/>
                <a:gd name="T21" fmla="*/ 1087 h 2045"/>
                <a:gd name="T22" fmla="*/ 2009 w 2451"/>
                <a:gd name="T23" fmla="*/ 1257 h 2045"/>
                <a:gd name="T24" fmla="*/ 2118 w 2451"/>
                <a:gd name="T25" fmla="*/ 1413 h 2045"/>
                <a:gd name="T26" fmla="*/ 2133 w 2451"/>
                <a:gd name="T27" fmla="*/ 1501 h 2045"/>
                <a:gd name="T28" fmla="*/ 2185 w 2451"/>
                <a:gd name="T29" fmla="*/ 1531 h 2045"/>
                <a:gd name="T30" fmla="*/ 2165 w 2451"/>
                <a:gd name="T31" fmla="*/ 1588 h 2045"/>
                <a:gd name="T32" fmla="*/ 2123 w 2451"/>
                <a:gd name="T33" fmla="*/ 1697 h 2045"/>
                <a:gd name="T34" fmla="*/ 2092 w 2451"/>
                <a:gd name="T35" fmla="*/ 1801 h 2045"/>
                <a:gd name="T36" fmla="*/ 1993 w 2451"/>
                <a:gd name="T37" fmla="*/ 1909 h 2045"/>
                <a:gd name="T38" fmla="*/ 1864 w 2451"/>
                <a:gd name="T39" fmla="*/ 1909 h 2045"/>
                <a:gd name="T40" fmla="*/ 1766 w 2451"/>
                <a:gd name="T41" fmla="*/ 1993 h 2045"/>
                <a:gd name="T42" fmla="*/ 1709 w 2451"/>
                <a:gd name="T43" fmla="*/ 1993 h 2045"/>
                <a:gd name="T44" fmla="*/ 1646 w 2451"/>
                <a:gd name="T45" fmla="*/ 1981 h 2045"/>
                <a:gd name="T46" fmla="*/ 1523 w 2451"/>
                <a:gd name="T47" fmla="*/ 1909 h 2045"/>
                <a:gd name="T48" fmla="*/ 1413 w 2451"/>
                <a:gd name="T49" fmla="*/ 1925 h 2045"/>
                <a:gd name="T50" fmla="*/ 1357 w 2451"/>
                <a:gd name="T51" fmla="*/ 2003 h 2045"/>
                <a:gd name="T52" fmla="*/ 1279 w 2451"/>
                <a:gd name="T53" fmla="*/ 1966 h 2045"/>
                <a:gd name="T54" fmla="*/ 1212 w 2451"/>
                <a:gd name="T55" fmla="*/ 1858 h 2045"/>
                <a:gd name="T56" fmla="*/ 1155 w 2451"/>
                <a:gd name="T57" fmla="*/ 1805 h 2045"/>
                <a:gd name="T58" fmla="*/ 1165 w 2451"/>
                <a:gd name="T59" fmla="*/ 1666 h 2045"/>
                <a:gd name="T60" fmla="*/ 1072 w 2451"/>
                <a:gd name="T61" fmla="*/ 1640 h 2045"/>
                <a:gd name="T62" fmla="*/ 1030 w 2451"/>
                <a:gd name="T63" fmla="*/ 1609 h 2045"/>
                <a:gd name="T64" fmla="*/ 912 w 2451"/>
                <a:gd name="T65" fmla="*/ 1666 h 2045"/>
                <a:gd name="T66" fmla="*/ 777 w 2451"/>
                <a:gd name="T67" fmla="*/ 1682 h 2045"/>
                <a:gd name="T68" fmla="*/ 601 w 2451"/>
                <a:gd name="T69" fmla="*/ 1656 h 2045"/>
                <a:gd name="T70" fmla="*/ 507 w 2451"/>
                <a:gd name="T71" fmla="*/ 1615 h 2045"/>
                <a:gd name="T72" fmla="*/ 284 w 2451"/>
                <a:gd name="T73" fmla="*/ 1474 h 2045"/>
                <a:gd name="T74" fmla="*/ 300 w 2451"/>
                <a:gd name="T75" fmla="*/ 1408 h 2045"/>
                <a:gd name="T76" fmla="*/ 176 w 2451"/>
                <a:gd name="T77" fmla="*/ 1257 h 2045"/>
                <a:gd name="T78" fmla="*/ 81 w 2451"/>
                <a:gd name="T79" fmla="*/ 1180 h 2045"/>
                <a:gd name="T80" fmla="*/ 50 w 2451"/>
                <a:gd name="T81" fmla="*/ 1014 h 2045"/>
                <a:gd name="T82" fmla="*/ 259 w 2451"/>
                <a:gd name="T83" fmla="*/ 910 h 2045"/>
                <a:gd name="T84" fmla="*/ 300 w 2451"/>
                <a:gd name="T85" fmla="*/ 693 h 2045"/>
                <a:gd name="T86" fmla="*/ 450 w 2451"/>
                <a:gd name="T87" fmla="*/ 471 h 2045"/>
                <a:gd name="T88" fmla="*/ 560 w 2451"/>
                <a:gd name="T89" fmla="*/ 523 h 2045"/>
                <a:gd name="T90" fmla="*/ 652 w 2451"/>
                <a:gd name="T91" fmla="*/ 652 h 2045"/>
                <a:gd name="T92" fmla="*/ 859 w 2451"/>
                <a:gd name="T93" fmla="*/ 756 h 2045"/>
                <a:gd name="T94" fmla="*/ 1072 w 2451"/>
                <a:gd name="T95" fmla="*/ 838 h 2045"/>
                <a:gd name="T96" fmla="*/ 1321 w 2451"/>
                <a:gd name="T97" fmla="*/ 879 h 2045"/>
                <a:gd name="T98" fmla="*/ 1564 w 2451"/>
                <a:gd name="T99" fmla="*/ 704 h 2045"/>
                <a:gd name="T100" fmla="*/ 1646 w 2451"/>
                <a:gd name="T101" fmla="*/ 647 h 2045"/>
                <a:gd name="T102" fmla="*/ 1750 w 2451"/>
                <a:gd name="T103" fmla="*/ 554 h 2045"/>
                <a:gd name="T104" fmla="*/ 1859 w 2451"/>
                <a:gd name="T105" fmla="*/ 503 h 2045"/>
                <a:gd name="T106" fmla="*/ 1709 w 2451"/>
                <a:gd name="T107" fmla="*/ 446 h 2045"/>
                <a:gd name="T108" fmla="*/ 1662 w 2451"/>
                <a:gd name="T109" fmla="*/ 311 h 2045"/>
                <a:gd name="T110" fmla="*/ 1756 w 2451"/>
                <a:gd name="T111" fmla="*/ 104 h 204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451"/>
                <a:gd name="T169" fmla="*/ 0 h 2045"/>
                <a:gd name="T170" fmla="*/ 2451 w 2451"/>
                <a:gd name="T171" fmla="*/ 2045 h 204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451" h="2045">
                  <a:moveTo>
                    <a:pt x="1818" y="11"/>
                  </a:moveTo>
                  <a:lnTo>
                    <a:pt x="1838" y="0"/>
                  </a:lnTo>
                  <a:lnTo>
                    <a:pt x="1864" y="11"/>
                  </a:lnTo>
                  <a:lnTo>
                    <a:pt x="1916" y="20"/>
                  </a:lnTo>
                  <a:lnTo>
                    <a:pt x="1942" y="25"/>
                  </a:lnTo>
                  <a:lnTo>
                    <a:pt x="1957" y="37"/>
                  </a:lnTo>
                  <a:lnTo>
                    <a:pt x="2035" y="145"/>
                  </a:lnTo>
                  <a:lnTo>
                    <a:pt x="2067" y="176"/>
                  </a:lnTo>
                  <a:lnTo>
                    <a:pt x="2092" y="228"/>
                  </a:lnTo>
                  <a:lnTo>
                    <a:pt x="2108" y="254"/>
                  </a:lnTo>
                  <a:lnTo>
                    <a:pt x="2123" y="270"/>
                  </a:lnTo>
                  <a:lnTo>
                    <a:pt x="2165" y="270"/>
                  </a:lnTo>
                  <a:lnTo>
                    <a:pt x="2190" y="270"/>
                  </a:lnTo>
                  <a:lnTo>
                    <a:pt x="2257" y="305"/>
                  </a:lnTo>
                  <a:lnTo>
                    <a:pt x="2300" y="388"/>
                  </a:lnTo>
                  <a:lnTo>
                    <a:pt x="2320" y="388"/>
                  </a:lnTo>
                  <a:lnTo>
                    <a:pt x="2361" y="378"/>
                  </a:lnTo>
                  <a:lnTo>
                    <a:pt x="2376" y="352"/>
                  </a:lnTo>
                  <a:lnTo>
                    <a:pt x="2419" y="337"/>
                  </a:lnTo>
                  <a:lnTo>
                    <a:pt x="2450" y="321"/>
                  </a:lnTo>
                  <a:lnTo>
                    <a:pt x="2450" y="362"/>
                  </a:lnTo>
                  <a:lnTo>
                    <a:pt x="2450" y="403"/>
                  </a:lnTo>
                  <a:lnTo>
                    <a:pt x="2444" y="419"/>
                  </a:lnTo>
                  <a:lnTo>
                    <a:pt x="2444" y="564"/>
                  </a:lnTo>
                  <a:lnTo>
                    <a:pt x="2393" y="544"/>
                  </a:lnTo>
                  <a:lnTo>
                    <a:pt x="2366" y="580"/>
                  </a:lnTo>
                  <a:lnTo>
                    <a:pt x="2402" y="678"/>
                  </a:lnTo>
                  <a:lnTo>
                    <a:pt x="2393" y="730"/>
                  </a:lnTo>
                  <a:lnTo>
                    <a:pt x="2393" y="746"/>
                  </a:lnTo>
                  <a:lnTo>
                    <a:pt x="2376" y="730"/>
                  </a:lnTo>
                  <a:lnTo>
                    <a:pt x="2361" y="720"/>
                  </a:lnTo>
                  <a:lnTo>
                    <a:pt x="2361" y="746"/>
                  </a:lnTo>
                  <a:lnTo>
                    <a:pt x="2341" y="761"/>
                  </a:lnTo>
                  <a:lnTo>
                    <a:pt x="2335" y="781"/>
                  </a:lnTo>
                  <a:lnTo>
                    <a:pt x="2320" y="787"/>
                  </a:lnTo>
                  <a:lnTo>
                    <a:pt x="2300" y="797"/>
                  </a:lnTo>
                  <a:lnTo>
                    <a:pt x="2300" y="802"/>
                  </a:lnTo>
                  <a:lnTo>
                    <a:pt x="2310" y="822"/>
                  </a:lnTo>
                  <a:lnTo>
                    <a:pt x="2294" y="822"/>
                  </a:lnTo>
                  <a:lnTo>
                    <a:pt x="2268" y="822"/>
                  </a:lnTo>
                  <a:lnTo>
                    <a:pt x="2253" y="802"/>
                  </a:lnTo>
                  <a:lnTo>
                    <a:pt x="2232" y="812"/>
                  </a:lnTo>
                  <a:lnTo>
                    <a:pt x="2232" y="838"/>
                  </a:lnTo>
                  <a:lnTo>
                    <a:pt x="2227" y="854"/>
                  </a:lnTo>
                  <a:lnTo>
                    <a:pt x="2211" y="869"/>
                  </a:lnTo>
                  <a:lnTo>
                    <a:pt x="2175" y="895"/>
                  </a:lnTo>
                  <a:lnTo>
                    <a:pt x="2159" y="937"/>
                  </a:lnTo>
                  <a:lnTo>
                    <a:pt x="2123" y="947"/>
                  </a:lnTo>
                  <a:lnTo>
                    <a:pt x="2102" y="963"/>
                  </a:lnTo>
                  <a:lnTo>
                    <a:pt x="2077" y="989"/>
                  </a:lnTo>
                  <a:lnTo>
                    <a:pt x="2051" y="1014"/>
                  </a:lnTo>
                  <a:lnTo>
                    <a:pt x="2040" y="1004"/>
                  </a:lnTo>
                  <a:lnTo>
                    <a:pt x="2055" y="989"/>
                  </a:lnTo>
                  <a:lnTo>
                    <a:pt x="2055" y="978"/>
                  </a:lnTo>
                  <a:lnTo>
                    <a:pt x="2067" y="973"/>
                  </a:lnTo>
                  <a:lnTo>
                    <a:pt x="2051" y="963"/>
                  </a:lnTo>
                  <a:lnTo>
                    <a:pt x="2040" y="947"/>
                  </a:lnTo>
                  <a:lnTo>
                    <a:pt x="2067" y="895"/>
                  </a:lnTo>
                  <a:lnTo>
                    <a:pt x="2035" y="869"/>
                  </a:lnTo>
                  <a:lnTo>
                    <a:pt x="1999" y="890"/>
                  </a:lnTo>
                  <a:lnTo>
                    <a:pt x="1973" y="937"/>
                  </a:lnTo>
                  <a:lnTo>
                    <a:pt x="1947" y="963"/>
                  </a:lnTo>
                  <a:lnTo>
                    <a:pt x="1942" y="989"/>
                  </a:lnTo>
                  <a:lnTo>
                    <a:pt x="1926" y="999"/>
                  </a:lnTo>
                  <a:lnTo>
                    <a:pt x="1890" y="999"/>
                  </a:lnTo>
                  <a:lnTo>
                    <a:pt x="1900" y="1040"/>
                  </a:lnTo>
                  <a:lnTo>
                    <a:pt x="1916" y="1071"/>
                  </a:lnTo>
                  <a:lnTo>
                    <a:pt x="1932" y="1067"/>
                  </a:lnTo>
                  <a:lnTo>
                    <a:pt x="1957" y="1081"/>
                  </a:lnTo>
                  <a:lnTo>
                    <a:pt x="1967" y="1108"/>
                  </a:lnTo>
                  <a:lnTo>
                    <a:pt x="1983" y="1123"/>
                  </a:lnTo>
                  <a:lnTo>
                    <a:pt x="1999" y="1112"/>
                  </a:lnTo>
                  <a:lnTo>
                    <a:pt x="2024" y="1087"/>
                  </a:lnTo>
                  <a:lnTo>
                    <a:pt x="2040" y="1071"/>
                  </a:lnTo>
                  <a:lnTo>
                    <a:pt x="2077" y="1087"/>
                  </a:lnTo>
                  <a:lnTo>
                    <a:pt x="2102" y="1087"/>
                  </a:lnTo>
                  <a:lnTo>
                    <a:pt x="2123" y="1087"/>
                  </a:lnTo>
                  <a:lnTo>
                    <a:pt x="2123" y="1123"/>
                  </a:lnTo>
                  <a:lnTo>
                    <a:pt x="2102" y="1112"/>
                  </a:lnTo>
                  <a:lnTo>
                    <a:pt x="2055" y="1139"/>
                  </a:lnTo>
                  <a:lnTo>
                    <a:pt x="2067" y="1149"/>
                  </a:lnTo>
                  <a:lnTo>
                    <a:pt x="2035" y="1190"/>
                  </a:lnTo>
                  <a:lnTo>
                    <a:pt x="2009" y="1231"/>
                  </a:lnTo>
                  <a:lnTo>
                    <a:pt x="2009" y="1257"/>
                  </a:lnTo>
                  <a:lnTo>
                    <a:pt x="2055" y="1284"/>
                  </a:lnTo>
                  <a:lnTo>
                    <a:pt x="2092" y="1345"/>
                  </a:lnTo>
                  <a:lnTo>
                    <a:pt x="2108" y="1356"/>
                  </a:lnTo>
                  <a:lnTo>
                    <a:pt x="2118" y="1382"/>
                  </a:lnTo>
                  <a:lnTo>
                    <a:pt x="2143" y="1408"/>
                  </a:lnTo>
                  <a:lnTo>
                    <a:pt x="2159" y="1423"/>
                  </a:lnTo>
                  <a:lnTo>
                    <a:pt x="2118" y="1413"/>
                  </a:lnTo>
                  <a:lnTo>
                    <a:pt x="2102" y="1408"/>
                  </a:lnTo>
                  <a:lnTo>
                    <a:pt x="2092" y="1413"/>
                  </a:lnTo>
                  <a:lnTo>
                    <a:pt x="2108" y="1413"/>
                  </a:lnTo>
                  <a:lnTo>
                    <a:pt x="2133" y="1439"/>
                  </a:lnTo>
                  <a:lnTo>
                    <a:pt x="2165" y="1474"/>
                  </a:lnTo>
                  <a:lnTo>
                    <a:pt x="2143" y="1480"/>
                  </a:lnTo>
                  <a:lnTo>
                    <a:pt x="2133" y="1501"/>
                  </a:lnTo>
                  <a:lnTo>
                    <a:pt x="2108" y="1501"/>
                  </a:lnTo>
                  <a:lnTo>
                    <a:pt x="2102" y="1516"/>
                  </a:lnTo>
                  <a:lnTo>
                    <a:pt x="2118" y="1506"/>
                  </a:lnTo>
                  <a:lnTo>
                    <a:pt x="2118" y="1521"/>
                  </a:lnTo>
                  <a:lnTo>
                    <a:pt x="2149" y="1506"/>
                  </a:lnTo>
                  <a:lnTo>
                    <a:pt x="2175" y="1521"/>
                  </a:lnTo>
                  <a:lnTo>
                    <a:pt x="2185" y="1531"/>
                  </a:lnTo>
                  <a:lnTo>
                    <a:pt x="2165" y="1547"/>
                  </a:lnTo>
                  <a:lnTo>
                    <a:pt x="2185" y="1547"/>
                  </a:lnTo>
                  <a:lnTo>
                    <a:pt x="2185" y="1562"/>
                  </a:lnTo>
                  <a:lnTo>
                    <a:pt x="2165" y="1562"/>
                  </a:lnTo>
                  <a:lnTo>
                    <a:pt x="2175" y="1572"/>
                  </a:lnTo>
                  <a:lnTo>
                    <a:pt x="2175" y="1588"/>
                  </a:lnTo>
                  <a:lnTo>
                    <a:pt x="2165" y="1588"/>
                  </a:lnTo>
                  <a:lnTo>
                    <a:pt x="2165" y="1599"/>
                  </a:lnTo>
                  <a:lnTo>
                    <a:pt x="2185" y="1609"/>
                  </a:lnTo>
                  <a:lnTo>
                    <a:pt x="2165" y="1615"/>
                  </a:lnTo>
                  <a:lnTo>
                    <a:pt x="2165" y="1609"/>
                  </a:lnTo>
                  <a:lnTo>
                    <a:pt x="2159" y="1615"/>
                  </a:lnTo>
                  <a:lnTo>
                    <a:pt x="2143" y="1656"/>
                  </a:lnTo>
                  <a:lnTo>
                    <a:pt x="2123" y="1697"/>
                  </a:lnTo>
                  <a:lnTo>
                    <a:pt x="2108" y="1697"/>
                  </a:lnTo>
                  <a:lnTo>
                    <a:pt x="2108" y="1707"/>
                  </a:lnTo>
                  <a:lnTo>
                    <a:pt x="2118" y="1717"/>
                  </a:lnTo>
                  <a:lnTo>
                    <a:pt x="2108" y="1733"/>
                  </a:lnTo>
                  <a:lnTo>
                    <a:pt x="2108" y="1760"/>
                  </a:lnTo>
                  <a:lnTo>
                    <a:pt x="2108" y="1775"/>
                  </a:lnTo>
                  <a:lnTo>
                    <a:pt x="2092" y="1801"/>
                  </a:lnTo>
                  <a:lnTo>
                    <a:pt x="2077" y="1817"/>
                  </a:lnTo>
                  <a:lnTo>
                    <a:pt x="2051" y="1827"/>
                  </a:lnTo>
                  <a:lnTo>
                    <a:pt x="2055" y="1832"/>
                  </a:lnTo>
                  <a:lnTo>
                    <a:pt x="2035" y="1858"/>
                  </a:lnTo>
                  <a:lnTo>
                    <a:pt x="2014" y="1868"/>
                  </a:lnTo>
                  <a:lnTo>
                    <a:pt x="2009" y="1868"/>
                  </a:lnTo>
                  <a:lnTo>
                    <a:pt x="1993" y="1909"/>
                  </a:lnTo>
                  <a:lnTo>
                    <a:pt x="1957" y="1915"/>
                  </a:lnTo>
                  <a:lnTo>
                    <a:pt x="1947" y="1925"/>
                  </a:lnTo>
                  <a:lnTo>
                    <a:pt x="1932" y="1915"/>
                  </a:lnTo>
                  <a:lnTo>
                    <a:pt x="1926" y="1925"/>
                  </a:lnTo>
                  <a:lnTo>
                    <a:pt x="1916" y="1915"/>
                  </a:lnTo>
                  <a:lnTo>
                    <a:pt x="1890" y="1935"/>
                  </a:lnTo>
                  <a:lnTo>
                    <a:pt x="1864" y="1909"/>
                  </a:lnTo>
                  <a:lnTo>
                    <a:pt x="1875" y="1950"/>
                  </a:lnTo>
                  <a:lnTo>
                    <a:pt x="1832" y="1966"/>
                  </a:lnTo>
                  <a:lnTo>
                    <a:pt x="1822" y="1956"/>
                  </a:lnTo>
                  <a:lnTo>
                    <a:pt x="1822" y="1966"/>
                  </a:lnTo>
                  <a:lnTo>
                    <a:pt x="1807" y="1977"/>
                  </a:lnTo>
                  <a:lnTo>
                    <a:pt x="1791" y="1981"/>
                  </a:lnTo>
                  <a:lnTo>
                    <a:pt x="1766" y="1993"/>
                  </a:lnTo>
                  <a:lnTo>
                    <a:pt x="1740" y="2003"/>
                  </a:lnTo>
                  <a:lnTo>
                    <a:pt x="1740" y="1993"/>
                  </a:lnTo>
                  <a:lnTo>
                    <a:pt x="1730" y="2018"/>
                  </a:lnTo>
                  <a:lnTo>
                    <a:pt x="1750" y="2034"/>
                  </a:lnTo>
                  <a:lnTo>
                    <a:pt x="1724" y="2044"/>
                  </a:lnTo>
                  <a:lnTo>
                    <a:pt x="1714" y="2007"/>
                  </a:lnTo>
                  <a:lnTo>
                    <a:pt x="1709" y="1993"/>
                  </a:lnTo>
                  <a:lnTo>
                    <a:pt x="1724" y="1981"/>
                  </a:lnTo>
                  <a:lnTo>
                    <a:pt x="1699" y="1966"/>
                  </a:lnTo>
                  <a:lnTo>
                    <a:pt x="1688" y="1981"/>
                  </a:lnTo>
                  <a:lnTo>
                    <a:pt x="1672" y="1977"/>
                  </a:lnTo>
                  <a:lnTo>
                    <a:pt x="1657" y="1966"/>
                  </a:lnTo>
                  <a:lnTo>
                    <a:pt x="1646" y="1966"/>
                  </a:lnTo>
                  <a:lnTo>
                    <a:pt x="1646" y="1981"/>
                  </a:lnTo>
                  <a:lnTo>
                    <a:pt x="1631" y="1981"/>
                  </a:lnTo>
                  <a:lnTo>
                    <a:pt x="1621" y="1977"/>
                  </a:lnTo>
                  <a:lnTo>
                    <a:pt x="1600" y="1981"/>
                  </a:lnTo>
                  <a:lnTo>
                    <a:pt x="1564" y="1940"/>
                  </a:lnTo>
                  <a:lnTo>
                    <a:pt x="1574" y="1915"/>
                  </a:lnTo>
                  <a:lnTo>
                    <a:pt x="1564" y="1915"/>
                  </a:lnTo>
                  <a:lnTo>
                    <a:pt x="1523" y="1909"/>
                  </a:lnTo>
                  <a:lnTo>
                    <a:pt x="1507" y="1893"/>
                  </a:lnTo>
                  <a:lnTo>
                    <a:pt x="1481" y="1899"/>
                  </a:lnTo>
                  <a:lnTo>
                    <a:pt x="1481" y="1915"/>
                  </a:lnTo>
                  <a:lnTo>
                    <a:pt x="1455" y="1925"/>
                  </a:lnTo>
                  <a:lnTo>
                    <a:pt x="1445" y="1940"/>
                  </a:lnTo>
                  <a:lnTo>
                    <a:pt x="1429" y="1925"/>
                  </a:lnTo>
                  <a:lnTo>
                    <a:pt x="1413" y="1925"/>
                  </a:lnTo>
                  <a:lnTo>
                    <a:pt x="1403" y="1935"/>
                  </a:lnTo>
                  <a:lnTo>
                    <a:pt x="1388" y="1935"/>
                  </a:lnTo>
                  <a:lnTo>
                    <a:pt x="1382" y="1935"/>
                  </a:lnTo>
                  <a:lnTo>
                    <a:pt x="1372" y="1940"/>
                  </a:lnTo>
                  <a:lnTo>
                    <a:pt x="1357" y="1940"/>
                  </a:lnTo>
                  <a:lnTo>
                    <a:pt x="1346" y="1950"/>
                  </a:lnTo>
                  <a:lnTo>
                    <a:pt x="1357" y="2003"/>
                  </a:lnTo>
                  <a:lnTo>
                    <a:pt x="1331" y="2003"/>
                  </a:lnTo>
                  <a:lnTo>
                    <a:pt x="1331" y="1993"/>
                  </a:lnTo>
                  <a:lnTo>
                    <a:pt x="1305" y="1993"/>
                  </a:lnTo>
                  <a:lnTo>
                    <a:pt x="1290" y="1981"/>
                  </a:lnTo>
                  <a:lnTo>
                    <a:pt x="1279" y="1981"/>
                  </a:lnTo>
                  <a:lnTo>
                    <a:pt x="1279" y="1977"/>
                  </a:lnTo>
                  <a:lnTo>
                    <a:pt x="1279" y="1966"/>
                  </a:lnTo>
                  <a:lnTo>
                    <a:pt x="1237" y="1956"/>
                  </a:lnTo>
                  <a:lnTo>
                    <a:pt x="1247" y="1935"/>
                  </a:lnTo>
                  <a:lnTo>
                    <a:pt x="1247" y="1909"/>
                  </a:lnTo>
                  <a:lnTo>
                    <a:pt x="1222" y="1909"/>
                  </a:lnTo>
                  <a:lnTo>
                    <a:pt x="1212" y="1873"/>
                  </a:lnTo>
                  <a:lnTo>
                    <a:pt x="1206" y="1868"/>
                  </a:lnTo>
                  <a:lnTo>
                    <a:pt x="1212" y="1858"/>
                  </a:lnTo>
                  <a:lnTo>
                    <a:pt x="1186" y="1858"/>
                  </a:lnTo>
                  <a:lnTo>
                    <a:pt x="1180" y="1858"/>
                  </a:lnTo>
                  <a:lnTo>
                    <a:pt x="1165" y="1868"/>
                  </a:lnTo>
                  <a:lnTo>
                    <a:pt x="1155" y="1848"/>
                  </a:lnTo>
                  <a:lnTo>
                    <a:pt x="1145" y="1827"/>
                  </a:lnTo>
                  <a:lnTo>
                    <a:pt x="1165" y="1827"/>
                  </a:lnTo>
                  <a:lnTo>
                    <a:pt x="1155" y="1805"/>
                  </a:lnTo>
                  <a:lnTo>
                    <a:pt x="1180" y="1790"/>
                  </a:lnTo>
                  <a:lnTo>
                    <a:pt x="1186" y="1790"/>
                  </a:lnTo>
                  <a:lnTo>
                    <a:pt x="1186" y="1785"/>
                  </a:lnTo>
                  <a:lnTo>
                    <a:pt x="1196" y="1764"/>
                  </a:lnTo>
                  <a:lnTo>
                    <a:pt x="1180" y="1682"/>
                  </a:lnTo>
                  <a:lnTo>
                    <a:pt x="1165" y="1682"/>
                  </a:lnTo>
                  <a:lnTo>
                    <a:pt x="1165" y="1666"/>
                  </a:lnTo>
                  <a:lnTo>
                    <a:pt x="1145" y="1640"/>
                  </a:lnTo>
                  <a:lnTo>
                    <a:pt x="1118" y="1640"/>
                  </a:lnTo>
                  <a:lnTo>
                    <a:pt x="1118" y="1656"/>
                  </a:lnTo>
                  <a:lnTo>
                    <a:pt x="1102" y="1640"/>
                  </a:lnTo>
                  <a:lnTo>
                    <a:pt x="1087" y="1640"/>
                  </a:lnTo>
                  <a:lnTo>
                    <a:pt x="1087" y="1630"/>
                  </a:lnTo>
                  <a:lnTo>
                    <a:pt x="1072" y="1640"/>
                  </a:lnTo>
                  <a:lnTo>
                    <a:pt x="1077" y="1625"/>
                  </a:lnTo>
                  <a:lnTo>
                    <a:pt x="1077" y="1609"/>
                  </a:lnTo>
                  <a:lnTo>
                    <a:pt x="1061" y="1609"/>
                  </a:lnTo>
                  <a:lnTo>
                    <a:pt x="1072" y="1588"/>
                  </a:lnTo>
                  <a:lnTo>
                    <a:pt x="1061" y="1584"/>
                  </a:lnTo>
                  <a:lnTo>
                    <a:pt x="1046" y="1588"/>
                  </a:lnTo>
                  <a:lnTo>
                    <a:pt x="1030" y="1609"/>
                  </a:lnTo>
                  <a:lnTo>
                    <a:pt x="989" y="1599"/>
                  </a:lnTo>
                  <a:lnTo>
                    <a:pt x="969" y="1609"/>
                  </a:lnTo>
                  <a:lnTo>
                    <a:pt x="963" y="1625"/>
                  </a:lnTo>
                  <a:lnTo>
                    <a:pt x="926" y="1630"/>
                  </a:lnTo>
                  <a:lnTo>
                    <a:pt x="926" y="1650"/>
                  </a:lnTo>
                  <a:lnTo>
                    <a:pt x="922" y="1656"/>
                  </a:lnTo>
                  <a:lnTo>
                    <a:pt x="912" y="1666"/>
                  </a:lnTo>
                  <a:lnTo>
                    <a:pt x="885" y="1672"/>
                  </a:lnTo>
                  <a:lnTo>
                    <a:pt x="869" y="1672"/>
                  </a:lnTo>
                  <a:lnTo>
                    <a:pt x="854" y="1656"/>
                  </a:lnTo>
                  <a:lnTo>
                    <a:pt x="844" y="1666"/>
                  </a:lnTo>
                  <a:lnTo>
                    <a:pt x="813" y="1666"/>
                  </a:lnTo>
                  <a:lnTo>
                    <a:pt x="787" y="1656"/>
                  </a:lnTo>
                  <a:lnTo>
                    <a:pt x="777" y="1682"/>
                  </a:lnTo>
                  <a:lnTo>
                    <a:pt x="750" y="1692"/>
                  </a:lnTo>
                  <a:lnTo>
                    <a:pt x="750" y="1666"/>
                  </a:lnTo>
                  <a:lnTo>
                    <a:pt x="725" y="1672"/>
                  </a:lnTo>
                  <a:lnTo>
                    <a:pt x="678" y="1672"/>
                  </a:lnTo>
                  <a:lnTo>
                    <a:pt x="652" y="1666"/>
                  </a:lnTo>
                  <a:lnTo>
                    <a:pt x="642" y="1672"/>
                  </a:lnTo>
                  <a:lnTo>
                    <a:pt x="601" y="1656"/>
                  </a:lnTo>
                  <a:lnTo>
                    <a:pt x="585" y="1656"/>
                  </a:lnTo>
                  <a:lnTo>
                    <a:pt x="585" y="1630"/>
                  </a:lnTo>
                  <a:lnTo>
                    <a:pt x="570" y="1640"/>
                  </a:lnTo>
                  <a:lnTo>
                    <a:pt x="544" y="1630"/>
                  </a:lnTo>
                  <a:lnTo>
                    <a:pt x="533" y="1609"/>
                  </a:lnTo>
                  <a:lnTo>
                    <a:pt x="517" y="1609"/>
                  </a:lnTo>
                  <a:lnTo>
                    <a:pt x="507" y="1615"/>
                  </a:lnTo>
                  <a:lnTo>
                    <a:pt x="492" y="1588"/>
                  </a:lnTo>
                  <a:lnTo>
                    <a:pt x="419" y="1558"/>
                  </a:lnTo>
                  <a:lnTo>
                    <a:pt x="393" y="1547"/>
                  </a:lnTo>
                  <a:lnTo>
                    <a:pt x="337" y="1516"/>
                  </a:lnTo>
                  <a:lnTo>
                    <a:pt x="327" y="1506"/>
                  </a:lnTo>
                  <a:lnTo>
                    <a:pt x="300" y="1516"/>
                  </a:lnTo>
                  <a:lnTo>
                    <a:pt x="284" y="1474"/>
                  </a:lnTo>
                  <a:lnTo>
                    <a:pt x="284" y="1454"/>
                  </a:lnTo>
                  <a:lnTo>
                    <a:pt x="274" y="1454"/>
                  </a:lnTo>
                  <a:lnTo>
                    <a:pt x="269" y="1439"/>
                  </a:lnTo>
                  <a:lnTo>
                    <a:pt x="274" y="1433"/>
                  </a:lnTo>
                  <a:lnTo>
                    <a:pt x="290" y="1449"/>
                  </a:lnTo>
                  <a:lnTo>
                    <a:pt x="315" y="1423"/>
                  </a:lnTo>
                  <a:lnTo>
                    <a:pt x="300" y="1408"/>
                  </a:lnTo>
                  <a:lnTo>
                    <a:pt x="284" y="1398"/>
                  </a:lnTo>
                  <a:lnTo>
                    <a:pt x="274" y="1366"/>
                  </a:lnTo>
                  <a:lnTo>
                    <a:pt x="269" y="1345"/>
                  </a:lnTo>
                  <a:lnTo>
                    <a:pt x="259" y="1325"/>
                  </a:lnTo>
                  <a:lnTo>
                    <a:pt x="227" y="1288"/>
                  </a:lnTo>
                  <a:lnTo>
                    <a:pt x="217" y="1288"/>
                  </a:lnTo>
                  <a:lnTo>
                    <a:pt x="176" y="1257"/>
                  </a:lnTo>
                  <a:lnTo>
                    <a:pt x="150" y="1231"/>
                  </a:lnTo>
                  <a:lnTo>
                    <a:pt x="93" y="1206"/>
                  </a:lnTo>
                  <a:lnTo>
                    <a:pt x="67" y="1216"/>
                  </a:lnTo>
                  <a:lnTo>
                    <a:pt x="56" y="1206"/>
                  </a:lnTo>
                  <a:lnTo>
                    <a:pt x="50" y="1196"/>
                  </a:lnTo>
                  <a:lnTo>
                    <a:pt x="67" y="1196"/>
                  </a:lnTo>
                  <a:lnTo>
                    <a:pt x="81" y="1180"/>
                  </a:lnTo>
                  <a:lnTo>
                    <a:pt x="56" y="1123"/>
                  </a:lnTo>
                  <a:lnTo>
                    <a:pt x="31" y="1112"/>
                  </a:lnTo>
                  <a:lnTo>
                    <a:pt x="16" y="1112"/>
                  </a:lnTo>
                  <a:lnTo>
                    <a:pt x="0" y="1071"/>
                  </a:lnTo>
                  <a:lnTo>
                    <a:pt x="16" y="1071"/>
                  </a:lnTo>
                  <a:lnTo>
                    <a:pt x="10" y="1040"/>
                  </a:lnTo>
                  <a:lnTo>
                    <a:pt x="50" y="1014"/>
                  </a:lnTo>
                  <a:lnTo>
                    <a:pt x="72" y="1004"/>
                  </a:lnTo>
                  <a:lnTo>
                    <a:pt x="81" y="1014"/>
                  </a:lnTo>
                  <a:lnTo>
                    <a:pt x="118" y="1004"/>
                  </a:lnTo>
                  <a:lnTo>
                    <a:pt x="124" y="978"/>
                  </a:lnTo>
                  <a:lnTo>
                    <a:pt x="176" y="973"/>
                  </a:lnTo>
                  <a:lnTo>
                    <a:pt x="192" y="947"/>
                  </a:lnTo>
                  <a:lnTo>
                    <a:pt x="259" y="910"/>
                  </a:lnTo>
                  <a:lnTo>
                    <a:pt x="269" y="838"/>
                  </a:lnTo>
                  <a:lnTo>
                    <a:pt x="227" y="746"/>
                  </a:lnTo>
                  <a:lnTo>
                    <a:pt x="207" y="746"/>
                  </a:lnTo>
                  <a:lnTo>
                    <a:pt x="274" y="714"/>
                  </a:lnTo>
                  <a:lnTo>
                    <a:pt x="300" y="720"/>
                  </a:lnTo>
                  <a:lnTo>
                    <a:pt x="315" y="704"/>
                  </a:lnTo>
                  <a:lnTo>
                    <a:pt x="300" y="693"/>
                  </a:lnTo>
                  <a:lnTo>
                    <a:pt x="311" y="605"/>
                  </a:lnTo>
                  <a:lnTo>
                    <a:pt x="399" y="605"/>
                  </a:lnTo>
                  <a:lnTo>
                    <a:pt x="419" y="585"/>
                  </a:lnTo>
                  <a:lnTo>
                    <a:pt x="399" y="523"/>
                  </a:lnTo>
                  <a:lnTo>
                    <a:pt x="425" y="513"/>
                  </a:lnTo>
                  <a:lnTo>
                    <a:pt x="445" y="503"/>
                  </a:lnTo>
                  <a:lnTo>
                    <a:pt x="450" y="471"/>
                  </a:lnTo>
                  <a:lnTo>
                    <a:pt x="476" y="460"/>
                  </a:lnTo>
                  <a:lnTo>
                    <a:pt x="476" y="487"/>
                  </a:lnTo>
                  <a:lnTo>
                    <a:pt x="492" y="497"/>
                  </a:lnTo>
                  <a:lnTo>
                    <a:pt x="502" y="503"/>
                  </a:lnTo>
                  <a:lnTo>
                    <a:pt x="517" y="513"/>
                  </a:lnTo>
                  <a:lnTo>
                    <a:pt x="544" y="544"/>
                  </a:lnTo>
                  <a:lnTo>
                    <a:pt x="560" y="523"/>
                  </a:lnTo>
                  <a:lnTo>
                    <a:pt x="570" y="528"/>
                  </a:lnTo>
                  <a:lnTo>
                    <a:pt x="575" y="544"/>
                  </a:lnTo>
                  <a:lnTo>
                    <a:pt x="585" y="538"/>
                  </a:lnTo>
                  <a:lnTo>
                    <a:pt x="616" y="569"/>
                  </a:lnTo>
                  <a:lnTo>
                    <a:pt x="642" y="605"/>
                  </a:lnTo>
                  <a:lnTo>
                    <a:pt x="642" y="632"/>
                  </a:lnTo>
                  <a:lnTo>
                    <a:pt x="652" y="652"/>
                  </a:lnTo>
                  <a:lnTo>
                    <a:pt x="642" y="662"/>
                  </a:lnTo>
                  <a:lnTo>
                    <a:pt x="652" y="689"/>
                  </a:lnTo>
                  <a:lnTo>
                    <a:pt x="693" y="704"/>
                  </a:lnTo>
                  <a:lnTo>
                    <a:pt x="750" y="714"/>
                  </a:lnTo>
                  <a:lnTo>
                    <a:pt x="777" y="714"/>
                  </a:lnTo>
                  <a:lnTo>
                    <a:pt x="818" y="740"/>
                  </a:lnTo>
                  <a:lnTo>
                    <a:pt x="859" y="756"/>
                  </a:lnTo>
                  <a:lnTo>
                    <a:pt x="869" y="756"/>
                  </a:lnTo>
                  <a:lnTo>
                    <a:pt x="885" y="771"/>
                  </a:lnTo>
                  <a:lnTo>
                    <a:pt x="912" y="822"/>
                  </a:lnTo>
                  <a:lnTo>
                    <a:pt x="937" y="849"/>
                  </a:lnTo>
                  <a:lnTo>
                    <a:pt x="979" y="849"/>
                  </a:lnTo>
                  <a:lnTo>
                    <a:pt x="989" y="838"/>
                  </a:lnTo>
                  <a:lnTo>
                    <a:pt x="1072" y="838"/>
                  </a:lnTo>
                  <a:lnTo>
                    <a:pt x="1087" y="828"/>
                  </a:lnTo>
                  <a:lnTo>
                    <a:pt x="1155" y="828"/>
                  </a:lnTo>
                  <a:lnTo>
                    <a:pt x="1170" y="849"/>
                  </a:lnTo>
                  <a:lnTo>
                    <a:pt x="1253" y="869"/>
                  </a:lnTo>
                  <a:lnTo>
                    <a:pt x="1279" y="869"/>
                  </a:lnTo>
                  <a:lnTo>
                    <a:pt x="1294" y="879"/>
                  </a:lnTo>
                  <a:lnTo>
                    <a:pt x="1321" y="879"/>
                  </a:lnTo>
                  <a:lnTo>
                    <a:pt x="1372" y="838"/>
                  </a:lnTo>
                  <a:lnTo>
                    <a:pt x="1496" y="822"/>
                  </a:lnTo>
                  <a:lnTo>
                    <a:pt x="1511" y="802"/>
                  </a:lnTo>
                  <a:lnTo>
                    <a:pt x="1533" y="787"/>
                  </a:lnTo>
                  <a:lnTo>
                    <a:pt x="1538" y="756"/>
                  </a:lnTo>
                  <a:lnTo>
                    <a:pt x="1564" y="740"/>
                  </a:lnTo>
                  <a:lnTo>
                    <a:pt x="1564" y="704"/>
                  </a:lnTo>
                  <a:lnTo>
                    <a:pt x="1548" y="689"/>
                  </a:lnTo>
                  <a:lnTo>
                    <a:pt x="1548" y="662"/>
                  </a:lnTo>
                  <a:lnTo>
                    <a:pt x="1554" y="647"/>
                  </a:lnTo>
                  <a:lnTo>
                    <a:pt x="1574" y="652"/>
                  </a:lnTo>
                  <a:lnTo>
                    <a:pt x="1605" y="652"/>
                  </a:lnTo>
                  <a:lnTo>
                    <a:pt x="1642" y="652"/>
                  </a:lnTo>
                  <a:lnTo>
                    <a:pt x="1646" y="647"/>
                  </a:lnTo>
                  <a:lnTo>
                    <a:pt x="1657" y="611"/>
                  </a:lnTo>
                  <a:lnTo>
                    <a:pt x="1683" y="611"/>
                  </a:lnTo>
                  <a:lnTo>
                    <a:pt x="1714" y="580"/>
                  </a:lnTo>
                  <a:lnTo>
                    <a:pt x="1714" y="564"/>
                  </a:lnTo>
                  <a:lnTo>
                    <a:pt x="1730" y="544"/>
                  </a:lnTo>
                  <a:lnTo>
                    <a:pt x="1740" y="544"/>
                  </a:lnTo>
                  <a:lnTo>
                    <a:pt x="1750" y="554"/>
                  </a:lnTo>
                  <a:lnTo>
                    <a:pt x="1756" y="554"/>
                  </a:lnTo>
                  <a:lnTo>
                    <a:pt x="1756" y="538"/>
                  </a:lnTo>
                  <a:lnTo>
                    <a:pt x="1766" y="538"/>
                  </a:lnTo>
                  <a:lnTo>
                    <a:pt x="1781" y="513"/>
                  </a:lnTo>
                  <a:lnTo>
                    <a:pt x="1818" y="503"/>
                  </a:lnTo>
                  <a:lnTo>
                    <a:pt x="1848" y="513"/>
                  </a:lnTo>
                  <a:lnTo>
                    <a:pt x="1859" y="503"/>
                  </a:lnTo>
                  <a:lnTo>
                    <a:pt x="1838" y="476"/>
                  </a:lnTo>
                  <a:lnTo>
                    <a:pt x="1822" y="460"/>
                  </a:lnTo>
                  <a:lnTo>
                    <a:pt x="1791" y="435"/>
                  </a:lnTo>
                  <a:lnTo>
                    <a:pt x="1766" y="419"/>
                  </a:lnTo>
                  <a:lnTo>
                    <a:pt x="1740" y="430"/>
                  </a:lnTo>
                  <a:lnTo>
                    <a:pt x="1724" y="456"/>
                  </a:lnTo>
                  <a:lnTo>
                    <a:pt x="1709" y="446"/>
                  </a:lnTo>
                  <a:lnTo>
                    <a:pt x="1683" y="446"/>
                  </a:lnTo>
                  <a:lnTo>
                    <a:pt x="1672" y="456"/>
                  </a:lnTo>
                  <a:lnTo>
                    <a:pt x="1646" y="430"/>
                  </a:lnTo>
                  <a:lnTo>
                    <a:pt x="1657" y="419"/>
                  </a:lnTo>
                  <a:lnTo>
                    <a:pt x="1657" y="403"/>
                  </a:lnTo>
                  <a:lnTo>
                    <a:pt x="1657" y="337"/>
                  </a:lnTo>
                  <a:lnTo>
                    <a:pt x="1662" y="311"/>
                  </a:lnTo>
                  <a:lnTo>
                    <a:pt x="1683" y="311"/>
                  </a:lnTo>
                  <a:lnTo>
                    <a:pt x="1714" y="321"/>
                  </a:lnTo>
                  <a:lnTo>
                    <a:pt x="1756" y="280"/>
                  </a:lnTo>
                  <a:lnTo>
                    <a:pt x="1740" y="254"/>
                  </a:lnTo>
                  <a:lnTo>
                    <a:pt x="1750" y="202"/>
                  </a:lnTo>
                  <a:lnTo>
                    <a:pt x="1766" y="119"/>
                  </a:lnTo>
                  <a:lnTo>
                    <a:pt x="1756" y="104"/>
                  </a:lnTo>
                  <a:lnTo>
                    <a:pt x="1740" y="84"/>
                  </a:lnTo>
                  <a:lnTo>
                    <a:pt x="1724" y="84"/>
                  </a:lnTo>
                  <a:lnTo>
                    <a:pt x="1740" y="41"/>
                  </a:lnTo>
                  <a:lnTo>
                    <a:pt x="1818" y="11"/>
                  </a:lnTo>
                </a:path>
              </a:pathLst>
            </a:custGeom>
            <a:solidFill>
              <a:schemeClr val="bg1"/>
            </a:solidFill>
            <a:ln w="324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54" name="Freeform 53"/>
            <p:cNvSpPr>
              <a:spLocks noChangeArrowheads="1"/>
            </p:cNvSpPr>
            <p:nvPr/>
          </p:nvSpPr>
          <p:spPr bwMode="auto">
            <a:xfrm>
              <a:off x="6187504" y="2809875"/>
              <a:ext cx="790575" cy="850900"/>
            </a:xfrm>
            <a:custGeom>
              <a:avLst/>
              <a:gdLst>
                <a:gd name="T0" fmla="*/ 393 w 1245"/>
                <a:gd name="T1" fmla="*/ 57 h 1341"/>
                <a:gd name="T2" fmla="*/ 440 w 1245"/>
                <a:gd name="T3" fmla="*/ 135 h 1341"/>
                <a:gd name="T4" fmla="*/ 399 w 1245"/>
                <a:gd name="T5" fmla="*/ 166 h 1341"/>
                <a:gd name="T6" fmla="*/ 451 w 1245"/>
                <a:gd name="T7" fmla="*/ 217 h 1341"/>
                <a:gd name="T8" fmla="*/ 493 w 1245"/>
                <a:gd name="T9" fmla="*/ 311 h 1341"/>
                <a:gd name="T10" fmla="*/ 534 w 1245"/>
                <a:gd name="T11" fmla="*/ 368 h 1341"/>
                <a:gd name="T12" fmla="*/ 694 w 1245"/>
                <a:gd name="T13" fmla="*/ 419 h 1341"/>
                <a:gd name="T14" fmla="*/ 761 w 1245"/>
                <a:gd name="T15" fmla="*/ 450 h 1341"/>
                <a:gd name="T16" fmla="*/ 808 w 1245"/>
                <a:gd name="T17" fmla="*/ 460 h 1341"/>
                <a:gd name="T18" fmla="*/ 875 w 1245"/>
                <a:gd name="T19" fmla="*/ 378 h 1341"/>
                <a:gd name="T20" fmla="*/ 927 w 1245"/>
                <a:gd name="T21" fmla="*/ 435 h 1341"/>
                <a:gd name="T22" fmla="*/ 1010 w 1245"/>
                <a:gd name="T23" fmla="*/ 409 h 1341"/>
                <a:gd name="T24" fmla="*/ 1037 w 1245"/>
                <a:gd name="T25" fmla="*/ 378 h 1341"/>
                <a:gd name="T26" fmla="*/ 1088 w 1245"/>
                <a:gd name="T27" fmla="*/ 337 h 1341"/>
                <a:gd name="T28" fmla="*/ 1170 w 1245"/>
                <a:gd name="T29" fmla="*/ 300 h 1341"/>
                <a:gd name="T30" fmla="*/ 1202 w 1245"/>
                <a:gd name="T31" fmla="*/ 321 h 1341"/>
                <a:gd name="T32" fmla="*/ 1213 w 1245"/>
                <a:gd name="T33" fmla="*/ 352 h 1341"/>
                <a:gd name="T34" fmla="*/ 1228 w 1245"/>
                <a:gd name="T35" fmla="*/ 383 h 1341"/>
                <a:gd name="T36" fmla="*/ 1186 w 1245"/>
                <a:gd name="T37" fmla="*/ 419 h 1341"/>
                <a:gd name="T38" fmla="*/ 1135 w 1245"/>
                <a:gd name="T39" fmla="*/ 517 h 1341"/>
                <a:gd name="T40" fmla="*/ 1094 w 1245"/>
                <a:gd name="T41" fmla="*/ 621 h 1341"/>
                <a:gd name="T42" fmla="*/ 1062 w 1245"/>
                <a:gd name="T43" fmla="*/ 647 h 1341"/>
                <a:gd name="T44" fmla="*/ 1021 w 1245"/>
                <a:gd name="T45" fmla="*/ 626 h 1341"/>
                <a:gd name="T46" fmla="*/ 1005 w 1245"/>
                <a:gd name="T47" fmla="*/ 580 h 1341"/>
                <a:gd name="T48" fmla="*/ 1047 w 1245"/>
                <a:gd name="T49" fmla="*/ 528 h 1341"/>
                <a:gd name="T50" fmla="*/ 937 w 1245"/>
                <a:gd name="T51" fmla="*/ 487 h 1341"/>
                <a:gd name="T52" fmla="*/ 861 w 1245"/>
                <a:gd name="T53" fmla="*/ 487 h 1341"/>
                <a:gd name="T54" fmla="*/ 875 w 1245"/>
                <a:gd name="T55" fmla="*/ 517 h 1341"/>
                <a:gd name="T56" fmla="*/ 902 w 1245"/>
                <a:gd name="T57" fmla="*/ 570 h 1341"/>
                <a:gd name="T58" fmla="*/ 902 w 1245"/>
                <a:gd name="T59" fmla="*/ 678 h 1341"/>
                <a:gd name="T60" fmla="*/ 871 w 1245"/>
                <a:gd name="T61" fmla="*/ 668 h 1341"/>
                <a:gd name="T62" fmla="*/ 818 w 1245"/>
                <a:gd name="T63" fmla="*/ 719 h 1341"/>
                <a:gd name="T64" fmla="*/ 803 w 1245"/>
                <a:gd name="T65" fmla="*/ 787 h 1341"/>
                <a:gd name="T66" fmla="*/ 761 w 1245"/>
                <a:gd name="T67" fmla="*/ 797 h 1341"/>
                <a:gd name="T68" fmla="*/ 632 w 1245"/>
                <a:gd name="T69" fmla="*/ 932 h 1341"/>
                <a:gd name="T70" fmla="*/ 575 w 1245"/>
                <a:gd name="T71" fmla="*/ 979 h 1341"/>
                <a:gd name="T72" fmla="*/ 550 w 1245"/>
                <a:gd name="T73" fmla="*/ 1046 h 1341"/>
                <a:gd name="T74" fmla="*/ 560 w 1245"/>
                <a:gd name="T75" fmla="*/ 1112 h 1341"/>
                <a:gd name="T76" fmla="*/ 518 w 1245"/>
                <a:gd name="T77" fmla="*/ 1237 h 1341"/>
                <a:gd name="T78" fmla="*/ 482 w 1245"/>
                <a:gd name="T79" fmla="*/ 1289 h 1341"/>
                <a:gd name="T80" fmla="*/ 383 w 1245"/>
                <a:gd name="T81" fmla="*/ 1257 h 1341"/>
                <a:gd name="T82" fmla="*/ 301 w 1245"/>
                <a:gd name="T83" fmla="*/ 1081 h 1341"/>
                <a:gd name="T84" fmla="*/ 207 w 1245"/>
                <a:gd name="T85" fmla="*/ 828 h 1341"/>
                <a:gd name="T86" fmla="*/ 192 w 1245"/>
                <a:gd name="T87" fmla="*/ 715 h 1341"/>
                <a:gd name="T88" fmla="*/ 197 w 1245"/>
                <a:gd name="T89" fmla="*/ 678 h 1341"/>
                <a:gd name="T90" fmla="*/ 156 w 1245"/>
                <a:gd name="T91" fmla="*/ 693 h 1341"/>
                <a:gd name="T92" fmla="*/ 84 w 1245"/>
                <a:gd name="T93" fmla="*/ 730 h 1341"/>
                <a:gd name="T94" fmla="*/ 84 w 1245"/>
                <a:gd name="T95" fmla="*/ 637 h 1341"/>
                <a:gd name="T96" fmla="*/ 5 w 1245"/>
                <a:gd name="T97" fmla="*/ 595 h 1341"/>
                <a:gd name="T98" fmla="*/ 15 w 1245"/>
                <a:gd name="T99" fmla="*/ 580 h 1341"/>
                <a:gd name="T100" fmla="*/ 99 w 1245"/>
                <a:gd name="T101" fmla="*/ 580 h 1341"/>
                <a:gd name="T102" fmla="*/ 68 w 1245"/>
                <a:gd name="T103" fmla="*/ 497 h 1341"/>
                <a:gd name="T104" fmla="*/ 68 w 1245"/>
                <a:gd name="T105" fmla="*/ 393 h 1341"/>
                <a:gd name="T106" fmla="*/ 140 w 1245"/>
                <a:gd name="T107" fmla="*/ 378 h 1341"/>
                <a:gd name="T108" fmla="*/ 192 w 1245"/>
                <a:gd name="T109" fmla="*/ 295 h 1341"/>
                <a:gd name="T110" fmla="*/ 223 w 1245"/>
                <a:gd name="T111" fmla="*/ 202 h 1341"/>
                <a:gd name="T112" fmla="*/ 223 w 1245"/>
                <a:gd name="T113" fmla="*/ 150 h 1341"/>
                <a:gd name="T114" fmla="*/ 176 w 1245"/>
                <a:gd name="T115" fmla="*/ 57 h 1341"/>
                <a:gd name="T116" fmla="*/ 301 w 1245"/>
                <a:gd name="T117" fmla="*/ 37 h 134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245"/>
                <a:gd name="T178" fmla="*/ 0 h 1341"/>
                <a:gd name="T179" fmla="*/ 1245 w 1245"/>
                <a:gd name="T180" fmla="*/ 1341 h 134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245" h="1341">
                  <a:moveTo>
                    <a:pt x="342" y="0"/>
                  </a:moveTo>
                  <a:lnTo>
                    <a:pt x="352" y="0"/>
                  </a:lnTo>
                  <a:lnTo>
                    <a:pt x="383" y="37"/>
                  </a:lnTo>
                  <a:lnTo>
                    <a:pt x="393" y="57"/>
                  </a:lnTo>
                  <a:lnTo>
                    <a:pt x="399" y="78"/>
                  </a:lnTo>
                  <a:lnTo>
                    <a:pt x="409" y="109"/>
                  </a:lnTo>
                  <a:lnTo>
                    <a:pt x="425" y="119"/>
                  </a:lnTo>
                  <a:lnTo>
                    <a:pt x="440" y="135"/>
                  </a:lnTo>
                  <a:lnTo>
                    <a:pt x="415" y="161"/>
                  </a:lnTo>
                  <a:lnTo>
                    <a:pt x="399" y="145"/>
                  </a:lnTo>
                  <a:lnTo>
                    <a:pt x="393" y="150"/>
                  </a:lnTo>
                  <a:lnTo>
                    <a:pt x="399" y="166"/>
                  </a:lnTo>
                  <a:lnTo>
                    <a:pt x="409" y="166"/>
                  </a:lnTo>
                  <a:lnTo>
                    <a:pt x="409" y="186"/>
                  </a:lnTo>
                  <a:lnTo>
                    <a:pt x="425" y="227"/>
                  </a:lnTo>
                  <a:lnTo>
                    <a:pt x="451" y="217"/>
                  </a:lnTo>
                  <a:lnTo>
                    <a:pt x="461" y="227"/>
                  </a:lnTo>
                  <a:lnTo>
                    <a:pt x="518" y="259"/>
                  </a:lnTo>
                  <a:lnTo>
                    <a:pt x="503" y="295"/>
                  </a:lnTo>
                  <a:lnTo>
                    <a:pt x="493" y="311"/>
                  </a:lnTo>
                  <a:lnTo>
                    <a:pt x="503" y="327"/>
                  </a:lnTo>
                  <a:lnTo>
                    <a:pt x="482" y="337"/>
                  </a:lnTo>
                  <a:lnTo>
                    <a:pt x="503" y="352"/>
                  </a:lnTo>
                  <a:lnTo>
                    <a:pt x="534" y="368"/>
                  </a:lnTo>
                  <a:lnTo>
                    <a:pt x="570" y="383"/>
                  </a:lnTo>
                  <a:lnTo>
                    <a:pt x="601" y="393"/>
                  </a:lnTo>
                  <a:lnTo>
                    <a:pt x="653" y="409"/>
                  </a:lnTo>
                  <a:lnTo>
                    <a:pt x="694" y="419"/>
                  </a:lnTo>
                  <a:lnTo>
                    <a:pt x="700" y="429"/>
                  </a:lnTo>
                  <a:lnTo>
                    <a:pt x="726" y="445"/>
                  </a:lnTo>
                  <a:lnTo>
                    <a:pt x="741" y="435"/>
                  </a:lnTo>
                  <a:lnTo>
                    <a:pt x="761" y="450"/>
                  </a:lnTo>
                  <a:lnTo>
                    <a:pt x="767" y="450"/>
                  </a:lnTo>
                  <a:lnTo>
                    <a:pt x="793" y="450"/>
                  </a:lnTo>
                  <a:lnTo>
                    <a:pt x="808" y="450"/>
                  </a:lnTo>
                  <a:lnTo>
                    <a:pt x="808" y="460"/>
                  </a:lnTo>
                  <a:lnTo>
                    <a:pt x="849" y="460"/>
                  </a:lnTo>
                  <a:lnTo>
                    <a:pt x="845" y="409"/>
                  </a:lnTo>
                  <a:lnTo>
                    <a:pt x="849" y="383"/>
                  </a:lnTo>
                  <a:lnTo>
                    <a:pt x="875" y="378"/>
                  </a:lnTo>
                  <a:lnTo>
                    <a:pt x="875" y="404"/>
                  </a:lnTo>
                  <a:lnTo>
                    <a:pt x="875" y="419"/>
                  </a:lnTo>
                  <a:lnTo>
                    <a:pt x="896" y="429"/>
                  </a:lnTo>
                  <a:lnTo>
                    <a:pt x="927" y="435"/>
                  </a:lnTo>
                  <a:lnTo>
                    <a:pt x="953" y="429"/>
                  </a:lnTo>
                  <a:lnTo>
                    <a:pt x="953" y="435"/>
                  </a:lnTo>
                  <a:lnTo>
                    <a:pt x="1021" y="435"/>
                  </a:lnTo>
                  <a:lnTo>
                    <a:pt x="1010" y="409"/>
                  </a:lnTo>
                  <a:lnTo>
                    <a:pt x="994" y="404"/>
                  </a:lnTo>
                  <a:lnTo>
                    <a:pt x="994" y="383"/>
                  </a:lnTo>
                  <a:lnTo>
                    <a:pt x="1010" y="383"/>
                  </a:lnTo>
                  <a:lnTo>
                    <a:pt x="1037" y="378"/>
                  </a:lnTo>
                  <a:lnTo>
                    <a:pt x="1047" y="368"/>
                  </a:lnTo>
                  <a:lnTo>
                    <a:pt x="1051" y="362"/>
                  </a:lnTo>
                  <a:lnTo>
                    <a:pt x="1051" y="342"/>
                  </a:lnTo>
                  <a:lnTo>
                    <a:pt x="1088" y="337"/>
                  </a:lnTo>
                  <a:lnTo>
                    <a:pt x="1094" y="321"/>
                  </a:lnTo>
                  <a:lnTo>
                    <a:pt x="1114" y="311"/>
                  </a:lnTo>
                  <a:lnTo>
                    <a:pt x="1155" y="321"/>
                  </a:lnTo>
                  <a:lnTo>
                    <a:pt x="1170" y="300"/>
                  </a:lnTo>
                  <a:lnTo>
                    <a:pt x="1186" y="295"/>
                  </a:lnTo>
                  <a:lnTo>
                    <a:pt x="1197" y="300"/>
                  </a:lnTo>
                  <a:lnTo>
                    <a:pt x="1186" y="321"/>
                  </a:lnTo>
                  <a:lnTo>
                    <a:pt x="1202" y="321"/>
                  </a:lnTo>
                  <a:lnTo>
                    <a:pt x="1202" y="337"/>
                  </a:lnTo>
                  <a:lnTo>
                    <a:pt x="1197" y="352"/>
                  </a:lnTo>
                  <a:lnTo>
                    <a:pt x="1213" y="342"/>
                  </a:lnTo>
                  <a:lnTo>
                    <a:pt x="1213" y="352"/>
                  </a:lnTo>
                  <a:lnTo>
                    <a:pt x="1228" y="352"/>
                  </a:lnTo>
                  <a:lnTo>
                    <a:pt x="1244" y="368"/>
                  </a:lnTo>
                  <a:lnTo>
                    <a:pt x="1239" y="368"/>
                  </a:lnTo>
                  <a:lnTo>
                    <a:pt x="1228" y="383"/>
                  </a:lnTo>
                  <a:lnTo>
                    <a:pt x="1239" y="409"/>
                  </a:lnTo>
                  <a:lnTo>
                    <a:pt x="1228" y="419"/>
                  </a:lnTo>
                  <a:lnTo>
                    <a:pt x="1223" y="409"/>
                  </a:lnTo>
                  <a:lnTo>
                    <a:pt x="1186" y="419"/>
                  </a:lnTo>
                  <a:lnTo>
                    <a:pt x="1155" y="450"/>
                  </a:lnTo>
                  <a:lnTo>
                    <a:pt x="1155" y="487"/>
                  </a:lnTo>
                  <a:lnTo>
                    <a:pt x="1135" y="502"/>
                  </a:lnTo>
                  <a:lnTo>
                    <a:pt x="1135" y="517"/>
                  </a:lnTo>
                  <a:lnTo>
                    <a:pt x="1135" y="544"/>
                  </a:lnTo>
                  <a:lnTo>
                    <a:pt x="1119" y="580"/>
                  </a:lnTo>
                  <a:lnTo>
                    <a:pt x="1094" y="580"/>
                  </a:lnTo>
                  <a:lnTo>
                    <a:pt x="1094" y="621"/>
                  </a:lnTo>
                  <a:lnTo>
                    <a:pt x="1078" y="626"/>
                  </a:lnTo>
                  <a:lnTo>
                    <a:pt x="1088" y="668"/>
                  </a:lnTo>
                  <a:lnTo>
                    <a:pt x="1072" y="668"/>
                  </a:lnTo>
                  <a:lnTo>
                    <a:pt x="1062" y="647"/>
                  </a:lnTo>
                  <a:lnTo>
                    <a:pt x="1047" y="626"/>
                  </a:lnTo>
                  <a:lnTo>
                    <a:pt x="1047" y="605"/>
                  </a:lnTo>
                  <a:lnTo>
                    <a:pt x="1026" y="626"/>
                  </a:lnTo>
                  <a:lnTo>
                    <a:pt x="1021" y="626"/>
                  </a:lnTo>
                  <a:lnTo>
                    <a:pt x="1010" y="621"/>
                  </a:lnTo>
                  <a:lnTo>
                    <a:pt x="1005" y="621"/>
                  </a:lnTo>
                  <a:lnTo>
                    <a:pt x="994" y="585"/>
                  </a:lnTo>
                  <a:lnTo>
                    <a:pt x="1005" y="580"/>
                  </a:lnTo>
                  <a:lnTo>
                    <a:pt x="1010" y="560"/>
                  </a:lnTo>
                  <a:lnTo>
                    <a:pt x="1037" y="554"/>
                  </a:lnTo>
                  <a:lnTo>
                    <a:pt x="1037" y="538"/>
                  </a:lnTo>
                  <a:lnTo>
                    <a:pt x="1047" y="528"/>
                  </a:lnTo>
                  <a:lnTo>
                    <a:pt x="1037" y="513"/>
                  </a:lnTo>
                  <a:lnTo>
                    <a:pt x="937" y="517"/>
                  </a:lnTo>
                  <a:lnTo>
                    <a:pt x="943" y="513"/>
                  </a:lnTo>
                  <a:lnTo>
                    <a:pt x="937" y="487"/>
                  </a:lnTo>
                  <a:lnTo>
                    <a:pt x="912" y="472"/>
                  </a:lnTo>
                  <a:lnTo>
                    <a:pt x="886" y="450"/>
                  </a:lnTo>
                  <a:lnTo>
                    <a:pt x="871" y="450"/>
                  </a:lnTo>
                  <a:lnTo>
                    <a:pt x="861" y="487"/>
                  </a:lnTo>
                  <a:lnTo>
                    <a:pt x="875" y="502"/>
                  </a:lnTo>
                  <a:lnTo>
                    <a:pt x="886" y="502"/>
                  </a:lnTo>
                  <a:lnTo>
                    <a:pt x="902" y="517"/>
                  </a:lnTo>
                  <a:lnTo>
                    <a:pt x="875" y="517"/>
                  </a:lnTo>
                  <a:lnTo>
                    <a:pt x="875" y="538"/>
                  </a:lnTo>
                  <a:lnTo>
                    <a:pt x="861" y="544"/>
                  </a:lnTo>
                  <a:lnTo>
                    <a:pt x="875" y="560"/>
                  </a:lnTo>
                  <a:lnTo>
                    <a:pt x="902" y="570"/>
                  </a:lnTo>
                  <a:lnTo>
                    <a:pt x="896" y="595"/>
                  </a:lnTo>
                  <a:lnTo>
                    <a:pt x="927" y="689"/>
                  </a:lnTo>
                  <a:lnTo>
                    <a:pt x="902" y="693"/>
                  </a:lnTo>
                  <a:lnTo>
                    <a:pt x="902" y="678"/>
                  </a:lnTo>
                  <a:lnTo>
                    <a:pt x="886" y="704"/>
                  </a:lnTo>
                  <a:lnTo>
                    <a:pt x="875" y="693"/>
                  </a:lnTo>
                  <a:lnTo>
                    <a:pt x="875" y="668"/>
                  </a:lnTo>
                  <a:lnTo>
                    <a:pt x="871" y="668"/>
                  </a:lnTo>
                  <a:lnTo>
                    <a:pt x="871" y="689"/>
                  </a:lnTo>
                  <a:lnTo>
                    <a:pt x="834" y="704"/>
                  </a:lnTo>
                  <a:lnTo>
                    <a:pt x="818" y="715"/>
                  </a:lnTo>
                  <a:lnTo>
                    <a:pt x="818" y="719"/>
                  </a:lnTo>
                  <a:lnTo>
                    <a:pt x="829" y="746"/>
                  </a:lnTo>
                  <a:lnTo>
                    <a:pt x="818" y="761"/>
                  </a:lnTo>
                  <a:lnTo>
                    <a:pt x="808" y="771"/>
                  </a:lnTo>
                  <a:lnTo>
                    <a:pt x="803" y="787"/>
                  </a:lnTo>
                  <a:lnTo>
                    <a:pt x="767" y="797"/>
                  </a:lnTo>
                  <a:lnTo>
                    <a:pt x="767" y="787"/>
                  </a:lnTo>
                  <a:lnTo>
                    <a:pt x="751" y="797"/>
                  </a:lnTo>
                  <a:lnTo>
                    <a:pt x="761" y="797"/>
                  </a:lnTo>
                  <a:lnTo>
                    <a:pt x="720" y="854"/>
                  </a:lnTo>
                  <a:lnTo>
                    <a:pt x="684" y="880"/>
                  </a:lnTo>
                  <a:lnTo>
                    <a:pt x="653" y="911"/>
                  </a:lnTo>
                  <a:lnTo>
                    <a:pt x="632" y="932"/>
                  </a:lnTo>
                  <a:lnTo>
                    <a:pt x="642" y="936"/>
                  </a:lnTo>
                  <a:lnTo>
                    <a:pt x="612" y="952"/>
                  </a:lnTo>
                  <a:lnTo>
                    <a:pt x="591" y="963"/>
                  </a:lnTo>
                  <a:lnTo>
                    <a:pt x="575" y="979"/>
                  </a:lnTo>
                  <a:lnTo>
                    <a:pt x="570" y="979"/>
                  </a:lnTo>
                  <a:lnTo>
                    <a:pt x="550" y="989"/>
                  </a:lnTo>
                  <a:lnTo>
                    <a:pt x="544" y="1020"/>
                  </a:lnTo>
                  <a:lnTo>
                    <a:pt x="550" y="1046"/>
                  </a:lnTo>
                  <a:lnTo>
                    <a:pt x="550" y="1061"/>
                  </a:lnTo>
                  <a:lnTo>
                    <a:pt x="550" y="1087"/>
                  </a:lnTo>
                  <a:lnTo>
                    <a:pt x="544" y="1087"/>
                  </a:lnTo>
                  <a:lnTo>
                    <a:pt x="560" y="1112"/>
                  </a:lnTo>
                  <a:lnTo>
                    <a:pt x="544" y="1149"/>
                  </a:lnTo>
                  <a:lnTo>
                    <a:pt x="534" y="1169"/>
                  </a:lnTo>
                  <a:lnTo>
                    <a:pt x="544" y="1237"/>
                  </a:lnTo>
                  <a:lnTo>
                    <a:pt x="518" y="1237"/>
                  </a:lnTo>
                  <a:lnTo>
                    <a:pt x="503" y="1273"/>
                  </a:lnTo>
                  <a:lnTo>
                    <a:pt x="524" y="1279"/>
                  </a:lnTo>
                  <a:lnTo>
                    <a:pt x="518" y="1289"/>
                  </a:lnTo>
                  <a:lnTo>
                    <a:pt x="482" y="1289"/>
                  </a:lnTo>
                  <a:lnTo>
                    <a:pt x="466" y="1304"/>
                  </a:lnTo>
                  <a:lnTo>
                    <a:pt x="466" y="1320"/>
                  </a:lnTo>
                  <a:lnTo>
                    <a:pt x="440" y="1340"/>
                  </a:lnTo>
                  <a:lnTo>
                    <a:pt x="383" y="1257"/>
                  </a:lnTo>
                  <a:lnTo>
                    <a:pt x="393" y="1263"/>
                  </a:lnTo>
                  <a:lnTo>
                    <a:pt x="358" y="1191"/>
                  </a:lnTo>
                  <a:lnTo>
                    <a:pt x="332" y="1149"/>
                  </a:lnTo>
                  <a:lnTo>
                    <a:pt x="301" y="1081"/>
                  </a:lnTo>
                  <a:lnTo>
                    <a:pt x="285" y="1030"/>
                  </a:lnTo>
                  <a:lnTo>
                    <a:pt x="260" y="989"/>
                  </a:lnTo>
                  <a:lnTo>
                    <a:pt x="217" y="864"/>
                  </a:lnTo>
                  <a:lnTo>
                    <a:pt x="207" y="828"/>
                  </a:lnTo>
                  <a:lnTo>
                    <a:pt x="197" y="771"/>
                  </a:lnTo>
                  <a:lnTo>
                    <a:pt x="197" y="735"/>
                  </a:lnTo>
                  <a:lnTo>
                    <a:pt x="192" y="719"/>
                  </a:lnTo>
                  <a:lnTo>
                    <a:pt x="192" y="715"/>
                  </a:lnTo>
                  <a:lnTo>
                    <a:pt x="197" y="704"/>
                  </a:lnTo>
                  <a:lnTo>
                    <a:pt x="192" y="693"/>
                  </a:lnTo>
                  <a:lnTo>
                    <a:pt x="182" y="678"/>
                  </a:lnTo>
                  <a:lnTo>
                    <a:pt x="197" y="678"/>
                  </a:lnTo>
                  <a:lnTo>
                    <a:pt x="197" y="668"/>
                  </a:lnTo>
                  <a:lnTo>
                    <a:pt x="176" y="668"/>
                  </a:lnTo>
                  <a:lnTo>
                    <a:pt x="176" y="689"/>
                  </a:lnTo>
                  <a:lnTo>
                    <a:pt x="156" y="693"/>
                  </a:lnTo>
                  <a:lnTo>
                    <a:pt x="176" y="704"/>
                  </a:lnTo>
                  <a:lnTo>
                    <a:pt x="166" y="730"/>
                  </a:lnTo>
                  <a:lnTo>
                    <a:pt x="115" y="746"/>
                  </a:lnTo>
                  <a:lnTo>
                    <a:pt x="84" y="730"/>
                  </a:lnTo>
                  <a:lnTo>
                    <a:pt x="27" y="668"/>
                  </a:lnTo>
                  <a:lnTo>
                    <a:pt x="42" y="668"/>
                  </a:lnTo>
                  <a:lnTo>
                    <a:pt x="84" y="652"/>
                  </a:lnTo>
                  <a:lnTo>
                    <a:pt x="84" y="637"/>
                  </a:lnTo>
                  <a:lnTo>
                    <a:pt x="47" y="652"/>
                  </a:lnTo>
                  <a:lnTo>
                    <a:pt x="5" y="626"/>
                  </a:lnTo>
                  <a:lnTo>
                    <a:pt x="0" y="605"/>
                  </a:lnTo>
                  <a:lnTo>
                    <a:pt x="5" y="595"/>
                  </a:lnTo>
                  <a:lnTo>
                    <a:pt x="0" y="595"/>
                  </a:lnTo>
                  <a:lnTo>
                    <a:pt x="0" y="585"/>
                  </a:lnTo>
                  <a:lnTo>
                    <a:pt x="15" y="585"/>
                  </a:lnTo>
                  <a:lnTo>
                    <a:pt x="15" y="580"/>
                  </a:lnTo>
                  <a:lnTo>
                    <a:pt x="57" y="580"/>
                  </a:lnTo>
                  <a:lnTo>
                    <a:pt x="72" y="580"/>
                  </a:lnTo>
                  <a:lnTo>
                    <a:pt x="88" y="570"/>
                  </a:lnTo>
                  <a:lnTo>
                    <a:pt x="99" y="580"/>
                  </a:lnTo>
                  <a:lnTo>
                    <a:pt x="109" y="570"/>
                  </a:lnTo>
                  <a:lnTo>
                    <a:pt x="109" y="560"/>
                  </a:lnTo>
                  <a:lnTo>
                    <a:pt x="84" y="502"/>
                  </a:lnTo>
                  <a:lnTo>
                    <a:pt x="68" y="497"/>
                  </a:lnTo>
                  <a:lnTo>
                    <a:pt x="68" y="450"/>
                  </a:lnTo>
                  <a:lnTo>
                    <a:pt x="31" y="445"/>
                  </a:lnTo>
                  <a:lnTo>
                    <a:pt x="57" y="404"/>
                  </a:lnTo>
                  <a:lnTo>
                    <a:pt x="68" y="393"/>
                  </a:lnTo>
                  <a:lnTo>
                    <a:pt x="72" y="383"/>
                  </a:lnTo>
                  <a:lnTo>
                    <a:pt x="84" y="404"/>
                  </a:lnTo>
                  <a:lnTo>
                    <a:pt x="135" y="383"/>
                  </a:lnTo>
                  <a:lnTo>
                    <a:pt x="140" y="378"/>
                  </a:lnTo>
                  <a:lnTo>
                    <a:pt x="150" y="368"/>
                  </a:lnTo>
                  <a:lnTo>
                    <a:pt x="150" y="342"/>
                  </a:lnTo>
                  <a:lnTo>
                    <a:pt x="192" y="321"/>
                  </a:lnTo>
                  <a:lnTo>
                    <a:pt x="192" y="295"/>
                  </a:lnTo>
                  <a:lnTo>
                    <a:pt x="207" y="274"/>
                  </a:lnTo>
                  <a:lnTo>
                    <a:pt x="223" y="243"/>
                  </a:lnTo>
                  <a:lnTo>
                    <a:pt x="244" y="227"/>
                  </a:lnTo>
                  <a:lnTo>
                    <a:pt x="223" y="202"/>
                  </a:lnTo>
                  <a:lnTo>
                    <a:pt x="244" y="186"/>
                  </a:lnTo>
                  <a:lnTo>
                    <a:pt x="260" y="176"/>
                  </a:lnTo>
                  <a:lnTo>
                    <a:pt x="260" y="161"/>
                  </a:lnTo>
                  <a:lnTo>
                    <a:pt x="223" y="150"/>
                  </a:lnTo>
                  <a:lnTo>
                    <a:pt x="217" y="135"/>
                  </a:lnTo>
                  <a:lnTo>
                    <a:pt x="197" y="125"/>
                  </a:lnTo>
                  <a:lnTo>
                    <a:pt x="197" y="82"/>
                  </a:lnTo>
                  <a:lnTo>
                    <a:pt x="176" y="57"/>
                  </a:lnTo>
                  <a:lnTo>
                    <a:pt x="192" y="40"/>
                  </a:lnTo>
                  <a:lnTo>
                    <a:pt x="233" y="40"/>
                  </a:lnTo>
                  <a:lnTo>
                    <a:pt x="260" y="52"/>
                  </a:lnTo>
                  <a:lnTo>
                    <a:pt x="301" y="37"/>
                  </a:lnTo>
                  <a:lnTo>
                    <a:pt x="332" y="9"/>
                  </a:lnTo>
                  <a:lnTo>
                    <a:pt x="342" y="0"/>
                  </a:lnTo>
                </a:path>
              </a:pathLst>
            </a:custGeom>
            <a:solidFill>
              <a:schemeClr val="bg1"/>
            </a:solidFill>
            <a:ln w="324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55" name="Freeform 54"/>
            <p:cNvSpPr>
              <a:spLocks noChangeArrowheads="1"/>
            </p:cNvSpPr>
            <p:nvPr/>
          </p:nvSpPr>
          <p:spPr bwMode="auto">
            <a:xfrm>
              <a:off x="6974904" y="3733800"/>
              <a:ext cx="307975" cy="334963"/>
            </a:xfrm>
            <a:custGeom>
              <a:avLst/>
              <a:gdLst>
                <a:gd name="T0" fmla="*/ 393 w 487"/>
                <a:gd name="T1" fmla="*/ 486 h 528"/>
                <a:gd name="T2" fmla="*/ 357 w 487"/>
                <a:gd name="T3" fmla="*/ 460 h 528"/>
                <a:gd name="T4" fmla="*/ 315 w 487"/>
                <a:gd name="T5" fmla="*/ 419 h 528"/>
                <a:gd name="T6" fmla="*/ 259 w 487"/>
                <a:gd name="T7" fmla="*/ 351 h 528"/>
                <a:gd name="T8" fmla="*/ 233 w 487"/>
                <a:gd name="T9" fmla="*/ 310 h 528"/>
                <a:gd name="T10" fmla="*/ 207 w 487"/>
                <a:gd name="T11" fmla="*/ 268 h 528"/>
                <a:gd name="T12" fmla="*/ 181 w 487"/>
                <a:gd name="T13" fmla="*/ 243 h 528"/>
                <a:gd name="T14" fmla="*/ 165 w 487"/>
                <a:gd name="T15" fmla="*/ 175 h 528"/>
                <a:gd name="T16" fmla="*/ 108 w 487"/>
                <a:gd name="T17" fmla="*/ 129 h 528"/>
                <a:gd name="T18" fmla="*/ 72 w 487"/>
                <a:gd name="T19" fmla="*/ 92 h 528"/>
                <a:gd name="T20" fmla="*/ 4 w 487"/>
                <a:gd name="T21" fmla="*/ 41 h 528"/>
                <a:gd name="T22" fmla="*/ 0 w 487"/>
                <a:gd name="T23" fmla="*/ 0 h 528"/>
                <a:gd name="T24" fmla="*/ 67 w 487"/>
                <a:gd name="T25" fmla="*/ 20 h 528"/>
                <a:gd name="T26" fmla="*/ 134 w 487"/>
                <a:gd name="T27" fmla="*/ 51 h 528"/>
                <a:gd name="T28" fmla="*/ 192 w 487"/>
                <a:gd name="T29" fmla="*/ 108 h 528"/>
                <a:gd name="T30" fmla="*/ 243 w 487"/>
                <a:gd name="T31" fmla="*/ 160 h 528"/>
                <a:gd name="T32" fmla="*/ 269 w 487"/>
                <a:gd name="T33" fmla="*/ 160 h 528"/>
                <a:gd name="T34" fmla="*/ 290 w 487"/>
                <a:gd name="T35" fmla="*/ 186 h 528"/>
                <a:gd name="T36" fmla="*/ 315 w 487"/>
                <a:gd name="T37" fmla="*/ 212 h 528"/>
                <a:gd name="T38" fmla="*/ 352 w 487"/>
                <a:gd name="T39" fmla="*/ 237 h 528"/>
                <a:gd name="T40" fmla="*/ 352 w 487"/>
                <a:gd name="T41" fmla="*/ 243 h 528"/>
                <a:gd name="T42" fmla="*/ 378 w 487"/>
                <a:gd name="T43" fmla="*/ 243 h 528"/>
                <a:gd name="T44" fmla="*/ 368 w 487"/>
                <a:gd name="T45" fmla="*/ 268 h 528"/>
                <a:gd name="T46" fmla="*/ 368 w 487"/>
                <a:gd name="T47" fmla="*/ 284 h 528"/>
                <a:gd name="T48" fmla="*/ 409 w 487"/>
                <a:gd name="T49" fmla="*/ 300 h 528"/>
                <a:gd name="T50" fmla="*/ 435 w 487"/>
                <a:gd name="T51" fmla="*/ 351 h 528"/>
                <a:gd name="T52" fmla="*/ 440 w 487"/>
                <a:gd name="T53" fmla="*/ 362 h 528"/>
                <a:gd name="T54" fmla="*/ 476 w 487"/>
                <a:gd name="T55" fmla="*/ 388 h 528"/>
                <a:gd name="T56" fmla="*/ 466 w 487"/>
                <a:gd name="T57" fmla="*/ 419 h 528"/>
                <a:gd name="T58" fmla="*/ 476 w 487"/>
                <a:gd name="T59" fmla="*/ 454 h 528"/>
                <a:gd name="T60" fmla="*/ 440 w 487"/>
                <a:gd name="T61" fmla="*/ 501 h 528"/>
                <a:gd name="T62" fmla="*/ 419 w 487"/>
                <a:gd name="T63" fmla="*/ 511 h 528"/>
                <a:gd name="T64" fmla="*/ 419 w 487"/>
                <a:gd name="T65" fmla="*/ 527 h 52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87"/>
                <a:gd name="T100" fmla="*/ 0 h 528"/>
                <a:gd name="T101" fmla="*/ 487 w 487"/>
                <a:gd name="T102" fmla="*/ 528 h 52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87" h="528">
                  <a:moveTo>
                    <a:pt x="419" y="527"/>
                  </a:moveTo>
                  <a:lnTo>
                    <a:pt x="393" y="486"/>
                  </a:lnTo>
                  <a:lnTo>
                    <a:pt x="378" y="476"/>
                  </a:lnTo>
                  <a:lnTo>
                    <a:pt x="357" y="460"/>
                  </a:lnTo>
                  <a:lnTo>
                    <a:pt x="315" y="434"/>
                  </a:lnTo>
                  <a:lnTo>
                    <a:pt x="315" y="419"/>
                  </a:lnTo>
                  <a:lnTo>
                    <a:pt x="284" y="392"/>
                  </a:lnTo>
                  <a:lnTo>
                    <a:pt x="259" y="351"/>
                  </a:lnTo>
                  <a:lnTo>
                    <a:pt x="259" y="346"/>
                  </a:lnTo>
                  <a:lnTo>
                    <a:pt x="233" y="310"/>
                  </a:lnTo>
                  <a:lnTo>
                    <a:pt x="233" y="300"/>
                  </a:lnTo>
                  <a:lnTo>
                    <a:pt x="207" y="268"/>
                  </a:lnTo>
                  <a:lnTo>
                    <a:pt x="202" y="253"/>
                  </a:lnTo>
                  <a:lnTo>
                    <a:pt x="181" y="243"/>
                  </a:lnTo>
                  <a:lnTo>
                    <a:pt x="160" y="186"/>
                  </a:lnTo>
                  <a:lnTo>
                    <a:pt x="165" y="175"/>
                  </a:lnTo>
                  <a:lnTo>
                    <a:pt x="114" y="149"/>
                  </a:lnTo>
                  <a:lnTo>
                    <a:pt x="108" y="129"/>
                  </a:lnTo>
                  <a:lnTo>
                    <a:pt x="98" y="129"/>
                  </a:lnTo>
                  <a:lnTo>
                    <a:pt x="72" y="92"/>
                  </a:lnTo>
                  <a:lnTo>
                    <a:pt x="67" y="92"/>
                  </a:lnTo>
                  <a:lnTo>
                    <a:pt x="4" y="41"/>
                  </a:lnTo>
                  <a:lnTo>
                    <a:pt x="0" y="20"/>
                  </a:lnTo>
                  <a:lnTo>
                    <a:pt x="0" y="0"/>
                  </a:lnTo>
                  <a:lnTo>
                    <a:pt x="26" y="0"/>
                  </a:lnTo>
                  <a:lnTo>
                    <a:pt x="67" y="20"/>
                  </a:lnTo>
                  <a:lnTo>
                    <a:pt x="98" y="20"/>
                  </a:lnTo>
                  <a:lnTo>
                    <a:pt x="134" y="51"/>
                  </a:lnTo>
                  <a:lnTo>
                    <a:pt x="134" y="67"/>
                  </a:lnTo>
                  <a:lnTo>
                    <a:pt x="192" y="108"/>
                  </a:lnTo>
                  <a:lnTo>
                    <a:pt x="217" y="129"/>
                  </a:lnTo>
                  <a:lnTo>
                    <a:pt x="243" y="160"/>
                  </a:lnTo>
                  <a:lnTo>
                    <a:pt x="259" y="149"/>
                  </a:lnTo>
                  <a:lnTo>
                    <a:pt x="269" y="160"/>
                  </a:lnTo>
                  <a:lnTo>
                    <a:pt x="274" y="186"/>
                  </a:lnTo>
                  <a:lnTo>
                    <a:pt x="290" y="186"/>
                  </a:lnTo>
                  <a:lnTo>
                    <a:pt x="300" y="202"/>
                  </a:lnTo>
                  <a:lnTo>
                    <a:pt x="315" y="212"/>
                  </a:lnTo>
                  <a:lnTo>
                    <a:pt x="341" y="227"/>
                  </a:lnTo>
                  <a:lnTo>
                    <a:pt x="352" y="237"/>
                  </a:lnTo>
                  <a:lnTo>
                    <a:pt x="331" y="243"/>
                  </a:lnTo>
                  <a:lnTo>
                    <a:pt x="352" y="243"/>
                  </a:lnTo>
                  <a:lnTo>
                    <a:pt x="368" y="237"/>
                  </a:lnTo>
                  <a:lnTo>
                    <a:pt x="378" y="243"/>
                  </a:lnTo>
                  <a:lnTo>
                    <a:pt x="382" y="258"/>
                  </a:lnTo>
                  <a:lnTo>
                    <a:pt x="368" y="268"/>
                  </a:lnTo>
                  <a:lnTo>
                    <a:pt x="382" y="268"/>
                  </a:lnTo>
                  <a:lnTo>
                    <a:pt x="368" y="284"/>
                  </a:lnTo>
                  <a:lnTo>
                    <a:pt x="382" y="294"/>
                  </a:lnTo>
                  <a:lnTo>
                    <a:pt x="409" y="300"/>
                  </a:lnTo>
                  <a:lnTo>
                    <a:pt x="419" y="325"/>
                  </a:lnTo>
                  <a:lnTo>
                    <a:pt x="435" y="351"/>
                  </a:lnTo>
                  <a:lnTo>
                    <a:pt x="425" y="366"/>
                  </a:lnTo>
                  <a:lnTo>
                    <a:pt x="440" y="362"/>
                  </a:lnTo>
                  <a:lnTo>
                    <a:pt x="460" y="362"/>
                  </a:lnTo>
                  <a:lnTo>
                    <a:pt x="476" y="388"/>
                  </a:lnTo>
                  <a:lnTo>
                    <a:pt x="486" y="392"/>
                  </a:lnTo>
                  <a:lnTo>
                    <a:pt x="466" y="419"/>
                  </a:lnTo>
                  <a:lnTo>
                    <a:pt x="476" y="429"/>
                  </a:lnTo>
                  <a:lnTo>
                    <a:pt x="476" y="454"/>
                  </a:lnTo>
                  <a:lnTo>
                    <a:pt x="466" y="517"/>
                  </a:lnTo>
                  <a:lnTo>
                    <a:pt x="440" y="501"/>
                  </a:lnTo>
                  <a:lnTo>
                    <a:pt x="435" y="517"/>
                  </a:lnTo>
                  <a:lnTo>
                    <a:pt x="419" y="511"/>
                  </a:lnTo>
                  <a:lnTo>
                    <a:pt x="419" y="527"/>
                  </a:lnTo>
                </a:path>
              </a:pathLst>
            </a:custGeom>
            <a:solidFill>
              <a:schemeClr val="bg1"/>
            </a:solidFill>
            <a:ln w="324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56" name="Freeform 55"/>
            <p:cNvSpPr>
              <a:spLocks noChangeArrowheads="1"/>
            </p:cNvSpPr>
            <p:nvPr/>
          </p:nvSpPr>
          <p:spPr bwMode="auto">
            <a:xfrm>
              <a:off x="7990904" y="3903663"/>
              <a:ext cx="279400" cy="266700"/>
            </a:xfrm>
            <a:custGeom>
              <a:avLst/>
              <a:gdLst>
                <a:gd name="T0" fmla="*/ 434 w 442"/>
                <a:gd name="T1" fmla="*/ 419 h 420"/>
                <a:gd name="T2" fmla="*/ 368 w 442"/>
                <a:gd name="T3" fmla="*/ 378 h 420"/>
                <a:gd name="T4" fmla="*/ 347 w 442"/>
                <a:gd name="T5" fmla="*/ 341 h 420"/>
                <a:gd name="T6" fmla="*/ 332 w 442"/>
                <a:gd name="T7" fmla="*/ 295 h 420"/>
                <a:gd name="T8" fmla="*/ 274 w 442"/>
                <a:gd name="T9" fmla="*/ 227 h 420"/>
                <a:gd name="T10" fmla="*/ 182 w 442"/>
                <a:gd name="T11" fmla="*/ 192 h 420"/>
                <a:gd name="T12" fmla="*/ 172 w 442"/>
                <a:gd name="T13" fmla="*/ 176 h 420"/>
                <a:gd name="T14" fmla="*/ 166 w 442"/>
                <a:gd name="T15" fmla="*/ 166 h 420"/>
                <a:gd name="T16" fmla="*/ 140 w 442"/>
                <a:gd name="T17" fmla="*/ 160 h 420"/>
                <a:gd name="T18" fmla="*/ 114 w 442"/>
                <a:gd name="T19" fmla="*/ 150 h 420"/>
                <a:gd name="T20" fmla="*/ 125 w 442"/>
                <a:gd name="T21" fmla="*/ 124 h 420"/>
                <a:gd name="T22" fmla="*/ 109 w 442"/>
                <a:gd name="T23" fmla="*/ 150 h 420"/>
                <a:gd name="T24" fmla="*/ 84 w 442"/>
                <a:gd name="T25" fmla="*/ 176 h 420"/>
                <a:gd name="T26" fmla="*/ 84 w 442"/>
                <a:gd name="T27" fmla="*/ 139 h 420"/>
                <a:gd name="T28" fmla="*/ 62 w 442"/>
                <a:gd name="T29" fmla="*/ 124 h 420"/>
                <a:gd name="T30" fmla="*/ 57 w 442"/>
                <a:gd name="T31" fmla="*/ 119 h 420"/>
                <a:gd name="T32" fmla="*/ 99 w 442"/>
                <a:gd name="T33" fmla="*/ 108 h 420"/>
                <a:gd name="T34" fmla="*/ 114 w 442"/>
                <a:gd name="T35" fmla="*/ 108 h 420"/>
                <a:gd name="T36" fmla="*/ 114 w 442"/>
                <a:gd name="T37" fmla="*/ 94 h 420"/>
                <a:gd name="T38" fmla="*/ 57 w 442"/>
                <a:gd name="T39" fmla="*/ 98 h 420"/>
                <a:gd name="T40" fmla="*/ 47 w 442"/>
                <a:gd name="T41" fmla="*/ 67 h 420"/>
                <a:gd name="T42" fmla="*/ 0 w 442"/>
                <a:gd name="T43" fmla="*/ 51 h 420"/>
                <a:gd name="T44" fmla="*/ 6 w 442"/>
                <a:gd name="T45" fmla="*/ 26 h 420"/>
                <a:gd name="T46" fmla="*/ 62 w 442"/>
                <a:gd name="T47" fmla="*/ 0 h 420"/>
                <a:gd name="T48" fmla="*/ 125 w 442"/>
                <a:gd name="T49" fmla="*/ 26 h 420"/>
                <a:gd name="T50" fmla="*/ 140 w 442"/>
                <a:gd name="T51" fmla="*/ 57 h 420"/>
                <a:gd name="T52" fmla="*/ 150 w 442"/>
                <a:gd name="T53" fmla="*/ 119 h 420"/>
                <a:gd name="T54" fmla="*/ 156 w 442"/>
                <a:gd name="T55" fmla="*/ 108 h 420"/>
                <a:gd name="T56" fmla="*/ 166 w 442"/>
                <a:gd name="T57" fmla="*/ 124 h 420"/>
                <a:gd name="T58" fmla="*/ 182 w 442"/>
                <a:gd name="T59" fmla="*/ 150 h 420"/>
                <a:gd name="T60" fmla="*/ 233 w 442"/>
                <a:gd name="T61" fmla="*/ 98 h 420"/>
                <a:gd name="T62" fmla="*/ 264 w 442"/>
                <a:gd name="T63" fmla="*/ 78 h 420"/>
                <a:gd name="T64" fmla="*/ 368 w 442"/>
                <a:gd name="T65" fmla="*/ 94 h 420"/>
                <a:gd name="T66" fmla="*/ 441 w 442"/>
                <a:gd name="T67" fmla="*/ 119 h 42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2"/>
                <a:gd name="T103" fmla="*/ 0 h 420"/>
                <a:gd name="T104" fmla="*/ 442 w 442"/>
                <a:gd name="T105" fmla="*/ 420 h 42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2" h="420">
                  <a:moveTo>
                    <a:pt x="441" y="119"/>
                  </a:moveTo>
                  <a:lnTo>
                    <a:pt x="434" y="419"/>
                  </a:lnTo>
                  <a:lnTo>
                    <a:pt x="389" y="368"/>
                  </a:lnTo>
                  <a:lnTo>
                    <a:pt x="368" y="378"/>
                  </a:lnTo>
                  <a:lnTo>
                    <a:pt x="347" y="368"/>
                  </a:lnTo>
                  <a:lnTo>
                    <a:pt x="347" y="341"/>
                  </a:lnTo>
                  <a:lnTo>
                    <a:pt x="332" y="311"/>
                  </a:lnTo>
                  <a:lnTo>
                    <a:pt x="332" y="295"/>
                  </a:lnTo>
                  <a:lnTo>
                    <a:pt x="305" y="248"/>
                  </a:lnTo>
                  <a:lnTo>
                    <a:pt x="274" y="227"/>
                  </a:lnTo>
                  <a:lnTo>
                    <a:pt x="217" y="202"/>
                  </a:lnTo>
                  <a:lnTo>
                    <a:pt x="182" y="192"/>
                  </a:lnTo>
                  <a:lnTo>
                    <a:pt x="166" y="176"/>
                  </a:lnTo>
                  <a:lnTo>
                    <a:pt x="172" y="176"/>
                  </a:lnTo>
                  <a:lnTo>
                    <a:pt x="172" y="166"/>
                  </a:lnTo>
                  <a:lnTo>
                    <a:pt x="166" y="166"/>
                  </a:lnTo>
                  <a:lnTo>
                    <a:pt x="140" y="166"/>
                  </a:lnTo>
                  <a:lnTo>
                    <a:pt x="140" y="160"/>
                  </a:lnTo>
                  <a:lnTo>
                    <a:pt x="129" y="166"/>
                  </a:lnTo>
                  <a:lnTo>
                    <a:pt x="114" y="150"/>
                  </a:lnTo>
                  <a:lnTo>
                    <a:pt x="125" y="135"/>
                  </a:lnTo>
                  <a:lnTo>
                    <a:pt x="125" y="124"/>
                  </a:lnTo>
                  <a:lnTo>
                    <a:pt x="114" y="135"/>
                  </a:lnTo>
                  <a:lnTo>
                    <a:pt x="109" y="150"/>
                  </a:lnTo>
                  <a:lnTo>
                    <a:pt x="99" y="166"/>
                  </a:lnTo>
                  <a:lnTo>
                    <a:pt x="84" y="176"/>
                  </a:lnTo>
                  <a:lnTo>
                    <a:pt x="72" y="160"/>
                  </a:lnTo>
                  <a:lnTo>
                    <a:pt x="84" y="139"/>
                  </a:lnTo>
                  <a:lnTo>
                    <a:pt x="72" y="135"/>
                  </a:lnTo>
                  <a:lnTo>
                    <a:pt x="62" y="124"/>
                  </a:lnTo>
                  <a:lnTo>
                    <a:pt x="41" y="124"/>
                  </a:lnTo>
                  <a:lnTo>
                    <a:pt x="57" y="119"/>
                  </a:lnTo>
                  <a:lnTo>
                    <a:pt x="72" y="119"/>
                  </a:lnTo>
                  <a:lnTo>
                    <a:pt x="99" y="108"/>
                  </a:lnTo>
                  <a:lnTo>
                    <a:pt x="109" y="108"/>
                  </a:lnTo>
                  <a:lnTo>
                    <a:pt x="114" y="108"/>
                  </a:lnTo>
                  <a:lnTo>
                    <a:pt x="125" y="98"/>
                  </a:lnTo>
                  <a:lnTo>
                    <a:pt x="114" y="94"/>
                  </a:lnTo>
                  <a:lnTo>
                    <a:pt x="88" y="94"/>
                  </a:lnTo>
                  <a:lnTo>
                    <a:pt x="57" y="98"/>
                  </a:lnTo>
                  <a:lnTo>
                    <a:pt x="47" y="78"/>
                  </a:lnTo>
                  <a:lnTo>
                    <a:pt x="47" y="67"/>
                  </a:lnTo>
                  <a:lnTo>
                    <a:pt x="31" y="57"/>
                  </a:lnTo>
                  <a:lnTo>
                    <a:pt x="0" y="51"/>
                  </a:lnTo>
                  <a:lnTo>
                    <a:pt x="0" y="41"/>
                  </a:lnTo>
                  <a:lnTo>
                    <a:pt x="6" y="26"/>
                  </a:lnTo>
                  <a:lnTo>
                    <a:pt x="31" y="16"/>
                  </a:lnTo>
                  <a:lnTo>
                    <a:pt x="62" y="0"/>
                  </a:lnTo>
                  <a:lnTo>
                    <a:pt x="88" y="16"/>
                  </a:lnTo>
                  <a:lnTo>
                    <a:pt x="125" y="26"/>
                  </a:lnTo>
                  <a:lnTo>
                    <a:pt x="129" y="31"/>
                  </a:lnTo>
                  <a:lnTo>
                    <a:pt x="140" y="57"/>
                  </a:lnTo>
                  <a:lnTo>
                    <a:pt x="129" y="78"/>
                  </a:lnTo>
                  <a:lnTo>
                    <a:pt x="150" y="119"/>
                  </a:lnTo>
                  <a:lnTo>
                    <a:pt x="150" y="108"/>
                  </a:lnTo>
                  <a:lnTo>
                    <a:pt x="156" y="108"/>
                  </a:lnTo>
                  <a:lnTo>
                    <a:pt x="166" y="119"/>
                  </a:lnTo>
                  <a:lnTo>
                    <a:pt x="166" y="124"/>
                  </a:lnTo>
                  <a:lnTo>
                    <a:pt x="166" y="135"/>
                  </a:lnTo>
                  <a:lnTo>
                    <a:pt x="182" y="150"/>
                  </a:lnTo>
                  <a:lnTo>
                    <a:pt x="197" y="139"/>
                  </a:lnTo>
                  <a:lnTo>
                    <a:pt x="233" y="98"/>
                  </a:lnTo>
                  <a:lnTo>
                    <a:pt x="274" y="94"/>
                  </a:lnTo>
                  <a:lnTo>
                    <a:pt x="264" y="78"/>
                  </a:lnTo>
                  <a:lnTo>
                    <a:pt x="301" y="57"/>
                  </a:lnTo>
                  <a:lnTo>
                    <a:pt x="368" y="94"/>
                  </a:lnTo>
                  <a:lnTo>
                    <a:pt x="409" y="98"/>
                  </a:lnTo>
                  <a:lnTo>
                    <a:pt x="441" y="119"/>
                  </a:lnTo>
                </a:path>
              </a:pathLst>
            </a:custGeom>
            <a:solidFill>
              <a:schemeClr val="bg1"/>
            </a:solidFill>
            <a:ln w="324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57" name="Freeform 56"/>
            <p:cNvSpPr>
              <a:spLocks noChangeArrowheads="1"/>
            </p:cNvSpPr>
            <p:nvPr/>
          </p:nvSpPr>
          <p:spPr bwMode="auto">
            <a:xfrm>
              <a:off x="7638479" y="3844925"/>
              <a:ext cx="184150" cy="217488"/>
            </a:xfrm>
            <a:custGeom>
              <a:avLst/>
              <a:gdLst>
                <a:gd name="T0" fmla="*/ 31 w 291"/>
                <a:gd name="T1" fmla="*/ 336 h 344"/>
                <a:gd name="T2" fmla="*/ 41 w 291"/>
                <a:gd name="T3" fmla="*/ 295 h 344"/>
                <a:gd name="T4" fmla="*/ 31 w 291"/>
                <a:gd name="T5" fmla="*/ 244 h 344"/>
                <a:gd name="T6" fmla="*/ 6 w 291"/>
                <a:gd name="T7" fmla="*/ 217 h 344"/>
                <a:gd name="T8" fmla="*/ 16 w 291"/>
                <a:gd name="T9" fmla="*/ 202 h 344"/>
                <a:gd name="T10" fmla="*/ 31 w 291"/>
                <a:gd name="T11" fmla="*/ 172 h 344"/>
                <a:gd name="T12" fmla="*/ 31 w 291"/>
                <a:gd name="T13" fmla="*/ 125 h 344"/>
                <a:gd name="T14" fmla="*/ 57 w 291"/>
                <a:gd name="T15" fmla="*/ 84 h 344"/>
                <a:gd name="T16" fmla="*/ 68 w 291"/>
                <a:gd name="T17" fmla="*/ 42 h 344"/>
                <a:gd name="T18" fmla="*/ 83 w 291"/>
                <a:gd name="T19" fmla="*/ 52 h 344"/>
                <a:gd name="T20" fmla="*/ 98 w 291"/>
                <a:gd name="T21" fmla="*/ 27 h 344"/>
                <a:gd name="T22" fmla="*/ 125 w 291"/>
                <a:gd name="T23" fmla="*/ 37 h 344"/>
                <a:gd name="T24" fmla="*/ 202 w 291"/>
                <a:gd name="T25" fmla="*/ 42 h 344"/>
                <a:gd name="T26" fmla="*/ 274 w 291"/>
                <a:gd name="T27" fmla="*/ 16 h 344"/>
                <a:gd name="T28" fmla="*/ 290 w 291"/>
                <a:gd name="T29" fmla="*/ 11 h 344"/>
                <a:gd name="T30" fmla="*/ 270 w 291"/>
                <a:gd name="T31" fmla="*/ 52 h 344"/>
                <a:gd name="T32" fmla="*/ 217 w 291"/>
                <a:gd name="T33" fmla="*/ 68 h 344"/>
                <a:gd name="T34" fmla="*/ 161 w 291"/>
                <a:gd name="T35" fmla="*/ 68 h 344"/>
                <a:gd name="T36" fmla="*/ 114 w 291"/>
                <a:gd name="T37" fmla="*/ 62 h 344"/>
                <a:gd name="T38" fmla="*/ 72 w 291"/>
                <a:gd name="T39" fmla="*/ 62 h 344"/>
                <a:gd name="T40" fmla="*/ 68 w 291"/>
                <a:gd name="T41" fmla="*/ 119 h 344"/>
                <a:gd name="T42" fmla="*/ 94 w 291"/>
                <a:gd name="T43" fmla="*/ 145 h 344"/>
                <a:gd name="T44" fmla="*/ 125 w 291"/>
                <a:gd name="T45" fmla="*/ 119 h 344"/>
                <a:gd name="T46" fmla="*/ 151 w 291"/>
                <a:gd name="T47" fmla="*/ 125 h 344"/>
                <a:gd name="T48" fmla="*/ 182 w 291"/>
                <a:gd name="T49" fmla="*/ 119 h 344"/>
                <a:gd name="T50" fmla="*/ 202 w 291"/>
                <a:gd name="T51" fmla="*/ 109 h 344"/>
                <a:gd name="T52" fmla="*/ 207 w 291"/>
                <a:gd name="T53" fmla="*/ 125 h 344"/>
                <a:gd name="T54" fmla="*/ 166 w 291"/>
                <a:gd name="T55" fmla="*/ 145 h 344"/>
                <a:gd name="T56" fmla="*/ 114 w 291"/>
                <a:gd name="T57" fmla="*/ 172 h 344"/>
                <a:gd name="T58" fmla="*/ 166 w 291"/>
                <a:gd name="T59" fmla="*/ 233 h 344"/>
                <a:gd name="T60" fmla="*/ 176 w 291"/>
                <a:gd name="T61" fmla="*/ 254 h 344"/>
                <a:gd name="T62" fmla="*/ 192 w 291"/>
                <a:gd name="T63" fmla="*/ 270 h 344"/>
                <a:gd name="T64" fmla="*/ 166 w 291"/>
                <a:gd name="T65" fmla="*/ 285 h 344"/>
                <a:gd name="T66" fmla="*/ 151 w 291"/>
                <a:gd name="T67" fmla="*/ 301 h 344"/>
                <a:gd name="T68" fmla="*/ 135 w 291"/>
                <a:gd name="T69" fmla="*/ 270 h 344"/>
                <a:gd name="T70" fmla="*/ 98 w 291"/>
                <a:gd name="T71" fmla="*/ 233 h 344"/>
                <a:gd name="T72" fmla="*/ 98 w 291"/>
                <a:gd name="T73" fmla="*/ 202 h 344"/>
                <a:gd name="T74" fmla="*/ 72 w 291"/>
                <a:gd name="T75" fmla="*/ 217 h 344"/>
                <a:gd name="T76" fmla="*/ 72 w 291"/>
                <a:gd name="T77" fmla="*/ 254 h 344"/>
                <a:gd name="T78" fmla="*/ 72 w 291"/>
                <a:gd name="T79" fmla="*/ 311 h 344"/>
                <a:gd name="T80" fmla="*/ 57 w 291"/>
                <a:gd name="T81" fmla="*/ 336 h 344"/>
                <a:gd name="T82" fmla="*/ 52 w 291"/>
                <a:gd name="T83" fmla="*/ 343 h 34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91"/>
                <a:gd name="T127" fmla="*/ 0 h 344"/>
                <a:gd name="T128" fmla="*/ 291 w 291"/>
                <a:gd name="T129" fmla="*/ 344 h 34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91" h="344">
                  <a:moveTo>
                    <a:pt x="52" y="343"/>
                  </a:moveTo>
                  <a:lnTo>
                    <a:pt x="31" y="336"/>
                  </a:lnTo>
                  <a:lnTo>
                    <a:pt x="31" y="321"/>
                  </a:lnTo>
                  <a:lnTo>
                    <a:pt x="41" y="295"/>
                  </a:lnTo>
                  <a:lnTo>
                    <a:pt x="31" y="259"/>
                  </a:lnTo>
                  <a:lnTo>
                    <a:pt x="31" y="244"/>
                  </a:lnTo>
                  <a:lnTo>
                    <a:pt x="6" y="244"/>
                  </a:lnTo>
                  <a:lnTo>
                    <a:pt x="6" y="217"/>
                  </a:lnTo>
                  <a:lnTo>
                    <a:pt x="0" y="213"/>
                  </a:lnTo>
                  <a:lnTo>
                    <a:pt x="16" y="202"/>
                  </a:lnTo>
                  <a:lnTo>
                    <a:pt x="26" y="187"/>
                  </a:lnTo>
                  <a:lnTo>
                    <a:pt x="31" y="172"/>
                  </a:lnTo>
                  <a:lnTo>
                    <a:pt x="26" y="150"/>
                  </a:lnTo>
                  <a:lnTo>
                    <a:pt x="31" y="125"/>
                  </a:lnTo>
                  <a:lnTo>
                    <a:pt x="52" y="119"/>
                  </a:lnTo>
                  <a:lnTo>
                    <a:pt x="57" y="84"/>
                  </a:lnTo>
                  <a:lnTo>
                    <a:pt x="57" y="78"/>
                  </a:lnTo>
                  <a:lnTo>
                    <a:pt x="68" y="42"/>
                  </a:lnTo>
                  <a:lnTo>
                    <a:pt x="72" y="37"/>
                  </a:lnTo>
                  <a:lnTo>
                    <a:pt x="83" y="52"/>
                  </a:lnTo>
                  <a:lnTo>
                    <a:pt x="94" y="42"/>
                  </a:lnTo>
                  <a:lnTo>
                    <a:pt x="98" y="27"/>
                  </a:lnTo>
                  <a:lnTo>
                    <a:pt x="125" y="27"/>
                  </a:lnTo>
                  <a:lnTo>
                    <a:pt x="125" y="37"/>
                  </a:lnTo>
                  <a:lnTo>
                    <a:pt x="161" y="37"/>
                  </a:lnTo>
                  <a:lnTo>
                    <a:pt x="202" y="42"/>
                  </a:lnTo>
                  <a:lnTo>
                    <a:pt x="249" y="42"/>
                  </a:lnTo>
                  <a:lnTo>
                    <a:pt x="274" y="16"/>
                  </a:lnTo>
                  <a:lnTo>
                    <a:pt x="285" y="0"/>
                  </a:lnTo>
                  <a:lnTo>
                    <a:pt x="290" y="11"/>
                  </a:lnTo>
                  <a:lnTo>
                    <a:pt x="285" y="37"/>
                  </a:lnTo>
                  <a:lnTo>
                    <a:pt x="270" y="52"/>
                  </a:lnTo>
                  <a:lnTo>
                    <a:pt x="259" y="68"/>
                  </a:lnTo>
                  <a:lnTo>
                    <a:pt x="217" y="68"/>
                  </a:lnTo>
                  <a:lnTo>
                    <a:pt x="202" y="68"/>
                  </a:lnTo>
                  <a:lnTo>
                    <a:pt x="161" y="68"/>
                  </a:lnTo>
                  <a:lnTo>
                    <a:pt x="135" y="62"/>
                  </a:lnTo>
                  <a:lnTo>
                    <a:pt x="114" y="62"/>
                  </a:lnTo>
                  <a:lnTo>
                    <a:pt x="94" y="62"/>
                  </a:lnTo>
                  <a:lnTo>
                    <a:pt x="72" y="62"/>
                  </a:lnTo>
                  <a:lnTo>
                    <a:pt x="68" y="84"/>
                  </a:lnTo>
                  <a:lnTo>
                    <a:pt x="68" y="119"/>
                  </a:lnTo>
                  <a:lnTo>
                    <a:pt x="83" y="125"/>
                  </a:lnTo>
                  <a:lnTo>
                    <a:pt x="94" y="145"/>
                  </a:lnTo>
                  <a:lnTo>
                    <a:pt x="109" y="145"/>
                  </a:lnTo>
                  <a:lnTo>
                    <a:pt x="125" y="119"/>
                  </a:lnTo>
                  <a:lnTo>
                    <a:pt x="140" y="125"/>
                  </a:lnTo>
                  <a:lnTo>
                    <a:pt x="151" y="125"/>
                  </a:lnTo>
                  <a:lnTo>
                    <a:pt x="161" y="119"/>
                  </a:lnTo>
                  <a:lnTo>
                    <a:pt x="182" y="119"/>
                  </a:lnTo>
                  <a:lnTo>
                    <a:pt x="192" y="109"/>
                  </a:lnTo>
                  <a:lnTo>
                    <a:pt x="202" y="109"/>
                  </a:lnTo>
                  <a:lnTo>
                    <a:pt x="217" y="119"/>
                  </a:lnTo>
                  <a:lnTo>
                    <a:pt x="207" y="125"/>
                  </a:lnTo>
                  <a:lnTo>
                    <a:pt x="192" y="125"/>
                  </a:lnTo>
                  <a:lnTo>
                    <a:pt x="166" y="145"/>
                  </a:lnTo>
                  <a:lnTo>
                    <a:pt x="135" y="172"/>
                  </a:lnTo>
                  <a:lnTo>
                    <a:pt x="114" y="172"/>
                  </a:lnTo>
                  <a:lnTo>
                    <a:pt x="166" y="217"/>
                  </a:lnTo>
                  <a:lnTo>
                    <a:pt x="166" y="233"/>
                  </a:lnTo>
                  <a:lnTo>
                    <a:pt x="161" y="254"/>
                  </a:lnTo>
                  <a:lnTo>
                    <a:pt x="176" y="254"/>
                  </a:lnTo>
                  <a:lnTo>
                    <a:pt x="176" y="270"/>
                  </a:lnTo>
                  <a:lnTo>
                    <a:pt x="192" y="270"/>
                  </a:lnTo>
                  <a:lnTo>
                    <a:pt x="192" y="285"/>
                  </a:lnTo>
                  <a:lnTo>
                    <a:pt x="166" y="285"/>
                  </a:lnTo>
                  <a:lnTo>
                    <a:pt x="151" y="295"/>
                  </a:lnTo>
                  <a:lnTo>
                    <a:pt x="151" y="301"/>
                  </a:lnTo>
                  <a:lnTo>
                    <a:pt x="125" y="301"/>
                  </a:lnTo>
                  <a:lnTo>
                    <a:pt x="135" y="270"/>
                  </a:lnTo>
                  <a:lnTo>
                    <a:pt x="98" y="244"/>
                  </a:lnTo>
                  <a:lnTo>
                    <a:pt x="98" y="233"/>
                  </a:lnTo>
                  <a:lnTo>
                    <a:pt x="109" y="217"/>
                  </a:lnTo>
                  <a:lnTo>
                    <a:pt x="98" y="202"/>
                  </a:lnTo>
                  <a:lnTo>
                    <a:pt x="94" y="213"/>
                  </a:lnTo>
                  <a:lnTo>
                    <a:pt x="72" y="217"/>
                  </a:lnTo>
                  <a:lnTo>
                    <a:pt x="72" y="228"/>
                  </a:lnTo>
                  <a:lnTo>
                    <a:pt x="72" y="254"/>
                  </a:lnTo>
                  <a:lnTo>
                    <a:pt x="72" y="285"/>
                  </a:lnTo>
                  <a:lnTo>
                    <a:pt x="72" y="311"/>
                  </a:lnTo>
                  <a:lnTo>
                    <a:pt x="72" y="343"/>
                  </a:lnTo>
                  <a:lnTo>
                    <a:pt x="57" y="336"/>
                  </a:lnTo>
                  <a:lnTo>
                    <a:pt x="52" y="343"/>
                  </a:lnTo>
                </a:path>
              </a:pathLst>
            </a:custGeom>
            <a:solidFill>
              <a:schemeClr val="bg1"/>
            </a:solidFill>
            <a:ln w="324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58" name="Freeform 57"/>
            <p:cNvSpPr>
              <a:spLocks noChangeArrowheads="1"/>
            </p:cNvSpPr>
            <p:nvPr/>
          </p:nvSpPr>
          <p:spPr bwMode="auto">
            <a:xfrm>
              <a:off x="7254304" y="4068763"/>
              <a:ext cx="263525" cy="85725"/>
            </a:xfrm>
            <a:custGeom>
              <a:avLst/>
              <a:gdLst>
                <a:gd name="T0" fmla="*/ 415 w 416"/>
                <a:gd name="T1" fmla="*/ 135 h 136"/>
                <a:gd name="T2" fmla="*/ 388 w 416"/>
                <a:gd name="T3" fmla="*/ 125 h 136"/>
                <a:gd name="T4" fmla="*/ 351 w 416"/>
                <a:gd name="T5" fmla="*/ 109 h 136"/>
                <a:gd name="T6" fmla="*/ 331 w 416"/>
                <a:gd name="T7" fmla="*/ 119 h 136"/>
                <a:gd name="T8" fmla="*/ 306 w 416"/>
                <a:gd name="T9" fmla="*/ 109 h 136"/>
                <a:gd name="T10" fmla="*/ 284 w 416"/>
                <a:gd name="T11" fmla="*/ 109 h 136"/>
                <a:gd name="T12" fmla="*/ 253 w 416"/>
                <a:gd name="T13" fmla="*/ 104 h 136"/>
                <a:gd name="T14" fmla="*/ 228 w 416"/>
                <a:gd name="T15" fmla="*/ 94 h 136"/>
                <a:gd name="T16" fmla="*/ 176 w 416"/>
                <a:gd name="T17" fmla="*/ 78 h 136"/>
                <a:gd name="T18" fmla="*/ 145 w 416"/>
                <a:gd name="T19" fmla="*/ 82 h 136"/>
                <a:gd name="T20" fmla="*/ 104 w 416"/>
                <a:gd name="T21" fmla="*/ 67 h 136"/>
                <a:gd name="T22" fmla="*/ 51 w 416"/>
                <a:gd name="T23" fmla="*/ 57 h 136"/>
                <a:gd name="T24" fmla="*/ 61 w 416"/>
                <a:gd name="T25" fmla="*/ 52 h 136"/>
                <a:gd name="T26" fmla="*/ 26 w 416"/>
                <a:gd name="T27" fmla="*/ 41 h 136"/>
                <a:gd name="T28" fmla="*/ 0 w 416"/>
                <a:gd name="T29" fmla="*/ 37 h 136"/>
                <a:gd name="T30" fmla="*/ 10 w 416"/>
                <a:gd name="T31" fmla="*/ 37 h 136"/>
                <a:gd name="T32" fmla="*/ 20 w 416"/>
                <a:gd name="T33" fmla="*/ 37 h 136"/>
                <a:gd name="T34" fmla="*/ 36 w 416"/>
                <a:gd name="T35" fmla="*/ 16 h 136"/>
                <a:gd name="T36" fmla="*/ 46 w 416"/>
                <a:gd name="T37" fmla="*/ 0 h 136"/>
                <a:gd name="T38" fmla="*/ 88 w 416"/>
                <a:gd name="T39" fmla="*/ 10 h 136"/>
                <a:gd name="T40" fmla="*/ 88 w 416"/>
                <a:gd name="T41" fmla="*/ 0 h 136"/>
                <a:gd name="T42" fmla="*/ 104 w 416"/>
                <a:gd name="T43" fmla="*/ 0 h 136"/>
                <a:gd name="T44" fmla="*/ 118 w 416"/>
                <a:gd name="T45" fmla="*/ 10 h 136"/>
                <a:gd name="T46" fmla="*/ 129 w 416"/>
                <a:gd name="T47" fmla="*/ 16 h 136"/>
                <a:gd name="T48" fmla="*/ 145 w 416"/>
                <a:gd name="T49" fmla="*/ 10 h 136"/>
                <a:gd name="T50" fmla="*/ 155 w 416"/>
                <a:gd name="T51" fmla="*/ 37 h 136"/>
                <a:gd name="T52" fmla="*/ 222 w 416"/>
                <a:gd name="T53" fmla="*/ 41 h 136"/>
                <a:gd name="T54" fmla="*/ 238 w 416"/>
                <a:gd name="T55" fmla="*/ 41 h 136"/>
                <a:gd name="T56" fmla="*/ 243 w 416"/>
                <a:gd name="T57" fmla="*/ 26 h 136"/>
                <a:gd name="T58" fmla="*/ 264 w 416"/>
                <a:gd name="T59" fmla="*/ 26 h 136"/>
                <a:gd name="T60" fmla="*/ 269 w 416"/>
                <a:gd name="T61" fmla="*/ 37 h 136"/>
                <a:gd name="T62" fmla="*/ 279 w 416"/>
                <a:gd name="T63" fmla="*/ 37 h 136"/>
                <a:gd name="T64" fmla="*/ 306 w 416"/>
                <a:gd name="T65" fmla="*/ 37 h 136"/>
                <a:gd name="T66" fmla="*/ 321 w 416"/>
                <a:gd name="T67" fmla="*/ 41 h 136"/>
                <a:gd name="T68" fmla="*/ 337 w 416"/>
                <a:gd name="T69" fmla="*/ 67 h 136"/>
                <a:gd name="T70" fmla="*/ 363 w 416"/>
                <a:gd name="T71" fmla="*/ 82 h 136"/>
                <a:gd name="T72" fmla="*/ 373 w 416"/>
                <a:gd name="T73" fmla="*/ 78 h 136"/>
                <a:gd name="T74" fmla="*/ 394 w 416"/>
                <a:gd name="T75" fmla="*/ 78 h 136"/>
                <a:gd name="T76" fmla="*/ 415 w 416"/>
                <a:gd name="T77" fmla="*/ 82 h 136"/>
                <a:gd name="T78" fmla="*/ 404 w 416"/>
                <a:gd name="T79" fmla="*/ 94 h 136"/>
                <a:gd name="T80" fmla="*/ 404 w 416"/>
                <a:gd name="T81" fmla="*/ 109 h 136"/>
                <a:gd name="T82" fmla="*/ 415 w 416"/>
                <a:gd name="T83" fmla="*/ 125 h 136"/>
                <a:gd name="T84" fmla="*/ 415 w 416"/>
                <a:gd name="T85" fmla="*/ 135 h 136"/>
                <a:gd name="T86" fmla="*/ 415 w 416"/>
                <a:gd name="T87" fmla="*/ 135 h 1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16"/>
                <a:gd name="T133" fmla="*/ 0 h 136"/>
                <a:gd name="T134" fmla="*/ 416 w 416"/>
                <a:gd name="T135" fmla="*/ 136 h 1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16" h="136">
                  <a:moveTo>
                    <a:pt x="415" y="135"/>
                  </a:moveTo>
                  <a:lnTo>
                    <a:pt x="388" y="125"/>
                  </a:lnTo>
                  <a:lnTo>
                    <a:pt x="351" y="109"/>
                  </a:lnTo>
                  <a:lnTo>
                    <a:pt x="331" y="119"/>
                  </a:lnTo>
                  <a:lnTo>
                    <a:pt x="306" y="109"/>
                  </a:lnTo>
                  <a:lnTo>
                    <a:pt x="284" y="109"/>
                  </a:lnTo>
                  <a:lnTo>
                    <a:pt x="253" y="104"/>
                  </a:lnTo>
                  <a:lnTo>
                    <a:pt x="228" y="94"/>
                  </a:lnTo>
                  <a:lnTo>
                    <a:pt x="176" y="78"/>
                  </a:lnTo>
                  <a:lnTo>
                    <a:pt x="145" y="82"/>
                  </a:lnTo>
                  <a:lnTo>
                    <a:pt x="104" y="67"/>
                  </a:lnTo>
                  <a:lnTo>
                    <a:pt x="51" y="57"/>
                  </a:lnTo>
                  <a:lnTo>
                    <a:pt x="61" y="52"/>
                  </a:lnTo>
                  <a:lnTo>
                    <a:pt x="26" y="41"/>
                  </a:lnTo>
                  <a:lnTo>
                    <a:pt x="0" y="37"/>
                  </a:lnTo>
                  <a:lnTo>
                    <a:pt x="10" y="37"/>
                  </a:lnTo>
                  <a:lnTo>
                    <a:pt x="20" y="37"/>
                  </a:lnTo>
                  <a:lnTo>
                    <a:pt x="36" y="16"/>
                  </a:lnTo>
                  <a:lnTo>
                    <a:pt x="46" y="0"/>
                  </a:lnTo>
                  <a:lnTo>
                    <a:pt x="88" y="10"/>
                  </a:lnTo>
                  <a:lnTo>
                    <a:pt x="88" y="0"/>
                  </a:lnTo>
                  <a:lnTo>
                    <a:pt x="104" y="0"/>
                  </a:lnTo>
                  <a:lnTo>
                    <a:pt x="118" y="10"/>
                  </a:lnTo>
                  <a:lnTo>
                    <a:pt x="129" y="16"/>
                  </a:lnTo>
                  <a:lnTo>
                    <a:pt x="145" y="10"/>
                  </a:lnTo>
                  <a:lnTo>
                    <a:pt x="155" y="37"/>
                  </a:lnTo>
                  <a:lnTo>
                    <a:pt x="222" y="41"/>
                  </a:lnTo>
                  <a:lnTo>
                    <a:pt x="238" y="41"/>
                  </a:lnTo>
                  <a:lnTo>
                    <a:pt x="243" y="26"/>
                  </a:lnTo>
                  <a:lnTo>
                    <a:pt x="264" y="26"/>
                  </a:lnTo>
                  <a:lnTo>
                    <a:pt x="269" y="37"/>
                  </a:lnTo>
                  <a:lnTo>
                    <a:pt x="279" y="37"/>
                  </a:lnTo>
                  <a:lnTo>
                    <a:pt x="306" y="37"/>
                  </a:lnTo>
                  <a:lnTo>
                    <a:pt x="321" y="41"/>
                  </a:lnTo>
                  <a:lnTo>
                    <a:pt x="337" y="67"/>
                  </a:lnTo>
                  <a:lnTo>
                    <a:pt x="363" y="82"/>
                  </a:lnTo>
                  <a:lnTo>
                    <a:pt x="373" y="78"/>
                  </a:lnTo>
                  <a:lnTo>
                    <a:pt x="394" y="78"/>
                  </a:lnTo>
                  <a:lnTo>
                    <a:pt x="415" y="82"/>
                  </a:lnTo>
                  <a:lnTo>
                    <a:pt x="404" y="94"/>
                  </a:lnTo>
                  <a:lnTo>
                    <a:pt x="404" y="109"/>
                  </a:lnTo>
                  <a:lnTo>
                    <a:pt x="415" y="125"/>
                  </a:lnTo>
                  <a:lnTo>
                    <a:pt x="415" y="135"/>
                  </a:lnTo>
                </a:path>
              </a:pathLst>
            </a:custGeom>
            <a:solidFill>
              <a:schemeClr val="bg1"/>
            </a:solidFill>
            <a:ln w="324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59" name="Freeform 58"/>
            <p:cNvSpPr>
              <a:spLocks noChangeArrowheads="1"/>
            </p:cNvSpPr>
            <p:nvPr/>
          </p:nvSpPr>
          <p:spPr bwMode="auto">
            <a:xfrm>
              <a:off x="7765479" y="4143375"/>
              <a:ext cx="112713" cy="58738"/>
            </a:xfrm>
            <a:custGeom>
              <a:avLst/>
              <a:gdLst>
                <a:gd name="T0" fmla="*/ 21 w 177"/>
                <a:gd name="T1" fmla="*/ 93 h 94"/>
                <a:gd name="T2" fmla="*/ 0 w 177"/>
                <a:gd name="T3" fmla="*/ 93 h 94"/>
                <a:gd name="T4" fmla="*/ 6 w 177"/>
                <a:gd name="T5" fmla="*/ 73 h 94"/>
                <a:gd name="T6" fmla="*/ 16 w 177"/>
                <a:gd name="T7" fmla="*/ 57 h 94"/>
                <a:gd name="T8" fmla="*/ 41 w 177"/>
                <a:gd name="T9" fmla="*/ 41 h 94"/>
                <a:gd name="T10" fmla="*/ 68 w 177"/>
                <a:gd name="T11" fmla="*/ 31 h 94"/>
                <a:gd name="T12" fmla="*/ 83 w 177"/>
                <a:gd name="T13" fmla="*/ 16 h 94"/>
                <a:gd name="T14" fmla="*/ 125 w 177"/>
                <a:gd name="T15" fmla="*/ 0 h 94"/>
                <a:gd name="T16" fmla="*/ 176 w 177"/>
                <a:gd name="T17" fmla="*/ 0 h 94"/>
                <a:gd name="T18" fmla="*/ 156 w 177"/>
                <a:gd name="T19" fmla="*/ 16 h 94"/>
                <a:gd name="T20" fmla="*/ 150 w 177"/>
                <a:gd name="T21" fmla="*/ 16 h 94"/>
                <a:gd name="T22" fmla="*/ 129 w 177"/>
                <a:gd name="T23" fmla="*/ 26 h 94"/>
                <a:gd name="T24" fmla="*/ 68 w 177"/>
                <a:gd name="T25" fmla="*/ 57 h 94"/>
                <a:gd name="T26" fmla="*/ 41 w 177"/>
                <a:gd name="T27" fmla="*/ 83 h 94"/>
                <a:gd name="T28" fmla="*/ 31 w 177"/>
                <a:gd name="T29" fmla="*/ 83 h 94"/>
                <a:gd name="T30" fmla="*/ 21 w 177"/>
                <a:gd name="T31" fmla="*/ 93 h 94"/>
                <a:gd name="T32" fmla="*/ 21 w 177"/>
                <a:gd name="T33" fmla="*/ 93 h 9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7"/>
                <a:gd name="T52" fmla="*/ 0 h 94"/>
                <a:gd name="T53" fmla="*/ 177 w 177"/>
                <a:gd name="T54" fmla="*/ 94 h 9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7" h="94">
                  <a:moveTo>
                    <a:pt x="21" y="93"/>
                  </a:moveTo>
                  <a:lnTo>
                    <a:pt x="0" y="93"/>
                  </a:lnTo>
                  <a:lnTo>
                    <a:pt x="6" y="73"/>
                  </a:lnTo>
                  <a:lnTo>
                    <a:pt x="16" y="57"/>
                  </a:lnTo>
                  <a:lnTo>
                    <a:pt x="41" y="41"/>
                  </a:lnTo>
                  <a:lnTo>
                    <a:pt x="68" y="31"/>
                  </a:lnTo>
                  <a:lnTo>
                    <a:pt x="83" y="16"/>
                  </a:lnTo>
                  <a:lnTo>
                    <a:pt x="125" y="0"/>
                  </a:lnTo>
                  <a:lnTo>
                    <a:pt x="176" y="0"/>
                  </a:lnTo>
                  <a:lnTo>
                    <a:pt x="156" y="16"/>
                  </a:lnTo>
                  <a:lnTo>
                    <a:pt x="150" y="16"/>
                  </a:lnTo>
                  <a:lnTo>
                    <a:pt x="129" y="26"/>
                  </a:lnTo>
                  <a:lnTo>
                    <a:pt x="68" y="57"/>
                  </a:lnTo>
                  <a:lnTo>
                    <a:pt x="41" y="83"/>
                  </a:lnTo>
                  <a:lnTo>
                    <a:pt x="31" y="83"/>
                  </a:lnTo>
                  <a:lnTo>
                    <a:pt x="21" y="93"/>
                  </a:lnTo>
                </a:path>
              </a:pathLst>
            </a:custGeom>
            <a:solidFill>
              <a:schemeClr val="bg1"/>
            </a:solidFill>
            <a:ln w="3302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60" name="Freeform 59"/>
            <p:cNvSpPr>
              <a:spLocks noChangeArrowheads="1"/>
            </p:cNvSpPr>
            <p:nvPr/>
          </p:nvSpPr>
          <p:spPr bwMode="auto">
            <a:xfrm>
              <a:off x="7887717" y="3835400"/>
              <a:ext cx="42862" cy="87313"/>
            </a:xfrm>
            <a:custGeom>
              <a:avLst/>
              <a:gdLst>
                <a:gd name="T0" fmla="*/ 31 w 69"/>
                <a:gd name="T1" fmla="*/ 139 h 140"/>
                <a:gd name="T2" fmla="*/ 16 w 69"/>
                <a:gd name="T3" fmla="*/ 118 h 140"/>
                <a:gd name="T4" fmla="*/ 6 w 69"/>
                <a:gd name="T5" fmla="*/ 92 h 140"/>
                <a:gd name="T6" fmla="*/ 6 w 69"/>
                <a:gd name="T7" fmla="*/ 82 h 140"/>
                <a:gd name="T8" fmla="*/ 0 w 69"/>
                <a:gd name="T9" fmla="*/ 67 h 140"/>
                <a:gd name="T10" fmla="*/ 0 w 69"/>
                <a:gd name="T11" fmla="*/ 51 h 140"/>
                <a:gd name="T12" fmla="*/ 6 w 69"/>
                <a:gd name="T13" fmla="*/ 26 h 140"/>
                <a:gd name="T14" fmla="*/ 26 w 69"/>
                <a:gd name="T15" fmla="*/ 0 h 140"/>
                <a:gd name="T16" fmla="*/ 16 w 69"/>
                <a:gd name="T17" fmla="*/ 14 h 140"/>
                <a:gd name="T18" fmla="*/ 26 w 69"/>
                <a:gd name="T19" fmla="*/ 41 h 140"/>
                <a:gd name="T20" fmla="*/ 6 w 69"/>
                <a:gd name="T21" fmla="*/ 51 h 140"/>
                <a:gd name="T22" fmla="*/ 16 w 69"/>
                <a:gd name="T23" fmla="*/ 57 h 140"/>
                <a:gd name="T24" fmla="*/ 26 w 69"/>
                <a:gd name="T25" fmla="*/ 51 h 140"/>
                <a:gd name="T26" fmla="*/ 31 w 69"/>
                <a:gd name="T27" fmla="*/ 51 h 140"/>
                <a:gd name="T28" fmla="*/ 31 w 69"/>
                <a:gd name="T29" fmla="*/ 41 h 140"/>
                <a:gd name="T30" fmla="*/ 57 w 69"/>
                <a:gd name="T31" fmla="*/ 30 h 140"/>
                <a:gd name="T32" fmla="*/ 57 w 69"/>
                <a:gd name="T33" fmla="*/ 51 h 140"/>
                <a:gd name="T34" fmla="*/ 31 w 69"/>
                <a:gd name="T35" fmla="*/ 67 h 140"/>
                <a:gd name="T36" fmla="*/ 68 w 69"/>
                <a:gd name="T37" fmla="*/ 92 h 140"/>
                <a:gd name="T38" fmla="*/ 26 w 69"/>
                <a:gd name="T39" fmla="*/ 82 h 140"/>
                <a:gd name="T40" fmla="*/ 26 w 69"/>
                <a:gd name="T41" fmla="*/ 92 h 140"/>
                <a:gd name="T42" fmla="*/ 31 w 69"/>
                <a:gd name="T43" fmla="*/ 139 h 140"/>
                <a:gd name="T44" fmla="*/ 31 w 69"/>
                <a:gd name="T45" fmla="*/ 139 h 14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69"/>
                <a:gd name="T70" fmla="*/ 0 h 140"/>
                <a:gd name="T71" fmla="*/ 69 w 69"/>
                <a:gd name="T72" fmla="*/ 140 h 14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69" h="140">
                  <a:moveTo>
                    <a:pt x="31" y="139"/>
                  </a:moveTo>
                  <a:lnTo>
                    <a:pt x="16" y="118"/>
                  </a:lnTo>
                  <a:lnTo>
                    <a:pt x="6" y="92"/>
                  </a:lnTo>
                  <a:lnTo>
                    <a:pt x="6" y="82"/>
                  </a:lnTo>
                  <a:lnTo>
                    <a:pt x="0" y="67"/>
                  </a:lnTo>
                  <a:lnTo>
                    <a:pt x="0" y="51"/>
                  </a:lnTo>
                  <a:lnTo>
                    <a:pt x="6" y="26"/>
                  </a:lnTo>
                  <a:lnTo>
                    <a:pt x="26" y="0"/>
                  </a:lnTo>
                  <a:lnTo>
                    <a:pt x="16" y="14"/>
                  </a:lnTo>
                  <a:lnTo>
                    <a:pt x="26" y="41"/>
                  </a:lnTo>
                  <a:lnTo>
                    <a:pt x="6" y="51"/>
                  </a:lnTo>
                  <a:lnTo>
                    <a:pt x="16" y="57"/>
                  </a:lnTo>
                  <a:lnTo>
                    <a:pt x="26" y="51"/>
                  </a:lnTo>
                  <a:lnTo>
                    <a:pt x="31" y="51"/>
                  </a:lnTo>
                  <a:lnTo>
                    <a:pt x="31" y="41"/>
                  </a:lnTo>
                  <a:lnTo>
                    <a:pt x="57" y="30"/>
                  </a:lnTo>
                  <a:lnTo>
                    <a:pt x="57" y="51"/>
                  </a:lnTo>
                  <a:lnTo>
                    <a:pt x="31" y="67"/>
                  </a:lnTo>
                  <a:lnTo>
                    <a:pt x="68" y="92"/>
                  </a:lnTo>
                  <a:lnTo>
                    <a:pt x="26" y="82"/>
                  </a:lnTo>
                  <a:lnTo>
                    <a:pt x="26" y="92"/>
                  </a:lnTo>
                  <a:lnTo>
                    <a:pt x="31" y="139"/>
                  </a:lnTo>
                </a:path>
              </a:pathLst>
            </a:custGeom>
            <a:solidFill>
              <a:schemeClr val="bg1"/>
            </a:solidFill>
            <a:ln w="324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61" name="Freeform 60"/>
            <p:cNvSpPr>
              <a:spLocks noChangeArrowheads="1"/>
            </p:cNvSpPr>
            <p:nvPr/>
          </p:nvSpPr>
          <p:spPr bwMode="auto">
            <a:xfrm>
              <a:off x="7898829" y="3983038"/>
              <a:ext cx="85725" cy="25400"/>
            </a:xfrm>
            <a:custGeom>
              <a:avLst/>
              <a:gdLst>
                <a:gd name="T0" fmla="*/ 135 w 136"/>
                <a:gd name="T1" fmla="*/ 42 h 43"/>
                <a:gd name="T2" fmla="*/ 94 w 136"/>
                <a:gd name="T3" fmla="*/ 26 h 43"/>
                <a:gd name="T4" fmla="*/ 78 w 136"/>
                <a:gd name="T5" fmla="*/ 15 h 43"/>
                <a:gd name="T6" fmla="*/ 78 w 136"/>
                <a:gd name="T7" fmla="*/ 26 h 43"/>
                <a:gd name="T8" fmla="*/ 52 w 136"/>
                <a:gd name="T9" fmla="*/ 26 h 43"/>
                <a:gd name="T10" fmla="*/ 52 w 136"/>
                <a:gd name="T11" fmla="*/ 15 h 43"/>
                <a:gd name="T12" fmla="*/ 31 w 136"/>
                <a:gd name="T13" fmla="*/ 26 h 43"/>
                <a:gd name="T14" fmla="*/ 16 w 136"/>
                <a:gd name="T15" fmla="*/ 15 h 43"/>
                <a:gd name="T16" fmla="*/ 10 w 136"/>
                <a:gd name="T17" fmla="*/ 26 h 43"/>
                <a:gd name="T18" fmla="*/ 0 w 136"/>
                <a:gd name="T19" fmla="*/ 15 h 43"/>
                <a:gd name="T20" fmla="*/ 16 w 136"/>
                <a:gd name="T21" fmla="*/ 0 h 43"/>
                <a:gd name="T22" fmla="*/ 52 w 136"/>
                <a:gd name="T23" fmla="*/ 0 h 43"/>
                <a:gd name="T24" fmla="*/ 68 w 136"/>
                <a:gd name="T25" fmla="*/ 0 h 43"/>
                <a:gd name="T26" fmla="*/ 78 w 136"/>
                <a:gd name="T27" fmla="*/ 0 h 43"/>
                <a:gd name="T28" fmla="*/ 94 w 136"/>
                <a:gd name="T29" fmla="*/ 0 h 43"/>
                <a:gd name="T30" fmla="*/ 109 w 136"/>
                <a:gd name="T31" fmla="*/ 0 h 43"/>
                <a:gd name="T32" fmla="*/ 125 w 136"/>
                <a:gd name="T33" fmla="*/ 15 h 43"/>
                <a:gd name="T34" fmla="*/ 135 w 136"/>
                <a:gd name="T35" fmla="*/ 26 h 43"/>
                <a:gd name="T36" fmla="*/ 135 w 136"/>
                <a:gd name="T37" fmla="*/ 42 h 43"/>
                <a:gd name="T38" fmla="*/ 135 w 136"/>
                <a:gd name="T39" fmla="*/ 42 h 4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36"/>
                <a:gd name="T61" fmla="*/ 0 h 43"/>
                <a:gd name="T62" fmla="*/ 136 w 136"/>
                <a:gd name="T63" fmla="*/ 43 h 4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36" h="43">
                  <a:moveTo>
                    <a:pt x="135" y="42"/>
                  </a:moveTo>
                  <a:lnTo>
                    <a:pt x="94" y="26"/>
                  </a:lnTo>
                  <a:lnTo>
                    <a:pt x="78" y="15"/>
                  </a:lnTo>
                  <a:lnTo>
                    <a:pt x="78" y="26"/>
                  </a:lnTo>
                  <a:lnTo>
                    <a:pt x="52" y="26"/>
                  </a:lnTo>
                  <a:lnTo>
                    <a:pt x="52" y="15"/>
                  </a:lnTo>
                  <a:lnTo>
                    <a:pt x="31" y="26"/>
                  </a:lnTo>
                  <a:lnTo>
                    <a:pt x="16" y="15"/>
                  </a:lnTo>
                  <a:lnTo>
                    <a:pt x="10" y="26"/>
                  </a:lnTo>
                  <a:lnTo>
                    <a:pt x="0" y="15"/>
                  </a:lnTo>
                  <a:lnTo>
                    <a:pt x="16" y="0"/>
                  </a:lnTo>
                  <a:lnTo>
                    <a:pt x="52" y="0"/>
                  </a:lnTo>
                  <a:lnTo>
                    <a:pt x="68" y="0"/>
                  </a:lnTo>
                  <a:lnTo>
                    <a:pt x="78" y="0"/>
                  </a:lnTo>
                  <a:lnTo>
                    <a:pt x="94" y="0"/>
                  </a:lnTo>
                  <a:lnTo>
                    <a:pt x="109" y="0"/>
                  </a:lnTo>
                  <a:lnTo>
                    <a:pt x="125" y="15"/>
                  </a:lnTo>
                  <a:lnTo>
                    <a:pt x="135" y="26"/>
                  </a:lnTo>
                  <a:lnTo>
                    <a:pt x="135" y="42"/>
                  </a:lnTo>
                </a:path>
              </a:pathLst>
            </a:custGeom>
            <a:solidFill>
              <a:schemeClr val="bg1"/>
            </a:solidFill>
            <a:ln w="324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62" name="Freeform 61"/>
            <p:cNvSpPr>
              <a:spLocks noChangeArrowheads="1"/>
            </p:cNvSpPr>
            <p:nvPr/>
          </p:nvSpPr>
          <p:spPr bwMode="auto">
            <a:xfrm>
              <a:off x="7663879" y="4133850"/>
              <a:ext cx="96838" cy="26988"/>
            </a:xfrm>
            <a:custGeom>
              <a:avLst/>
              <a:gdLst>
                <a:gd name="T0" fmla="*/ 68 w 152"/>
                <a:gd name="T1" fmla="*/ 41 h 42"/>
                <a:gd name="T2" fmla="*/ 41 w 152"/>
                <a:gd name="T3" fmla="*/ 41 h 42"/>
                <a:gd name="T4" fmla="*/ 31 w 152"/>
                <a:gd name="T5" fmla="*/ 31 h 42"/>
                <a:gd name="T6" fmla="*/ 0 w 152"/>
                <a:gd name="T7" fmla="*/ 31 h 42"/>
                <a:gd name="T8" fmla="*/ 0 w 152"/>
                <a:gd name="T9" fmla="*/ 21 h 42"/>
                <a:gd name="T10" fmla="*/ 11 w 152"/>
                <a:gd name="T11" fmla="*/ 15 h 42"/>
                <a:gd name="T12" fmla="*/ 31 w 152"/>
                <a:gd name="T13" fmla="*/ 6 h 42"/>
                <a:gd name="T14" fmla="*/ 57 w 152"/>
                <a:gd name="T15" fmla="*/ 15 h 42"/>
                <a:gd name="T16" fmla="*/ 73 w 152"/>
                <a:gd name="T17" fmla="*/ 21 h 42"/>
                <a:gd name="T18" fmla="*/ 84 w 152"/>
                <a:gd name="T19" fmla="*/ 15 h 42"/>
                <a:gd name="T20" fmla="*/ 120 w 152"/>
                <a:gd name="T21" fmla="*/ 21 h 42"/>
                <a:gd name="T22" fmla="*/ 125 w 152"/>
                <a:gd name="T23" fmla="*/ 15 h 42"/>
                <a:gd name="T24" fmla="*/ 135 w 152"/>
                <a:gd name="T25" fmla="*/ 15 h 42"/>
                <a:gd name="T26" fmla="*/ 135 w 152"/>
                <a:gd name="T27" fmla="*/ 6 h 42"/>
                <a:gd name="T28" fmla="*/ 141 w 152"/>
                <a:gd name="T29" fmla="*/ 0 h 42"/>
                <a:gd name="T30" fmla="*/ 151 w 152"/>
                <a:gd name="T31" fmla="*/ 6 h 42"/>
                <a:gd name="T32" fmla="*/ 135 w 152"/>
                <a:gd name="T33" fmla="*/ 21 h 42"/>
                <a:gd name="T34" fmla="*/ 99 w 152"/>
                <a:gd name="T35" fmla="*/ 31 h 42"/>
                <a:gd name="T36" fmla="*/ 94 w 152"/>
                <a:gd name="T37" fmla="*/ 41 h 42"/>
                <a:gd name="T38" fmla="*/ 73 w 152"/>
                <a:gd name="T39" fmla="*/ 31 h 42"/>
                <a:gd name="T40" fmla="*/ 68 w 152"/>
                <a:gd name="T41" fmla="*/ 41 h 42"/>
                <a:gd name="T42" fmla="*/ 68 w 152"/>
                <a:gd name="T43" fmla="*/ 41 h 4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52"/>
                <a:gd name="T67" fmla="*/ 0 h 42"/>
                <a:gd name="T68" fmla="*/ 152 w 152"/>
                <a:gd name="T69" fmla="*/ 42 h 4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52" h="42">
                  <a:moveTo>
                    <a:pt x="68" y="41"/>
                  </a:moveTo>
                  <a:lnTo>
                    <a:pt x="41" y="41"/>
                  </a:lnTo>
                  <a:lnTo>
                    <a:pt x="31" y="31"/>
                  </a:lnTo>
                  <a:lnTo>
                    <a:pt x="0" y="31"/>
                  </a:lnTo>
                  <a:lnTo>
                    <a:pt x="0" y="21"/>
                  </a:lnTo>
                  <a:lnTo>
                    <a:pt x="11" y="15"/>
                  </a:lnTo>
                  <a:lnTo>
                    <a:pt x="31" y="6"/>
                  </a:lnTo>
                  <a:lnTo>
                    <a:pt x="57" y="15"/>
                  </a:lnTo>
                  <a:lnTo>
                    <a:pt x="73" y="21"/>
                  </a:lnTo>
                  <a:lnTo>
                    <a:pt x="84" y="15"/>
                  </a:lnTo>
                  <a:lnTo>
                    <a:pt x="120" y="21"/>
                  </a:lnTo>
                  <a:lnTo>
                    <a:pt x="125" y="15"/>
                  </a:lnTo>
                  <a:lnTo>
                    <a:pt x="135" y="15"/>
                  </a:lnTo>
                  <a:lnTo>
                    <a:pt x="135" y="6"/>
                  </a:lnTo>
                  <a:lnTo>
                    <a:pt x="141" y="0"/>
                  </a:lnTo>
                  <a:lnTo>
                    <a:pt x="151" y="6"/>
                  </a:lnTo>
                  <a:lnTo>
                    <a:pt x="135" y="21"/>
                  </a:lnTo>
                  <a:lnTo>
                    <a:pt x="99" y="31"/>
                  </a:lnTo>
                  <a:lnTo>
                    <a:pt x="94" y="41"/>
                  </a:lnTo>
                  <a:lnTo>
                    <a:pt x="73" y="31"/>
                  </a:lnTo>
                  <a:lnTo>
                    <a:pt x="68" y="41"/>
                  </a:lnTo>
                </a:path>
              </a:pathLst>
            </a:custGeom>
            <a:solidFill>
              <a:schemeClr val="bg1"/>
            </a:solidFill>
            <a:ln w="324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63" name="Freeform 62"/>
            <p:cNvSpPr>
              <a:spLocks noChangeArrowheads="1"/>
            </p:cNvSpPr>
            <p:nvPr/>
          </p:nvSpPr>
          <p:spPr bwMode="auto">
            <a:xfrm>
              <a:off x="7579742" y="4133850"/>
              <a:ext cx="68262" cy="26988"/>
            </a:xfrm>
            <a:custGeom>
              <a:avLst/>
              <a:gdLst>
                <a:gd name="T0" fmla="*/ 0 w 109"/>
                <a:gd name="T1" fmla="*/ 41 h 42"/>
                <a:gd name="T2" fmla="*/ 0 w 109"/>
                <a:gd name="T3" fmla="*/ 21 h 42"/>
                <a:gd name="T4" fmla="*/ 14 w 109"/>
                <a:gd name="T5" fmla="*/ 15 h 42"/>
                <a:gd name="T6" fmla="*/ 36 w 109"/>
                <a:gd name="T7" fmla="*/ 15 h 42"/>
                <a:gd name="T8" fmla="*/ 41 w 109"/>
                <a:gd name="T9" fmla="*/ 21 h 42"/>
                <a:gd name="T10" fmla="*/ 51 w 109"/>
                <a:gd name="T11" fmla="*/ 21 h 42"/>
                <a:gd name="T12" fmla="*/ 57 w 109"/>
                <a:gd name="T13" fmla="*/ 15 h 42"/>
                <a:gd name="T14" fmla="*/ 41 w 109"/>
                <a:gd name="T15" fmla="*/ 6 h 42"/>
                <a:gd name="T16" fmla="*/ 57 w 109"/>
                <a:gd name="T17" fmla="*/ 0 h 42"/>
                <a:gd name="T18" fmla="*/ 67 w 109"/>
                <a:gd name="T19" fmla="*/ 6 h 42"/>
                <a:gd name="T20" fmla="*/ 77 w 109"/>
                <a:gd name="T21" fmla="*/ 6 h 42"/>
                <a:gd name="T22" fmla="*/ 92 w 109"/>
                <a:gd name="T23" fmla="*/ 15 h 42"/>
                <a:gd name="T24" fmla="*/ 98 w 109"/>
                <a:gd name="T25" fmla="*/ 6 h 42"/>
                <a:gd name="T26" fmla="*/ 108 w 109"/>
                <a:gd name="T27" fmla="*/ 31 h 42"/>
                <a:gd name="T28" fmla="*/ 77 w 109"/>
                <a:gd name="T29" fmla="*/ 31 h 42"/>
                <a:gd name="T30" fmla="*/ 77 w 109"/>
                <a:gd name="T31" fmla="*/ 21 h 42"/>
                <a:gd name="T32" fmla="*/ 67 w 109"/>
                <a:gd name="T33" fmla="*/ 21 h 42"/>
                <a:gd name="T34" fmla="*/ 57 w 109"/>
                <a:gd name="T35" fmla="*/ 41 h 42"/>
                <a:gd name="T36" fmla="*/ 41 w 109"/>
                <a:gd name="T37" fmla="*/ 41 h 42"/>
                <a:gd name="T38" fmla="*/ 0 w 109"/>
                <a:gd name="T39" fmla="*/ 41 h 42"/>
                <a:gd name="T40" fmla="*/ 0 w 109"/>
                <a:gd name="T41" fmla="*/ 41 h 4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9"/>
                <a:gd name="T64" fmla="*/ 0 h 42"/>
                <a:gd name="T65" fmla="*/ 109 w 109"/>
                <a:gd name="T66" fmla="*/ 42 h 4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9" h="42">
                  <a:moveTo>
                    <a:pt x="0" y="41"/>
                  </a:moveTo>
                  <a:lnTo>
                    <a:pt x="0" y="21"/>
                  </a:lnTo>
                  <a:lnTo>
                    <a:pt x="14" y="15"/>
                  </a:lnTo>
                  <a:lnTo>
                    <a:pt x="36" y="15"/>
                  </a:lnTo>
                  <a:lnTo>
                    <a:pt x="41" y="21"/>
                  </a:lnTo>
                  <a:lnTo>
                    <a:pt x="51" y="21"/>
                  </a:lnTo>
                  <a:lnTo>
                    <a:pt x="57" y="15"/>
                  </a:lnTo>
                  <a:lnTo>
                    <a:pt x="41" y="6"/>
                  </a:lnTo>
                  <a:lnTo>
                    <a:pt x="57" y="0"/>
                  </a:lnTo>
                  <a:lnTo>
                    <a:pt x="67" y="6"/>
                  </a:lnTo>
                  <a:lnTo>
                    <a:pt x="77" y="6"/>
                  </a:lnTo>
                  <a:lnTo>
                    <a:pt x="92" y="15"/>
                  </a:lnTo>
                  <a:lnTo>
                    <a:pt x="98" y="6"/>
                  </a:lnTo>
                  <a:lnTo>
                    <a:pt x="108" y="31"/>
                  </a:lnTo>
                  <a:lnTo>
                    <a:pt x="77" y="31"/>
                  </a:lnTo>
                  <a:lnTo>
                    <a:pt x="77" y="21"/>
                  </a:lnTo>
                  <a:lnTo>
                    <a:pt x="67" y="21"/>
                  </a:lnTo>
                  <a:lnTo>
                    <a:pt x="57" y="41"/>
                  </a:lnTo>
                  <a:lnTo>
                    <a:pt x="41" y="41"/>
                  </a:lnTo>
                  <a:lnTo>
                    <a:pt x="0" y="41"/>
                  </a:lnTo>
                </a:path>
              </a:pathLst>
            </a:custGeom>
            <a:solidFill>
              <a:schemeClr val="bg1"/>
            </a:solidFill>
            <a:ln w="324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64" name="Freeform 63"/>
            <p:cNvSpPr>
              <a:spLocks noChangeArrowheads="1"/>
            </p:cNvSpPr>
            <p:nvPr/>
          </p:nvSpPr>
          <p:spPr bwMode="auto">
            <a:xfrm>
              <a:off x="7254304" y="3940175"/>
              <a:ext cx="47625" cy="42863"/>
            </a:xfrm>
            <a:custGeom>
              <a:avLst/>
              <a:gdLst>
                <a:gd name="T0" fmla="*/ 77 w 78"/>
                <a:gd name="T1" fmla="*/ 67 h 68"/>
                <a:gd name="T2" fmla="*/ 46 w 78"/>
                <a:gd name="T3" fmla="*/ 62 h 68"/>
                <a:gd name="T4" fmla="*/ 36 w 78"/>
                <a:gd name="T5" fmla="*/ 37 h 68"/>
                <a:gd name="T6" fmla="*/ 20 w 78"/>
                <a:gd name="T7" fmla="*/ 21 h 68"/>
                <a:gd name="T8" fmla="*/ 0 w 78"/>
                <a:gd name="T9" fmla="*/ 21 h 68"/>
                <a:gd name="T10" fmla="*/ 20 w 78"/>
                <a:gd name="T11" fmla="*/ 21 h 68"/>
                <a:gd name="T12" fmla="*/ 20 w 78"/>
                <a:gd name="T13" fmla="*/ 0 h 68"/>
                <a:gd name="T14" fmla="*/ 26 w 78"/>
                <a:gd name="T15" fmla="*/ 0 h 68"/>
                <a:gd name="T16" fmla="*/ 26 w 78"/>
                <a:gd name="T17" fmla="*/ 10 h 68"/>
                <a:gd name="T18" fmla="*/ 36 w 78"/>
                <a:gd name="T19" fmla="*/ 10 h 68"/>
                <a:gd name="T20" fmla="*/ 36 w 78"/>
                <a:gd name="T21" fmla="*/ 0 h 68"/>
                <a:gd name="T22" fmla="*/ 46 w 78"/>
                <a:gd name="T23" fmla="*/ 0 h 68"/>
                <a:gd name="T24" fmla="*/ 51 w 78"/>
                <a:gd name="T25" fmla="*/ 10 h 68"/>
                <a:gd name="T26" fmla="*/ 51 w 78"/>
                <a:gd name="T27" fmla="*/ 41 h 68"/>
                <a:gd name="T28" fmla="*/ 77 w 78"/>
                <a:gd name="T29" fmla="*/ 51 h 68"/>
                <a:gd name="T30" fmla="*/ 67 w 78"/>
                <a:gd name="T31" fmla="*/ 62 h 68"/>
                <a:gd name="T32" fmla="*/ 77 w 78"/>
                <a:gd name="T33" fmla="*/ 67 h 68"/>
                <a:gd name="T34" fmla="*/ 77 w 78"/>
                <a:gd name="T35" fmla="*/ 67 h 6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8"/>
                <a:gd name="T55" fmla="*/ 0 h 68"/>
                <a:gd name="T56" fmla="*/ 78 w 78"/>
                <a:gd name="T57" fmla="*/ 68 h 6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8" h="68">
                  <a:moveTo>
                    <a:pt x="77" y="67"/>
                  </a:moveTo>
                  <a:lnTo>
                    <a:pt x="46" y="62"/>
                  </a:lnTo>
                  <a:lnTo>
                    <a:pt x="36" y="37"/>
                  </a:lnTo>
                  <a:lnTo>
                    <a:pt x="20" y="21"/>
                  </a:lnTo>
                  <a:lnTo>
                    <a:pt x="0" y="21"/>
                  </a:lnTo>
                  <a:lnTo>
                    <a:pt x="20" y="21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26" y="10"/>
                  </a:lnTo>
                  <a:lnTo>
                    <a:pt x="36" y="10"/>
                  </a:lnTo>
                  <a:lnTo>
                    <a:pt x="36" y="0"/>
                  </a:lnTo>
                  <a:lnTo>
                    <a:pt x="46" y="0"/>
                  </a:lnTo>
                  <a:lnTo>
                    <a:pt x="51" y="10"/>
                  </a:lnTo>
                  <a:lnTo>
                    <a:pt x="51" y="41"/>
                  </a:lnTo>
                  <a:lnTo>
                    <a:pt x="77" y="51"/>
                  </a:lnTo>
                  <a:lnTo>
                    <a:pt x="67" y="62"/>
                  </a:lnTo>
                  <a:lnTo>
                    <a:pt x="77" y="67"/>
                  </a:lnTo>
                </a:path>
              </a:pathLst>
            </a:custGeom>
            <a:solidFill>
              <a:schemeClr val="bg1"/>
            </a:solidFill>
            <a:ln w="324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65" name="Freeform 64"/>
            <p:cNvSpPr>
              <a:spLocks noChangeArrowheads="1"/>
            </p:cNvSpPr>
            <p:nvPr/>
          </p:nvSpPr>
          <p:spPr bwMode="auto">
            <a:xfrm>
              <a:off x="8167117" y="4117975"/>
              <a:ext cx="39687" cy="30163"/>
            </a:xfrm>
            <a:custGeom>
              <a:avLst/>
              <a:gdLst>
                <a:gd name="T0" fmla="*/ 0 w 64"/>
                <a:gd name="T1" fmla="*/ 47 h 48"/>
                <a:gd name="T2" fmla="*/ 21 w 64"/>
                <a:gd name="T3" fmla="*/ 16 h 48"/>
                <a:gd name="T4" fmla="*/ 53 w 64"/>
                <a:gd name="T5" fmla="*/ 0 h 48"/>
                <a:gd name="T6" fmla="*/ 63 w 64"/>
                <a:gd name="T7" fmla="*/ 4 h 48"/>
                <a:gd name="T8" fmla="*/ 63 w 64"/>
                <a:gd name="T9" fmla="*/ 26 h 48"/>
                <a:gd name="T10" fmla="*/ 47 w 64"/>
                <a:gd name="T11" fmla="*/ 41 h 48"/>
                <a:gd name="T12" fmla="*/ 0 w 64"/>
                <a:gd name="T13" fmla="*/ 47 h 48"/>
                <a:gd name="T14" fmla="*/ 0 w 64"/>
                <a:gd name="T15" fmla="*/ 47 h 4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4"/>
                <a:gd name="T25" fmla="*/ 0 h 48"/>
                <a:gd name="T26" fmla="*/ 64 w 64"/>
                <a:gd name="T27" fmla="*/ 48 h 4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4" h="48">
                  <a:moveTo>
                    <a:pt x="0" y="47"/>
                  </a:moveTo>
                  <a:lnTo>
                    <a:pt x="21" y="16"/>
                  </a:lnTo>
                  <a:lnTo>
                    <a:pt x="53" y="0"/>
                  </a:lnTo>
                  <a:lnTo>
                    <a:pt x="63" y="4"/>
                  </a:lnTo>
                  <a:lnTo>
                    <a:pt x="63" y="26"/>
                  </a:lnTo>
                  <a:lnTo>
                    <a:pt x="47" y="41"/>
                  </a:lnTo>
                  <a:lnTo>
                    <a:pt x="0" y="47"/>
                  </a:lnTo>
                </a:path>
              </a:pathLst>
            </a:custGeom>
            <a:solidFill>
              <a:schemeClr val="bg1"/>
            </a:solidFill>
            <a:ln w="324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66" name="Freeform 65"/>
            <p:cNvSpPr>
              <a:spLocks noChangeArrowheads="1"/>
            </p:cNvSpPr>
            <p:nvPr/>
          </p:nvSpPr>
          <p:spPr bwMode="auto">
            <a:xfrm>
              <a:off x="7641654" y="4170363"/>
              <a:ext cx="49213" cy="31750"/>
            </a:xfrm>
            <a:custGeom>
              <a:avLst/>
              <a:gdLst>
                <a:gd name="T0" fmla="*/ 62 w 78"/>
                <a:gd name="T1" fmla="*/ 51 h 52"/>
                <a:gd name="T2" fmla="*/ 47 w 78"/>
                <a:gd name="T3" fmla="*/ 31 h 52"/>
                <a:gd name="T4" fmla="*/ 20 w 78"/>
                <a:gd name="T5" fmla="*/ 15 h 52"/>
                <a:gd name="T6" fmla="*/ 0 w 78"/>
                <a:gd name="T7" fmla="*/ 15 h 52"/>
                <a:gd name="T8" fmla="*/ 0 w 78"/>
                <a:gd name="T9" fmla="*/ 6 h 52"/>
                <a:gd name="T10" fmla="*/ 26 w 78"/>
                <a:gd name="T11" fmla="*/ 6 h 52"/>
                <a:gd name="T12" fmla="*/ 47 w 78"/>
                <a:gd name="T13" fmla="*/ 0 h 52"/>
                <a:gd name="T14" fmla="*/ 51 w 78"/>
                <a:gd name="T15" fmla="*/ 15 h 52"/>
                <a:gd name="T16" fmla="*/ 67 w 78"/>
                <a:gd name="T17" fmla="*/ 15 h 52"/>
                <a:gd name="T18" fmla="*/ 77 w 78"/>
                <a:gd name="T19" fmla="*/ 31 h 52"/>
                <a:gd name="T20" fmla="*/ 67 w 78"/>
                <a:gd name="T21" fmla="*/ 41 h 52"/>
                <a:gd name="T22" fmla="*/ 62 w 78"/>
                <a:gd name="T23" fmla="*/ 51 h 52"/>
                <a:gd name="T24" fmla="*/ 62 w 78"/>
                <a:gd name="T25" fmla="*/ 51 h 5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8"/>
                <a:gd name="T40" fmla="*/ 0 h 52"/>
                <a:gd name="T41" fmla="*/ 78 w 78"/>
                <a:gd name="T42" fmla="*/ 52 h 5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8" h="52">
                  <a:moveTo>
                    <a:pt x="62" y="51"/>
                  </a:moveTo>
                  <a:lnTo>
                    <a:pt x="47" y="31"/>
                  </a:lnTo>
                  <a:lnTo>
                    <a:pt x="20" y="15"/>
                  </a:lnTo>
                  <a:lnTo>
                    <a:pt x="0" y="15"/>
                  </a:lnTo>
                  <a:lnTo>
                    <a:pt x="0" y="6"/>
                  </a:lnTo>
                  <a:lnTo>
                    <a:pt x="26" y="6"/>
                  </a:lnTo>
                  <a:lnTo>
                    <a:pt x="47" y="0"/>
                  </a:lnTo>
                  <a:lnTo>
                    <a:pt x="51" y="15"/>
                  </a:lnTo>
                  <a:lnTo>
                    <a:pt x="67" y="15"/>
                  </a:lnTo>
                  <a:lnTo>
                    <a:pt x="77" y="31"/>
                  </a:lnTo>
                  <a:lnTo>
                    <a:pt x="67" y="41"/>
                  </a:lnTo>
                  <a:lnTo>
                    <a:pt x="62" y="51"/>
                  </a:lnTo>
                </a:path>
              </a:pathLst>
            </a:custGeom>
            <a:solidFill>
              <a:schemeClr val="bg1"/>
            </a:solidFill>
            <a:ln w="324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67" name="Freeform 66"/>
            <p:cNvSpPr>
              <a:spLocks noChangeArrowheads="1"/>
            </p:cNvSpPr>
            <p:nvPr/>
          </p:nvSpPr>
          <p:spPr bwMode="auto">
            <a:xfrm>
              <a:off x="7848029" y="3989388"/>
              <a:ext cx="34925" cy="19050"/>
            </a:xfrm>
            <a:custGeom>
              <a:avLst/>
              <a:gdLst>
                <a:gd name="T0" fmla="*/ 27 w 54"/>
                <a:gd name="T1" fmla="*/ 31 h 32"/>
                <a:gd name="T2" fmla="*/ 0 w 54"/>
                <a:gd name="T3" fmla="*/ 4 h 32"/>
                <a:gd name="T4" fmla="*/ 0 w 54"/>
                <a:gd name="T5" fmla="*/ 0 h 32"/>
                <a:gd name="T6" fmla="*/ 47 w 54"/>
                <a:gd name="T7" fmla="*/ 0 h 32"/>
                <a:gd name="T8" fmla="*/ 53 w 54"/>
                <a:gd name="T9" fmla="*/ 25 h 32"/>
                <a:gd name="T10" fmla="*/ 27 w 54"/>
                <a:gd name="T11" fmla="*/ 31 h 32"/>
                <a:gd name="T12" fmla="*/ 27 w 54"/>
                <a:gd name="T13" fmla="*/ 31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4"/>
                <a:gd name="T22" fmla="*/ 0 h 32"/>
                <a:gd name="T23" fmla="*/ 54 w 54"/>
                <a:gd name="T24" fmla="*/ 32 h 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4" h="32">
                  <a:moveTo>
                    <a:pt x="27" y="31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47" y="0"/>
                  </a:lnTo>
                  <a:lnTo>
                    <a:pt x="53" y="25"/>
                  </a:lnTo>
                  <a:lnTo>
                    <a:pt x="27" y="31"/>
                  </a:lnTo>
                </a:path>
              </a:pathLst>
            </a:custGeom>
            <a:solidFill>
              <a:schemeClr val="bg1"/>
            </a:solidFill>
            <a:ln w="324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68" name="Freeform 67"/>
            <p:cNvSpPr>
              <a:spLocks noChangeArrowheads="1"/>
            </p:cNvSpPr>
            <p:nvPr/>
          </p:nvSpPr>
          <p:spPr bwMode="auto">
            <a:xfrm>
              <a:off x="7516242" y="4133850"/>
              <a:ext cx="36512" cy="14288"/>
            </a:xfrm>
            <a:custGeom>
              <a:avLst/>
              <a:gdLst>
                <a:gd name="T0" fmla="*/ 31 w 58"/>
                <a:gd name="T1" fmla="*/ 21 h 22"/>
                <a:gd name="T2" fmla="*/ 16 w 58"/>
                <a:gd name="T3" fmla="*/ 15 h 22"/>
                <a:gd name="T4" fmla="*/ 0 w 58"/>
                <a:gd name="T5" fmla="*/ 15 h 22"/>
                <a:gd name="T6" fmla="*/ 0 w 58"/>
                <a:gd name="T7" fmla="*/ 0 h 22"/>
                <a:gd name="T8" fmla="*/ 16 w 58"/>
                <a:gd name="T9" fmla="*/ 6 h 22"/>
                <a:gd name="T10" fmla="*/ 31 w 58"/>
                <a:gd name="T11" fmla="*/ 0 h 22"/>
                <a:gd name="T12" fmla="*/ 57 w 58"/>
                <a:gd name="T13" fmla="*/ 15 h 22"/>
                <a:gd name="T14" fmla="*/ 31 w 58"/>
                <a:gd name="T15" fmla="*/ 15 h 22"/>
                <a:gd name="T16" fmla="*/ 31 w 58"/>
                <a:gd name="T17" fmla="*/ 21 h 22"/>
                <a:gd name="T18" fmla="*/ 31 w 58"/>
                <a:gd name="T19" fmla="*/ 21 h 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8"/>
                <a:gd name="T31" fmla="*/ 0 h 22"/>
                <a:gd name="T32" fmla="*/ 58 w 58"/>
                <a:gd name="T33" fmla="*/ 22 h 2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8" h="22">
                  <a:moveTo>
                    <a:pt x="31" y="21"/>
                  </a:moveTo>
                  <a:lnTo>
                    <a:pt x="16" y="15"/>
                  </a:lnTo>
                  <a:lnTo>
                    <a:pt x="0" y="15"/>
                  </a:lnTo>
                  <a:lnTo>
                    <a:pt x="0" y="0"/>
                  </a:lnTo>
                  <a:lnTo>
                    <a:pt x="16" y="6"/>
                  </a:lnTo>
                  <a:lnTo>
                    <a:pt x="31" y="0"/>
                  </a:lnTo>
                  <a:lnTo>
                    <a:pt x="57" y="15"/>
                  </a:lnTo>
                  <a:lnTo>
                    <a:pt x="31" y="15"/>
                  </a:lnTo>
                  <a:lnTo>
                    <a:pt x="31" y="21"/>
                  </a:lnTo>
                </a:path>
              </a:pathLst>
            </a:custGeom>
            <a:solidFill>
              <a:schemeClr val="bg1"/>
            </a:solidFill>
            <a:ln w="324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69" name="Freeform 68"/>
            <p:cNvSpPr>
              <a:spLocks noChangeArrowheads="1"/>
            </p:cNvSpPr>
            <p:nvPr/>
          </p:nvSpPr>
          <p:spPr bwMode="auto">
            <a:xfrm>
              <a:off x="7473379" y="4094163"/>
              <a:ext cx="30163" cy="9525"/>
            </a:xfrm>
            <a:custGeom>
              <a:avLst/>
              <a:gdLst>
                <a:gd name="T0" fmla="*/ 26 w 48"/>
                <a:gd name="T1" fmla="*/ 16 h 17"/>
                <a:gd name="T2" fmla="*/ 0 w 48"/>
                <a:gd name="T3" fmla="*/ 11 h 17"/>
                <a:gd name="T4" fmla="*/ 0 w 48"/>
                <a:gd name="T5" fmla="*/ 0 h 17"/>
                <a:gd name="T6" fmla="*/ 47 w 48"/>
                <a:gd name="T7" fmla="*/ 0 h 17"/>
                <a:gd name="T8" fmla="*/ 41 w 48"/>
                <a:gd name="T9" fmla="*/ 11 h 17"/>
                <a:gd name="T10" fmla="*/ 31 w 48"/>
                <a:gd name="T11" fmla="*/ 11 h 17"/>
                <a:gd name="T12" fmla="*/ 26 w 48"/>
                <a:gd name="T13" fmla="*/ 16 h 17"/>
                <a:gd name="T14" fmla="*/ 26 w 48"/>
                <a:gd name="T15" fmla="*/ 16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8"/>
                <a:gd name="T25" fmla="*/ 0 h 17"/>
                <a:gd name="T26" fmla="*/ 48 w 48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8" h="17">
                  <a:moveTo>
                    <a:pt x="26" y="16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47" y="0"/>
                  </a:lnTo>
                  <a:lnTo>
                    <a:pt x="41" y="11"/>
                  </a:lnTo>
                  <a:lnTo>
                    <a:pt x="31" y="11"/>
                  </a:lnTo>
                  <a:lnTo>
                    <a:pt x="26" y="16"/>
                  </a:lnTo>
                </a:path>
              </a:pathLst>
            </a:custGeom>
            <a:solidFill>
              <a:schemeClr val="bg1"/>
            </a:solidFill>
            <a:ln w="324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70" name="Freeform 69"/>
            <p:cNvSpPr>
              <a:spLocks noChangeArrowheads="1"/>
            </p:cNvSpPr>
            <p:nvPr/>
          </p:nvSpPr>
          <p:spPr bwMode="auto">
            <a:xfrm>
              <a:off x="7552754" y="4137025"/>
              <a:ext cx="19050" cy="23813"/>
            </a:xfrm>
            <a:custGeom>
              <a:avLst/>
              <a:gdLst>
                <a:gd name="T0" fmla="*/ 26 w 32"/>
                <a:gd name="T1" fmla="*/ 36 h 37"/>
                <a:gd name="T2" fmla="*/ 0 w 32"/>
                <a:gd name="T3" fmla="*/ 26 h 37"/>
                <a:gd name="T4" fmla="*/ 0 w 32"/>
                <a:gd name="T5" fmla="*/ 16 h 37"/>
                <a:gd name="T6" fmla="*/ 15 w 32"/>
                <a:gd name="T7" fmla="*/ 26 h 37"/>
                <a:gd name="T8" fmla="*/ 11 w 32"/>
                <a:gd name="T9" fmla="*/ 10 h 37"/>
                <a:gd name="T10" fmla="*/ 15 w 32"/>
                <a:gd name="T11" fmla="*/ 0 h 37"/>
                <a:gd name="T12" fmla="*/ 31 w 32"/>
                <a:gd name="T13" fmla="*/ 0 h 37"/>
                <a:gd name="T14" fmla="*/ 26 w 32"/>
                <a:gd name="T15" fmla="*/ 36 h 37"/>
                <a:gd name="T16" fmla="*/ 26 w 32"/>
                <a:gd name="T17" fmla="*/ 36 h 3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"/>
                <a:gd name="T28" fmla="*/ 0 h 37"/>
                <a:gd name="T29" fmla="*/ 32 w 32"/>
                <a:gd name="T30" fmla="*/ 37 h 3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" h="37">
                  <a:moveTo>
                    <a:pt x="26" y="36"/>
                  </a:moveTo>
                  <a:lnTo>
                    <a:pt x="0" y="26"/>
                  </a:lnTo>
                  <a:lnTo>
                    <a:pt x="0" y="16"/>
                  </a:lnTo>
                  <a:lnTo>
                    <a:pt x="15" y="26"/>
                  </a:lnTo>
                  <a:lnTo>
                    <a:pt x="11" y="10"/>
                  </a:lnTo>
                  <a:lnTo>
                    <a:pt x="15" y="0"/>
                  </a:lnTo>
                  <a:lnTo>
                    <a:pt x="31" y="0"/>
                  </a:lnTo>
                  <a:lnTo>
                    <a:pt x="26" y="36"/>
                  </a:lnTo>
                </a:path>
              </a:pathLst>
            </a:custGeom>
            <a:solidFill>
              <a:schemeClr val="bg1"/>
            </a:solidFill>
            <a:ln w="324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71" name="Freeform 70"/>
            <p:cNvSpPr>
              <a:spLocks noChangeArrowheads="1"/>
            </p:cNvSpPr>
            <p:nvPr/>
          </p:nvSpPr>
          <p:spPr bwMode="auto">
            <a:xfrm>
              <a:off x="7322567" y="3973513"/>
              <a:ext cx="23812" cy="15875"/>
            </a:xfrm>
            <a:custGeom>
              <a:avLst/>
              <a:gdLst>
                <a:gd name="T0" fmla="*/ 0 w 38"/>
                <a:gd name="T1" fmla="*/ 27 h 28"/>
                <a:gd name="T2" fmla="*/ 10 w 38"/>
                <a:gd name="T3" fmla="*/ 0 h 28"/>
                <a:gd name="T4" fmla="*/ 37 w 38"/>
                <a:gd name="T5" fmla="*/ 0 h 28"/>
                <a:gd name="T6" fmla="*/ 37 w 38"/>
                <a:gd name="T7" fmla="*/ 27 h 28"/>
                <a:gd name="T8" fmla="*/ 21 w 38"/>
                <a:gd name="T9" fmla="*/ 16 h 28"/>
                <a:gd name="T10" fmla="*/ 0 w 38"/>
                <a:gd name="T11" fmla="*/ 27 h 28"/>
                <a:gd name="T12" fmla="*/ 0 w 38"/>
                <a:gd name="T13" fmla="*/ 27 h 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8"/>
                <a:gd name="T22" fmla="*/ 0 h 28"/>
                <a:gd name="T23" fmla="*/ 38 w 38"/>
                <a:gd name="T24" fmla="*/ 28 h 2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8" h="28">
                  <a:moveTo>
                    <a:pt x="0" y="27"/>
                  </a:moveTo>
                  <a:lnTo>
                    <a:pt x="10" y="0"/>
                  </a:lnTo>
                  <a:lnTo>
                    <a:pt x="37" y="0"/>
                  </a:lnTo>
                  <a:lnTo>
                    <a:pt x="37" y="27"/>
                  </a:lnTo>
                  <a:lnTo>
                    <a:pt x="21" y="16"/>
                  </a:lnTo>
                  <a:lnTo>
                    <a:pt x="0" y="27"/>
                  </a:lnTo>
                </a:path>
              </a:pathLst>
            </a:custGeom>
            <a:solidFill>
              <a:schemeClr val="bg1"/>
            </a:solidFill>
            <a:ln w="324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72" name="Freeform 71"/>
            <p:cNvSpPr>
              <a:spLocks noChangeArrowheads="1"/>
            </p:cNvSpPr>
            <p:nvPr/>
          </p:nvSpPr>
          <p:spPr bwMode="auto">
            <a:xfrm>
              <a:off x="7033642" y="3851275"/>
              <a:ext cx="19050" cy="33338"/>
            </a:xfrm>
            <a:custGeom>
              <a:avLst/>
              <a:gdLst>
                <a:gd name="T0" fmla="*/ 21 w 32"/>
                <a:gd name="T1" fmla="*/ 51 h 52"/>
                <a:gd name="T2" fmla="*/ 0 w 32"/>
                <a:gd name="T3" fmla="*/ 4 h 52"/>
                <a:gd name="T4" fmla="*/ 6 w 32"/>
                <a:gd name="T5" fmla="*/ 0 h 52"/>
                <a:gd name="T6" fmla="*/ 31 w 32"/>
                <a:gd name="T7" fmla="*/ 25 h 52"/>
                <a:gd name="T8" fmla="*/ 21 w 32"/>
                <a:gd name="T9" fmla="*/ 51 h 52"/>
                <a:gd name="T10" fmla="*/ 21 w 32"/>
                <a:gd name="T11" fmla="*/ 51 h 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2"/>
                <a:gd name="T19" fmla="*/ 0 h 52"/>
                <a:gd name="T20" fmla="*/ 32 w 32"/>
                <a:gd name="T21" fmla="*/ 52 h 5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2" h="52">
                  <a:moveTo>
                    <a:pt x="21" y="51"/>
                  </a:moveTo>
                  <a:lnTo>
                    <a:pt x="0" y="4"/>
                  </a:lnTo>
                  <a:lnTo>
                    <a:pt x="6" y="0"/>
                  </a:lnTo>
                  <a:lnTo>
                    <a:pt x="31" y="25"/>
                  </a:lnTo>
                  <a:lnTo>
                    <a:pt x="21" y="51"/>
                  </a:lnTo>
                </a:path>
              </a:pathLst>
            </a:custGeom>
            <a:solidFill>
              <a:schemeClr val="bg1"/>
            </a:solidFill>
            <a:ln w="324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73" name="Freeform 72"/>
            <p:cNvSpPr>
              <a:spLocks noChangeArrowheads="1"/>
            </p:cNvSpPr>
            <p:nvPr/>
          </p:nvSpPr>
          <p:spPr bwMode="auto">
            <a:xfrm>
              <a:off x="7076504" y="3924300"/>
              <a:ext cx="12700" cy="22225"/>
            </a:xfrm>
            <a:custGeom>
              <a:avLst/>
              <a:gdLst>
                <a:gd name="T0" fmla="*/ 15 w 21"/>
                <a:gd name="T1" fmla="*/ 36 h 37"/>
                <a:gd name="T2" fmla="*/ 0 w 21"/>
                <a:gd name="T3" fmla="*/ 10 h 37"/>
                <a:gd name="T4" fmla="*/ 0 w 21"/>
                <a:gd name="T5" fmla="*/ 0 h 37"/>
                <a:gd name="T6" fmla="*/ 4 w 21"/>
                <a:gd name="T7" fmla="*/ 0 h 37"/>
                <a:gd name="T8" fmla="*/ 20 w 21"/>
                <a:gd name="T9" fmla="*/ 26 h 37"/>
                <a:gd name="T10" fmla="*/ 15 w 21"/>
                <a:gd name="T11" fmla="*/ 36 h 37"/>
                <a:gd name="T12" fmla="*/ 15 w 21"/>
                <a:gd name="T13" fmla="*/ 36 h 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"/>
                <a:gd name="T22" fmla="*/ 0 h 37"/>
                <a:gd name="T23" fmla="*/ 21 w 21"/>
                <a:gd name="T24" fmla="*/ 37 h 3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" h="37">
                  <a:moveTo>
                    <a:pt x="15" y="36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4" y="0"/>
                  </a:lnTo>
                  <a:lnTo>
                    <a:pt x="20" y="26"/>
                  </a:lnTo>
                  <a:lnTo>
                    <a:pt x="15" y="36"/>
                  </a:lnTo>
                </a:path>
              </a:pathLst>
            </a:custGeom>
            <a:solidFill>
              <a:schemeClr val="bg1"/>
            </a:solidFill>
            <a:ln w="324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74" name="Freeform 73"/>
            <p:cNvSpPr>
              <a:spLocks noChangeArrowheads="1"/>
            </p:cNvSpPr>
            <p:nvPr/>
          </p:nvSpPr>
          <p:spPr bwMode="auto">
            <a:xfrm>
              <a:off x="7984554" y="4103688"/>
              <a:ext cx="19050" cy="30162"/>
            </a:xfrm>
            <a:custGeom>
              <a:avLst/>
              <a:gdLst>
                <a:gd name="T0" fmla="*/ 10 w 32"/>
                <a:gd name="T1" fmla="*/ 47 h 48"/>
                <a:gd name="T2" fmla="*/ 0 w 32"/>
                <a:gd name="T3" fmla="*/ 37 h 48"/>
                <a:gd name="T4" fmla="*/ 25 w 32"/>
                <a:gd name="T5" fmla="*/ 0 h 48"/>
                <a:gd name="T6" fmla="*/ 31 w 32"/>
                <a:gd name="T7" fmla="*/ 21 h 48"/>
                <a:gd name="T8" fmla="*/ 10 w 32"/>
                <a:gd name="T9" fmla="*/ 47 h 48"/>
                <a:gd name="T10" fmla="*/ 10 w 32"/>
                <a:gd name="T11" fmla="*/ 47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2"/>
                <a:gd name="T19" fmla="*/ 0 h 48"/>
                <a:gd name="T20" fmla="*/ 32 w 32"/>
                <a:gd name="T21" fmla="*/ 48 h 4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2" h="48">
                  <a:moveTo>
                    <a:pt x="10" y="47"/>
                  </a:moveTo>
                  <a:lnTo>
                    <a:pt x="0" y="37"/>
                  </a:lnTo>
                  <a:lnTo>
                    <a:pt x="25" y="0"/>
                  </a:lnTo>
                  <a:lnTo>
                    <a:pt x="31" y="21"/>
                  </a:lnTo>
                  <a:lnTo>
                    <a:pt x="10" y="47"/>
                  </a:lnTo>
                </a:path>
              </a:pathLst>
            </a:custGeom>
            <a:solidFill>
              <a:schemeClr val="bg1"/>
            </a:solidFill>
            <a:ln w="324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75" name="Freeform 74"/>
            <p:cNvSpPr>
              <a:spLocks noChangeArrowheads="1"/>
            </p:cNvSpPr>
            <p:nvPr/>
          </p:nvSpPr>
          <p:spPr bwMode="auto">
            <a:xfrm>
              <a:off x="6990779" y="3808413"/>
              <a:ext cx="19050" cy="19050"/>
            </a:xfrm>
            <a:custGeom>
              <a:avLst/>
              <a:gdLst>
                <a:gd name="T0" fmla="*/ 31 w 32"/>
                <a:gd name="T1" fmla="*/ 31 h 32"/>
                <a:gd name="T2" fmla="*/ 0 w 32"/>
                <a:gd name="T3" fmla="*/ 11 h 32"/>
                <a:gd name="T4" fmla="*/ 0 w 32"/>
                <a:gd name="T5" fmla="*/ 0 h 32"/>
                <a:gd name="T6" fmla="*/ 31 w 32"/>
                <a:gd name="T7" fmla="*/ 26 h 32"/>
                <a:gd name="T8" fmla="*/ 31 w 32"/>
                <a:gd name="T9" fmla="*/ 31 h 32"/>
                <a:gd name="T10" fmla="*/ 31 w 32"/>
                <a:gd name="T11" fmla="*/ 31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2"/>
                <a:gd name="T19" fmla="*/ 0 h 32"/>
                <a:gd name="T20" fmla="*/ 32 w 32"/>
                <a:gd name="T21" fmla="*/ 32 h 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2" h="32">
                  <a:moveTo>
                    <a:pt x="31" y="31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31" y="26"/>
                  </a:lnTo>
                  <a:lnTo>
                    <a:pt x="31" y="31"/>
                  </a:lnTo>
                </a:path>
              </a:pathLst>
            </a:custGeom>
            <a:solidFill>
              <a:schemeClr val="bg1"/>
            </a:solidFill>
            <a:ln w="324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76" name="Freeform 75"/>
            <p:cNvSpPr>
              <a:spLocks noChangeArrowheads="1"/>
            </p:cNvSpPr>
            <p:nvPr/>
          </p:nvSpPr>
          <p:spPr bwMode="auto">
            <a:xfrm>
              <a:off x="7336854" y="3776663"/>
              <a:ext cx="15875" cy="15875"/>
            </a:xfrm>
            <a:custGeom>
              <a:avLst/>
              <a:gdLst>
                <a:gd name="T0" fmla="*/ 5 w 27"/>
                <a:gd name="T1" fmla="*/ 26 h 27"/>
                <a:gd name="T2" fmla="*/ 0 w 27"/>
                <a:gd name="T3" fmla="*/ 10 h 27"/>
                <a:gd name="T4" fmla="*/ 5 w 27"/>
                <a:gd name="T5" fmla="*/ 0 h 27"/>
                <a:gd name="T6" fmla="*/ 16 w 27"/>
                <a:gd name="T7" fmla="*/ 10 h 27"/>
                <a:gd name="T8" fmla="*/ 26 w 27"/>
                <a:gd name="T9" fmla="*/ 26 h 27"/>
                <a:gd name="T10" fmla="*/ 5 w 27"/>
                <a:gd name="T11" fmla="*/ 26 h 27"/>
                <a:gd name="T12" fmla="*/ 5 w 27"/>
                <a:gd name="T13" fmla="*/ 26 h 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"/>
                <a:gd name="T22" fmla="*/ 0 h 27"/>
                <a:gd name="T23" fmla="*/ 27 w 27"/>
                <a:gd name="T24" fmla="*/ 27 h 2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" h="27">
                  <a:moveTo>
                    <a:pt x="5" y="26"/>
                  </a:moveTo>
                  <a:lnTo>
                    <a:pt x="0" y="10"/>
                  </a:lnTo>
                  <a:lnTo>
                    <a:pt x="5" y="0"/>
                  </a:lnTo>
                  <a:lnTo>
                    <a:pt x="16" y="10"/>
                  </a:lnTo>
                  <a:lnTo>
                    <a:pt x="26" y="26"/>
                  </a:lnTo>
                  <a:lnTo>
                    <a:pt x="5" y="26"/>
                  </a:lnTo>
                </a:path>
              </a:pathLst>
            </a:custGeom>
            <a:solidFill>
              <a:schemeClr val="bg1"/>
            </a:solidFill>
            <a:ln w="324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77" name="Freeform 76"/>
            <p:cNvSpPr>
              <a:spLocks noChangeArrowheads="1"/>
            </p:cNvSpPr>
            <p:nvPr/>
          </p:nvSpPr>
          <p:spPr bwMode="auto">
            <a:xfrm>
              <a:off x="7208267" y="3854450"/>
              <a:ext cx="9525" cy="6350"/>
            </a:xfrm>
            <a:custGeom>
              <a:avLst/>
              <a:gdLst>
                <a:gd name="T0" fmla="*/ 0 w 16"/>
                <a:gd name="T1" fmla="*/ 0 h 12"/>
                <a:gd name="T2" fmla="*/ 10 w 16"/>
                <a:gd name="T3" fmla="*/ 11 h 12"/>
                <a:gd name="T4" fmla="*/ 15 w 16"/>
                <a:gd name="T5" fmla="*/ 0 h 12"/>
                <a:gd name="T6" fmla="*/ 10 w 16"/>
                <a:gd name="T7" fmla="*/ 11 h 12"/>
                <a:gd name="T8" fmla="*/ 0 w 16"/>
                <a:gd name="T9" fmla="*/ 0 h 12"/>
                <a:gd name="T10" fmla="*/ 0 w 16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12"/>
                <a:gd name="T20" fmla="*/ 16 w 16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12">
                  <a:moveTo>
                    <a:pt x="0" y="0"/>
                  </a:moveTo>
                  <a:lnTo>
                    <a:pt x="10" y="11"/>
                  </a:lnTo>
                  <a:lnTo>
                    <a:pt x="15" y="0"/>
                  </a:lnTo>
                  <a:lnTo>
                    <a:pt x="10" y="11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324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78" name="Freeform 77"/>
            <p:cNvSpPr>
              <a:spLocks noChangeArrowheads="1"/>
            </p:cNvSpPr>
            <p:nvPr/>
          </p:nvSpPr>
          <p:spPr bwMode="auto">
            <a:xfrm>
              <a:off x="5342954" y="2763838"/>
              <a:ext cx="269875" cy="263525"/>
            </a:xfrm>
            <a:custGeom>
              <a:avLst/>
              <a:gdLst>
                <a:gd name="T0" fmla="*/ 135 w 426"/>
                <a:gd name="T1" fmla="*/ 16 h 416"/>
                <a:gd name="T2" fmla="*/ 156 w 426"/>
                <a:gd name="T3" fmla="*/ 0 h 416"/>
                <a:gd name="T4" fmla="*/ 182 w 426"/>
                <a:gd name="T5" fmla="*/ 6 h 416"/>
                <a:gd name="T6" fmla="*/ 223 w 426"/>
                <a:gd name="T7" fmla="*/ 16 h 416"/>
                <a:gd name="T8" fmla="*/ 244 w 426"/>
                <a:gd name="T9" fmla="*/ 16 h 416"/>
                <a:gd name="T10" fmla="*/ 249 w 426"/>
                <a:gd name="T11" fmla="*/ 31 h 416"/>
                <a:gd name="T12" fmla="*/ 260 w 426"/>
                <a:gd name="T13" fmla="*/ 47 h 416"/>
                <a:gd name="T14" fmla="*/ 275 w 426"/>
                <a:gd name="T15" fmla="*/ 72 h 416"/>
                <a:gd name="T16" fmla="*/ 291 w 426"/>
                <a:gd name="T17" fmla="*/ 72 h 416"/>
                <a:gd name="T18" fmla="*/ 311 w 426"/>
                <a:gd name="T19" fmla="*/ 72 h 416"/>
                <a:gd name="T20" fmla="*/ 317 w 426"/>
                <a:gd name="T21" fmla="*/ 83 h 416"/>
                <a:gd name="T22" fmla="*/ 301 w 426"/>
                <a:gd name="T23" fmla="*/ 88 h 416"/>
                <a:gd name="T24" fmla="*/ 311 w 426"/>
                <a:gd name="T25" fmla="*/ 114 h 416"/>
                <a:gd name="T26" fmla="*/ 291 w 426"/>
                <a:gd name="T27" fmla="*/ 125 h 416"/>
                <a:gd name="T28" fmla="*/ 291 w 426"/>
                <a:gd name="T29" fmla="*/ 141 h 416"/>
                <a:gd name="T30" fmla="*/ 285 w 426"/>
                <a:gd name="T31" fmla="*/ 151 h 416"/>
                <a:gd name="T32" fmla="*/ 285 w 426"/>
                <a:gd name="T33" fmla="*/ 176 h 416"/>
                <a:gd name="T34" fmla="*/ 311 w 426"/>
                <a:gd name="T35" fmla="*/ 197 h 416"/>
                <a:gd name="T36" fmla="*/ 317 w 426"/>
                <a:gd name="T37" fmla="*/ 217 h 416"/>
                <a:gd name="T38" fmla="*/ 352 w 426"/>
                <a:gd name="T39" fmla="*/ 239 h 416"/>
                <a:gd name="T40" fmla="*/ 374 w 426"/>
                <a:gd name="T41" fmla="*/ 249 h 416"/>
                <a:gd name="T42" fmla="*/ 394 w 426"/>
                <a:gd name="T43" fmla="*/ 286 h 416"/>
                <a:gd name="T44" fmla="*/ 394 w 426"/>
                <a:gd name="T45" fmla="*/ 290 h 416"/>
                <a:gd name="T46" fmla="*/ 394 w 426"/>
                <a:gd name="T47" fmla="*/ 316 h 416"/>
                <a:gd name="T48" fmla="*/ 409 w 426"/>
                <a:gd name="T49" fmla="*/ 327 h 416"/>
                <a:gd name="T50" fmla="*/ 409 w 426"/>
                <a:gd name="T51" fmla="*/ 347 h 416"/>
                <a:gd name="T52" fmla="*/ 425 w 426"/>
                <a:gd name="T53" fmla="*/ 373 h 416"/>
                <a:gd name="T54" fmla="*/ 420 w 426"/>
                <a:gd name="T55" fmla="*/ 373 h 416"/>
                <a:gd name="T56" fmla="*/ 399 w 426"/>
                <a:gd name="T57" fmla="*/ 373 h 416"/>
                <a:gd name="T58" fmla="*/ 374 w 426"/>
                <a:gd name="T59" fmla="*/ 373 h 416"/>
                <a:gd name="T60" fmla="*/ 368 w 426"/>
                <a:gd name="T61" fmla="*/ 399 h 416"/>
                <a:gd name="T62" fmla="*/ 358 w 426"/>
                <a:gd name="T63" fmla="*/ 415 h 416"/>
                <a:gd name="T64" fmla="*/ 275 w 426"/>
                <a:gd name="T65" fmla="*/ 415 h 416"/>
                <a:gd name="T66" fmla="*/ 223 w 426"/>
                <a:gd name="T67" fmla="*/ 394 h 416"/>
                <a:gd name="T68" fmla="*/ 223 w 426"/>
                <a:gd name="T69" fmla="*/ 357 h 416"/>
                <a:gd name="T70" fmla="*/ 197 w 426"/>
                <a:gd name="T71" fmla="*/ 347 h 416"/>
                <a:gd name="T72" fmla="*/ 192 w 426"/>
                <a:gd name="T73" fmla="*/ 342 h 416"/>
                <a:gd name="T74" fmla="*/ 156 w 426"/>
                <a:gd name="T75" fmla="*/ 327 h 416"/>
                <a:gd name="T76" fmla="*/ 68 w 426"/>
                <a:gd name="T77" fmla="*/ 274 h 416"/>
                <a:gd name="T78" fmla="*/ 27 w 426"/>
                <a:gd name="T79" fmla="*/ 264 h 416"/>
                <a:gd name="T80" fmla="*/ 0 w 426"/>
                <a:gd name="T81" fmla="*/ 207 h 416"/>
                <a:gd name="T82" fmla="*/ 58 w 426"/>
                <a:gd name="T83" fmla="*/ 176 h 416"/>
                <a:gd name="T84" fmla="*/ 88 w 426"/>
                <a:gd name="T85" fmla="*/ 151 h 416"/>
                <a:gd name="T86" fmla="*/ 99 w 426"/>
                <a:gd name="T87" fmla="*/ 125 h 416"/>
                <a:gd name="T88" fmla="*/ 99 w 426"/>
                <a:gd name="T89" fmla="*/ 88 h 416"/>
                <a:gd name="T90" fmla="*/ 99 w 426"/>
                <a:gd name="T91" fmla="*/ 68 h 416"/>
                <a:gd name="T92" fmla="*/ 99 w 426"/>
                <a:gd name="T93" fmla="*/ 47 h 416"/>
                <a:gd name="T94" fmla="*/ 125 w 426"/>
                <a:gd name="T95" fmla="*/ 31 h 416"/>
                <a:gd name="T96" fmla="*/ 135 w 426"/>
                <a:gd name="T97" fmla="*/ 16 h 416"/>
                <a:gd name="T98" fmla="*/ 135 w 426"/>
                <a:gd name="T99" fmla="*/ 16 h 41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426"/>
                <a:gd name="T151" fmla="*/ 0 h 416"/>
                <a:gd name="T152" fmla="*/ 426 w 426"/>
                <a:gd name="T153" fmla="*/ 416 h 41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426" h="416">
                  <a:moveTo>
                    <a:pt x="135" y="16"/>
                  </a:moveTo>
                  <a:lnTo>
                    <a:pt x="156" y="0"/>
                  </a:lnTo>
                  <a:lnTo>
                    <a:pt x="182" y="6"/>
                  </a:lnTo>
                  <a:lnTo>
                    <a:pt x="223" y="16"/>
                  </a:lnTo>
                  <a:lnTo>
                    <a:pt x="244" y="16"/>
                  </a:lnTo>
                  <a:lnTo>
                    <a:pt x="249" y="31"/>
                  </a:lnTo>
                  <a:lnTo>
                    <a:pt x="260" y="47"/>
                  </a:lnTo>
                  <a:lnTo>
                    <a:pt x="275" y="72"/>
                  </a:lnTo>
                  <a:lnTo>
                    <a:pt x="291" y="72"/>
                  </a:lnTo>
                  <a:lnTo>
                    <a:pt x="311" y="72"/>
                  </a:lnTo>
                  <a:lnTo>
                    <a:pt x="317" y="83"/>
                  </a:lnTo>
                  <a:lnTo>
                    <a:pt x="301" y="88"/>
                  </a:lnTo>
                  <a:lnTo>
                    <a:pt x="311" y="114"/>
                  </a:lnTo>
                  <a:lnTo>
                    <a:pt x="291" y="125"/>
                  </a:lnTo>
                  <a:lnTo>
                    <a:pt x="291" y="141"/>
                  </a:lnTo>
                  <a:lnTo>
                    <a:pt x="285" y="151"/>
                  </a:lnTo>
                  <a:lnTo>
                    <a:pt x="285" y="176"/>
                  </a:lnTo>
                  <a:lnTo>
                    <a:pt x="311" y="197"/>
                  </a:lnTo>
                  <a:lnTo>
                    <a:pt x="317" y="217"/>
                  </a:lnTo>
                  <a:lnTo>
                    <a:pt x="352" y="239"/>
                  </a:lnTo>
                  <a:lnTo>
                    <a:pt x="374" y="249"/>
                  </a:lnTo>
                  <a:lnTo>
                    <a:pt x="394" y="286"/>
                  </a:lnTo>
                  <a:lnTo>
                    <a:pt x="394" y="290"/>
                  </a:lnTo>
                  <a:lnTo>
                    <a:pt x="394" y="316"/>
                  </a:lnTo>
                  <a:lnTo>
                    <a:pt x="409" y="327"/>
                  </a:lnTo>
                  <a:lnTo>
                    <a:pt x="409" y="347"/>
                  </a:lnTo>
                  <a:lnTo>
                    <a:pt x="425" y="373"/>
                  </a:lnTo>
                  <a:lnTo>
                    <a:pt x="420" y="373"/>
                  </a:lnTo>
                  <a:lnTo>
                    <a:pt x="399" y="373"/>
                  </a:lnTo>
                  <a:lnTo>
                    <a:pt x="374" y="373"/>
                  </a:lnTo>
                  <a:lnTo>
                    <a:pt x="368" y="399"/>
                  </a:lnTo>
                  <a:lnTo>
                    <a:pt x="358" y="415"/>
                  </a:lnTo>
                  <a:lnTo>
                    <a:pt x="275" y="415"/>
                  </a:lnTo>
                  <a:lnTo>
                    <a:pt x="223" y="394"/>
                  </a:lnTo>
                  <a:lnTo>
                    <a:pt x="223" y="357"/>
                  </a:lnTo>
                  <a:lnTo>
                    <a:pt x="197" y="347"/>
                  </a:lnTo>
                  <a:lnTo>
                    <a:pt x="192" y="342"/>
                  </a:lnTo>
                  <a:lnTo>
                    <a:pt x="156" y="327"/>
                  </a:lnTo>
                  <a:lnTo>
                    <a:pt x="68" y="274"/>
                  </a:lnTo>
                  <a:lnTo>
                    <a:pt x="27" y="264"/>
                  </a:lnTo>
                  <a:lnTo>
                    <a:pt x="0" y="207"/>
                  </a:lnTo>
                  <a:lnTo>
                    <a:pt x="58" y="176"/>
                  </a:lnTo>
                  <a:lnTo>
                    <a:pt x="88" y="151"/>
                  </a:lnTo>
                  <a:lnTo>
                    <a:pt x="99" y="125"/>
                  </a:lnTo>
                  <a:lnTo>
                    <a:pt x="99" y="88"/>
                  </a:lnTo>
                  <a:lnTo>
                    <a:pt x="99" y="68"/>
                  </a:lnTo>
                  <a:lnTo>
                    <a:pt x="99" y="47"/>
                  </a:lnTo>
                  <a:lnTo>
                    <a:pt x="125" y="31"/>
                  </a:lnTo>
                  <a:lnTo>
                    <a:pt x="135" y="16"/>
                  </a:lnTo>
                </a:path>
              </a:pathLst>
            </a:custGeom>
            <a:solidFill>
              <a:schemeClr val="bg1"/>
            </a:solidFill>
            <a:ln w="324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79" name="Freeform 78"/>
            <p:cNvSpPr>
              <a:spLocks noChangeArrowheads="1"/>
            </p:cNvSpPr>
            <p:nvPr/>
          </p:nvSpPr>
          <p:spPr bwMode="auto">
            <a:xfrm>
              <a:off x="5468367" y="2681288"/>
              <a:ext cx="569912" cy="469900"/>
            </a:xfrm>
            <a:custGeom>
              <a:avLst/>
              <a:gdLst>
                <a:gd name="T0" fmla="*/ 202 w 898"/>
                <a:gd name="T1" fmla="*/ 67 h 741"/>
                <a:gd name="T2" fmla="*/ 227 w 898"/>
                <a:gd name="T3" fmla="*/ 119 h 741"/>
                <a:gd name="T4" fmla="*/ 305 w 898"/>
                <a:gd name="T5" fmla="*/ 150 h 741"/>
                <a:gd name="T6" fmla="*/ 419 w 898"/>
                <a:gd name="T7" fmla="*/ 145 h 741"/>
                <a:gd name="T8" fmla="*/ 415 w 898"/>
                <a:gd name="T9" fmla="*/ 150 h 741"/>
                <a:gd name="T10" fmla="*/ 440 w 898"/>
                <a:gd name="T11" fmla="*/ 150 h 741"/>
                <a:gd name="T12" fmla="*/ 471 w 898"/>
                <a:gd name="T13" fmla="*/ 119 h 741"/>
                <a:gd name="T14" fmla="*/ 528 w 898"/>
                <a:gd name="T15" fmla="*/ 78 h 741"/>
                <a:gd name="T16" fmla="*/ 579 w 898"/>
                <a:gd name="T17" fmla="*/ 88 h 741"/>
                <a:gd name="T18" fmla="*/ 745 w 898"/>
                <a:gd name="T19" fmla="*/ 150 h 741"/>
                <a:gd name="T20" fmla="*/ 755 w 898"/>
                <a:gd name="T21" fmla="*/ 238 h 741"/>
                <a:gd name="T22" fmla="*/ 755 w 898"/>
                <a:gd name="T23" fmla="*/ 280 h 741"/>
                <a:gd name="T24" fmla="*/ 745 w 898"/>
                <a:gd name="T25" fmla="*/ 311 h 741"/>
                <a:gd name="T26" fmla="*/ 745 w 898"/>
                <a:gd name="T27" fmla="*/ 337 h 741"/>
                <a:gd name="T28" fmla="*/ 767 w 898"/>
                <a:gd name="T29" fmla="*/ 419 h 741"/>
                <a:gd name="T30" fmla="*/ 812 w 898"/>
                <a:gd name="T31" fmla="*/ 456 h 741"/>
                <a:gd name="T32" fmla="*/ 787 w 898"/>
                <a:gd name="T33" fmla="*/ 513 h 741"/>
                <a:gd name="T34" fmla="*/ 849 w 898"/>
                <a:gd name="T35" fmla="*/ 569 h 741"/>
                <a:gd name="T36" fmla="*/ 880 w 898"/>
                <a:gd name="T37" fmla="*/ 631 h 741"/>
                <a:gd name="T38" fmla="*/ 897 w 898"/>
                <a:gd name="T39" fmla="*/ 652 h 741"/>
                <a:gd name="T40" fmla="*/ 890 w 898"/>
                <a:gd name="T41" fmla="*/ 662 h 741"/>
                <a:gd name="T42" fmla="*/ 854 w 898"/>
                <a:gd name="T43" fmla="*/ 677 h 741"/>
                <a:gd name="T44" fmla="*/ 828 w 898"/>
                <a:gd name="T45" fmla="*/ 714 h 741"/>
                <a:gd name="T46" fmla="*/ 808 w 898"/>
                <a:gd name="T47" fmla="*/ 730 h 741"/>
                <a:gd name="T48" fmla="*/ 720 w 898"/>
                <a:gd name="T49" fmla="*/ 719 h 741"/>
                <a:gd name="T50" fmla="*/ 632 w 898"/>
                <a:gd name="T51" fmla="*/ 703 h 741"/>
                <a:gd name="T52" fmla="*/ 591 w 898"/>
                <a:gd name="T53" fmla="*/ 636 h 741"/>
                <a:gd name="T54" fmla="*/ 548 w 898"/>
                <a:gd name="T55" fmla="*/ 652 h 741"/>
                <a:gd name="T56" fmla="*/ 513 w 898"/>
                <a:gd name="T57" fmla="*/ 673 h 741"/>
                <a:gd name="T58" fmla="*/ 445 w 898"/>
                <a:gd name="T59" fmla="*/ 646 h 741"/>
                <a:gd name="T60" fmla="*/ 403 w 898"/>
                <a:gd name="T61" fmla="*/ 611 h 741"/>
                <a:gd name="T62" fmla="*/ 347 w 898"/>
                <a:gd name="T63" fmla="*/ 564 h 741"/>
                <a:gd name="T64" fmla="*/ 321 w 898"/>
                <a:gd name="T65" fmla="*/ 538 h 741"/>
                <a:gd name="T66" fmla="*/ 295 w 898"/>
                <a:gd name="T67" fmla="*/ 486 h 741"/>
                <a:gd name="T68" fmla="*/ 254 w 898"/>
                <a:gd name="T69" fmla="*/ 486 h 741"/>
                <a:gd name="T70" fmla="*/ 243 w 898"/>
                <a:gd name="T71" fmla="*/ 476 h 741"/>
                <a:gd name="T72" fmla="*/ 227 w 898"/>
                <a:gd name="T73" fmla="*/ 501 h 741"/>
                <a:gd name="T74" fmla="*/ 212 w 898"/>
                <a:gd name="T75" fmla="*/ 456 h 741"/>
                <a:gd name="T76" fmla="*/ 196 w 898"/>
                <a:gd name="T77" fmla="*/ 419 h 741"/>
                <a:gd name="T78" fmla="*/ 176 w 898"/>
                <a:gd name="T79" fmla="*/ 378 h 741"/>
                <a:gd name="T80" fmla="*/ 119 w 898"/>
                <a:gd name="T81" fmla="*/ 347 h 741"/>
                <a:gd name="T82" fmla="*/ 88 w 898"/>
                <a:gd name="T83" fmla="*/ 305 h 741"/>
                <a:gd name="T84" fmla="*/ 94 w 898"/>
                <a:gd name="T85" fmla="*/ 270 h 741"/>
                <a:gd name="T86" fmla="*/ 114 w 898"/>
                <a:gd name="T87" fmla="*/ 243 h 741"/>
                <a:gd name="T88" fmla="*/ 119 w 898"/>
                <a:gd name="T89" fmla="*/ 212 h 741"/>
                <a:gd name="T90" fmla="*/ 94 w 898"/>
                <a:gd name="T91" fmla="*/ 202 h 741"/>
                <a:gd name="T92" fmla="*/ 62 w 898"/>
                <a:gd name="T93" fmla="*/ 176 h 741"/>
                <a:gd name="T94" fmla="*/ 47 w 898"/>
                <a:gd name="T95" fmla="*/ 145 h 741"/>
                <a:gd name="T96" fmla="*/ 26 w 898"/>
                <a:gd name="T97" fmla="*/ 94 h 741"/>
                <a:gd name="T98" fmla="*/ 21 w 898"/>
                <a:gd name="T99" fmla="*/ 62 h 741"/>
                <a:gd name="T100" fmla="*/ 21 w 898"/>
                <a:gd name="T101" fmla="*/ 0 h 741"/>
                <a:gd name="T102" fmla="*/ 114 w 898"/>
                <a:gd name="T103" fmla="*/ 52 h 741"/>
                <a:gd name="T104" fmla="*/ 145 w 898"/>
                <a:gd name="T105" fmla="*/ 41 h 74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898"/>
                <a:gd name="T160" fmla="*/ 0 h 741"/>
                <a:gd name="T161" fmla="*/ 898 w 898"/>
                <a:gd name="T162" fmla="*/ 741 h 74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898" h="741">
                  <a:moveTo>
                    <a:pt x="145" y="41"/>
                  </a:moveTo>
                  <a:lnTo>
                    <a:pt x="202" y="67"/>
                  </a:lnTo>
                  <a:lnTo>
                    <a:pt x="196" y="78"/>
                  </a:lnTo>
                  <a:lnTo>
                    <a:pt x="227" y="119"/>
                  </a:lnTo>
                  <a:lnTo>
                    <a:pt x="264" y="129"/>
                  </a:lnTo>
                  <a:lnTo>
                    <a:pt x="305" y="150"/>
                  </a:lnTo>
                  <a:lnTo>
                    <a:pt x="372" y="160"/>
                  </a:lnTo>
                  <a:lnTo>
                    <a:pt x="419" y="145"/>
                  </a:lnTo>
                  <a:lnTo>
                    <a:pt x="430" y="145"/>
                  </a:lnTo>
                  <a:lnTo>
                    <a:pt x="415" y="150"/>
                  </a:lnTo>
                  <a:lnTo>
                    <a:pt x="415" y="160"/>
                  </a:lnTo>
                  <a:lnTo>
                    <a:pt x="440" y="150"/>
                  </a:lnTo>
                  <a:lnTo>
                    <a:pt x="430" y="129"/>
                  </a:lnTo>
                  <a:lnTo>
                    <a:pt x="471" y="119"/>
                  </a:lnTo>
                  <a:lnTo>
                    <a:pt x="497" y="78"/>
                  </a:lnTo>
                  <a:lnTo>
                    <a:pt x="528" y="78"/>
                  </a:lnTo>
                  <a:lnTo>
                    <a:pt x="569" y="67"/>
                  </a:lnTo>
                  <a:lnTo>
                    <a:pt x="579" y="88"/>
                  </a:lnTo>
                  <a:lnTo>
                    <a:pt x="636" y="104"/>
                  </a:lnTo>
                  <a:lnTo>
                    <a:pt x="745" y="150"/>
                  </a:lnTo>
                  <a:lnTo>
                    <a:pt x="755" y="202"/>
                  </a:lnTo>
                  <a:lnTo>
                    <a:pt x="755" y="238"/>
                  </a:lnTo>
                  <a:lnTo>
                    <a:pt x="745" y="270"/>
                  </a:lnTo>
                  <a:lnTo>
                    <a:pt x="755" y="280"/>
                  </a:lnTo>
                  <a:lnTo>
                    <a:pt x="740" y="284"/>
                  </a:lnTo>
                  <a:lnTo>
                    <a:pt x="745" y="311"/>
                  </a:lnTo>
                  <a:lnTo>
                    <a:pt x="755" y="321"/>
                  </a:lnTo>
                  <a:lnTo>
                    <a:pt x="745" y="337"/>
                  </a:lnTo>
                  <a:lnTo>
                    <a:pt x="767" y="378"/>
                  </a:lnTo>
                  <a:lnTo>
                    <a:pt x="767" y="419"/>
                  </a:lnTo>
                  <a:lnTo>
                    <a:pt x="808" y="429"/>
                  </a:lnTo>
                  <a:lnTo>
                    <a:pt x="812" y="456"/>
                  </a:lnTo>
                  <a:lnTo>
                    <a:pt x="797" y="476"/>
                  </a:lnTo>
                  <a:lnTo>
                    <a:pt x="787" y="513"/>
                  </a:lnTo>
                  <a:lnTo>
                    <a:pt x="823" y="564"/>
                  </a:lnTo>
                  <a:lnTo>
                    <a:pt x="849" y="569"/>
                  </a:lnTo>
                  <a:lnTo>
                    <a:pt x="875" y="595"/>
                  </a:lnTo>
                  <a:lnTo>
                    <a:pt x="880" y="631"/>
                  </a:lnTo>
                  <a:lnTo>
                    <a:pt x="897" y="631"/>
                  </a:lnTo>
                  <a:lnTo>
                    <a:pt x="897" y="652"/>
                  </a:lnTo>
                  <a:lnTo>
                    <a:pt x="890" y="652"/>
                  </a:lnTo>
                  <a:lnTo>
                    <a:pt x="890" y="662"/>
                  </a:lnTo>
                  <a:lnTo>
                    <a:pt x="875" y="662"/>
                  </a:lnTo>
                  <a:lnTo>
                    <a:pt x="854" y="677"/>
                  </a:lnTo>
                  <a:lnTo>
                    <a:pt x="839" y="677"/>
                  </a:lnTo>
                  <a:lnTo>
                    <a:pt x="828" y="714"/>
                  </a:lnTo>
                  <a:lnTo>
                    <a:pt x="828" y="740"/>
                  </a:lnTo>
                  <a:lnTo>
                    <a:pt x="808" y="730"/>
                  </a:lnTo>
                  <a:lnTo>
                    <a:pt x="767" y="719"/>
                  </a:lnTo>
                  <a:lnTo>
                    <a:pt x="720" y="719"/>
                  </a:lnTo>
                  <a:lnTo>
                    <a:pt x="679" y="714"/>
                  </a:lnTo>
                  <a:lnTo>
                    <a:pt x="632" y="703"/>
                  </a:lnTo>
                  <a:lnTo>
                    <a:pt x="611" y="662"/>
                  </a:lnTo>
                  <a:lnTo>
                    <a:pt x="591" y="636"/>
                  </a:lnTo>
                  <a:lnTo>
                    <a:pt x="564" y="646"/>
                  </a:lnTo>
                  <a:lnTo>
                    <a:pt x="548" y="652"/>
                  </a:lnTo>
                  <a:lnTo>
                    <a:pt x="528" y="662"/>
                  </a:lnTo>
                  <a:lnTo>
                    <a:pt x="513" y="673"/>
                  </a:lnTo>
                  <a:lnTo>
                    <a:pt x="481" y="662"/>
                  </a:lnTo>
                  <a:lnTo>
                    <a:pt x="445" y="646"/>
                  </a:lnTo>
                  <a:lnTo>
                    <a:pt x="419" y="631"/>
                  </a:lnTo>
                  <a:lnTo>
                    <a:pt x="403" y="611"/>
                  </a:lnTo>
                  <a:lnTo>
                    <a:pt x="372" y="605"/>
                  </a:lnTo>
                  <a:lnTo>
                    <a:pt x="347" y="564"/>
                  </a:lnTo>
                  <a:lnTo>
                    <a:pt x="337" y="544"/>
                  </a:lnTo>
                  <a:lnTo>
                    <a:pt x="321" y="538"/>
                  </a:lnTo>
                  <a:lnTo>
                    <a:pt x="305" y="501"/>
                  </a:lnTo>
                  <a:lnTo>
                    <a:pt x="295" y="486"/>
                  </a:lnTo>
                  <a:lnTo>
                    <a:pt x="280" y="501"/>
                  </a:lnTo>
                  <a:lnTo>
                    <a:pt x="254" y="486"/>
                  </a:lnTo>
                  <a:lnTo>
                    <a:pt x="254" y="476"/>
                  </a:lnTo>
                  <a:lnTo>
                    <a:pt x="243" y="476"/>
                  </a:lnTo>
                  <a:lnTo>
                    <a:pt x="243" y="501"/>
                  </a:lnTo>
                  <a:lnTo>
                    <a:pt x="227" y="501"/>
                  </a:lnTo>
                  <a:lnTo>
                    <a:pt x="212" y="476"/>
                  </a:lnTo>
                  <a:lnTo>
                    <a:pt x="212" y="456"/>
                  </a:lnTo>
                  <a:lnTo>
                    <a:pt x="196" y="445"/>
                  </a:lnTo>
                  <a:lnTo>
                    <a:pt x="196" y="419"/>
                  </a:lnTo>
                  <a:lnTo>
                    <a:pt x="196" y="415"/>
                  </a:lnTo>
                  <a:lnTo>
                    <a:pt x="176" y="378"/>
                  </a:lnTo>
                  <a:lnTo>
                    <a:pt x="155" y="368"/>
                  </a:lnTo>
                  <a:lnTo>
                    <a:pt x="119" y="347"/>
                  </a:lnTo>
                  <a:lnTo>
                    <a:pt x="114" y="326"/>
                  </a:lnTo>
                  <a:lnTo>
                    <a:pt x="88" y="305"/>
                  </a:lnTo>
                  <a:lnTo>
                    <a:pt x="88" y="280"/>
                  </a:lnTo>
                  <a:lnTo>
                    <a:pt x="94" y="270"/>
                  </a:lnTo>
                  <a:lnTo>
                    <a:pt x="94" y="254"/>
                  </a:lnTo>
                  <a:lnTo>
                    <a:pt x="114" y="243"/>
                  </a:lnTo>
                  <a:lnTo>
                    <a:pt x="104" y="217"/>
                  </a:lnTo>
                  <a:lnTo>
                    <a:pt x="119" y="212"/>
                  </a:lnTo>
                  <a:lnTo>
                    <a:pt x="114" y="202"/>
                  </a:lnTo>
                  <a:lnTo>
                    <a:pt x="94" y="202"/>
                  </a:lnTo>
                  <a:lnTo>
                    <a:pt x="78" y="202"/>
                  </a:lnTo>
                  <a:lnTo>
                    <a:pt x="62" y="176"/>
                  </a:lnTo>
                  <a:lnTo>
                    <a:pt x="51" y="160"/>
                  </a:lnTo>
                  <a:lnTo>
                    <a:pt x="47" y="145"/>
                  </a:lnTo>
                  <a:lnTo>
                    <a:pt x="36" y="119"/>
                  </a:lnTo>
                  <a:lnTo>
                    <a:pt x="26" y="94"/>
                  </a:lnTo>
                  <a:lnTo>
                    <a:pt x="26" y="88"/>
                  </a:lnTo>
                  <a:lnTo>
                    <a:pt x="21" y="62"/>
                  </a:lnTo>
                  <a:lnTo>
                    <a:pt x="0" y="21"/>
                  </a:lnTo>
                  <a:lnTo>
                    <a:pt x="21" y="0"/>
                  </a:lnTo>
                  <a:lnTo>
                    <a:pt x="51" y="41"/>
                  </a:lnTo>
                  <a:lnTo>
                    <a:pt x="114" y="52"/>
                  </a:lnTo>
                  <a:lnTo>
                    <a:pt x="145" y="41"/>
                  </a:lnTo>
                </a:path>
              </a:pathLst>
            </a:custGeom>
            <a:solidFill>
              <a:schemeClr val="bg1"/>
            </a:solidFill>
            <a:ln w="324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80" name="Freeform 79"/>
            <p:cNvSpPr>
              <a:spLocks noChangeArrowheads="1"/>
            </p:cNvSpPr>
            <p:nvPr/>
          </p:nvSpPr>
          <p:spPr bwMode="auto">
            <a:xfrm>
              <a:off x="5225479" y="2901950"/>
              <a:ext cx="34925" cy="122238"/>
            </a:xfrm>
            <a:custGeom>
              <a:avLst/>
              <a:gdLst>
                <a:gd name="T0" fmla="*/ 26 w 58"/>
                <a:gd name="T1" fmla="*/ 6 h 193"/>
                <a:gd name="T2" fmla="*/ 41 w 58"/>
                <a:gd name="T3" fmla="*/ 6 h 193"/>
                <a:gd name="T4" fmla="*/ 41 w 58"/>
                <a:gd name="T5" fmla="*/ 0 h 193"/>
                <a:gd name="T6" fmla="*/ 57 w 58"/>
                <a:gd name="T7" fmla="*/ 0 h 193"/>
                <a:gd name="T8" fmla="*/ 57 w 58"/>
                <a:gd name="T9" fmla="*/ 6 h 193"/>
                <a:gd name="T10" fmla="*/ 41 w 58"/>
                <a:gd name="T11" fmla="*/ 31 h 193"/>
                <a:gd name="T12" fmla="*/ 41 w 58"/>
                <a:gd name="T13" fmla="*/ 41 h 193"/>
                <a:gd name="T14" fmla="*/ 37 w 58"/>
                <a:gd name="T15" fmla="*/ 41 h 193"/>
                <a:gd name="T16" fmla="*/ 37 w 58"/>
                <a:gd name="T17" fmla="*/ 57 h 193"/>
                <a:gd name="T18" fmla="*/ 41 w 58"/>
                <a:gd name="T19" fmla="*/ 73 h 193"/>
                <a:gd name="T20" fmla="*/ 41 w 58"/>
                <a:gd name="T21" fmla="*/ 109 h 193"/>
                <a:gd name="T22" fmla="*/ 41 w 58"/>
                <a:gd name="T23" fmla="*/ 139 h 193"/>
                <a:gd name="T24" fmla="*/ 41 w 58"/>
                <a:gd name="T25" fmla="*/ 176 h 193"/>
                <a:gd name="T26" fmla="*/ 26 w 58"/>
                <a:gd name="T27" fmla="*/ 192 h 193"/>
                <a:gd name="T28" fmla="*/ 26 w 58"/>
                <a:gd name="T29" fmla="*/ 155 h 193"/>
                <a:gd name="T30" fmla="*/ 16 w 58"/>
                <a:gd name="T31" fmla="*/ 129 h 193"/>
                <a:gd name="T32" fmla="*/ 0 w 58"/>
                <a:gd name="T33" fmla="*/ 109 h 193"/>
                <a:gd name="T34" fmla="*/ 10 w 58"/>
                <a:gd name="T35" fmla="*/ 88 h 193"/>
                <a:gd name="T36" fmla="*/ 0 w 58"/>
                <a:gd name="T37" fmla="*/ 73 h 193"/>
                <a:gd name="T38" fmla="*/ 10 w 58"/>
                <a:gd name="T39" fmla="*/ 68 h 193"/>
                <a:gd name="T40" fmla="*/ 16 w 58"/>
                <a:gd name="T41" fmla="*/ 41 h 193"/>
                <a:gd name="T42" fmla="*/ 26 w 58"/>
                <a:gd name="T43" fmla="*/ 6 h 193"/>
                <a:gd name="T44" fmla="*/ 26 w 58"/>
                <a:gd name="T45" fmla="*/ 6 h 19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58"/>
                <a:gd name="T70" fmla="*/ 0 h 193"/>
                <a:gd name="T71" fmla="*/ 58 w 58"/>
                <a:gd name="T72" fmla="*/ 193 h 19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58" h="193">
                  <a:moveTo>
                    <a:pt x="26" y="6"/>
                  </a:moveTo>
                  <a:lnTo>
                    <a:pt x="41" y="6"/>
                  </a:lnTo>
                  <a:lnTo>
                    <a:pt x="41" y="0"/>
                  </a:lnTo>
                  <a:lnTo>
                    <a:pt x="57" y="0"/>
                  </a:lnTo>
                  <a:lnTo>
                    <a:pt x="57" y="6"/>
                  </a:lnTo>
                  <a:lnTo>
                    <a:pt x="41" y="31"/>
                  </a:lnTo>
                  <a:lnTo>
                    <a:pt x="41" y="41"/>
                  </a:lnTo>
                  <a:lnTo>
                    <a:pt x="37" y="41"/>
                  </a:lnTo>
                  <a:lnTo>
                    <a:pt x="37" y="57"/>
                  </a:lnTo>
                  <a:lnTo>
                    <a:pt x="41" y="73"/>
                  </a:lnTo>
                  <a:lnTo>
                    <a:pt x="41" y="109"/>
                  </a:lnTo>
                  <a:lnTo>
                    <a:pt x="41" y="139"/>
                  </a:lnTo>
                  <a:lnTo>
                    <a:pt x="41" y="176"/>
                  </a:lnTo>
                  <a:lnTo>
                    <a:pt x="26" y="192"/>
                  </a:lnTo>
                  <a:lnTo>
                    <a:pt x="26" y="155"/>
                  </a:lnTo>
                  <a:lnTo>
                    <a:pt x="16" y="129"/>
                  </a:lnTo>
                  <a:lnTo>
                    <a:pt x="0" y="109"/>
                  </a:lnTo>
                  <a:lnTo>
                    <a:pt x="10" y="88"/>
                  </a:lnTo>
                  <a:lnTo>
                    <a:pt x="0" y="73"/>
                  </a:lnTo>
                  <a:lnTo>
                    <a:pt x="10" y="68"/>
                  </a:lnTo>
                  <a:lnTo>
                    <a:pt x="16" y="41"/>
                  </a:lnTo>
                  <a:lnTo>
                    <a:pt x="26" y="6"/>
                  </a:lnTo>
                </a:path>
              </a:pathLst>
            </a:custGeom>
            <a:solidFill>
              <a:schemeClr val="bg1"/>
            </a:solidFill>
            <a:ln w="3302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81" name="Freeform 80"/>
            <p:cNvSpPr>
              <a:spLocks noChangeArrowheads="1"/>
            </p:cNvSpPr>
            <p:nvPr/>
          </p:nvSpPr>
          <p:spPr bwMode="auto">
            <a:xfrm>
              <a:off x="7835329" y="3067050"/>
              <a:ext cx="12700" cy="25400"/>
            </a:xfrm>
            <a:custGeom>
              <a:avLst/>
              <a:gdLst>
                <a:gd name="T0" fmla="*/ 0 w 21"/>
                <a:gd name="T1" fmla="*/ 41 h 42"/>
                <a:gd name="T2" fmla="*/ 0 w 21"/>
                <a:gd name="T3" fmla="*/ 31 h 42"/>
                <a:gd name="T4" fmla="*/ 6 w 21"/>
                <a:gd name="T5" fmla="*/ 15 h 42"/>
                <a:gd name="T6" fmla="*/ 6 w 21"/>
                <a:gd name="T7" fmla="*/ 6 h 42"/>
                <a:gd name="T8" fmla="*/ 15 w 21"/>
                <a:gd name="T9" fmla="*/ 6 h 42"/>
                <a:gd name="T10" fmla="*/ 20 w 21"/>
                <a:gd name="T11" fmla="*/ 0 h 42"/>
                <a:gd name="T12" fmla="*/ 6 w 21"/>
                <a:gd name="T13" fmla="*/ 31 h 42"/>
                <a:gd name="T14" fmla="*/ 15 w 21"/>
                <a:gd name="T15" fmla="*/ 41 h 42"/>
                <a:gd name="T16" fmla="*/ 0 w 21"/>
                <a:gd name="T17" fmla="*/ 41 h 42"/>
                <a:gd name="T18" fmla="*/ 0 w 21"/>
                <a:gd name="T19" fmla="*/ 41 h 4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1"/>
                <a:gd name="T31" fmla="*/ 0 h 42"/>
                <a:gd name="T32" fmla="*/ 21 w 21"/>
                <a:gd name="T33" fmla="*/ 42 h 4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" h="42">
                  <a:moveTo>
                    <a:pt x="0" y="41"/>
                  </a:moveTo>
                  <a:lnTo>
                    <a:pt x="0" y="31"/>
                  </a:lnTo>
                  <a:lnTo>
                    <a:pt x="6" y="15"/>
                  </a:lnTo>
                  <a:lnTo>
                    <a:pt x="6" y="6"/>
                  </a:lnTo>
                  <a:lnTo>
                    <a:pt x="15" y="6"/>
                  </a:lnTo>
                  <a:lnTo>
                    <a:pt x="20" y="0"/>
                  </a:lnTo>
                  <a:lnTo>
                    <a:pt x="6" y="31"/>
                  </a:lnTo>
                  <a:lnTo>
                    <a:pt x="15" y="41"/>
                  </a:lnTo>
                  <a:lnTo>
                    <a:pt x="0" y="41"/>
                  </a:lnTo>
                </a:path>
              </a:pathLst>
            </a:custGeom>
            <a:solidFill>
              <a:schemeClr val="bg1"/>
            </a:solidFill>
            <a:ln w="324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82" name="Freeform 81"/>
            <p:cNvSpPr>
              <a:spLocks noChangeArrowheads="1"/>
            </p:cNvSpPr>
            <p:nvPr/>
          </p:nvSpPr>
          <p:spPr bwMode="auto">
            <a:xfrm>
              <a:off x="7865492" y="3006725"/>
              <a:ext cx="17462" cy="11113"/>
            </a:xfrm>
            <a:custGeom>
              <a:avLst/>
              <a:gdLst>
                <a:gd name="T0" fmla="*/ 10 w 27"/>
                <a:gd name="T1" fmla="*/ 16 h 17"/>
                <a:gd name="T2" fmla="*/ 0 w 27"/>
                <a:gd name="T3" fmla="*/ 10 h 17"/>
                <a:gd name="T4" fmla="*/ 26 w 27"/>
                <a:gd name="T5" fmla="*/ 0 h 17"/>
                <a:gd name="T6" fmla="*/ 20 w 27"/>
                <a:gd name="T7" fmla="*/ 10 h 17"/>
                <a:gd name="T8" fmla="*/ 10 w 27"/>
                <a:gd name="T9" fmla="*/ 16 h 17"/>
                <a:gd name="T10" fmla="*/ 10 w 27"/>
                <a:gd name="T11" fmla="*/ 16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"/>
                <a:gd name="T19" fmla="*/ 0 h 17"/>
                <a:gd name="T20" fmla="*/ 27 w 27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" h="17">
                  <a:moveTo>
                    <a:pt x="10" y="16"/>
                  </a:moveTo>
                  <a:lnTo>
                    <a:pt x="0" y="10"/>
                  </a:lnTo>
                  <a:lnTo>
                    <a:pt x="26" y="0"/>
                  </a:lnTo>
                  <a:lnTo>
                    <a:pt x="20" y="10"/>
                  </a:lnTo>
                  <a:lnTo>
                    <a:pt x="10" y="16"/>
                  </a:lnTo>
                </a:path>
              </a:pathLst>
            </a:custGeom>
            <a:solidFill>
              <a:schemeClr val="bg1"/>
            </a:solidFill>
            <a:ln w="324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83" name="Freeform 82"/>
            <p:cNvSpPr>
              <a:spLocks noChangeArrowheads="1"/>
            </p:cNvSpPr>
            <p:nvPr/>
          </p:nvSpPr>
          <p:spPr bwMode="auto">
            <a:xfrm>
              <a:off x="5241354" y="2895600"/>
              <a:ext cx="117475" cy="131763"/>
            </a:xfrm>
            <a:custGeom>
              <a:avLst/>
              <a:gdLst>
                <a:gd name="T0" fmla="*/ 16 w 188"/>
                <a:gd name="T1" fmla="*/ 41 h 208"/>
                <a:gd name="T2" fmla="*/ 42 w 188"/>
                <a:gd name="T3" fmla="*/ 41 h 208"/>
                <a:gd name="T4" fmla="*/ 52 w 188"/>
                <a:gd name="T5" fmla="*/ 51 h 208"/>
                <a:gd name="T6" fmla="*/ 57 w 188"/>
                <a:gd name="T7" fmla="*/ 51 h 208"/>
                <a:gd name="T8" fmla="*/ 78 w 188"/>
                <a:gd name="T9" fmla="*/ 51 h 208"/>
                <a:gd name="T10" fmla="*/ 119 w 188"/>
                <a:gd name="T11" fmla="*/ 31 h 208"/>
                <a:gd name="T12" fmla="*/ 160 w 188"/>
                <a:gd name="T13" fmla="*/ 0 h 208"/>
                <a:gd name="T14" fmla="*/ 187 w 188"/>
                <a:gd name="T15" fmla="*/ 57 h 208"/>
                <a:gd name="T16" fmla="*/ 150 w 188"/>
                <a:gd name="T17" fmla="*/ 78 h 208"/>
                <a:gd name="T18" fmla="*/ 93 w 188"/>
                <a:gd name="T19" fmla="*/ 92 h 208"/>
                <a:gd name="T20" fmla="*/ 93 w 188"/>
                <a:gd name="T21" fmla="*/ 98 h 208"/>
                <a:gd name="T22" fmla="*/ 135 w 188"/>
                <a:gd name="T23" fmla="*/ 139 h 208"/>
                <a:gd name="T24" fmla="*/ 125 w 188"/>
                <a:gd name="T25" fmla="*/ 149 h 208"/>
                <a:gd name="T26" fmla="*/ 119 w 188"/>
                <a:gd name="T27" fmla="*/ 165 h 208"/>
                <a:gd name="T28" fmla="*/ 99 w 188"/>
                <a:gd name="T29" fmla="*/ 176 h 208"/>
                <a:gd name="T30" fmla="*/ 93 w 188"/>
                <a:gd name="T31" fmla="*/ 176 h 208"/>
                <a:gd name="T32" fmla="*/ 57 w 188"/>
                <a:gd name="T33" fmla="*/ 207 h 208"/>
                <a:gd name="T34" fmla="*/ 0 w 188"/>
                <a:gd name="T35" fmla="*/ 201 h 208"/>
                <a:gd name="T36" fmla="*/ 16 w 188"/>
                <a:gd name="T37" fmla="*/ 186 h 208"/>
                <a:gd name="T38" fmla="*/ 16 w 188"/>
                <a:gd name="T39" fmla="*/ 149 h 208"/>
                <a:gd name="T40" fmla="*/ 16 w 188"/>
                <a:gd name="T41" fmla="*/ 119 h 208"/>
                <a:gd name="T42" fmla="*/ 16 w 188"/>
                <a:gd name="T43" fmla="*/ 82 h 208"/>
                <a:gd name="T44" fmla="*/ 11 w 188"/>
                <a:gd name="T45" fmla="*/ 67 h 208"/>
                <a:gd name="T46" fmla="*/ 11 w 188"/>
                <a:gd name="T47" fmla="*/ 51 h 208"/>
                <a:gd name="T48" fmla="*/ 16 w 188"/>
                <a:gd name="T49" fmla="*/ 51 h 208"/>
                <a:gd name="T50" fmla="*/ 16 w 188"/>
                <a:gd name="T51" fmla="*/ 41 h 208"/>
                <a:gd name="T52" fmla="*/ 16 w 188"/>
                <a:gd name="T53" fmla="*/ 41 h 20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88"/>
                <a:gd name="T82" fmla="*/ 0 h 208"/>
                <a:gd name="T83" fmla="*/ 188 w 188"/>
                <a:gd name="T84" fmla="*/ 208 h 208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88" h="208">
                  <a:moveTo>
                    <a:pt x="16" y="41"/>
                  </a:moveTo>
                  <a:lnTo>
                    <a:pt x="42" y="41"/>
                  </a:lnTo>
                  <a:lnTo>
                    <a:pt x="52" y="51"/>
                  </a:lnTo>
                  <a:lnTo>
                    <a:pt x="57" y="51"/>
                  </a:lnTo>
                  <a:lnTo>
                    <a:pt x="78" y="51"/>
                  </a:lnTo>
                  <a:lnTo>
                    <a:pt x="119" y="31"/>
                  </a:lnTo>
                  <a:lnTo>
                    <a:pt x="160" y="0"/>
                  </a:lnTo>
                  <a:lnTo>
                    <a:pt x="187" y="57"/>
                  </a:lnTo>
                  <a:lnTo>
                    <a:pt x="150" y="78"/>
                  </a:lnTo>
                  <a:lnTo>
                    <a:pt x="93" y="92"/>
                  </a:lnTo>
                  <a:lnTo>
                    <a:pt x="93" y="98"/>
                  </a:lnTo>
                  <a:lnTo>
                    <a:pt x="135" y="139"/>
                  </a:lnTo>
                  <a:lnTo>
                    <a:pt x="125" y="149"/>
                  </a:lnTo>
                  <a:lnTo>
                    <a:pt x="119" y="165"/>
                  </a:lnTo>
                  <a:lnTo>
                    <a:pt x="99" y="176"/>
                  </a:lnTo>
                  <a:lnTo>
                    <a:pt x="93" y="176"/>
                  </a:lnTo>
                  <a:lnTo>
                    <a:pt x="57" y="207"/>
                  </a:lnTo>
                  <a:lnTo>
                    <a:pt x="0" y="201"/>
                  </a:lnTo>
                  <a:lnTo>
                    <a:pt x="16" y="186"/>
                  </a:lnTo>
                  <a:lnTo>
                    <a:pt x="16" y="149"/>
                  </a:lnTo>
                  <a:lnTo>
                    <a:pt x="16" y="119"/>
                  </a:lnTo>
                  <a:lnTo>
                    <a:pt x="16" y="82"/>
                  </a:lnTo>
                  <a:lnTo>
                    <a:pt x="11" y="67"/>
                  </a:lnTo>
                  <a:lnTo>
                    <a:pt x="11" y="51"/>
                  </a:lnTo>
                  <a:lnTo>
                    <a:pt x="16" y="51"/>
                  </a:lnTo>
                  <a:lnTo>
                    <a:pt x="16" y="41"/>
                  </a:lnTo>
                </a:path>
              </a:pathLst>
            </a:custGeom>
            <a:solidFill>
              <a:schemeClr val="bg1"/>
            </a:solidFill>
            <a:ln w="324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84" name="Freeform 83"/>
            <p:cNvSpPr>
              <a:spLocks noChangeArrowheads="1"/>
            </p:cNvSpPr>
            <p:nvPr/>
          </p:nvSpPr>
          <p:spPr bwMode="auto">
            <a:xfrm>
              <a:off x="7165404" y="3463925"/>
              <a:ext cx="147638" cy="128588"/>
            </a:xfrm>
            <a:custGeom>
              <a:avLst/>
              <a:gdLst>
                <a:gd name="T0" fmla="*/ 125 w 235"/>
                <a:gd name="T1" fmla="*/ 16 h 203"/>
                <a:gd name="T2" fmla="*/ 125 w 235"/>
                <a:gd name="T3" fmla="*/ 31 h 203"/>
                <a:gd name="T4" fmla="*/ 150 w 235"/>
                <a:gd name="T5" fmla="*/ 31 h 203"/>
                <a:gd name="T6" fmla="*/ 160 w 235"/>
                <a:gd name="T7" fmla="*/ 41 h 203"/>
                <a:gd name="T8" fmla="*/ 166 w 235"/>
                <a:gd name="T9" fmla="*/ 31 h 203"/>
                <a:gd name="T10" fmla="*/ 166 w 235"/>
                <a:gd name="T11" fmla="*/ 10 h 203"/>
                <a:gd name="T12" fmla="*/ 186 w 235"/>
                <a:gd name="T13" fmla="*/ 0 h 203"/>
                <a:gd name="T14" fmla="*/ 202 w 235"/>
                <a:gd name="T15" fmla="*/ 16 h 203"/>
                <a:gd name="T16" fmla="*/ 228 w 235"/>
                <a:gd name="T17" fmla="*/ 16 h 203"/>
                <a:gd name="T18" fmla="*/ 228 w 235"/>
                <a:gd name="T19" fmla="*/ 31 h 203"/>
                <a:gd name="T20" fmla="*/ 234 w 235"/>
                <a:gd name="T21" fmla="*/ 73 h 203"/>
                <a:gd name="T22" fmla="*/ 234 w 235"/>
                <a:gd name="T23" fmla="*/ 108 h 203"/>
                <a:gd name="T24" fmla="*/ 217 w 235"/>
                <a:gd name="T25" fmla="*/ 119 h 203"/>
                <a:gd name="T26" fmla="*/ 202 w 235"/>
                <a:gd name="T27" fmla="*/ 124 h 203"/>
                <a:gd name="T28" fmla="*/ 176 w 235"/>
                <a:gd name="T29" fmla="*/ 135 h 203"/>
                <a:gd name="T30" fmla="*/ 160 w 235"/>
                <a:gd name="T31" fmla="*/ 139 h 203"/>
                <a:gd name="T32" fmla="*/ 166 w 235"/>
                <a:gd name="T33" fmla="*/ 161 h 203"/>
                <a:gd name="T34" fmla="*/ 166 w 235"/>
                <a:gd name="T35" fmla="*/ 176 h 203"/>
                <a:gd name="T36" fmla="*/ 140 w 235"/>
                <a:gd name="T37" fmla="*/ 181 h 203"/>
                <a:gd name="T38" fmla="*/ 98 w 235"/>
                <a:gd name="T39" fmla="*/ 202 h 203"/>
                <a:gd name="T40" fmla="*/ 78 w 235"/>
                <a:gd name="T41" fmla="*/ 192 h 203"/>
                <a:gd name="T42" fmla="*/ 68 w 235"/>
                <a:gd name="T43" fmla="*/ 192 h 203"/>
                <a:gd name="T44" fmla="*/ 68 w 235"/>
                <a:gd name="T45" fmla="*/ 176 h 203"/>
                <a:gd name="T46" fmla="*/ 57 w 235"/>
                <a:gd name="T47" fmla="*/ 166 h 203"/>
                <a:gd name="T48" fmla="*/ 52 w 235"/>
                <a:gd name="T49" fmla="*/ 176 h 203"/>
                <a:gd name="T50" fmla="*/ 31 w 235"/>
                <a:gd name="T51" fmla="*/ 161 h 203"/>
                <a:gd name="T52" fmla="*/ 31 w 235"/>
                <a:gd name="T53" fmla="*/ 139 h 203"/>
                <a:gd name="T54" fmla="*/ 10 w 235"/>
                <a:gd name="T55" fmla="*/ 94 h 203"/>
                <a:gd name="T56" fmla="*/ 0 w 235"/>
                <a:gd name="T57" fmla="*/ 67 h 203"/>
                <a:gd name="T58" fmla="*/ 26 w 235"/>
                <a:gd name="T59" fmla="*/ 51 h 203"/>
                <a:gd name="T60" fmla="*/ 26 w 235"/>
                <a:gd name="T61" fmla="*/ 16 h 203"/>
                <a:gd name="T62" fmla="*/ 57 w 235"/>
                <a:gd name="T63" fmla="*/ 10 h 203"/>
                <a:gd name="T64" fmla="*/ 94 w 235"/>
                <a:gd name="T65" fmla="*/ 16 h 203"/>
                <a:gd name="T66" fmla="*/ 98 w 235"/>
                <a:gd name="T67" fmla="*/ 10 h 203"/>
                <a:gd name="T68" fmla="*/ 119 w 235"/>
                <a:gd name="T69" fmla="*/ 16 h 203"/>
                <a:gd name="T70" fmla="*/ 125 w 235"/>
                <a:gd name="T71" fmla="*/ 16 h 203"/>
                <a:gd name="T72" fmla="*/ 125 w 235"/>
                <a:gd name="T73" fmla="*/ 16 h 20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35"/>
                <a:gd name="T112" fmla="*/ 0 h 203"/>
                <a:gd name="T113" fmla="*/ 235 w 235"/>
                <a:gd name="T114" fmla="*/ 203 h 20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35" h="203">
                  <a:moveTo>
                    <a:pt x="125" y="16"/>
                  </a:moveTo>
                  <a:lnTo>
                    <a:pt x="125" y="31"/>
                  </a:lnTo>
                  <a:lnTo>
                    <a:pt x="150" y="31"/>
                  </a:lnTo>
                  <a:lnTo>
                    <a:pt x="160" y="41"/>
                  </a:lnTo>
                  <a:lnTo>
                    <a:pt x="166" y="31"/>
                  </a:lnTo>
                  <a:lnTo>
                    <a:pt x="166" y="10"/>
                  </a:lnTo>
                  <a:lnTo>
                    <a:pt x="186" y="0"/>
                  </a:lnTo>
                  <a:lnTo>
                    <a:pt x="202" y="16"/>
                  </a:lnTo>
                  <a:lnTo>
                    <a:pt x="228" y="16"/>
                  </a:lnTo>
                  <a:lnTo>
                    <a:pt x="228" y="31"/>
                  </a:lnTo>
                  <a:lnTo>
                    <a:pt x="234" y="73"/>
                  </a:lnTo>
                  <a:lnTo>
                    <a:pt x="234" y="108"/>
                  </a:lnTo>
                  <a:lnTo>
                    <a:pt x="217" y="119"/>
                  </a:lnTo>
                  <a:lnTo>
                    <a:pt x="202" y="124"/>
                  </a:lnTo>
                  <a:lnTo>
                    <a:pt x="176" y="135"/>
                  </a:lnTo>
                  <a:lnTo>
                    <a:pt x="160" y="139"/>
                  </a:lnTo>
                  <a:lnTo>
                    <a:pt x="166" y="161"/>
                  </a:lnTo>
                  <a:lnTo>
                    <a:pt x="166" y="176"/>
                  </a:lnTo>
                  <a:lnTo>
                    <a:pt x="140" y="181"/>
                  </a:lnTo>
                  <a:lnTo>
                    <a:pt x="98" y="202"/>
                  </a:lnTo>
                  <a:lnTo>
                    <a:pt x="78" y="192"/>
                  </a:lnTo>
                  <a:lnTo>
                    <a:pt x="68" y="192"/>
                  </a:lnTo>
                  <a:lnTo>
                    <a:pt x="68" y="176"/>
                  </a:lnTo>
                  <a:lnTo>
                    <a:pt x="57" y="166"/>
                  </a:lnTo>
                  <a:lnTo>
                    <a:pt x="52" y="176"/>
                  </a:lnTo>
                  <a:lnTo>
                    <a:pt x="31" y="161"/>
                  </a:lnTo>
                  <a:lnTo>
                    <a:pt x="31" y="139"/>
                  </a:lnTo>
                  <a:lnTo>
                    <a:pt x="10" y="94"/>
                  </a:lnTo>
                  <a:lnTo>
                    <a:pt x="0" y="67"/>
                  </a:lnTo>
                  <a:lnTo>
                    <a:pt x="26" y="51"/>
                  </a:lnTo>
                  <a:lnTo>
                    <a:pt x="26" y="16"/>
                  </a:lnTo>
                  <a:lnTo>
                    <a:pt x="57" y="10"/>
                  </a:lnTo>
                  <a:lnTo>
                    <a:pt x="94" y="16"/>
                  </a:lnTo>
                  <a:lnTo>
                    <a:pt x="98" y="10"/>
                  </a:lnTo>
                  <a:lnTo>
                    <a:pt x="119" y="16"/>
                  </a:lnTo>
                  <a:lnTo>
                    <a:pt x="125" y="16"/>
                  </a:lnTo>
                </a:path>
              </a:pathLst>
            </a:custGeom>
            <a:solidFill>
              <a:schemeClr val="bg1"/>
            </a:solidFill>
            <a:ln w="324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85" name="Freeform 84"/>
            <p:cNvSpPr>
              <a:spLocks noChangeArrowheads="1"/>
            </p:cNvSpPr>
            <p:nvPr/>
          </p:nvSpPr>
          <p:spPr bwMode="auto">
            <a:xfrm>
              <a:off x="5689029" y="3125788"/>
              <a:ext cx="19050" cy="46037"/>
            </a:xfrm>
            <a:custGeom>
              <a:avLst/>
              <a:gdLst>
                <a:gd name="T0" fmla="*/ 6 w 32"/>
                <a:gd name="T1" fmla="*/ 63 h 74"/>
                <a:gd name="T2" fmla="*/ 0 w 32"/>
                <a:gd name="T3" fmla="*/ 20 h 74"/>
                <a:gd name="T4" fmla="*/ 6 w 32"/>
                <a:gd name="T5" fmla="*/ 16 h 74"/>
                <a:gd name="T6" fmla="*/ 15 w 32"/>
                <a:gd name="T7" fmla="*/ 0 h 74"/>
                <a:gd name="T8" fmla="*/ 31 w 32"/>
                <a:gd name="T9" fmla="*/ 16 h 74"/>
                <a:gd name="T10" fmla="*/ 31 w 32"/>
                <a:gd name="T11" fmla="*/ 41 h 74"/>
                <a:gd name="T12" fmla="*/ 31 w 32"/>
                <a:gd name="T13" fmla="*/ 63 h 74"/>
                <a:gd name="T14" fmla="*/ 25 w 32"/>
                <a:gd name="T15" fmla="*/ 73 h 74"/>
                <a:gd name="T16" fmla="*/ 15 w 32"/>
                <a:gd name="T17" fmla="*/ 63 h 74"/>
                <a:gd name="T18" fmla="*/ 6 w 32"/>
                <a:gd name="T19" fmla="*/ 63 h 74"/>
                <a:gd name="T20" fmla="*/ 6 w 32"/>
                <a:gd name="T21" fmla="*/ 63 h 7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2"/>
                <a:gd name="T34" fmla="*/ 0 h 74"/>
                <a:gd name="T35" fmla="*/ 32 w 32"/>
                <a:gd name="T36" fmla="*/ 74 h 7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2" h="74">
                  <a:moveTo>
                    <a:pt x="6" y="63"/>
                  </a:moveTo>
                  <a:lnTo>
                    <a:pt x="0" y="20"/>
                  </a:lnTo>
                  <a:lnTo>
                    <a:pt x="6" y="16"/>
                  </a:lnTo>
                  <a:lnTo>
                    <a:pt x="15" y="0"/>
                  </a:lnTo>
                  <a:lnTo>
                    <a:pt x="31" y="16"/>
                  </a:lnTo>
                  <a:lnTo>
                    <a:pt x="31" y="41"/>
                  </a:lnTo>
                  <a:lnTo>
                    <a:pt x="31" y="63"/>
                  </a:lnTo>
                  <a:lnTo>
                    <a:pt x="25" y="73"/>
                  </a:lnTo>
                  <a:lnTo>
                    <a:pt x="15" y="63"/>
                  </a:lnTo>
                  <a:lnTo>
                    <a:pt x="6" y="63"/>
                  </a:lnTo>
                </a:path>
              </a:pathLst>
            </a:custGeom>
            <a:solidFill>
              <a:schemeClr val="bg1"/>
            </a:solidFill>
            <a:ln w="324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86" name="Freeform 85"/>
            <p:cNvSpPr>
              <a:spLocks noChangeArrowheads="1"/>
            </p:cNvSpPr>
            <p:nvPr/>
          </p:nvSpPr>
          <p:spPr bwMode="auto">
            <a:xfrm>
              <a:off x="7638479" y="2449513"/>
              <a:ext cx="149225" cy="220662"/>
            </a:xfrm>
            <a:custGeom>
              <a:avLst/>
              <a:gdLst>
                <a:gd name="T0" fmla="*/ 234 w 235"/>
                <a:gd name="T1" fmla="*/ 26 h 349"/>
                <a:gd name="T2" fmla="*/ 234 w 235"/>
                <a:gd name="T3" fmla="*/ 36 h 349"/>
                <a:gd name="T4" fmla="*/ 223 w 235"/>
                <a:gd name="T5" fmla="*/ 41 h 349"/>
                <a:gd name="T6" fmla="*/ 217 w 235"/>
                <a:gd name="T7" fmla="*/ 67 h 349"/>
                <a:gd name="T8" fmla="*/ 207 w 235"/>
                <a:gd name="T9" fmla="*/ 103 h 349"/>
                <a:gd name="T10" fmla="*/ 217 w 235"/>
                <a:gd name="T11" fmla="*/ 103 h 349"/>
                <a:gd name="T12" fmla="*/ 223 w 235"/>
                <a:gd name="T13" fmla="*/ 134 h 349"/>
                <a:gd name="T14" fmla="*/ 207 w 235"/>
                <a:gd name="T15" fmla="*/ 149 h 349"/>
                <a:gd name="T16" fmla="*/ 202 w 235"/>
                <a:gd name="T17" fmla="*/ 160 h 349"/>
                <a:gd name="T18" fmla="*/ 182 w 235"/>
                <a:gd name="T19" fmla="*/ 175 h 349"/>
                <a:gd name="T20" fmla="*/ 182 w 235"/>
                <a:gd name="T21" fmla="*/ 186 h 349"/>
                <a:gd name="T22" fmla="*/ 160 w 235"/>
                <a:gd name="T23" fmla="*/ 191 h 349"/>
                <a:gd name="T24" fmla="*/ 150 w 235"/>
                <a:gd name="T25" fmla="*/ 218 h 349"/>
                <a:gd name="T26" fmla="*/ 150 w 235"/>
                <a:gd name="T27" fmla="*/ 238 h 349"/>
                <a:gd name="T28" fmla="*/ 140 w 235"/>
                <a:gd name="T29" fmla="*/ 238 h 349"/>
                <a:gd name="T30" fmla="*/ 160 w 235"/>
                <a:gd name="T31" fmla="*/ 253 h 349"/>
                <a:gd name="T32" fmla="*/ 192 w 235"/>
                <a:gd name="T33" fmla="*/ 279 h 349"/>
                <a:gd name="T34" fmla="*/ 202 w 235"/>
                <a:gd name="T35" fmla="*/ 279 h 349"/>
                <a:gd name="T36" fmla="*/ 202 w 235"/>
                <a:gd name="T37" fmla="*/ 294 h 349"/>
                <a:gd name="T38" fmla="*/ 160 w 235"/>
                <a:gd name="T39" fmla="*/ 310 h 349"/>
                <a:gd name="T40" fmla="*/ 140 w 235"/>
                <a:gd name="T41" fmla="*/ 336 h 349"/>
                <a:gd name="T42" fmla="*/ 114 w 235"/>
                <a:gd name="T43" fmla="*/ 348 h 349"/>
                <a:gd name="T44" fmla="*/ 98 w 235"/>
                <a:gd name="T45" fmla="*/ 326 h 349"/>
                <a:gd name="T46" fmla="*/ 94 w 235"/>
                <a:gd name="T47" fmla="*/ 326 h 349"/>
                <a:gd name="T48" fmla="*/ 94 w 235"/>
                <a:gd name="T49" fmla="*/ 348 h 349"/>
                <a:gd name="T50" fmla="*/ 82 w 235"/>
                <a:gd name="T51" fmla="*/ 336 h 349"/>
                <a:gd name="T52" fmla="*/ 68 w 235"/>
                <a:gd name="T53" fmla="*/ 336 h 349"/>
                <a:gd name="T54" fmla="*/ 72 w 235"/>
                <a:gd name="T55" fmla="*/ 320 h 349"/>
                <a:gd name="T56" fmla="*/ 52 w 235"/>
                <a:gd name="T57" fmla="*/ 320 h 349"/>
                <a:gd name="T58" fmla="*/ 57 w 235"/>
                <a:gd name="T59" fmla="*/ 294 h 349"/>
                <a:gd name="T60" fmla="*/ 68 w 235"/>
                <a:gd name="T61" fmla="*/ 284 h 349"/>
                <a:gd name="T62" fmla="*/ 72 w 235"/>
                <a:gd name="T63" fmla="*/ 284 h 349"/>
                <a:gd name="T64" fmla="*/ 57 w 235"/>
                <a:gd name="T65" fmla="*/ 279 h 349"/>
                <a:gd name="T66" fmla="*/ 57 w 235"/>
                <a:gd name="T67" fmla="*/ 253 h 349"/>
                <a:gd name="T68" fmla="*/ 68 w 235"/>
                <a:gd name="T69" fmla="*/ 238 h 349"/>
                <a:gd name="T70" fmla="*/ 57 w 235"/>
                <a:gd name="T71" fmla="*/ 228 h 349"/>
                <a:gd name="T72" fmla="*/ 52 w 235"/>
                <a:gd name="T73" fmla="*/ 228 h 349"/>
                <a:gd name="T74" fmla="*/ 26 w 235"/>
                <a:gd name="T75" fmla="*/ 218 h 349"/>
                <a:gd name="T76" fmla="*/ 26 w 235"/>
                <a:gd name="T77" fmla="*/ 228 h 349"/>
                <a:gd name="T78" fmla="*/ 16 w 235"/>
                <a:gd name="T79" fmla="*/ 228 h 349"/>
                <a:gd name="T80" fmla="*/ 0 w 235"/>
                <a:gd name="T81" fmla="*/ 218 h 349"/>
                <a:gd name="T82" fmla="*/ 16 w 235"/>
                <a:gd name="T83" fmla="*/ 175 h 349"/>
                <a:gd name="T84" fmla="*/ 52 w 235"/>
                <a:gd name="T85" fmla="*/ 149 h 349"/>
                <a:gd name="T86" fmla="*/ 68 w 235"/>
                <a:gd name="T87" fmla="*/ 134 h 349"/>
                <a:gd name="T88" fmla="*/ 72 w 235"/>
                <a:gd name="T89" fmla="*/ 118 h 349"/>
                <a:gd name="T90" fmla="*/ 72 w 235"/>
                <a:gd name="T91" fmla="*/ 93 h 349"/>
                <a:gd name="T92" fmla="*/ 94 w 235"/>
                <a:gd name="T93" fmla="*/ 83 h 349"/>
                <a:gd name="T94" fmla="*/ 109 w 235"/>
                <a:gd name="T95" fmla="*/ 103 h 349"/>
                <a:gd name="T96" fmla="*/ 135 w 235"/>
                <a:gd name="T97" fmla="*/ 103 h 349"/>
                <a:gd name="T98" fmla="*/ 150 w 235"/>
                <a:gd name="T99" fmla="*/ 103 h 349"/>
                <a:gd name="T100" fmla="*/ 140 w 235"/>
                <a:gd name="T101" fmla="*/ 83 h 349"/>
                <a:gd name="T102" fmla="*/ 140 w 235"/>
                <a:gd name="T103" fmla="*/ 77 h 349"/>
                <a:gd name="T104" fmla="*/ 160 w 235"/>
                <a:gd name="T105" fmla="*/ 67 h 349"/>
                <a:gd name="T106" fmla="*/ 176 w 235"/>
                <a:gd name="T107" fmla="*/ 61 h 349"/>
                <a:gd name="T108" fmla="*/ 182 w 235"/>
                <a:gd name="T109" fmla="*/ 41 h 349"/>
                <a:gd name="T110" fmla="*/ 202 w 235"/>
                <a:gd name="T111" fmla="*/ 26 h 349"/>
                <a:gd name="T112" fmla="*/ 202 w 235"/>
                <a:gd name="T113" fmla="*/ 0 h 349"/>
                <a:gd name="T114" fmla="*/ 217 w 235"/>
                <a:gd name="T115" fmla="*/ 10 h 349"/>
                <a:gd name="T116" fmla="*/ 234 w 235"/>
                <a:gd name="T117" fmla="*/ 26 h 349"/>
                <a:gd name="T118" fmla="*/ 234 w 235"/>
                <a:gd name="T119" fmla="*/ 26 h 34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35"/>
                <a:gd name="T181" fmla="*/ 0 h 349"/>
                <a:gd name="T182" fmla="*/ 235 w 235"/>
                <a:gd name="T183" fmla="*/ 349 h 34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35" h="349">
                  <a:moveTo>
                    <a:pt x="234" y="26"/>
                  </a:moveTo>
                  <a:lnTo>
                    <a:pt x="234" y="36"/>
                  </a:lnTo>
                  <a:lnTo>
                    <a:pt x="223" y="41"/>
                  </a:lnTo>
                  <a:lnTo>
                    <a:pt x="217" y="67"/>
                  </a:lnTo>
                  <a:lnTo>
                    <a:pt x="207" y="103"/>
                  </a:lnTo>
                  <a:lnTo>
                    <a:pt x="217" y="103"/>
                  </a:lnTo>
                  <a:lnTo>
                    <a:pt x="223" y="134"/>
                  </a:lnTo>
                  <a:lnTo>
                    <a:pt x="207" y="149"/>
                  </a:lnTo>
                  <a:lnTo>
                    <a:pt x="202" y="160"/>
                  </a:lnTo>
                  <a:lnTo>
                    <a:pt x="182" y="175"/>
                  </a:lnTo>
                  <a:lnTo>
                    <a:pt x="182" y="186"/>
                  </a:lnTo>
                  <a:lnTo>
                    <a:pt x="160" y="191"/>
                  </a:lnTo>
                  <a:lnTo>
                    <a:pt x="150" y="218"/>
                  </a:lnTo>
                  <a:lnTo>
                    <a:pt x="150" y="238"/>
                  </a:lnTo>
                  <a:lnTo>
                    <a:pt x="140" y="238"/>
                  </a:lnTo>
                  <a:lnTo>
                    <a:pt x="160" y="253"/>
                  </a:lnTo>
                  <a:lnTo>
                    <a:pt x="192" y="279"/>
                  </a:lnTo>
                  <a:lnTo>
                    <a:pt x="202" y="279"/>
                  </a:lnTo>
                  <a:lnTo>
                    <a:pt x="202" y="294"/>
                  </a:lnTo>
                  <a:lnTo>
                    <a:pt x="160" y="310"/>
                  </a:lnTo>
                  <a:lnTo>
                    <a:pt x="140" y="336"/>
                  </a:lnTo>
                  <a:lnTo>
                    <a:pt x="114" y="348"/>
                  </a:lnTo>
                  <a:lnTo>
                    <a:pt x="98" y="326"/>
                  </a:lnTo>
                  <a:lnTo>
                    <a:pt x="94" y="326"/>
                  </a:lnTo>
                  <a:lnTo>
                    <a:pt x="94" y="348"/>
                  </a:lnTo>
                  <a:lnTo>
                    <a:pt x="82" y="336"/>
                  </a:lnTo>
                  <a:lnTo>
                    <a:pt x="68" y="336"/>
                  </a:lnTo>
                  <a:lnTo>
                    <a:pt x="72" y="320"/>
                  </a:lnTo>
                  <a:lnTo>
                    <a:pt x="52" y="320"/>
                  </a:lnTo>
                  <a:lnTo>
                    <a:pt x="57" y="294"/>
                  </a:lnTo>
                  <a:lnTo>
                    <a:pt x="68" y="284"/>
                  </a:lnTo>
                  <a:lnTo>
                    <a:pt x="72" y="284"/>
                  </a:lnTo>
                  <a:lnTo>
                    <a:pt x="57" y="279"/>
                  </a:lnTo>
                  <a:lnTo>
                    <a:pt x="57" y="253"/>
                  </a:lnTo>
                  <a:lnTo>
                    <a:pt x="68" y="238"/>
                  </a:lnTo>
                  <a:lnTo>
                    <a:pt x="57" y="228"/>
                  </a:lnTo>
                  <a:lnTo>
                    <a:pt x="52" y="228"/>
                  </a:lnTo>
                  <a:lnTo>
                    <a:pt x="26" y="218"/>
                  </a:lnTo>
                  <a:lnTo>
                    <a:pt x="26" y="228"/>
                  </a:lnTo>
                  <a:lnTo>
                    <a:pt x="16" y="228"/>
                  </a:lnTo>
                  <a:lnTo>
                    <a:pt x="0" y="218"/>
                  </a:lnTo>
                  <a:lnTo>
                    <a:pt x="16" y="175"/>
                  </a:lnTo>
                  <a:lnTo>
                    <a:pt x="52" y="149"/>
                  </a:lnTo>
                  <a:lnTo>
                    <a:pt x="68" y="134"/>
                  </a:lnTo>
                  <a:lnTo>
                    <a:pt x="72" y="118"/>
                  </a:lnTo>
                  <a:lnTo>
                    <a:pt x="72" y="93"/>
                  </a:lnTo>
                  <a:lnTo>
                    <a:pt x="94" y="83"/>
                  </a:lnTo>
                  <a:lnTo>
                    <a:pt x="109" y="103"/>
                  </a:lnTo>
                  <a:lnTo>
                    <a:pt x="135" y="103"/>
                  </a:lnTo>
                  <a:lnTo>
                    <a:pt x="150" y="103"/>
                  </a:lnTo>
                  <a:lnTo>
                    <a:pt x="140" y="83"/>
                  </a:lnTo>
                  <a:lnTo>
                    <a:pt x="140" y="77"/>
                  </a:lnTo>
                  <a:lnTo>
                    <a:pt x="160" y="67"/>
                  </a:lnTo>
                  <a:lnTo>
                    <a:pt x="176" y="61"/>
                  </a:lnTo>
                  <a:lnTo>
                    <a:pt x="182" y="41"/>
                  </a:lnTo>
                  <a:lnTo>
                    <a:pt x="202" y="26"/>
                  </a:lnTo>
                  <a:lnTo>
                    <a:pt x="202" y="0"/>
                  </a:lnTo>
                  <a:lnTo>
                    <a:pt x="217" y="10"/>
                  </a:lnTo>
                  <a:lnTo>
                    <a:pt x="234" y="26"/>
                  </a:lnTo>
                </a:path>
              </a:pathLst>
            </a:custGeom>
            <a:solidFill>
              <a:schemeClr val="bg1"/>
            </a:solidFill>
            <a:ln w="324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87" name="Freeform 86"/>
            <p:cNvSpPr>
              <a:spLocks noChangeArrowheads="1"/>
            </p:cNvSpPr>
            <p:nvPr/>
          </p:nvSpPr>
          <p:spPr bwMode="auto">
            <a:xfrm>
              <a:off x="7717854" y="2625725"/>
              <a:ext cx="101600" cy="168275"/>
            </a:xfrm>
            <a:custGeom>
              <a:avLst/>
              <a:gdLst>
                <a:gd name="T0" fmla="*/ 16 w 162"/>
                <a:gd name="T1" fmla="*/ 57 h 266"/>
                <a:gd name="T2" fmla="*/ 36 w 162"/>
                <a:gd name="T3" fmla="*/ 31 h 266"/>
                <a:gd name="T4" fmla="*/ 77 w 162"/>
                <a:gd name="T5" fmla="*/ 16 h 266"/>
                <a:gd name="T6" fmla="*/ 77 w 162"/>
                <a:gd name="T7" fmla="*/ 0 h 266"/>
                <a:gd name="T8" fmla="*/ 118 w 162"/>
                <a:gd name="T9" fmla="*/ 68 h 266"/>
                <a:gd name="T10" fmla="*/ 150 w 162"/>
                <a:gd name="T11" fmla="*/ 114 h 266"/>
                <a:gd name="T12" fmla="*/ 150 w 162"/>
                <a:gd name="T13" fmla="*/ 155 h 266"/>
                <a:gd name="T14" fmla="*/ 161 w 162"/>
                <a:gd name="T15" fmla="*/ 166 h 266"/>
                <a:gd name="T16" fmla="*/ 161 w 162"/>
                <a:gd name="T17" fmla="*/ 192 h 266"/>
                <a:gd name="T18" fmla="*/ 150 w 162"/>
                <a:gd name="T19" fmla="*/ 217 h 266"/>
                <a:gd name="T20" fmla="*/ 134 w 162"/>
                <a:gd name="T21" fmla="*/ 217 h 266"/>
                <a:gd name="T22" fmla="*/ 124 w 162"/>
                <a:gd name="T23" fmla="*/ 217 h 266"/>
                <a:gd name="T24" fmla="*/ 124 w 162"/>
                <a:gd name="T25" fmla="*/ 233 h 266"/>
                <a:gd name="T26" fmla="*/ 108 w 162"/>
                <a:gd name="T27" fmla="*/ 223 h 266"/>
                <a:gd name="T28" fmla="*/ 108 w 162"/>
                <a:gd name="T29" fmla="*/ 217 h 266"/>
                <a:gd name="T30" fmla="*/ 98 w 162"/>
                <a:gd name="T31" fmla="*/ 233 h 266"/>
                <a:gd name="T32" fmla="*/ 98 w 162"/>
                <a:gd name="T33" fmla="*/ 238 h 266"/>
                <a:gd name="T34" fmla="*/ 93 w 162"/>
                <a:gd name="T35" fmla="*/ 233 h 266"/>
                <a:gd name="T36" fmla="*/ 83 w 162"/>
                <a:gd name="T37" fmla="*/ 238 h 266"/>
                <a:gd name="T38" fmla="*/ 93 w 162"/>
                <a:gd name="T39" fmla="*/ 248 h 266"/>
                <a:gd name="T40" fmla="*/ 83 w 162"/>
                <a:gd name="T41" fmla="*/ 258 h 266"/>
                <a:gd name="T42" fmla="*/ 77 w 162"/>
                <a:gd name="T43" fmla="*/ 248 h 266"/>
                <a:gd name="T44" fmla="*/ 67 w 162"/>
                <a:gd name="T45" fmla="*/ 258 h 266"/>
                <a:gd name="T46" fmla="*/ 51 w 162"/>
                <a:gd name="T47" fmla="*/ 265 h 266"/>
                <a:gd name="T48" fmla="*/ 51 w 162"/>
                <a:gd name="T49" fmla="*/ 233 h 266"/>
                <a:gd name="T50" fmla="*/ 41 w 162"/>
                <a:gd name="T51" fmla="*/ 238 h 266"/>
                <a:gd name="T52" fmla="*/ 36 w 162"/>
                <a:gd name="T53" fmla="*/ 207 h 266"/>
                <a:gd name="T54" fmla="*/ 41 w 162"/>
                <a:gd name="T55" fmla="*/ 197 h 266"/>
                <a:gd name="T56" fmla="*/ 36 w 162"/>
                <a:gd name="T57" fmla="*/ 192 h 266"/>
                <a:gd name="T58" fmla="*/ 36 w 162"/>
                <a:gd name="T59" fmla="*/ 181 h 266"/>
                <a:gd name="T60" fmla="*/ 41 w 162"/>
                <a:gd name="T61" fmla="*/ 176 h 266"/>
                <a:gd name="T62" fmla="*/ 41 w 162"/>
                <a:gd name="T63" fmla="*/ 166 h 266"/>
                <a:gd name="T64" fmla="*/ 36 w 162"/>
                <a:gd name="T65" fmla="*/ 155 h 266"/>
                <a:gd name="T66" fmla="*/ 16 w 162"/>
                <a:gd name="T67" fmla="*/ 125 h 266"/>
                <a:gd name="T68" fmla="*/ 10 w 162"/>
                <a:gd name="T69" fmla="*/ 114 h 266"/>
                <a:gd name="T70" fmla="*/ 10 w 162"/>
                <a:gd name="T71" fmla="*/ 109 h 266"/>
                <a:gd name="T72" fmla="*/ 36 w 162"/>
                <a:gd name="T73" fmla="*/ 114 h 266"/>
                <a:gd name="T74" fmla="*/ 26 w 162"/>
                <a:gd name="T75" fmla="*/ 98 h 266"/>
                <a:gd name="T76" fmla="*/ 16 w 162"/>
                <a:gd name="T77" fmla="*/ 88 h 266"/>
                <a:gd name="T78" fmla="*/ 10 w 162"/>
                <a:gd name="T79" fmla="*/ 72 h 266"/>
                <a:gd name="T80" fmla="*/ 0 w 162"/>
                <a:gd name="T81" fmla="*/ 68 h 266"/>
                <a:gd name="T82" fmla="*/ 16 w 162"/>
                <a:gd name="T83" fmla="*/ 68 h 266"/>
                <a:gd name="T84" fmla="*/ 16 w 162"/>
                <a:gd name="T85" fmla="*/ 57 h 266"/>
                <a:gd name="T86" fmla="*/ 16 w 162"/>
                <a:gd name="T87" fmla="*/ 57 h 26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62"/>
                <a:gd name="T133" fmla="*/ 0 h 266"/>
                <a:gd name="T134" fmla="*/ 162 w 162"/>
                <a:gd name="T135" fmla="*/ 266 h 26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62" h="266">
                  <a:moveTo>
                    <a:pt x="16" y="57"/>
                  </a:moveTo>
                  <a:lnTo>
                    <a:pt x="36" y="31"/>
                  </a:lnTo>
                  <a:lnTo>
                    <a:pt x="77" y="16"/>
                  </a:lnTo>
                  <a:lnTo>
                    <a:pt x="77" y="0"/>
                  </a:lnTo>
                  <a:lnTo>
                    <a:pt x="118" y="68"/>
                  </a:lnTo>
                  <a:lnTo>
                    <a:pt x="150" y="114"/>
                  </a:lnTo>
                  <a:lnTo>
                    <a:pt x="150" y="155"/>
                  </a:lnTo>
                  <a:lnTo>
                    <a:pt x="161" y="166"/>
                  </a:lnTo>
                  <a:lnTo>
                    <a:pt x="161" y="192"/>
                  </a:lnTo>
                  <a:lnTo>
                    <a:pt x="150" y="217"/>
                  </a:lnTo>
                  <a:lnTo>
                    <a:pt x="134" y="217"/>
                  </a:lnTo>
                  <a:lnTo>
                    <a:pt x="124" y="217"/>
                  </a:lnTo>
                  <a:lnTo>
                    <a:pt x="124" y="233"/>
                  </a:lnTo>
                  <a:lnTo>
                    <a:pt x="108" y="223"/>
                  </a:lnTo>
                  <a:lnTo>
                    <a:pt x="108" y="217"/>
                  </a:lnTo>
                  <a:lnTo>
                    <a:pt x="98" y="233"/>
                  </a:lnTo>
                  <a:lnTo>
                    <a:pt x="98" y="238"/>
                  </a:lnTo>
                  <a:lnTo>
                    <a:pt x="93" y="233"/>
                  </a:lnTo>
                  <a:lnTo>
                    <a:pt x="83" y="238"/>
                  </a:lnTo>
                  <a:lnTo>
                    <a:pt x="93" y="248"/>
                  </a:lnTo>
                  <a:lnTo>
                    <a:pt x="83" y="258"/>
                  </a:lnTo>
                  <a:lnTo>
                    <a:pt x="77" y="248"/>
                  </a:lnTo>
                  <a:lnTo>
                    <a:pt x="67" y="258"/>
                  </a:lnTo>
                  <a:lnTo>
                    <a:pt x="51" y="265"/>
                  </a:lnTo>
                  <a:lnTo>
                    <a:pt x="51" y="233"/>
                  </a:lnTo>
                  <a:lnTo>
                    <a:pt x="41" y="238"/>
                  </a:lnTo>
                  <a:lnTo>
                    <a:pt x="36" y="207"/>
                  </a:lnTo>
                  <a:lnTo>
                    <a:pt x="41" y="197"/>
                  </a:lnTo>
                  <a:lnTo>
                    <a:pt x="36" y="192"/>
                  </a:lnTo>
                  <a:lnTo>
                    <a:pt x="36" y="181"/>
                  </a:lnTo>
                  <a:lnTo>
                    <a:pt x="41" y="176"/>
                  </a:lnTo>
                  <a:lnTo>
                    <a:pt x="41" y="166"/>
                  </a:lnTo>
                  <a:lnTo>
                    <a:pt x="36" y="155"/>
                  </a:lnTo>
                  <a:lnTo>
                    <a:pt x="16" y="125"/>
                  </a:lnTo>
                  <a:lnTo>
                    <a:pt x="10" y="114"/>
                  </a:lnTo>
                  <a:lnTo>
                    <a:pt x="10" y="109"/>
                  </a:lnTo>
                  <a:lnTo>
                    <a:pt x="36" y="114"/>
                  </a:lnTo>
                  <a:lnTo>
                    <a:pt x="26" y="98"/>
                  </a:lnTo>
                  <a:lnTo>
                    <a:pt x="16" y="88"/>
                  </a:lnTo>
                  <a:lnTo>
                    <a:pt x="10" y="72"/>
                  </a:lnTo>
                  <a:lnTo>
                    <a:pt x="0" y="68"/>
                  </a:lnTo>
                  <a:lnTo>
                    <a:pt x="16" y="68"/>
                  </a:lnTo>
                  <a:lnTo>
                    <a:pt x="16" y="57"/>
                  </a:lnTo>
                </a:path>
              </a:pathLst>
            </a:custGeom>
            <a:solidFill>
              <a:schemeClr val="bg1"/>
            </a:solidFill>
            <a:ln w="3302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88" name="Freeform 87"/>
            <p:cNvSpPr>
              <a:spLocks noChangeArrowheads="1"/>
            </p:cNvSpPr>
            <p:nvPr/>
          </p:nvSpPr>
          <p:spPr bwMode="auto">
            <a:xfrm>
              <a:off x="5569967" y="3000375"/>
              <a:ext cx="42862" cy="42863"/>
            </a:xfrm>
            <a:custGeom>
              <a:avLst/>
              <a:gdLst>
                <a:gd name="T0" fmla="*/ 0 w 68"/>
                <a:gd name="T1" fmla="*/ 42 h 69"/>
                <a:gd name="T2" fmla="*/ 10 w 68"/>
                <a:gd name="T3" fmla="*/ 27 h 69"/>
                <a:gd name="T4" fmla="*/ 16 w 68"/>
                <a:gd name="T5" fmla="*/ 0 h 69"/>
                <a:gd name="T6" fmla="*/ 41 w 68"/>
                <a:gd name="T7" fmla="*/ 0 h 69"/>
                <a:gd name="T8" fmla="*/ 51 w 68"/>
                <a:gd name="T9" fmla="*/ 11 h 69"/>
                <a:gd name="T10" fmla="*/ 62 w 68"/>
                <a:gd name="T11" fmla="*/ 11 h 69"/>
                <a:gd name="T12" fmla="*/ 62 w 68"/>
                <a:gd name="T13" fmla="*/ 21 h 69"/>
                <a:gd name="T14" fmla="*/ 41 w 68"/>
                <a:gd name="T15" fmla="*/ 27 h 69"/>
                <a:gd name="T16" fmla="*/ 51 w 68"/>
                <a:gd name="T17" fmla="*/ 37 h 69"/>
                <a:gd name="T18" fmla="*/ 67 w 68"/>
                <a:gd name="T19" fmla="*/ 68 h 69"/>
                <a:gd name="T20" fmla="*/ 41 w 68"/>
                <a:gd name="T21" fmla="*/ 68 h 69"/>
                <a:gd name="T22" fmla="*/ 36 w 68"/>
                <a:gd name="T23" fmla="*/ 52 h 69"/>
                <a:gd name="T24" fmla="*/ 0 w 68"/>
                <a:gd name="T25" fmla="*/ 42 h 69"/>
                <a:gd name="T26" fmla="*/ 0 w 68"/>
                <a:gd name="T27" fmla="*/ 42 h 6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8"/>
                <a:gd name="T43" fmla="*/ 0 h 69"/>
                <a:gd name="T44" fmla="*/ 68 w 68"/>
                <a:gd name="T45" fmla="*/ 69 h 6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8" h="69">
                  <a:moveTo>
                    <a:pt x="0" y="42"/>
                  </a:moveTo>
                  <a:lnTo>
                    <a:pt x="10" y="27"/>
                  </a:lnTo>
                  <a:lnTo>
                    <a:pt x="16" y="0"/>
                  </a:lnTo>
                  <a:lnTo>
                    <a:pt x="41" y="0"/>
                  </a:lnTo>
                  <a:lnTo>
                    <a:pt x="51" y="11"/>
                  </a:lnTo>
                  <a:lnTo>
                    <a:pt x="62" y="11"/>
                  </a:lnTo>
                  <a:lnTo>
                    <a:pt x="62" y="21"/>
                  </a:lnTo>
                  <a:lnTo>
                    <a:pt x="41" y="27"/>
                  </a:lnTo>
                  <a:lnTo>
                    <a:pt x="51" y="37"/>
                  </a:lnTo>
                  <a:lnTo>
                    <a:pt x="67" y="68"/>
                  </a:lnTo>
                  <a:lnTo>
                    <a:pt x="41" y="68"/>
                  </a:lnTo>
                  <a:lnTo>
                    <a:pt x="36" y="52"/>
                  </a:lnTo>
                  <a:lnTo>
                    <a:pt x="0" y="42"/>
                  </a:lnTo>
                </a:path>
              </a:pathLst>
            </a:custGeom>
            <a:solidFill>
              <a:schemeClr val="bg1"/>
            </a:solidFill>
            <a:ln w="324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89" name="Freeform 88"/>
            <p:cNvSpPr>
              <a:spLocks noChangeArrowheads="1"/>
            </p:cNvSpPr>
            <p:nvPr/>
          </p:nvSpPr>
          <p:spPr bwMode="auto">
            <a:xfrm>
              <a:off x="7086029" y="3224213"/>
              <a:ext cx="223838" cy="265112"/>
            </a:xfrm>
            <a:custGeom>
              <a:avLst/>
              <a:gdLst>
                <a:gd name="T0" fmla="*/ 41 w 353"/>
                <a:gd name="T1" fmla="*/ 62 h 420"/>
                <a:gd name="T2" fmla="*/ 57 w 353"/>
                <a:gd name="T3" fmla="*/ 10 h 420"/>
                <a:gd name="T4" fmla="*/ 82 w 353"/>
                <a:gd name="T5" fmla="*/ 0 h 420"/>
                <a:gd name="T6" fmla="*/ 114 w 353"/>
                <a:gd name="T7" fmla="*/ 26 h 420"/>
                <a:gd name="T8" fmla="*/ 114 w 353"/>
                <a:gd name="T9" fmla="*/ 62 h 420"/>
                <a:gd name="T10" fmla="*/ 180 w 353"/>
                <a:gd name="T11" fmla="*/ 78 h 420"/>
                <a:gd name="T12" fmla="*/ 202 w 353"/>
                <a:gd name="T13" fmla="*/ 94 h 420"/>
                <a:gd name="T14" fmla="*/ 206 w 353"/>
                <a:gd name="T15" fmla="*/ 135 h 420"/>
                <a:gd name="T16" fmla="*/ 176 w 353"/>
                <a:gd name="T17" fmla="*/ 135 h 420"/>
                <a:gd name="T18" fmla="*/ 222 w 353"/>
                <a:gd name="T19" fmla="*/ 186 h 420"/>
                <a:gd name="T20" fmla="*/ 248 w 353"/>
                <a:gd name="T21" fmla="*/ 212 h 420"/>
                <a:gd name="T22" fmla="*/ 290 w 353"/>
                <a:gd name="T23" fmla="*/ 258 h 420"/>
                <a:gd name="T24" fmla="*/ 341 w 353"/>
                <a:gd name="T25" fmla="*/ 311 h 420"/>
                <a:gd name="T26" fmla="*/ 352 w 353"/>
                <a:gd name="T27" fmla="*/ 341 h 420"/>
                <a:gd name="T28" fmla="*/ 352 w 353"/>
                <a:gd name="T29" fmla="*/ 378 h 420"/>
                <a:gd name="T30" fmla="*/ 325 w 353"/>
                <a:gd name="T31" fmla="*/ 393 h 420"/>
                <a:gd name="T32" fmla="*/ 290 w 353"/>
                <a:gd name="T33" fmla="*/ 388 h 420"/>
                <a:gd name="T34" fmla="*/ 284 w 353"/>
                <a:gd name="T35" fmla="*/ 419 h 420"/>
                <a:gd name="T36" fmla="*/ 248 w 353"/>
                <a:gd name="T37" fmla="*/ 409 h 420"/>
                <a:gd name="T38" fmla="*/ 258 w 353"/>
                <a:gd name="T39" fmla="*/ 378 h 420"/>
                <a:gd name="T40" fmla="*/ 258 w 353"/>
                <a:gd name="T41" fmla="*/ 326 h 420"/>
                <a:gd name="T42" fmla="*/ 248 w 353"/>
                <a:gd name="T43" fmla="*/ 311 h 420"/>
                <a:gd name="T44" fmla="*/ 222 w 353"/>
                <a:gd name="T45" fmla="*/ 280 h 420"/>
                <a:gd name="T46" fmla="*/ 217 w 353"/>
                <a:gd name="T47" fmla="*/ 254 h 420"/>
                <a:gd name="T48" fmla="*/ 176 w 353"/>
                <a:gd name="T49" fmla="*/ 202 h 420"/>
                <a:gd name="T50" fmla="*/ 139 w 353"/>
                <a:gd name="T51" fmla="*/ 212 h 420"/>
                <a:gd name="T52" fmla="*/ 114 w 353"/>
                <a:gd name="T53" fmla="*/ 217 h 420"/>
                <a:gd name="T54" fmla="*/ 82 w 353"/>
                <a:gd name="T55" fmla="*/ 217 h 420"/>
                <a:gd name="T56" fmla="*/ 57 w 353"/>
                <a:gd name="T57" fmla="*/ 233 h 420"/>
                <a:gd name="T58" fmla="*/ 46 w 353"/>
                <a:gd name="T59" fmla="*/ 192 h 420"/>
                <a:gd name="T60" fmla="*/ 46 w 353"/>
                <a:gd name="T61" fmla="*/ 150 h 420"/>
                <a:gd name="T62" fmla="*/ 26 w 353"/>
                <a:gd name="T63" fmla="*/ 145 h 420"/>
                <a:gd name="T64" fmla="*/ 26 w 353"/>
                <a:gd name="T65" fmla="*/ 119 h 420"/>
                <a:gd name="T66" fmla="*/ 0 w 353"/>
                <a:gd name="T67" fmla="*/ 109 h 420"/>
                <a:gd name="T68" fmla="*/ 4 w 353"/>
                <a:gd name="T69" fmla="*/ 82 h 420"/>
                <a:gd name="T70" fmla="*/ 16 w 353"/>
                <a:gd name="T71" fmla="*/ 67 h 420"/>
                <a:gd name="T72" fmla="*/ 41 w 353"/>
                <a:gd name="T73" fmla="*/ 52 h 42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53"/>
                <a:gd name="T112" fmla="*/ 0 h 420"/>
                <a:gd name="T113" fmla="*/ 353 w 353"/>
                <a:gd name="T114" fmla="*/ 420 h 42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53" h="420">
                  <a:moveTo>
                    <a:pt x="41" y="52"/>
                  </a:moveTo>
                  <a:lnTo>
                    <a:pt x="41" y="62"/>
                  </a:lnTo>
                  <a:lnTo>
                    <a:pt x="67" y="62"/>
                  </a:lnTo>
                  <a:lnTo>
                    <a:pt x="57" y="10"/>
                  </a:lnTo>
                  <a:lnTo>
                    <a:pt x="67" y="0"/>
                  </a:lnTo>
                  <a:lnTo>
                    <a:pt x="82" y="0"/>
                  </a:lnTo>
                  <a:lnTo>
                    <a:pt x="92" y="16"/>
                  </a:lnTo>
                  <a:lnTo>
                    <a:pt x="114" y="26"/>
                  </a:lnTo>
                  <a:lnTo>
                    <a:pt x="114" y="37"/>
                  </a:lnTo>
                  <a:lnTo>
                    <a:pt x="114" y="62"/>
                  </a:lnTo>
                  <a:lnTo>
                    <a:pt x="149" y="78"/>
                  </a:lnTo>
                  <a:lnTo>
                    <a:pt x="180" y="78"/>
                  </a:lnTo>
                  <a:lnTo>
                    <a:pt x="192" y="94"/>
                  </a:lnTo>
                  <a:lnTo>
                    <a:pt x="202" y="94"/>
                  </a:lnTo>
                  <a:lnTo>
                    <a:pt x="206" y="109"/>
                  </a:lnTo>
                  <a:lnTo>
                    <a:pt x="206" y="135"/>
                  </a:lnTo>
                  <a:lnTo>
                    <a:pt x="192" y="135"/>
                  </a:lnTo>
                  <a:lnTo>
                    <a:pt x="176" y="135"/>
                  </a:lnTo>
                  <a:lnTo>
                    <a:pt x="176" y="150"/>
                  </a:lnTo>
                  <a:lnTo>
                    <a:pt x="222" y="186"/>
                  </a:lnTo>
                  <a:lnTo>
                    <a:pt x="233" y="192"/>
                  </a:lnTo>
                  <a:lnTo>
                    <a:pt x="248" y="212"/>
                  </a:lnTo>
                  <a:lnTo>
                    <a:pt x="264" y="233"/>
                  </a:lnTo>
                  <a:lnTo>
                    <a:pt x="290" y="258"/>
                  </a:lnTo>
                  <a:lnTo>
                    <a:pt x="310" y="284"/>
                  </a:lnTo>
                  <a:lnTo>
                    <a:pt x="341" y="311"/>
                  </a:lnTo>
                  <a:lnTo>
                    <a:pt x="341" y="341"/>
                  </a:lnTo>
                  <a:lnTo>
                    <a:pt x="352" y="341"/>
                  </a:lnTo>
                  <a:lnTo>
                    <a:pt x="352" y="362"/>
                  </a:lnTo>
                  <a:lnTo>
                    <a:pt x="352" y="378"/>
                  </a:lnTo>
                  <a:lnTo>
                    <a:pt x="352" y="393"/>
                  </a:lnTo>
                  <a:lnTo>
                    <a:pt x="325" y="393"/>
                  </a:lnTo>
                  <a:lnTo>
                    <a:pt x="310" y="378"/>
                  </a:lnTo>
                  <a:lnTo>
                    <a:pt x="290" y="388"/>
                  </a:lnTo>
                  <a:lnTo>
                    <a:pt x="290" y="409"/>
                  </a:lnTo>
                  <a:lnTo>
                    <a:pt x="284" y="419"/>
                  </a:lnTo>
                  <a:lnTo>
                    <a:pt x="274" y="409"/>
                  </a:lnTo>
                  <a:lnTo>
                    <a:pt x="248" y="409"/>
                  </a:lnTo>
                  <a:lnTo>
                    <a:pt x="248" y="393"/>
                  </a:lnTo>
                  <a:lnTo>
                    <a:pt x="258" y="378"/>
                  </a:lnTo>
                  <a:lnTo>
                    <a:pt x="258" y="341"/>
                  </a:lnTo>
                  <a:lnTo>
                    <a:pt x="258" y="326"/>
                  </a:lnTo>
                  <a:lnTo>
                    <a:pt x="248" y="321"/>
                  </a:lnTo>
                  <a:lnTo>
                    <a:pt x="248" y="311"/>
                  </a:lnTo>
                  <a:lnTo>
                    <a:pt x="233" y="300"/>
                  </a:lnTo>
                  <a:lnTo>
                    <a:pt x="222" y="280"/>
                  </a:lnTo>
                  <a:lnTo>
                    <a:pt x="217" y="258"/>
                  </a:lnTo>
                  <a:lnTo>
                    <a:pt x="217" y="254"/>
                  </a:lnTo>
                  <a:lnTo>
                    <a:pt x="192" y="217"/>
                  </a:lnTo>
                  <a:lnTo>
                    <a:pt x="176" y="202"/>
                  </a:lnTo>
                  <a:lnTo>
                    <a:pt x="149" y="192"/>
                  </a:lnTo>
                  <a:lnTo>
                    <a:pt x="139" y="212"/>
                  </a:lnTo>
                  <a:lnTo>
                    <a:pt x="124" y="212"/>
                  </a:lnTo>
                  <a:lnTo>
                    <a:pt x="114" y="217"/>
                  </a:lnTo>
                  <a:lnTo>
                    <a:pt x="98" y="202"/>
                  </a:lnTo>
                  <a:lnTo>
                    <a:pt x="82" y="217"/>
                  </a:lnTo>
                  <a:lnTo>
                    <a:pt x="72" y="217"/>
                  </a:lnTo>
                  <a:lnTo>
                    <a:pt x="57" y="233"/>
                  </a:lnTo>
                  <a:lnTo>
                    <a:pt x="46" y="227"/>
                  </a:lnTo>
                  <a:lnTo>
                    <a:pt x="46" y="192"/>
                  </a:lnTo>
                  <a:lnTo>
                    <a:pt x="57" y="160"/>
                  </a:lnTo>
                  <a:lnTo>
                    <a:pt x="46" y="150"/>
                  </a:lnTo>
                  <a:lnTo>
                    <a:pt x="41" y="135"/>
                  </a:lnTo>
                  <a:lnTo>
                    <a:pt x="26" y="145"/>
                  </a:lnTo>
                  <a:lnTo>
                    <a:pt x="16" y="135"/>
                  </a:lnTo>
                  <a:lnTo>
                    <a:pt x="26" y="119"/>
                  </a:lnTo>
                  <a:lnTo>
                    <a:pt x="4" y="104"/>
                  </a:lnTo>
                  <a:lnTo>
                    <a:pt x="0" y="109"/>
                  </a:lnTo>
                  <a:lnTo>
                    <a:pt x="0" y="94"/>
                  </a:lnTo>
                  <a:lnTo>
                    <a:pt x="4" y="82"/>
                  </a:lnTo>
                  <a:lnTo>
                    <a:pt x="26" y="78"/>
                  </a:lnTo>
                  <a:lnTo>
                    <a:pt x="16" y="67"/>
                  </a:lnTo>
                  <a:lnTo>
                    <a:pt x="26" y="62"/>
                  </a:lnTo>
                  <a:lnTo>
                    <a:pt x="41" y="52"/>
                  </a:lnTo>
                </a:path>
              </a:pathLst>
            </a:custGeom>
            <a:solidFill>
              <a:schemeClr val="bg1"/>
            </a:solidFill>
            <a:ln w="324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90" name="Freeform 89"/>
            <p:cNvSpPr>
              <a:spLocks noChangeArrowheads="1"/>
            </p:cNvSpPr>
            <p:nvPr/>
          </p:nvSpPr>
          <p:spPr bwMode="auto">
            <a:xfrm>
              <a:off x="5241354" y="2852738"/>
              <a:ext cx="34925" cy="52387"/>
            </a:xfrm>
            <a:custGeom>
              <a:avLst/>
              <a:gdLst>
                <a:gd name="T0" fmla="*/ 27 w 58"/>
                <a:gd name="T1" fmla="*/ 10 h 84"/>
                <a:gd name="T2" fmla="*/ 57 w 58"/>
                <a:gd name="T3" fmla="*/ 0 h 84"/>
                <a:gd name="T4" fmla="*/ 57 w 58"/>
                <a:gd name="T5" fmla="*/ 15 h 84"/>
                <a:gd name="T6" fmla="*/ 57 w 58"/>
                <a:gd name="T7" fmla="*/ 36 h 84"/>
                <a:gd name="T8" fmla="*/ 42 w 58"/>
                <a:gd name="T9" fmla="*/ 52 h 84"/>
                <a:gd name="T10" fmla="*/ 42 w 58"/>
                <a:gd name="T11" fmla="*/ 57 h 84"/>
                <a:gd name="T12" fmla="*/ 31 w 58"/>
                <a:gd name="T13" fmla="*/ 77 h 84"/>
                <a:gd name="T14" fmla="*/ 16 w 58"/>
                <a:gd name="T15" fmla="*/ 77 h 84"/>
                <a:gd name="T16" fmla="*/ 16 w 58"/>
                <a:gd name="T17" fmla="*/ 83 h 84"/>
                <a:gd name="T18" fmla="*/ 0 w 58"/>
                <a:gd name="T19" fmla="*/ 83 h 84"/>
                <a:gd name="T20" fmla="*/ 0 w 58"/>
                <a:gd name="T21" fmla="*/ 67 h 84"/>
                <a:gd name="T22" fmla="*/ 11 w 58"/>
                <a:gd name="T23" fmla="*/ 52 h 84"/>
                <a:gd name="T24" fmla="*/ 16 w 58"/>
                <a:gd name="T25" fmla="*/ 26 h 84"/>
                <a:gd name="T26" fmla="*/ 27 w 58"/>
                <a:gd name="T27" fmla="*/ 10 h 84"/>
                <a:gd name="T28" fmla="*/ 27 w 58"/>
                <a:gd name="T29" fmla="*/ 10 h 8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8"/>
                <a:gd name="T46" fmla="*/ 0 h 84"/>
                <a:gd name="T47" fmla="*/ 58 w 58"/>
                <a:gd name="T48" fmla="*/ 84 h 8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8" h="84">
                  <a:moveTo>
                    <a:pt x="27" y="10"/>
                  </a:moveTo>
                  <a:lnTo>
                    <a:pt x="57" y="0"/>
                  </a:lnTo>
                  <a:lnTo>
                    <a:pt x="57" y="15"/>
                  </a:lnTo>
                  <a:lnTo>
                    <a:pt x="57" y="36"/>
                  </a:lnTo>
                  <a:lnTo>
                    <a:pt x="42" y="52"/>
                  </a:lnTo>
                  <a:lnTo>
                    <a:pt x="42" y="57"/>
                  </a:lnTo>
                  <a:lnTo>
                    <a:pt x="31" y="77"/>
                  </a:lnTo>
                  <a:lnTo>
                    <a:pt x="16" y="77"/>
                  </a:lnTo>
                  <a:lnTo>
                    <a:pt x="16" y="83"/>
                  </a:lnTo>
                  <a:lnTo>
                    <a:pt x="0" y="83"/>
                  </a:lnTo>
                  <a:lnTo>
                    <a:pt x="0" y="67"/>
                  </a:lnTo>
                  <a:lnTo>
                    <a:pt x="11" y="52"/>
                  </a:lnTo>
                  <a:lnTo>
                    <a:pt x="16" y="26"/>
                  </a:lnTo>
                  <a:lnTo>
                    <a:pt x="27" y="10"/>
                  </a:lnTo>
                </a:path>
              </a:pathLst>
            </a:custGeom>
            <a:solidFill>
              <a:schemeClr val="bg1"/>
            </a:solidFill>
            <a:ln w="324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91" name="Freeform 90"/>
            <p:cNvSpPr>
              <a:spLocks noChangeArrowheads="1"/>
            </p:cNvSpPr>
            <p:nvPr/>
          </p:nvSpPr>
          <p:spPr bwMode="auto">
            <a:xfrm>
              <a:off x="7113017" y="3703638"/>
              <a:ext cx="114300" cy="150812"/>
            </a:xfrm>
            <a:custGeom>
              <a:avLst/>
              <a:gdLst>
                <a:gd name="T0" fmla="*/ 0 w 182"/>
                <a:gd name="T1" fmla="*/ 4 h 239"/>
                <a:gd name="T2" fmla="*/ 4 w 182"/>
                <a:gd name="T3" fmla="*/ 0 h 239"/>
                <a:gd name="T4" fmla="*/ 41 w 182"/>
                <a:gd name="T5" fmla="*/ 20 h 239"/>
                <a:gd name="T6" fmla="*/ 31 w 182"/>
                <a:gd name="T7" fmla="*/ 41 h 239"/>
                <a:gd name="T8" fmla="*/ 51 w 182"/>
                <a:gd name="T9" fmla="*/ 41 h 239"/>
                <a:gd name="T10" fmla="*/ 57 w 182"/>
                <a:gd name="T11" fmla="*/ 20 h 239"/>
                <a:gd name="T12" fmla="*/ 67 w 182"/>
                <a:gd name="T13" fmla="*/ 31 h 239"/>
                <a:gd name="T14" fmla="*/ 73 w 182"/>
                <a:gd name="T15" fmla="*/ 20 h 239"/>
                <a:gd name="T16" fmla="*/ 83 w 182"/>
                <a:gd name="T17" fmla="*/ 20 h 239"/>
                <a:gd name="T18" fmla="*/ 140 w 182"/>
                <a:gd name="T19" fmla="*/ 88 h 239"/>
                <a:gd name="T20" fmla="*/ 140 w 182"/>
                <a:gd name="T21" fmla="*/ 130 h 239"/>
                <a:gd name="T22" fmla="*/ 151 w 182"/>
                <a:gd name="T23" fmla="*/ 155 h 239"/>
                <a:gd name="T24" fmla="*/ 151 w 182"/>
                <a:gd name="T25" fmla="*/ 176 h 239"/>
                <a:gd name="T26" fmla="*/ 165 w 182"/>
                <a:gd name="T27" fmla="*/ 181 h 239"/>
                <a:gd name="T28" fmla="*/ 181 w 182"/>
                <a:gd name="T29" fmla="*/ 238 h 239"/>
                <a:gd name="T30" fmla="*/ 176 w 182"/>
                <a:gd name="T31" fmla="*/ 222 h 239"/>
                <a:gd name="T32" fmla="*/ 151 w 182"/>
                <a:gd name="T33" fmla="*/ 233 h 239"/>
                <a:gd name="T34" fmla="*/ 151 w 182"/>
                <a:gd name="T35" fmla="*/ 238 h 239"/>
                <a:gd name="T36" fmla="*/ 124 w 182"/>
                <a:gd name="T37" fmla="*/ 218 h 239"/>
                <a:gd name="T38" fmla="*/ 93 w 182"/>
                <a:gd name="T39" fmla="*/ 197 h 239"/>
                <a:gd name="T40" fmla="*/ 57 w 182"/>
                <a:gd name="T41" fmla="*/ 165 h 239"/>
                <a:gd name="T42" fmla="*/ 51 w 182"/>
                <a:gd name="T43" fmla="*/ 150 h 239"/>
                <a:gd name="T44" fmla="*/ 26 w 182"/>
                <a:gd name="T45" fmla="*/ 124 h 239"/>
                <a:gd name="T46" fmla="*/ 26 w 182"/>
                <a:gd name="T47" fmla="*/ 108 h 239"/>
                <a:gd name="T48" fmla="*/ 26 w 182"/>
                <a:gd name="T49" fmla="*/ 83 h 239"/>
                <a:gd name="T50" fmla="*/ 16 w 182"/>
                <a:gd name="T51" fmla="*/ 73 h 239"/>
                <a:gd name="T52" fmla="*/ 4 w 182"/>
                <a:gd name="T53" fmla="*/ 41 h 239"/>
                <a:gd name="T54" fmla="*/ 0 w 182"/>
                <a:gd name="T55" fmla="*/ 4 h 239"/>
                <a:gd name="T56" fmla="*/ 0 w 182"/>
                <a:gd name="T57" fmla="*/ 4 h 23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82"/>
                <a:gd name="T88" fmla="*/ 0 h 239"/>
                <a:gd name="T89" fmla="*/ 182 w 182"/>
                <a:gd name="T90" fmla="*/ 239 h 23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82" h="239">
                  <a:moveTo>
                    <a:pt x="0" y="4"/>
                  </a:moveTo>
                  <a:lnTo>
                    <a:pt x="4" y="0"/>
                  </a:lnTo>
                  <a:lnTo>
                    <a:pt x="41" y="20"/>
                  </a:lnTo>
                  <a:lnTo>
                    <a:pt x="31" y="41"/>
                  </a:lnTo>
                  <a:lnTo>
                    <a:pt x="51" y="41"/>
                  </a:lnTo>
                  <a:lnTo>
                    <a:pt x="57" y="20"/>
                  </a:lnTo>
                  <a:lnTo>
                    <a:pt x="67" y="31"/>
                  </a:lnTo>
                  <a:lnTo>
                    <a:pt x="73" y="20"/>
                  </a:lnTo>
                  <a:lnTo>
                    <a:pt x="83" y="20"/>
                  </a:lnTo>
                  <a:lnTo>
                    <a:pt x="140" y="88"/>
                  </a:lnTo>
                  <a:lnTo>
                    <a:pt x="140" y="130"/>
                  </a:lnTo>
                  <a:lnTo>
                    <a:pt x="151" y="155"/>
                  </a:lnTo>
                  <a:lnTo>
                    <a:pt x="151" y="176"/>
                  </a:lnTo>
                  <a:lnTo>
                    <a:pt x="165" y="181"/>
                  </a:lnTo>
                  <a:lnTo>
                    <a:pt x="181" y="238"/>
                  </a:lnTo>
                  <a:lnTo>
                    <a:pt x="176" y="222"/>
                  </a:lnTo>
                  <a:lnTo>
                    <a:pt x="151" y="233"/>
                  </a:lnTo>
                  <a:lnTo>
                    <a:pt x="151" y="238"/>
                  </a:lnTo>
                  <a:lnTo>
                    <a:pt x="124" y="218"/>
                  </a:lnTo>
                  <a:lnTo>
                    <a:pt x="93" y="197"/>
                  </a:lnTo>
                  <a:lnTo>
                    <a:pt x="57" y="165"/>
                  </a:lnTo>
                  <a:lnTo>
                    <a:pt x="51" y="150"/>
                  </a:lnTo>
                  <a:lnTo>
                    <a:pt x="26" y="124"/>
                  </a:lnTo>
                  <a:lnTo>
                    <a:pt x="26" y="108"/>
                  </a:lnTo>
                  <a:lnTo>
                    <a:pt x="26" y="83"/>
                  </a:lnTo>
                  <a:lnTo>
                    <a:pt x="16" y="73"/>
                  </a:lnTo>
                  <a:lnTo>
                    <a:pt x="4" y="41"/>
                  </a:lnTo>
                  <a:lnTo>
                    <a:pt x="0" y="4"/>
                  </a:lnTo>
                </a:path>
              </a:pathLst>
            </a:custGeom>
            <a:solidFill>
              <a:schemeClr val="bg1"/>
            </a:solidFill>
            <a:ln w="324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92" name="Freeform 91"/>
            <p:cNvSpPr>
              <a:spLocks noChangeArrowheads="1"/>
            </p:cNvSpPr>
            <p:nvPr/>
          </p:nvSpPr>
          <p:spPr bwMode="auto">
            <a:xfrm>
              <a:off x="6570092" y="2143125"/>
              <a:ext cx="877887" cy="407988"/>
            </a:xfrm>
            <a:custGeom>
              <a:avLst/>
              <a:gdLst>
                <a:gd name="T0" fmla="*/ 405 w 1385"/>
                <a:gd name="T1" fmla="*/ 0 h 643"/>
                <a:gd name="T2" fmla="*/ 596 w 1385"/>
                <a:gd name="T3" fmla="*/ 98 h 643"/>
                <a:gd name="T4" fmla="*/ 710 w 1385"/>
                <a:gd name="T5" fmla="*/ 72 h 643"/>
                <a:gd name="T6" fmla="*/ 818 w 1385"/>
                <a:gd name="T7" fmla="*/ 108 h 643"/>
                <a:gd name="T8" fmla="*/ 859 w 1385"/>
                <a:gd name="T9" fmla="*/ 139 h 643"/>
                <a:gd name="T10" fmla="*/ 947 w 1385"/>
                <a:gd name="T11" fmla="*/ 139 h 643"/>
                <a:gd name="T12" fmla="*/ 1062 w 1385"/>
                <a:gd name="T13" fmla="*/ 47 h 643"/>
                <a:gd name="T14" fmla="*/ 1186 w 1385"/>
                <a:gd name="T15" fmla="*/ 72 h 643"/>
                <a:gd name="T16" fmla="*/ 1181 w 1385"/>
                <a:gd name="T17" fmla="*/ 165 h 643"/>
                <a:gd name="T18" fmla="*/ 1170 w 1385"/>
                <a:gd name="T19" fmla="*/ 192 h 643"/>
                <a:gd name="T20" fmla="*/ 1207 w 1385"/>
                <a:gd name="T21" fmla="*/ 207 h 643"/>
                <a:gd name="T22" fmla="*/ 1248 w 1385"/>
                <a:gd name="T23" fmla="*/ 217 h 643"/>
                <a:gd name="T24" fmla="*/ 1289 w 1385"/>
                <a:gd name="T25" fmla="*/ 181 h 643"/>
                <a:gd name="T26" fmla="*/ 1346 w 1385"/>
                <a:gd name="T27" fmla="*/ 222 h 643"/>
                <a:gd name="T28" fmla="*/ 1384 w 1385"/>
                <a:gd name="T29" fmla="*/ 264 h 643"/>
                <a:gd name="T30" fmla="*/ 1342 w 1385"/>
                <a:gd name="T31" fmla="*/ 264 h 643"/>
                <a:gd name="T32" fmla="*/ 1289 w 1385"/>
                <a:gd name="T33" fmla="*/ 300 h 643"/>
                <a:gd name="T34" fmla="*/ 1279 w 1385"/>
                <a:gd name="T35" fmla="*/ 315 h 643"/>
                <a:gd name="T36" fmla="*/ 1264 w 1385"/>
                <a:gd name="T37" fmla="*/ 305 h 643"/>
                <a:gd name="T38" fmla="*/ 1238 w 1385"/>
                <a:gd name="T39" fmla="*/ 325 h 643"/>
                <a:gd name="T40" fmla="*/ 1207 w 1385"/>
                <a:gd name="T41" fmla="*/ 372 h 643"/>
                <a:gd name="T42" fmla="*/ 1170 w 1385"/>
                <a:gd name="T43" fmla="*/ 409 h 643"/>
                <a:gd name="T44" fmla="*/ 1129 w 1385"/>
                <a:gd name="T45" fmla="*/ 414 h 643"/>
                <a:gd name="T46" fmla="*/ 1078 w 1385"/>
                <a:gd name="T47" fmla="*/ 409 h 643"/>
                <a:gd name="T48" fmla="*/ 1072 w 1385"/>
                <a:gd name="T49" fmla="*/ 450 h 643"/>
                <a:gd name="T50" fmla="*/ 1088 w 1385"/>
                <a:gd name="T51" fmla="*/ 502 h 643"/>
                <a:gd name="T52" fmla="*/ 1056 w 1385"/>
                <a:gd name="T53" fmla="*/ 548 h 643"/>
                <a:gd name="T54" fmla="*/ 1020 w 1385"/>
                <a:gd name="T55" fmla="*/ 584 h 643"/>
                <a:gd name="T56" fmla="*/ 845 w 1385"/>
                <a:gd name="T57" fmla="*/ 642 h 643"/>
                <a:gd name="T58" fmla="*/ 802 w 1385"/>
                <a:gd name="T59" fmla="*/ 631 h 643"/>
                <a:gd name="T60" fmla="*/ 694 w 1385"/>
                <a:gd name="T61" fmla="*/ 611 h 643"/>
                <a:gd name="T62" fmla="*/ 611 w 1385"/>
                <a:gd name="T63" fmla="*/ 590 h 643"/>
                <a:gd name="T64" fmla="*/ 513 w 1385"/>
                <a:gd name="T65" fmla="*/ 600 h 643"/>
                <a:gd name="T66" fmla="*/ 461 w 1385"/>
                <a:gd name="T67" fmla="*/ 611 h 643"/>
                <a:gd name="T68" fmla="*/ 409 w 1385"/>
                <a:gd name="T69" fmla="*/ 533 h 643"/>
                <a:gd name="T70" fmla="*/ 383 w 1385"/>
                <a:gd name="T71" fmla="*/ 517 h 643"/>
                <a:gd name="T72" fmla="*/ 301 w 1385"/>
                <a:gd name="T73" fmla="*/ 476 h 643"/>
                <a:gd name="T74" fmla="*/ 217 w 1385"/>
                <a:gd name="T75" fmla="*/ 466 h 643"/>
                <a:gd name="T76" fmla="*/ 166 w 1385"/>
                <a:gd name="T77" fmla="*/ 424 h 643"/>
                <a:gd name="T78" fmla="*/ 166 w 1385"/>
                <a:gd name="T79" fmla="*/ 393 h 643"/>
                <a:gd name="T80" fmla="*/ 140 w 1385"/>
                <a:gd name="T81" fmla="*/ 331 h 643"/>
                <a:gd name="T82" fmla="*/ 99 w 1385"/>
                <a:gd name="T83" fmla="*/ 305 h 643"/>
                <a:gd name="T84" fmla="*/ 84 w 1385"/>
                <a:gd name="T85" fmla="*/ 284 h 643"/>
                <a:gd name="T86" fmla="*/ 40 w 1385"/>
                <a:gd name="T87" fmla="*/ 274 h 643"/>
                <a:gd name="T88" fmla="*/ 15 w 1385"/>
                <a:gd name="T89" fmla="*/ 259 h 643"/>
                <a:gd name="T90" fmla="*/ 0 w 1385"/>
                <a:gd name="T91" fmla="*/ 222 h 643"/>
                <a:gd name="T92" fmla="*/ 68 w 1385"/>
                <a:gd name="T93" fmla="*/ 181 h 643"/>
                <a:gd name="T94" fmla="*/ 94 w 1385"/>
                <a:gd name="T95" fmla="*/ 139 h 643"/>
                <a:gd name="T96" fmla="*/ 125 w 1385"/>
                <a:gd name="T97" fmla="*/ 114 h 643"/>
                <a:gd name="T98" fmla="*/ 192 w 1385"/>
                <a:gd name="T99" fmla="*/ 124 h 643"/>
                <a:gd name="T100" fmla="*/ 248 w 1385"/>
                <a:gd name="T101" fmla="*/ 139 h 643"/>
                <a:gd name="T102" fmla="*/ 342 w 1385"/>
                <a:gd name="T103" fmla="*/ 149 h 643"/>
                <a:gd name="T104" fmla="*/ 405 w 1385"/>
                <a:gd name="T105" fmla="*/ 114 h 643"/>
                <a:gd name="T106" fmla="*/ 378 w 1385"/>
                <a:gd name="T107" fmla="*/ 47 h 643"/>
                <a:gd name="T108" fmla="*/ 405 w 1385"/>
                <a:gd name="T109" fmla="*/ 16 h 64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385"/>
                <a:gd name="T166" fmla="*/ 0 h 643"/>
                <a:gd name="T167" fmla="*/ 1385 w 1385"/>
                <a:gd name="T168" fmla="*/ 643 h 64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385" h="643">
                  <a:moveTo>
                    <a:pt x="405" y="16"/>
                  </a:moveTo>
                  <a:lnTo>
                    <a:pt x="405" y="0"/>
                  </a:lnTo>
                  <a:lnTo>
                    <a:pt x="534" y="31"/>
                  </a:lnTo>
                  <a:lnTo>
                    <a:pt x="596" y="98"/>
                  </a:lnTo>
                  <a:lnTo>
                    <a:pt x="637" y="98"/>
                  </a:lnTo>
                  <a:lnTo>
                    <a:pt x="710" y="72"/>
                  </a:lnTo>
                  <a:lnTo>
                    <a:pt x="745" y="82"/>
                  </a:lnTo>
                  <a:lnTo>
                    <a:pt x="818" y="108"/>
                  </a:lnTo>
                  <a:lnTo>
                    <a:pt x="829" y="124"/>
                  </a:lnTo>
                  <a:lnTo>
                    <a:pt x="859" y="139"/>
                  </a:lnTo>
                  <a:lnTo>
                    <a:pt x="886" y="139"/>
                  </a:lnTo>
                  <a:lnTo>
                    <a:pt x="947" y="139"/>
                  </a:lnTo>
                  <a:lnTo>
                    <a:pt x="1035" y="108"/>
                  </a:lnTo>
                  <a:lnTo>
                    <a:pt x="1062" y="47"/>
                  </a:lnTo>
                  <a:lnTo>
                    <a:pt x="1139" y="72"/>
                  </a:lnTo>
                  <a:lnTo>
                    <a:pt x="1186" y="72"/>
                  </a:lnTo>
                  <a:lnTo>
                    <a:pt x="1181" y="98"/>
                  </a:lnTo>
                  <a:lnTo>
                    <a:pt x="1181" y="165"/>
                  </a:lnTo>
                  <a:lnTo>
                    <a:pt x="1181" y="181"/>
                  </a:lnTo>
                  <a:lnTo>
                    <a:pt x="1170" y="192"/>
                  </a:lnTo>
                  <a:lnTo>
                    <a:pt x="1196" y="217"/>
                  </a:lnTo>
                  <a:lnTo>
                    <a:pt x="1207" y="207"/>
                  </a:lnTo>
                  <a:lnTo>
                    <a:pt x="1232" y="207"/>
                  </a:lnTo>
                  <a:lnTo>
                    <a:pt x="1248" y="217"/>
                  </a:lnTo>
                  <a:lnTo>
                    <a:pt x="1264" y="192"/>
                  </a:lnTo>
                  <a:lnTo>
                    <a:pt x="1289" y="181"/>
                  </a:lnTo>
                  <a:lnTo>
                    <a:pt x="1315" y="196"/>
                  </a:lnTo>
                  <a:lnTo>
                    <a:pt x="1346" y="222"/>
                  </a:lnTo>
                  <a:lnTo>
                    <a:pt x="1362" y="237"/>
                  </a:lnTo>
                  <a:lnTo>
                    <a:pt x="1384" y="264"/>
                  </a:lnTo>
                  <a:lnTo>
                    <a:pt x="1373" y="274"/>
                  </a:lnTo>
                  <a:lnTo>
                    <a:pt x="1342" y="264"/>
                  </a:lnTo>
                  <a:lnTo>
                    <a:pt x="1305" y="274"/>
                  </a:lnTo>
                  <a:lnTo>
                    <a:pt x="1289" y="300"/>
                  </a:lnTo>
                  <a:lnTo>
                    <a:pt x="1279" y="300"/>
                  </a:lnTo>
                  <a:lnTo>
                    <a:pt x="1279" y="315"/>
                  </a:lnTo>
                  <a:lnTo>
                    <a:pt x="1274" y="315"/>
                  </a:lnTo>
                  <a:lnTo>
                    <a:pt x="1264" y="305"/>
                  </a:lnTo>
                  <a:lnTo>
                    <a:pt x="1254" y="305"/>
                  </a:lnTo>
                  <a:lnTo>
                    <a:pt x="1238" y="325"/>
                  </a:lnTo>
                  <a:lnTo>
                    <a:pt x="1238" y="341"/>
                  </a:lnTo>
                  <a:lnTo>
                    <a:pt x="1207" y="372"/>
                  </a:lnTo>
                  <a:lnTo>
                    <a:pt x="1181" y="372"/>
                  </a:lnTo>
                  <a:lnTo>
                    <a:pt x="1170" y="409"/>
                  </a:lnTo>
                  <a:lnTo>
                    <a:pt x="1166" y="414"/>
                  </a:lnTo>
                  <a:lnTo>
                    <a:pt x="1129" y="414"/>
                  </a:lnTo>
                  <a:lnTo>
                    <a:pt x="1098" y="414"/>
                  </a:lnTo>
                  <a:lnTo>
                    <a:pt x="1078" y="409"/>
                  </a:lnTo>
                  <a:lnTo>
                    <a:pt x="1072" y="424"/>
                  </a:lnTo>
                  <a:lnTo>
                    <a:pt x="1072" y="450"/>
                  </a:lnTo>
                  <a:lnTo>
                    <a:pt x="1088" y="466"/>
                  </a:lnTo>
                  <a:lnTo>
                    <a:pt x="1088" y="502"/>
                  </a:lnTo>
                  <a:lnTo>
                    <a:pt x="1062" y="517"/>
                  </a:lnTo>
                  <a:lnTo>
                    <a:pt x="1056" y="548"/>
                  </a:lnTo>
                  <a:lnTo>
                    <a:pt x="1035" y="564"/>
                  </a:lnTo>
                  <a:lnTo>
                    <a:pt x="1020" y="584"/>
                  </a:lnTo>
                  <a:lnTo>
                    <a:pt x="896" y="600"/>
                  </a:lnTo>
                  <a:lnTo>
                    <a:pt x="845" y="642"/>
                  </a:lnTo>
                  <a:lnTo>
                    <a:pt x="818" y="642"/>
                  </a:lnTo>
                  <a:lnTo>
                    <a:pt x="802" y="631"/>
                  </a:lnTo>
                  <a:lnTo>
                    <a:pt x="777" y="631"/>
                  </a:lnTo>
                  <a:lnTo>
                    <a:pt x="694" y="611"/>
                  </a:lnTo>
                  <a:lnTo>
                    <a:pt x="679" y="590"/>
                  </a:lnTo>
                  <a:lnTo>
                    <a:pt x="611" y="590"/>
                  </a:lnTo>
                  <a:lnTo>
                    <a:pt x="596" y="600"/>
                  </a:lnTo>
                  <a:lnTo>
                    <a:pt x="513" y="600"/>
                  </a:lnTo>
                  <a:lnTo>
                    <a:pt x="503" y="611"/>
                  </a:lnTo>
                  <a:lnTo>
                    <a:pt x="461" y="611"/>
                  </a:lnTo>
                  <a:lnTo>
                    <a:pt x="436" y="584"/>
                  </a:lnTo>
                  <a:lnTo>
                    <a:pt x="409" y="533"/>
                  </a:lnTo>
                  <a:lnTo>
                    <a:pt x="393" y="517"/>
                  </a:lnTo>
                  <a:lnTo>
                    <a:pt x="383" y="517"/>
                  </a:lnTo>
                  <a:lnTo>
                    <a:pt x="342" y="502"/>
                  </a:lnTo>
                  <a:lnTo>
                    <a:pt x="301" y="476"/>
                  </a:lnTo>
                  <a:lnTo>
                    <a:pt x="274" y="476"/>
                  </a:lnTo>
                  <a:lnTo>
                    <a:pt x="217" y="466"/>
                  </a:lnTo>
                  <a:lnTo>
                    <a:pt x="176" y="450"/>
                  </a:lnTo>
                  <a:lnTo>
                    <a:pt x="166" y="424"/>
                  </a:lnTo>
                  <a:lnTo>
                    <a:pt x="176" y="414"/>
                  </a:lnTo>
                  <a:lnTo>
                    <a:pt x="166" y="393"/>
                  </a:lnTo>
                  <a:lnTo>
                    <a:pt x="166" y="367"/>
                  </a:lnTo>
                  <a:lnTo>
                    <a:pt x="140" y="331"/>
                  </a:lnTo>
                  <a:lnTo>
                    <a:pt x="109" y="300"/>
                  </a:lnTo>
                  <a:lnTo>
                    <a:pt x="99" y="305"/>
                  </a:lnTo>
                  <a:lnTo>
                    <a:pt x="94" y="290"/>
                  </a:lnTo>
                  <a:lnTo>
                    <a:pt x="84" y="284"/>
                  </a:lnTo>
                  <a:lnTo>
                    <a:pt x="68" y="305"/>
                  </a:lnTo>
                  <a:lnTo>
                    <a:pt x="40" y="274"/>
                  </a:lnTo>
                  <a:lnTo>
                    <a:pt x="26" y="264"/>
                  </a:lnTo>
                  <a:lnTo>
                    <a:pt x="15" y="259"/>
                  </a:lnTo>
                  <a:lnTo>
                    <a:pt x="0" y="249"/>
                  </a:lnTo>
                  <a:lnTo>
                    <a:pt x="0" y="222"/>
                  </a:lnTo>
                  <a:lnTo>
                    <a:pt x="11" y="207"/>
                  </a:lnTo>
                  <a:lnTo>
                    <a:pt x="68" y="181"/>
                  </a:lnTo>
                  <a:lnTo>
                    <a:pt x="68" y="165"/>
                  </a:lnTo>
                  <a:lnTo>
                    <a:pt x="94" y="139"/>
                  </a:lnTo>
                  <a:lnTo>
                    <a:pt x="99" y="129"/>
                  </a:lnTo>
                  <a:lnTo>
                    <a:pt x="125" y="114"/>
                  </a:lnTo>
                  <a:lnTo>
                    <a:pt x="176" y="108"/>
                  </a:lnTo>
                  <a:lnTo>
                    <a:pt x="192" y="124"/>
                  </a:lnTo>
                  <a:lnTo>
                    <a:pt x="244" y="114"/>
                  </a:lnTo>
                  <a:lnTo>
                    <a:pt x="248" y="139"/>
                  </a:lnTo>
                  <a:lnTo>
                    <a:pt x="285" y="149"/>
                  </a:lnTo>
                  <a:lnTo>
                    <a:pt x="342" y="149"/>
                  </a:lnTo>
                  <a:lnTo>
                    <a:pt x="420" y="139"/>
                  </a:lnTo>
                  <a:lnTo>
                    <a:pt x="405" y="114"/>
                  </a:lnTo>
                  <a:lnTo>
                    <a:pt x="393" y="88"/>
                  </a:lnTo>
                  <a:lnTo>
                    <a:pt x="378" y="47"/>
                  </a:lnTo>
                  <a:lnTo>
                    <a:pt x="383" y="41"/>
                  </a:lnTo>
                  <a:lnTo>
                    <a:pt x="405" y="16"/>
                  </a:lnTo>
                </a:path>
              </a:pathLst>
            </a:custGeom>
            <a:solidFill>
              <a:schemeClr val="bg1"/>
            </a:solidFill>
            <a:ln w="324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93" name="Freeform 92"/>
            <p:cNvSpPr>
              <a:spLocks noChangeArrowheads="1"/>
            </p:cNvSpPr>
            <p:nvPr/>
          </p:nvSpPr>
          <p:spPr bwMode="auto">
            <a:xfrm>
              <a:off x="6493892" y="2974975"/>
              <a:ext cx="233362" cy="127000"/>
            </a:xfrm>
            <a:custGeom>
              <a:avLst/>
              <a:gdLst>
                <a:gd name="T0" fmla="*/ 37 w 370"/>
                <a:gd name="T1" fmla="*/ 0 h 203"/>
                <a:gd name="T2" fmla="*/ 62 w 370"/>
                <a:gd name="T3" fmla="*/ 11 h 203"/>
                <a:gd name="T4" fmla="*/ 135 w 370"/>
                <a:gd name="T5" fmla="*/ 41 h 203"/>
                <a:gd name="T6" fmla="*/ 150 w 370"/>
                <a:gd name="T7" fmla="*/ 68 h 203"/>
                <a:gd name="T8" fmla="*/ 161 w 370"/>
                <a:gd name="T9" fmla="*/ 62 h 203"/>
                <a:gd name="T10" fmla="*/ 176 w 370"/>
                <a:gd name="T11" fmla="*/ 62 h 203"/>
                <a:gd name="T12" fmla="*/ 187 w 370"/>
                <a:gd name="T13" fmla="*/ 84 h 203"/>
                <a:gd name="T14" fmla="*/ 213 w 370"/>
                <a:gd name="T15" fmla="*/ 94 h 203"/>
                <a:gd name="T16" fmla="*/ 229 w 370"/>
                <a:gd name="T17" fmla="*/ 84 h 203"/>
                <a:gd name="T18" fmla="*/ 229 w 370"/>
                <a:gd name="T19" fmla="*/ 109 h 203"/>
                <a:gd name="T20" fmla="*/ 244 w 370"/>
                <a:gd name="T21" fmla="*/ 109 h 203"/>
                <a:gd name="T22" fmla="*/ 285 w 370"/>
                <a:gd name="T23" fmla="*/ 125 h 203"/>
                <a:gd name="T24" fmla="*/ 295 w 370"/>
                <a:gd name="T25" fmla="*/ 119 h 203"/>
                <a:gd name="T26" fmla="*/ 321 w 370"/>
                <a:gd name="T27" fmla="*/ 125 h 203"/>
                <a:gd name="T28" fmla="*/ 369 w 370"/>
                <a:gd name="T29" fmla="*/ 125 h 203"/>
                <a:gd name="T30" fmla="*/ 363 w 370"/>
                <a:gd name="T31" fmla="*/ 151 h 203"/>
                <a:gd name="T32" fmla="*/ 369 w 370"/>
                <a:gd name="T33" fmla="*/ 202 h 203"/>
                <a:gd name="T34" fmla="*/ 327 w 370"/>
                <a:gd name="T35" fmla="*/ 202 h 203"/>
                <a:gd name="T36" fmla="*/ 327 w 370"/>
                <a:gd name="T37" fmla="*/ 192 h 203"/>
                <a:gd name="T38" fmla="*/ 311 w 370"/>
                <a:gd name="T39" fmla="*/ 192 h 203"/>
                <a:gd name="T40" fmla="*/ 285 w 370"/>
                <a:gd name="T41" fmla="*/ 192 h 203"/>
                <a:gd name="T42" fmla="*/ 280 w 370"/>
                <a:gd name="T43" fmla="*/ 192 h 203"/>
                <a:gd name="T44" fmla="*/ 260 w 370"/>
                <a:gd name="T45" fmla="*/ 176 h 203"/>
                <a:gd name="T46" fmla="*/ 244 w 370"/>
                <a:gd name="T47" fmla="*/ 186 h 203"/>
                <a:gd name="T48" fmla="*/ 219 w 370"/>
                <a:gd name="T49" fmla="*/ 171 h 203"/>
                <a:gd name="T50" fmla="*/ 213 w 370"/>
                <a:gd name="T51" fmla="*/ 161 h 203"/>
                <a:gd name="T52" fmla="*/ 172 w 370"/>
                <a:gd name="T53" fmla="*/ 151 h 203"/>
                <a:gd name="T54" fmla="*/ 119 w 370"/>
                <a:gd name="T55" fmla="*/ 135 h 203"/>
                <a:gd name="T56" fmla="*/ 88 w 370"/>
                <a:gd name="T57" fmla="*/ 125 h 203"/>
                <a:gd name="T58" fmla="*/ 52 w 370"/>
                <a:gd name="T59" fmla="*/ 109 h 203"/>
                <a:gd name="T60" fmla="*/ 21 w 370"/>
                <a:gd name="T61" fmla="*/ 94 h 203"/>
                <a:gd name="T62" fmla="*/ 0 w 370"/>
                <a:gd name="T63" fmla="*/ 78 h 203"/>
                <a:gd name="T64" fmla="*/ 21 w 370"/>
                <a:gd name="T65" fmla="*/ 68 h 203"/>
                <a:gd name="T66" fmla="*/ 11 w 370"/>
                <a:gd name="T67" fmla="*/ 52 h 203"/>
                <a:gd name="T68" fmla="*/ 21 w 370"/>
                <a:gd name="T69" fmla="*/ 37 h 203"/>
                <a:gd name="T70" fmla="*/ 37 w 370"/>
                <a:gd name="T71" fmla="*/ 0 h 203"/>
                <a:gd name="T72" fmla="*/ 37 w 370"/>
                <a:gd name="T73" fmla="*/ 0 h 20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70"/>
                <a:gd name="T112" fmla="*/ 0 h 203"/>
                <a:gd name="T113" fmla="*/ 370 w 370"/>
                <a:gd name="T114" fmla="*/ 203 h 20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70" h="203">
                  <a:moveTo>
                    <a:pt x="37" y="0"/>
                  </a:moveTo>
                  <a:lnTo>
                    <a:pt x="62" y="11"/>
                  </a:lnTo>
                  <a:lnTo>
                    <a:pt x="135" y="41"/>
                  </a:lnTo>
                  <a:lnTo>
                    <a:pt x="150" y="68"/>
                  </a:lnTo>
                  <a:lnTo>
                    <a:pt x="161" y="62"/>
                  </a:lnTo>
                  <a:lnTo>
                    <a:pt x="176" y="62"/>
                  </a:lnTo>
                  <a:lnTo>
                    <a:pt x="187" y="84"/>
                  </a:lnTo>
                  <a:lnTo>
                    <a:pt x="213" y="94"/>
                  </a:lnTo>
                  <a:lnTo>
                    <a:pt x="229" y="84"/>
                  </a:lnTo>
                  <a:lnTo>
                    <a:pt x="229" y="109"/>
                  </a:lnTo>
                  <a:lnTo>
                    <a:pt x="244" y="109"/>
                  </a:lnTo>
                  <a:lnTo>
                    <a:pt x="285" y="125"/>
                  </a:lnTo>
                  <a:lnTo>
                    <a:pt x="295" y="119"/>
                  </a:lnTo>
                  <a:lnTo>
                    <a:pt x="321" y="125"/>
                  </a:lnTo>
                  <a:lnTo>
                    <a:pt x="369" y="125"/>
                  </a:lnTo>
                  <a:lnTo>
                    <a:pt x="363" y="151"/>
                  </a:lnTo>
                  <a:lnTo>
                    <a:pt x="369" y="202"/>
                  </a:lnTo>
                  <a:lnTo>
                    <a:pt x="327" y="202"/>
                  </a:lnTo>
                  <a:lnTo>
                    <a:pt x="327" y="192"/>
                  </a:lnTo>
                  <a:lnTo>
                    <a:pt x="311" y="192"/>
                  </a:lnTo>
                  <a:lnTo>
                    <a:pt x="285" y="192"/>
                  </a:lnTo>
                  <a:lnTo>
                    <a:pt x="280" y="192"/>
                  </a:lnTo>
                  <a:lnTo>
                    <a:pt x="260" y="176"/>
                  </a:lnTo>
                  <a:lnTo>
                    <a:pt x="244" y="186"/>
                  </a:lnTo>
                  <a:lnTo>
                    <a:pt x="219" y="171"/>
                  </a:lnTo>
                  <a:lnTo>
                    <a:pt x="213" y="161"/>
                  </a:lnTo>
                  <a:lnTo>
                    <a:pt x="172" y="151"/>
                  </a:lnTo>
                  <a:lnTo>
                    <a:pt x="119" y="135"/>
                  </a:lnTo>
                  <a:lnTo>
                    <a:pt x="88" y="125"/>
                  </a:lnTo>
                  <a:lnTo>
                    <a:pt x="52" y="109"/>
                  </a:lnTo>
                  <a:lnTo>
                    <a:pt x="21" y="94"/>
                  </a:lnTo>
                  <a:lnTo>
                    <a:pt x="0" y="78"/>
                  </a:lnTo>
                  <a:lnTo>
                    <a:pt x="21" y="68"/>
                  </a:lnTo>
                  <a:lnTo>
                    <a:pt x="11" y="52"/>
                  </a:lnTo>
                  <a:lnTo>
                    <a:pt x="21" y="37"/>
                  </a:lnTo>
                  <a:lnTo>
                    <a:pt x="37" y="0"/>
                  </a:lnTo>
                </a:path>
              </a:pathLst>
            </a:custGeom>
            <a:solidFill>
              <a:schemeClr val="bg1"/>
            </a:solidFill>
            <a:ln w="324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94" name="Freeform 93"/>
            <p:cNvSpPr>
              <a:spLocks noChangeArrowheads="1"/>
            </p:cNvSpPr>
            <p:nvPr/>
          </p:nvSpPr>
          <p:spPr bwMode="auto">
            <a:xfrm>
              <a:off x="5741417" y="3151188"/>
              <a:ext cx="206375" cy="254000"/>
            </a:xfrm>
            <a:custGeom>
              <a:avLst/>
              <a:gdLst>
                <a:gd name="T0" fmla="*/ 134 w 327"/>
                <a:gd name="T1" fmla="*/ 124 h 400"/>
                <a:gd name="T2" fmla="*/ 134 w 327"/>
                <a:gd name="T3" fmla="*/ 88 h 400"/>
                <a:gd name="T4" fmla="*/ 140 w 327"/>
                <a:gd name="T5" fmla="*/ 72 h 400"/>
                <a:gd name="T6" fmla="*/ 140 w 327"/>
                <a:gd name="T7" fmla="*/ 57 h 400"/>
                <a:gd name="T8" fmla="*/ 161 w 327"/>
                <a:gd name="T9" fmla="*/ 57 h 400"/>
                <a:gd name="T10" fmla="*/ 165 w 327"/>
                <a:gd name="T11" fmla="*/ 57 h 400"/>
                <a:gd name="T12" fmla="*/ 161 w 327"/>
                <a:gd name="T13" fmla="*/ 41 h 400"/>
                <a:gd name="T14" fmla="*/ 150 w 327"/>
                <a:gd name="T15" fmla="*/ 41 h 400"/>
                <a:gd name="T16" fmla="*/ 140 w 327"/>
                <a:gd name="T17" fmla="*/ 6 h 400"/>
                <a:gd name="T18" fmla="*/ 150 w 327"/>
                <a:gd name="T19" fmla="*/ 0 h 400"/>
                <a:gd name="T20" fmla="*/ 161 w 327"/>
                <a:gd name="T21" fmla="*/ 0 h 400"/>
                <a:gd name="T22" fmla="*/ 191 w 327"/>
                <a:gd name="T23" fmla="*/ 47 h 400"/>
                <a:gd name="T24" fmla="*/ 249 w 327"/>
                <a:gd name="T25" fmla="*/ 67 h 400"/>
                <a:gd name="T26" fmla="*/ 275 w 327"/>
                <a:gd name="T27" fmla="*/ 72 h 400"/>
                <a:gd name="T28" fmla="*/ 310 w 327"/>
                <a:gd name="T29" fmla="*/ 114 h 400"/>
                <a:gd name="T30" fmla="*/ 326 w 327"/>
                <a:gd name="T31" fmla="*/ 124 h 400"/>
                <a:gd name="T32" fmla="*/ 310 w 327"/>
                <a:gd name="T33" fmla="*/ 176 h 400"/>
                <a:gd name="T34" fmla="*/ 275 w 327"/>
                <a:gd name="T35" fmla="*/ 223 h 400"/>
                <a:gd name="T36" fmla="*/ 269 w 327"/>
                <a:gd name="T37" fmla="*/ 223 h 400"/>
                <a:gd name="T38" fmla="*/ 259 w 327"/>
                <a:gd name="T39" fmla="*/ 217 h 400"/>
                <a:gd name="T40" fmla="*/ 249 w 327"/>
                <a:gd name="T41" fmla="*/ 237 h 400"/>
                <a:gd name="T42" fmla="*/ 243 w 327"/>
                <a:gd name="T43" fmla="*/ 264 h 400"/>
                <a:gd name="T44" fmla="*/ 249 w 327"/>
                <a:gd name="T45" fmla="*/ 290 h 400"/>
                <a:gd name="T46" fmla="*/ 206 w 327"/>
                <a:gd name="T47" fmla="*/ 300 h 400"/>
                <a:gd name="T48" fmla="*/ 191 w 327"/>
                <a:gd name="T49" fmla="*/ 315 h 400"/>
                <a:gd name="T50" fmla="*/ 191 w 327"/>
                <a:gd name="T51" fmla="*/ 331 h 400"/>
                <a:gd name="T52" fmla="*/ 181 w 327"/>
                <a:gd name="T53" fmla="*/ 341 h 400"/>
                <a:gd name="T54" fmla="*/ 140 w 327"/>
                <a:gd name="T55" fmla="*/ 347 h 400"/>
                <a:gd name="T56" fmla="*/ 140 w 327"/>
                <a:gd name="T57" fmla="*/ 372 h 400"/>
                <a:gd name="T58" fmla="*/ 134 w 327"/>
                <a:gd name="T59" fmla="*/ 382 h 400"/>
                <a:gd name="T60" fmla="*/ 118 w 327"/>
                <a:gd name="T61" fmla="*/ 382 h 400"/>
                <a:gd name="T62" fmla="*/ 73 w 327"/>
                <a:gd name="T63" fmla="*/ 393 h 400"/>
                <a:gd name="T64" fmla="*/ 51 w 327"/>
                <a:gd name="T65" fmla="*/ 399 h 400"/>
                <a:gd name="T66" fmla="*/ 0 w 327"/>
                <a:gd name="T67" fmla="*/ 290 h 400"/>
                <a:gd name="T68" fmla="*/ 134 w 327"/>
                <a:gd name="T69" fmla="*/ 237 h 400"/>
                <a:gd name="T70" fmla="*/ 150 w 327"/>
                <a:gd name="T71" fmla="*/ 150 h 400"/>
                <a:gd name="T72" fmla="*/ 134 w 327"/>
                <a:gd name="T73" fmla="*/ 124 h 400"/>
                <a:gd name="T74" fmla="*/ 134 w 327"/>
                <a:gd name="T75" fmla="*/ 124 h 40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400"/>
                <a:gd name="T116" fmla="*/ 327 w 327"/>
                <a:gd name="T117" fmla="*/ 400 h 40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400">
                  <a:moveTo>
                    <a:pt x="134" y="124"/>
                  </a:moveTo>
                  <a:lnTo>
                    <a:pt x="134" y="88"/>
                  </a:lnTo>
                  <a:lnTo>
                    <a:pt x="140" y="72"/>
                  </a:lnTo>
                  <a:lnTo>
                    <a:pt x="140" y="57"/>
                  </a:lnTo>
                  <a:lnTo>
                    <a:pt x="161" y="57"/>
                  </a:lnTo>
                  <a:lnTo>
                    <a:pt x="165" y="57"/>
                  </a:lnTo>
                  <a:lnTo>
                    <a:pt x="161" y="41"/>
                  </a:lnTo>
                  <a:lnTo>
                    <a:pt x="150" y="41"/>
                  </a:lnTo>
                  <a:lnTo>
                    <a:pt x="140" y="6"/>
                  </a:lnTo>
                  <a:lnTo>
                    <a:pt x="150" y="0"/>
                  </a:lnTo>
                  <a:lnTo>
                    <a:pt x="161" y="0"/>
                  </a:lnTo>
                  <a:lnTo>
                    <a:pt x="191" y="47"/>
                  </a:lnTo>
                  <a:lnTo>
                    <a:pt x="249" y="67"/>
                  </a:lnTo>
                  <a:lnTo>
                    <a:pt x="275" y="72"/>
                  </a:lnTo>
                  <a:lnTo>
                    <a:pt x="310" y="114"/>
                  </a:lnTo>
                  <a:lnTo>
                    <a:pt x="326" y="124"/>
                  </a:lnTo>
                  <a:lnTo>
                    <a:pt x="310" y="176"/>
                  </a:lnTo>
                  <a:lnTo>
                    <a:pt x="275" y="223"/>
                  </a:lnTo>
                  <a:lnTo>
                    <a:pt x="269" y="223"/>
                  </a:lnTo>
                  <a:lnTo>
                    <a:pt x="259" y="217"/>
                  </a:lnTo>
                  <a:lnTo>
                    <a:pt x="249" y="237"/>
                  </a:lnTo>
                  <a:lnTo>
                    <a:pt x="243" y="264"/>
                  </a:lnTo>
                  <a:lnTo>
                    <a:pt x="249" y="290"/>
                  </a:lnTo>
                  <a:lnTo>
                    <a:pt x="206" y="300"/>
                  </a:lnTo>
                  <a:lnTo>
                    <a:pt x="191" y="315"/>
                  </a:lnTo>
                  <a:lnTo>
                    <a:pt x="191" y="331"/>
                  </a:lnTo>
                  <a:lnTo>
                    <a:pt x="181" y="341"/>
                  </a:lnTo>
                  <a:lnTo>
                    <a:pt x="140" y="347"/>
                  </a:lnTo>
                  <a:lnTo>
                    <a:pt x="140" y="372"/>
                  </a:lnTo>
                  <a:lnTo>
                    <a:pt x="134" y="382"/>
                  </a:lnTo>
                  <a:lnTo>
                    <a:pt x="118" y="382"/>
                  </a:lnTo>
                  <a:lnTo>
                    <a:pt x="73" y="393"/>
                  </a:lnTo>
                  <a:lnTo>
                    <a:pt x="51" y="399"/>
                  </a:lnTo>
                  <a:lnTo>
                    <a:pt x="0" y="290"/>
                  </a:lnTo>
                  <a:lnTo>
                    <a:pt x="134" y="237"/>
                  </a:lnTo>
                  <a:lnTo>
                    <a:pt x="150" y="150"/>
                  </a:lnTo>
                  <a:lnTo>
                    <a:pt x="134" y="124"/>
                  </a:lnTo>
                </a:path>
              </a:pathLst>
            </a:custGeom>
            <a:solidFill>
              <a:schemeClr val="bg1"/>
            </a:solidFill>
            <a:ln w="324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95" name="Freeform 94"/>
            <p:cNvSpPr>
              <a:spLocks noChangeArrowheads="1"/>
            </p:cNvSpPr>
            <p:nvPr/>
          </p:nvSpPr>
          <p:spPr bwMode="auto">
            <a:xfrm>
              <a:off x="5968429" y="2757488"/>
              <a:ext cx="436563" cy="436562"/>
            </a:xfrm>
            <a:custGeom>
              <a:avLst/>
              <a:gdLst>
                <a:gd name="T0" fmla="*/ 564 w 690"/>
                <a:gd name="T1" fmla="*/ 0 h 689"/>
                <a:gd name="T2" fmla="*/ 648 w 690"/>
                <a:gd name="T3" fmla="*/ 51 h 689"/>
                <a:gd name="T4" fmla="*/ 679 w 690"/>
                <a:gd name="T5" fmla="*/ 93 h 689"/>
                <a:gd name="T6" fmla="*/ 606 w 690"/>
                <a:gd name="T7" fmla="*/ 135 h 689"/>
                <a:gd name="T8" fmla="*/ 538 w 690"/>
                <a:gd name="T9" fmla="*/ 124 h 689"/>
                <a:gd name="T10" fmla="*/ 544 w 690"/>
                <a:gd name="T11" fmla="*/ 165 h 689"/>
                <a:gd name="T12" fmla="*/ 564 w 690"/>
                <a:gd name="T13" fmla="*/ 217 h 689"/>
                <a:gd name="T14" fmla="*/ 606 w 690"/>
                <a:gd name="T15" fmla="*/ 243 h 689"/>
                <a:gd name="T16" fmla="*/ 591 w 690"/>
                <a:gd name="T17" fmla="*/ 269 h 689"/>
                <a:gd name="T18" fmla="*/ 591 w 690"/>
                <a:gd name="T19" fmla="*/ 310 h 689"/>
                <a:gd name="T20" fmla="*/ 554 w 690"/>
                <a:gd name="T21" fmla="*/ 357 h 689"/>
                <a:gd name="T22" fmla="*/ 538 w 690"/>
                <a:gd name="T23" fmla="*/ 404 h 689"/>
                <a:gd name="T24" fmla="*/ 497 w 690"/>
                <a:gd name="T25" fmla="*/ 450 h 689"/>
                <a:gd name="T26" fmla="*/ 482 w 690"/>
                <a:gd name="T27" fmla="*/ 466 h 689"/>
                <a:gd name="T28" fmla="*/ 419 w 690"/>
                <a:gd name="T29" fmla="*/ 466 h 689"/>
                <a:gd name="T30" fmla="*/ 404 w 690"/>
                <a:gd name="T31" fmla="*/ 486 h 689"/>
                <a:gd name="T32" fmla="*/ 415 w 690"/>
                <a:gd name="T33" fmla="*/ 533 h 689"/>
                <a:gd name="T34" fmla="*/ 430 w 690"/>
                <a:gd name="T35" fmla="*/ 584 h 689"/>
                <a:gd name="T36" fmla="*/ 456 w 690"/>
                <a:gd name="T37" fmla="*/ 652 h 689"/>
                <a:gd name="T38" fmla="*/ 435 w 690"/>
                <a:gd name="T39" fmla="*/ 652 h 689"/>
                <a:gd name="T40" fmla="*/ 404 w 690"/>
                <a:gd name="T41" fmla="*/ 662 h 689"/>
                <a:gd name="T42" fmla="*/ 362 w 690"/>
                <a:gd name="T43" fmla="*/ 668 h 689"/>
                <a:gd name="T44" fmla="*/ 347 w 690"/>
                <a:gd name="T45" fmla="*/ 678 h 689"/>
                <a:gd name="T46" fmla="*/ 295 w 690"/>
                <a:gd name="T47" fmla="*/ 668 h 689"/>
                <a:gd name="T48" fmla="*/ 280 w 690"/>
                <a:gd name="T49" fmla="*/ 627 h 689"/>
                <a:gd name="T50" fmla="*/ 254 w 690"/>
                <a:gd name="T51" fmla="*/ 600 h 689"/>
                <a:gd name="T52" fmla="*/ 217 w 690"/>
                <a:gd name="T53" fmla="*/ 600 h 689"/>
                <a:gd name="T54" fmla="*/ 171 w 690"/>
                <a:gd name="T55" fmla="*/ 621 h 689"/>
                <a:gd name="T56" fmla="*/ 135 w 690"/>
                <a:gd name="T57" fmla="*/ 600 h 689"/>
                <a:gd name="T58" fmla="*/ 67 w 690"/>
                <a:gd name="T59" fmla="*/ 611 h 689"/>
                <a:gd name="T60" fmla="*/ 41 w 690"/>
                <a:gd name="T61" fmla="*/ 595 h 689"/>
                <a:gd name="T62" fmla="*/ 67 w 690"/>
                <a:gd name="T63" fmla="*/ 559 h 689"/>
                <a:gd name="T64" fmla="*/ 104 w 690"/>
                <a:gd name="T65" fmla="*/ 543 h 689"/>
                <a:gd name="T66" fmla="*/ 109 w 690"/>
                <a:gd name="T67" fmla="*/ 533 h 689"/>
                <a:gd name="T68" fmla="*/ 94 w 690"/>
                <a:gd name="T69" fmla="*/ 512 h 689"/>
                <a:gd name="T70" fmla="*/ 62 w 690"/>
                <a:gd name="T71" fmla="*/ 450 h 689"/>
                <a:gd name="T72" fmla="*/ 0 w 690"/>
                <a:gd name="T73" fmla="*/ 394 h 689"/>
                <a:gd name="T74" fmla="*/ 94 w 690"/>
                <a:gd name="T75" fmla="*/ 409 h 689"/>
                <a:gd name="T76" fmla="*/ 135 w 690"/>
                <a:gd name="T77" fmla="*/ 404 h 689"/>
                <a:gd name="T78" fmla="*/ 229 w 690"/>
                <a:gd name="T79" fmla="*/ 378 h 689"/>
                <a:gd name="T80" fmla="*/ 239 w 690"/>
                <a:gd name="T81" fmla="*/ 316 h 689"/>
                <a:gd name="T82" fmla="*/ 254 w 690"/>
                <a:gd name="T83" fmla="*/ 310 h 689"/>
                <a:gd name="T84" fmla="*/ 285 w 690"/>
                <a:gd name="T85" fmla="*/ 295 h 689"/>
                <a:gd name="T86" fmla="*/ 311 w 690"/>
                <a:gd name="T87" fmla="*/ 295 h 689"/>
                <a:gd name="T88" fmla="*/ 337 w 690"/>
                <a:gd name="T89" fmla="*/ 300 h 689"/>
                <a:gd name="T90" fmla="*/ 347 w 690"/>
                <a:gd name="T91" fmla="*/ 259 h 689"/>
                <a:gd name="T92" fmla="*/ 352 w 690"/>
                <a:gd name="T93" fmla="*/ 217 h 689"/>
                <a:gd name="T94" fmla="*/ 373 w 690"/>
                <a:gd name="T95" fmla="*/ 186 h 689"/>
                <a:gd name="T96" fmla="*/ 378 w 690"/>
                <a:gd name="T97" fmla="*/ 165 h 689"/>
                <a:gd name="T98" fmla="*/ 404 w 690"/>
                <a:gd name="T99" fmla="*/ 139 h 689"/>
                <a:gd name="T100" fmla="*/ 419 w 690"/>
                <a:gd name="T101" fmla="*/ 93 h 689"/>
                <a:gd name="T102" fmla="*/ 419 w 690"/>
                <a:gd name="T103" fmla="*/ 31 h 689"/>
                <a:gd name="T104" fmla="*/ 472 w 690"/>
                <a:gd name="T105" fmla="*/ 10 h 689"/>
                <a:gd name="T106" fmla="*/ 538 w 690"/>
                <a:gd name="T107" fmla="*/ 10 h 68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90"/>
                <a:gd name="T163" fmla="*/ 0 h 689"/>
                <a:gd name="T164" fmla="*/ 690 w 690"/>
                <a:gd name="T165" fmla="*/ 689 h 689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90" h="689">
                  <a:moveTo>
                    <a:pt x="538" y="10"/>
                  </a:moveTo>
                  <a:lnTo>
                    <a:pt x="564" y="0"/>
                  </a:lnTo>
                  <a:lnTo>
                    <a:pt x="622" y="26"/>
                  </a:lnTo>
                  <a:lnTo>
                    <a:pt x="648" y="51"/>
                  </a:lnTo>
                  <a:lnTo>
                    <a:pt x="689" y="83"/>
                  </a:lnTo>
                  <a:lnTo>
                    <a:pt x="679" y="93"/>
                  </a:lnTo>
                  <a:lnTo>
                    <a:pt x="648" y="119"/>
                  </a:lnTo>
                  <a:lnTo>
                    <a:pt x="606" y="135"/>
                  </a:lnTo>
                  <a:lnTo>
                    <a:pt x="580" y="124"/>
                  </a:lnTo>
                  <a:lnTo>
                    <a:pt x="538" y="124"/>
                  </a:lnTo>
                  <a:lnTo>
                    <a:pt x="523" y="139"/>
                  </a:lnTo>
                  <a:lnTo>
                    <a:pt x="544" y="165"/>
                  </a:lnTo>
                  <a:lnTo>
                    <a:pt x="544" y="207"/>
                  </a:lnTo>
                  <a:lnTo>
                    <a:pt x="564" y="217"/>
                  </a:lnTo>
                  <a:lnTo>
                    <a:pt x="570" y="233"/>
                  </a:lnTo>
                  <a:lnTo>
                    <a:pt x="606" y="243"/>
                  </a:lnTo>
                  <a:lnTo>
                    <a:pt x="606" y="259"/>
                  </a:lnTo>
                  <a:lnTo>
                    <a:pt x="591" y="269"/>
                  </a:lnTo>
                  <a:lnTo>
                    <a:pt x="570" y="284"/>
                  </a:lnTo>
                  <a:lnTo>
                    <a:pt x="591" y="310"/>
                  </a:lnTo>
                  <a:lnTo>
                    <a:pt x="570" y="326"/>
                  </a:lnTo>
                  <a:lnTo>
                    <a:pt x="554" y="357"/>
                  </a:lnTo>
                  <a:lnTo>
                    <a:pt x="538" y="378"/>
                  </a:lnTo>
                  <a:lnTo>
                    <a:pt x="538" y="404"/>
                  </a:lnTo>
                  <a:lnTo>
                    <a:pt x="497" y="425"/>
                  </a:lnTo>
                  <a:lnTo>
                    <a:pt x="497" y="450"/>
                  </a:lnTo>
                  <a:lnTo>
                    <a:pt x="487" y="460"/>
                  </a:lnTo>
                  <a:lnTo>
                    <a:pt x="482" y="466"/>
                  </a:lnTo>
                  <a:lnTo>
                    <a:pt x="430" y="486"/>
                  </a:lnTo>
                  <a:lnTo>
                    <a:pt x="419" y="466"/>
                  </a:lnTo>
                  <a:lnTo>
                    <a:pt x="415" y="476"/>
                  </a:lnTo>
                  <a:lnTo>
                    <a:pt x="404" y="486"/>
                  </a:lnTo>
                  <a:lnTo>
                    <a:pt x="378" y="527"/>
                  </a:lnTo>
                  <a:lnTo>
                    <a:pt x="415" y="533"/>
                  </a:lnTo>
                  <a:lnTo>
                    <a:pt x="415" y="580"/>
                  </a:lnTo>
                  <a:lnTo>
                    <a:pt x="430" y="584"/>
                  </a:lnTo>
                  <a:lnTo>
                    <a:pt x="456" y="642"/>
                  </a:lnTo>
                  <a:lnTo>
                    <a:pt x="456" y="652"/>
                  </a:lnTo>
                  <a:lnTo>
                    <a:pt x="446" y="662"/>
                  </a:lnTo>
                  <a:lnTo>
                    <a:pt x="435" y="652"/>
                  </a:lnTo>
                  <a:lnTo>
                    <a:pt x="419" y="662"/>
                  </a:lnTo>
                  <a:lnTo>
                    <a:pt x="404" y="662"/>
                  </a:lnTo>
                  <a:lnTo>
                    <a:pt x="362" y="662"/>
                  </a:lnTo>
                  <a:lnTo>
                    <a:pt x="362" y="668"/>
                  </a:lnTo>
                  <a:lnTo>
                    <a:pt x="347" y="668"/>
                  </a:lnTo>
                  <a:lnTo>
                    <a:pt x="347" y="678"/>
                  </a:lnTo>
                  <a:lnTo>
                    <a:pt x="337" y="688"/>
                  </a:lnTo>
                  <a:lnTo>
                    <a:pt x="295" y="668"/>
                  </a:lnTo>
                  <a:lnTo>
                    <a:pt x="285" y="642"/>
                  </a:lnTo>
                  <a:lnTo>
                    <a:pt x="280" y="627"/>
                  </a:lnTo>
                  <a:lnTo>
                    <a:pt x="259" y="627"/>
                  </a:lnTo>
                  <a:lnTo>
                    <a:pt x="254" y="600"/>
                  </a:lnTo>
                  <a:lnTo>
                    <a:pt x="239" y="595"/>
                  </a:lnTo>
                  <a:lnTo>
                    <a:pt x="217" y="600"/>
                  </a:lnTo>
                  <a:lnTo>
                    <a:pt x="171" y="611"/>
                  </a:lnTo>
                  <a:lnTo>
                    <a:pt x="171" y="621"/>
                  </a:lnTo>
                  <a:lnTo>
                    <a:pt x="150" y="611"/>
                  </a:lnTo>
                  <a:lnTo>
                    <a:pt x="135" y="600"/>
                  </a:lnTo>
                  <a:lnTo>
                    <a:pt x="104" y="611"/>
                  </a:lnTo>
                  <a:lnTo>
                    <a:pt x="67" y="611"/>
                  </a:lnTo>
                  <a:lnTo>
                    <a:pt x="41" y="621"/>
                  </a:lnTo>
                  <a:lnTo>
                    <a:pt x="41" y="595"/>
                  </a:lnTo>
                  <a:lnTo>
                    <a:pt x="52" y="559"/>
                  </a:lnTo>
                  <a:lnTo>
                    <a:pt x="67" y="559"/>
                  </a:lnTo>
                  <a:lnTo>
                    <a:pt x="88" y="543"/>
                  </a:lnTo>
                  <a:lnTo>
                    <a:pt x="104" y="543"/>
                  </a:lnTo>
                  <a:lnTo>
                    <a:pt x="104" y="533"/>
                  </a:lnTo>
                  <a:lnTo>
                    <a:pt x="109" y="533"/>
                  </a:lnTo>
                  <a:lnTo>
                    <a:pt x="109" y="512"/>
                  </a:lnTo>
                  <a:lnTo>
                    <a:pt x="94" y="512"/>
                  </a:lnTo>
                  <a:lnTo>
                    <a:pt x="88" y="476"/>
                  </a:lnTo>
                  <a:lnTo>
                    <a:pt x="62" y="450"/>
                  </a:lnTo>
                  <a:lnTo>
                    <a:pt x="37" y="445"/>
                  </a:lnTo>
                  <a:lnTo>
                    <a:pt x="0" y="394"/>
                  </a:lnTo>
                  <a:lnTo>
                    <a:pt x="62" y="409"/>
                  </a:lnTo>
                  <a:lnTo>
                    <a:pt x="94" y="409"/>
                  </a:lnTo>
                  <a:lnTo>
                    <a:pt x="119" y="409"/>
                  </a:lnTo>
                  <a:lnTo>
                    <a:pt x="135" y="404"/>
                  </a:lnTo>
                  <a:lnTo>
                    <a:pt x="176" y="394"/>
                  </a:lnTo>
                  <a:lnTo>
                    <a:pt x="229" y="378"/>
                  </a:lnTo>
                  <a:lnTo>
                    <a:pt x="229" y="326"/>
                  </a:lnTo>
                  <a:lnTo>
                    <a:pt x="239" y="316"/>
                  </a:lnTo>
                  <a:lnTo>
                    <a:pt x="243" y="310"/>
                  </a:lnTo>
                  <a:lnTo>
                    <a:pt x="254" y="310"/>
                  </a:lnTo>
                  <a:lnTo>
                    <a:pt x="280" y="310"/>
                  </a:lnTo>
                  <a:lnTo>
                    <a:pt x="285" y="295"/>
                  </a:lnTo>
                  <a:lnTo>
                    <a:pt x="295" y="284"/>
                  </a:lnTo>
                  <a:lnTo>
                    <a:pt x="311" y="295"/>
                  </a:lnTo>
                  <a:lnTo>
                    <a:pt x="321" y="295"/>
                  </a:lnTo>
                  <a:lnTo>
                    <a:pt x="337" y="300"/>
                  </a:lnTo>
                  <a:lnTo>
                    <a:pt x="352" y="284"/>
                  </a:lnTo>
                  <a:lnTo>
                    <a:pt x="347" y="259"/>
                  </a:lnTo>
                  <a:lnTo>
                    <a:pt x="352" y="243"/>
                  </a:lnTo>
                  <a:lnTo>
                    <a:pt x="352" y="217"/>
                  </a:lnTo>
                  <a:lnTo>
                    <a:pt x="378" y="202"/>
                  </a:lnTo>
                  <a:lnTo>
                    <a:pt x="373" y="186"/>
                  </a:lnTo>
                  <a:lnTo>
                    <a:pt x="362" y="165"/>
                  </a:lnTo>
                  <a:lnTo>
                    <a:pt x="378" y="165"/>
                  </a:lnTo>
                  <a:lnTo>
                    <a:pt x="415" y="165"/>
                  </a:lnTo>
                  <a:lnTo>
                    <a:pt x="404" y="139"/>
                  </a:lnTo>
                  <a:lnTo>
                    <a:pt x="415" y="124"/>
                  </a:lnTo>
                  <a:lnTo>
                    <a:pt x="419" y="93"/>
                  </a:lnTo>
                  <a:lnTo>
                    <a:pt x="415" y="51"/>
                  </a:lnTo>
                  <a:lnTo>
                    <a:pt x="419" y="31"/>
                  </a:lnTo>
                  <a:lnTo>
                    <a:pt x="446" y="16"/>
                  </a:lnTo>
                  <a:lnTo>
                    <a:pt x="472" y="10"/>
                  </a:lnTo>
                  <a:lnTo>
                    <a:pt x="538" y="10"/>
                  </a:lnTo>
                </a:path>
              </a:pathLst>
            </a:custGeom>
            <a:solidFill>
              <a:schemeClr val="bg1"/>
            </a:solidFill>
            <a:ln w="324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96" name="Freeform 95"/>
            <p:cNvSpPr>
              <a:spLocks noChangeArrowheads="1"/>
            </p:cNvSpPr>
            <p:nvPr/>
          </p:nvSpPr>
          <p:spPr bwMode="auto">
            <a:xfrm>
              <a:off x="7648004" y="3344863"/>
              <a:ext cx="131763" cy="187325"/>
            </a:xfrm>
            <a:custGeom>
              <a:avLst/>
              <a:gdLst>
                <a:gd name="T0" fmla="*/ 207 w 208"/>
                <a:gd name="T1" fmla="*/ 294 h 295"/>
                <a:gd name="T2" fmla="*/ 201 w 208"/>
                <a:gd name="T3" fmla="*/ 279 h 295"/>
                <a:gd name="T4" fmla="*/ 186 w 208"/>
                <a:gd name="T5" fmla="*/ 268 h 295"/>
                <a:gd name="T6" fmla="*/ 176 w 208"/>
                <a:gd name="T7" fmla="*/ 258 h 295"/>
                <a:gd name="T8" fmla="*/ 160 w 208"/>
                <a:gd name="T9" fmla="*/ 243 h 295"/>
                <a:gd name="T10" fmla="*/ 150 w 208"/>
                <a:gd name="T11" fmla="*/ 237 h 295"/>
                <a:gd name="T12" fmla="*/ 145 w 208"/>
                <a:gd name="T13" fmla="*/ 217 h 295"/>
                <a:gd name="T14" fmla="*/ 135 w 208"/>
                <a:gd name="T15" fmla="*/ 227 h 295"/>
                <a:gd name="T16" fmla="*/ 150 w 208"/>
                <a:gd name="T17" fmla="*/ 258 h 295"/>
                <a:gd name="T18" fmla="*/ 145 w 208"/>
                <a:gd name="T19" fmla="*/ 258 h 295"/>
                <a:gd name="T20" fmla="*/ 125 w 208"/>
                <a:gd name="T21" fmla="*/ 237 h 295"/>
                <a:gd name="T22" fmla="*/ 93 w 208"/>
                <a:gd name="T23" fmla="*/ 227 h 295"/>
                <a:gd name="T24" fmla="*/ 82 w 208"/>
                <a:gd name="T25" fmla="*/ 237 h 295"/>
                <a:gd name="T26" fmla="*/ 78 w 208"/>
                <a:gd name="T27" fmla="*/ 237 h 295"/>
                <a:gd name="T28" fmla="*/ 67 w 208"/>
                <a:gd name="T29" fmla="*/ 227 h 295"/>
                <a:gd name="T30" fmla="*/ 52 w 208"/>
                <a:gd name="T31" fmla="*/ 217 h 295"/>
                <a:gd name="T32" fmla="*/ 57 w 208"/>
                <a:gd name="T33" fmla="*/ 201 h 295"/>
                <a:gd name="T34" fmla="*/ 57 w 208"/>
                <a:gd name="T35" fmla="*/ 186 h 295"/>
                <a:gd name="T36" fmla="*/ 52 w 208"/>
                <a:gd name="T37" fmla="*/ 186 h 295"/>
                <a:gd name="T38" fmla="*/ 41 w 208"/>
                <a:gd name="T39" fmla="*/ 201 h 295"/>
                <a:gd name="T40" fmla="*/ 37 w 208"/>
                <a:gd name="T41" fmla="*/ 196 h 295"/>
                <a:gd name="T42" fmla="*/ 16 w 208"/>
                <a:gd name="T43" fmla="*/ 145 h 295"/>
                <a:gd name="T44" fmla="*/ 0 w 208"/>
                <a:gd name="T45" fmla="*/ 108 h 295"/>
                <a:gd name="T46" fmla="*/ 16 w 208"/>
                <a:gd name="T47" fmla="*/ 119 h 295"/>
                <a:gd name="T48" fmla="*/ 26 w 208"/>
                <a:gd name="T49" fmla="*/ 129 h 295"/>
                <a:gd name="T50" fmla="*/ 37 w 208"/>
                <a:gd name="T51" fmla="*/ 119 h 295"/>
                <a:gd name="T52" fmla="*/ 26 w 208"/>
                <a:gd name="T53" fmla="*/ 88 h 295"/>
                <a:gd name="T54" fmla="*/ 26 w 208"/>
                <a:gd name="T55" fmla="*/ 51 h 295"/>
                <a:gd name="T56" fmla="*/ 37 w 208"/>
                <a:gd name="T57" fmla="*/ 0 h 295"/>
                <a:gd name="T58" fmla="*/ 52 w 208"/>
                <a:gd name="T59" fmla="*/ 0 h 295"/>
                <a:gd name="T60" fmla="*/ 82 w 208"/>
                <a:gd name="T61" fmla="*/ 10 h 295"/>
                <a:gd name="T62" fmla="*/ 93 w 208"/>
                <a:gd name="T63" fmla="*/ 0 h 295"/>
                <a:gd name="T64" fmla="*/ 98 w 208"/>
                <a:gd name="T65" fmla="*/ 10 h 295"/>
                <a:gd name="T66" fmla="*/ 98 w 208"/>
                <a:gd name="T67" fmla="*/ 26 h 295"/>
                <a:gd name="T68" fmla="*/ 98 w 208"/>
                <a:gd name="T69" fmla="*/ 51 h 295"/>
                <a:gd name="T70" fmla="*/ 119 w 208"/>
                <a:gd name="T71" fmla="*/ 67 h 295"/>
                <a:gd name="T72" fmla="*/ 119 w 208"/>
                <a:gd name="T73" fmla="*/ 88 h 295"/>
                <a:gd name="T74" fmla="*/ 109 w 208"/>
                <a:gd name="T75" fmla="*/ 119 h 295"/>
                <a:gd name="T76" fmla="*/ 82 w 208"/>
                <a:gd name="T77" fmla="*/ 129 h 295"/>
                <a:gd name="T78" fmla="*/ 78 w 208"/>
                <a:gd name="T79" fmla="*/ 149 h 295"/>
                <a:gd name="T80" fmla="*/ 93 w 208"/>
                <a:gd name="T81" fmla="*/ 176 h 295"/>
                <a:gd name="T82" fmla="*/ 93 w 208"/>
                <a:gd name="T83" fmla="*/ 186 h 295"/>
                <a:gd name="T84" fmla="*/ 93 w 208"/>
                <a:gd name="T85" fmla="*/ 201 h 295"/>
                <a:gd name="T86" fmla="*/ 119 w 208"/>
                <a:gd name="T87" fmla="*/ 217 h 295"/>
                <a:gd name="T88" fmla="*/ 125 w 208"/>
                <a:gd name="T89" fmla="*/ 212 h 295"/>
                <a:gd name="T90" fmla="*/ 125 w 208"/>
                <a:gd name="T91" fmla="*/ 201 h 295"/>
                <a:gd name="T92" fmla="*/ 150 w 208"/>
                <a:gd name="T93" fmla="*/ 201 h 295"/>
                <a:gd name="T94" fmla="*/ 160 w 208"/>
                <a:gd name="T95" fmla="*/ 227 h 295"/>
                <a:gd name="T96" fmla="*/ 166 w 208"/>
                <a:gd name="T97" fmla="*/ 227 h 295"/>
                <a:gd name="T98" fmla="*/ 166 w 208"/>
                <a:gd name="T99" fmla="*/ 217 h 295"/>
                <a:gd name="T100" fmla="*/ 201 w 208"/>
                <a:gd name="T101" fmla="*/ 227 h 295"/>
                <a:gd name="T102" fmla="*/ 186 w 208"/>
                <a:gd name="T103" fmla="*/ 237 h 295"/>
                <a:gd name="T104" fmla="*/ 191 w 208"/>
                <a:gd name="T105" fmla="*/ 253 h 295"/>
                <a:gd name="T106" fmla="*/ 207 w 208"/>
                <a:gd name="T107" fmla="*/ 258 h 295"/>
                <a:gd name="T108" fmla="*/ 207 w 208"/>
                <a:gd name="T109" fmla="*/ 294 h 295"/>
                <a:gd name="T110" fmla="*/ 207 w 208"/>
                <a:gd name="T111" fmla="*/ 294 h 29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08"/>
                <a:gd name="T169" fmla="*/ 0 h 295"/>
                <a:gd name="T170" fmla="*/ 208 w 208"/>
                <a:gd name="T171" fmla="*/ 295 h 29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08" h="295">
                  <a:moveTo>
                    <a:pt x="207" y="294"/>
                  </a:moveTo>
                  <a:lnTo>
                    <a:pt x="201" y="279"/>
                  </a:lnTo>
                  <a:lnTo>
                    <a:pt x="186" y="268"/>
                  </a:lnTo>
                  <a:lnTo>
                    <a:pt x="176" y="258"/>
                  </a:lnTo>
                  <a:lnTo>
                    <a:pt x="160" y="243"/>
                  </a:lnTo>
                  <a:lnTo>
                    <a:pt x="150" y="237"/>
                  </a:lnTo>
                  <a:lnTo>
                    <a:pt x="145" y="217"/>
                  </a:lnTo>
                  <a:lnTo>
                    <a:pt x="135" y="227"/>
                  </a:lnTo>
                  <a:lnTo>
                    <a:pt x="150" y="258"/>
                  </a:lnTo>
                  <a:lnTo>
                    <a:pt x="145" y="258"/>
                  </a:lnTo>
                  <a:lnTo>
                    <a:pt x="125" y="237"/>
                  </a:lnTo>
                  <a:lnTo>
                    <a:pt x="93" y="227"/>
                  </a:lnTo>
                  <a:lnTo>
                    <a:pt x="82" y="237"/>
                  </a:lnTo>
                  <a:lnTo>
                    <a:pt x="78" y="237"/>
                  </a:lnTo>
                  <a:lnTo>
                    <a:pt x="67" y="227"/>
                  </a:lnTo>
                  <a:lnTo>
                    <a:pt x="52" y="217"/>
                  </a:lnTo>
                  <a:lnTo>
                    <a:pt x="57" y="201"/>
                  </a:lnTo>
                  <a:lnTo>
                    <a:pt x="57" y="186"/>
                  </a:lnTo>
                  <a:lnTo>
                    <a:pt x="52" y="186"/>
                  </a:lnTo>
                  <a:lnTo>
                    <a:pt x="41" y="201"/>
                  </a:lnTo>
                  <a:lnTo>
                    <a:pt x="37" y="196"/>
                  </a:lnTo>
                  <a:lnTo>
                    <a:pt x="16" y="145"/>
                  </a:lnTo>
                  <a:lnTo>
                    <a:pt x="0" y="108"/>
                  </a:lnTo>
                  <a:lnTo>
                    <a:pt x="16" y="119"/>
                  </a:lnTo>
                  <a:lnTo>
                    <a:pt x="26" y="129"/>
                  </a:lnTo>
                  <a:lnTo>
                    <a:pt x="37" y="119"/>
                  </a:lnTo>
                  <a:lnTo>
                    <a:pt x="26" y="88"/>
                  </a:lnTo>
                  <a:lnTo>
                    <a:pt x="26" y="51"/>
                  </a:lnTo>
                  <a:lnTo>
                    <a:pt x="37" y="0"/>
                  </a:lnTo>
                  <a:lnTo>
                    <a:pt x="52" y="0"/>
                  </a:lnTo>
                  <a:lnTo>
                    <a:pt x="82" y="10"/>
                  </a:lnTo>
                  <a:lnTo>
                    <a:pt x="93" y="0"/>
                  </a:lnTo>
                  <a:lnTo>
                    <a:pt x="98" y="10"/>
                  </a:lnTo>
                  <a:lnTo>
                    <a:pt x="98" y="26"/>
                  </a:lnTo>
                  <a:lnTo>
                    <a:pt x="98" y="51"/>
                  </a:lnTo>
                  <a:lnTo>
                    <a:pt x="119" y="67"/>
                  </a:lnTo>
                  <a:lnTo>
                    <a:pt x="119" y="88"/>
                  </a:lnTo>
                  <a:lnTo>
                    <a:pt x="109" y="119"/>
                  </a:lnTo>
                  <a:lnTo>
                    <a:pt x="82" y="129"/>
                  </a:lnTo>
                  <a:lnTo>
                    <a:pt x="78" y="149"/>
                  </a:lnTo>
                  <a:lnTo>
                    <a:pt x="93" y="176"/>
                  </a:lnTo>
                  <a:lnTo>
                    <a:pt x="93" y="186"/>
                  </a:lnTo>
                  <a:lnTo>
                    <a:pt x="93" y="201"/>
                  </a:lnTo>
                  <a:lnTo>
                    <a:pt x="119" y="217"/>
                  </a:lnTo>
                  <a:lnTo>
                    <a:pt x="125" y="212"/>
                  </a:lnTo>
                  <a:lnTo>
                    <a:pt x="125" y="201"/>
                  </a:lnTo>
                  <a:lnTo>
                    <a:pt x="150" y="201"/>
                  </a:lnTo>
                  <a:lnTo>
                    <a:pt x="160" y="227"/>
                  </a:lnTo>
                  <a:lnTo>
                    <a:pt x="166" y="227"/>
                  </a:lnTo>
                  <a:lnTo>
                    <a:pt x="166" y="217"/>
                  </a:lnTo>
                  <a:lnTo>
                    <a:pt x="201" y="227"/>
                  </a:lnTo>
                  <a:lnTo>
                    <a:pt x="186" y="237"/>
                  </a:lnTo>
                  <a:lnTo>
                    <a:pt x="191" y="253"/>
                  </a:lnTo>
                  <a:lnTo>
                    <a:pt x="207" y="258"/>
                  </a:lnTo>
                  <a:lnTo>
                    <a:pt x="207" y="294"/>
                  </a:lnTo>
                </a:path>
              </a:pathLst>
            </a:custGeom>
            <a:solidFill>
              <a:schemeClr val="bg1"/>
            </a:solidFill>
            <a:ln w="324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97" name="Freeform 96"/>
            <p:cNvSpPr>
              <a:spLocks noChangeArrowheads="1"/>
            </p:cNvSpPr>
            <p:nvPr/>
          </p:nvSpPr>
          <p:spPr bwMode="auto">
            <a:xfrm>
              <a:off x="7733729" y="3611563"/>
              <a:ext cx="128588" cy="128587"/>
            </a:xfrm>
            <a:custGeom>
              <a:avLst/>
              <a:gdLst>
                <a:gd name="T0" fmla="*/ 151 w 203"/>
                <a:gd name="T1" fmla="*/ 202 h 203"/>
                <a:gd name="T2" fmla="*/ 139 w 203"/>
                <a:gd name="T3" fmla="*/ 192 h 203"/>
                <a:gd name="T4" fmla="*/ 139 w 203"/>
                <a:gd name="T5" fmla="*/ 186 h 203"/>
                <a:gd name="T6" fmla="*/ 139 w 203"/>
                <a:gd name="T7" fmla="*/ 176 h 203"/>
                <a:gd name="T8" fmla="*/ 135 w 203"/>
                <a:gd name="T9" fmla="*/ 186 h 203"/>
                <a:gd name="T10" fmla="*/ 98 w 203"/>
                <a:gd name="T11" fmla="*/ 176 h 203"/>
                <a:gd name="T12" fmla="*/ 83 w 203"/>
                <a:gd name="T13" fmla="*/ 135 h 203"/>
                <a:gd name="T14" fmla="*/ 93 w 203"/>
                <a:gd name="T15" fmla="*/ 119 h 203"/>
                <a:gd name="T16" fmla="*/ 83 w 203"/>
                <a:gd name="T17" fmla="*/ 104 h 203"/>
                <a:gd name="T18" fmla="*/ 57 w 203"/>
                <a:gd name="T19" fmla="*/ 93 h 203"/>
                <a:gd name="T20" fmla="*/ 67 w 203"/>
                <a:gd name="T21" fmla="*/ 119 h 203"/>
                <a:gd name="T22" fmla="*/ 51 w 203"/>
                <a:gd name="T23" fmla="*/ 108 h 203"/>
                <a:gd name="T24" fmla="*/ 41 w 203"/>
                <a:gd name="T25" fmla="*/ 104 h 203"/>
                <a:gd name="T26" fmla="*/ 41 w 203"/>
                <a:gd name="T27" fmla="*/ 108 h 203"/>
                <a:gd name="T28" fmla="*/ 31 w 203"/>
                <a:gd name="T29" fmla="*/ 108 h 203"/>
                <a:gd name="T30" fmla="*/ 26 w 203"/>
                <a:gd name="T31" fmla="*/ 93 h 203"/>
                <a:gd name="T32" fmla="*/ 10 w 203"/>
                <a:gd name="T33" fmla="*/ 108 h 203"/>
                <a:gd name="T34" fmla="*/ 0 w 203"/>
                <a:gd name="T35" fmla="*/ 135 h 203"/>
                <a:gd name="T36" fmla="*/ 0 w 203"/>
                <a:gd name="T37" fmla="*/ 119 h 203"/>
                <a:gd name="T38" fmla="*/ 0 w 203"/>
                <a:gd name="T39" fmla="*/ 83 h 203"/>
                <a:gd name="T40" fmla="*/ 31 w 203"/>
                <a:gd name="T41" fmla="*/ 77 h 203"/>
                <a:gd name="T42" fmla="*/ 41 w 203"/>
                <a:gd name="T43" fmla="*/ 57 h 203"/>
                <a:gd name="T44" fmla="*/ 67 w 203"/>
                <a:gd name="T45" fmla="*/ 51 h 203"/>
                <a:gd name="T46" fmla="*/ 73 w 203"/>
                <a:gd name="T47" fmla="*/ 67 h 203"/>
                <a:gd name="T48" fmla="*/ 67 w 203"/>
                <a:gd name="T49" fmla="*/ 77 h 203"/>
                <a:gd name="T50" fmla="*/ 67 w 203"/>
                <a:gd name="T51" fmla="*/ 83 h 203"/>
                <a:gd name="T52" fmla="*/ 93 w 203"/>
                <a:gd name="T53" fmla="*/ 67 h 203"/>
                <a:gd name="T54" fmla="*/ 98 w 203"/>
                <a:gd name="T55" fmla="*/ 51 h 203"/>
                <a:gd name="T56" fmla="*/ 119 w 203"/>
                <a:gd name="T57" fmla="*/ 57 h 203"/>
                <a:gd name="T58" fmla="*/ 119 w 203"/>
                <a:gd name="T59" fmla="*/ 36 h 203"/>
                <a:gd name="T60" fmla="*/ 124 w 203"/>
                <a:gd name="T61" fmla="*/ 41 h 203"/>
                <a:gd name="T62" fmla="*/ 135 w 203"/>
                <a:gd name="T63" fmla="*/ 36 h 203"/>
                <a:gd name="T64" fmla="*/ 151 w 203"/>
                <a:gd name="T65" fmla="*/ 36 h 203"/>
                <a:gd name="T66" fmla="*/ 139 w 203"/>
                <a:gd name="T67" fmla="*/ 0 h 203"/>
                <a:gd name="T68" fmla="*/ 166 w 203"/>
                <a:gd name="T69" fmla="*/ 16 h 203"/>
                <a:gd name="T70" fmla="*/ 181 w 203"/>
                <a:gd name="T71" fmla="*/ 26 h 203"/>
                <a:gd name="T72" fmla="*/ 181 w 203"/>
                <a:gd name="T73" fmla="*/ 51 h 203"/>
                <a:gd name="T74" fmla="*/ 176 w 203"/>
                <a:gd name="T75" fmla="*/ 57 h 203"/>
                <a:gd name="T76" fmla="*/ 192 w 203"/>
                <a:gd name="T77" fmla="*/ 57 h 203"/>
                <a:gd name="T78" fmla="*/ 192 w 203"/>
                <a:gd name="T79" fmla="*/ 93 h 203"/>
                <a:gd name="T80" fmla="*/ 202 w 203"/>
                <a:gd name="T81" fmla="*/ 119 h 203"/>
                <a:gd name="T82" fmla="*/ 181 w 203"/>
                <a:gd name="T83" fmla="*/ 124 h 203"/>
                <a:gd name="T84" fmla="*/ 192 w 203"/>
                <a:gd name="T85" fmla="*/ 161 h 203"/>
                <a:gd name="T86" fmla="*/ 181 w 203"/>
                <a:gd name="T87" fmla="*/ 161 h 203"/>
                <a:gd name="T88" fmla="*/ 166 w 203"/>
                <a:gd name="T89" fmla="*/ 119 h 203"/>
                <a:gd name="T90" fmla="*/ 139 w 203"/>
                <a:gd name="T91" fmla="*/ 145 h 203"/>
                <a:gd name="T92" fmla="*/ 161 w 203"/>
                <a:gd name="T93" fmla="*/ 165 h 203"/>
                <a:gd name="T94" fmla="*/ 151 w 203"/>
                <a:gd name="T95" fmla="*/ 202 h 203"/>
                <a:gd name="T96" fmla="*/ 151 w 203"/>
                <a:gd name="T97" fmla="*/ 202 h 20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03"/>
                <a:gd name="T148" fmla="*/ 0 h 203"/>
                <a:gd name="T149" fmla="*/ 203 w 203"/>
                <a:gd name="T150" fmla="*/ 203 h 20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03" h="203">
                  <a:moveTo>
                    <a:pt x="151" y="202"/>
                  </a:moveTo>
                  <a:lnTo>
                    <a:pt x="139" y="192"/>
                  </a:lnTo>
                  <a:lnTo>
                    <a:pt x="139" y="186"/>
                  </a:lnTo>
                  <a:lnTo>
                    <a:pt x="139" y="176"/>
                  </a:lnTo>
                  <a:lnTo>
                    <a:pt x="135" y="186"/>
                  </a:lnTo>
                  <a:lnTo>
                    <a:pt x="98" y="176"/>
                  </a:lnTo>
                  <a:lnTo>
                    <a:pt x="83" y="135"/>
                  </a:lnTo>
                  <a:lnTo>
                    <a:pt x="93" y="119"/>
                  </a:lnTo>
                  <a:lnTo>
                    <a:pt x="83" y="104"/>
                  </a:lnTo>
                  <a:lnTo>
                    <a:pt x="57" y="93"/>
                  </a:lnTo>
                  <a:lnTo>
                    <a:pt x="67" y="119"/>
                  </a:lnTo>
                  <a:lnTo>
                    <a:pt x="51" y="108"/>
                  </a:lnTo>
                  <a:lnTo>
                    <a:pt x="41" y="104"/>
                  </a:lnTo>
                  <a:lnTo>
                    <a:pt x="41" y="108"/>
                  </a:lnTo>
                  <a:lnTo>
                    <a:pt x="31" y="108"/>
                  </a:lnTo>
                  <a:lnTo>
                    <a:pt x="26" y="93"/>
                  </a:lnTo>
                  <a:lnTo>
                    <a:pt x="10" y="108"/>
                  </a:lnTo>
                  <a:lnTo>
                    <a:pt x="0" y="135"/>
                  </a:lnTo>
                  <a:lnTo>
                    <a:pt x="0" y="119"/>
                  </a:lnTo>
                  <a:lnTo>
                    <a:pt x="0" y="83"/>
                  </a:lnTo>
                  <a:lnTo>
                    <a:pt x="31" y="77"/>
                  </a:lnTo>
                  <a:lnTo>
                    <a:pt x="41" y="57"/>
                  </a:lnTo>
                  <a:lnTo>
                    <a:pt x="67" y="51"/>
                  </a:lnTo>
                  <a:lnTo>
                    <a:pt x="73" y="67"/>
                  </a:lnTo>
                  <a:lnTo>
                    <a:pt x="67" y="77"/>
                  </a:lnTo>
                  <a:lnTo>
                    <a:pt x="67" y="83"/>
                  </a:lnTo>
                  <a:lnTo>
                    <a:pt x="93" y="67"/>
                  </a:lnTo>
                  <a:lnTo>
                    <a:pt x="98" y="51"/>
                  </a:lnTo>
                  <a:lnTo>
                    <a:pt x="119" y="57"/>
                  </a:lnTo>
                  <a:lnTo>
                    <a:pt x="119" y="36"/>
                  </a:lnTo>
                  <a:lnTo>
                    <a:pt x="124" y="41"/>
                  </a:lnTo>
                  <a:lnTo>
                    <a:pt x="135" y="36"/>
                  </a:lnTo>
                  <a:lnTo>
                    <a:pt x="151" y="36"/>
                  </a:lnTo>
                  <a:lnTo>
                    <a:pt x="139" y="0"/>
                  </a:lnTo>
                  <a:lnTo>
                    <a:pt x="166" y="16"/>
                  </a:lnTo>
                  <a:lnTo>
                    <a:pt x="181" y="26"/>
                  </a:lnTo>
                  <a:lnTo>
                    <a:pt x="181" y="51"/>
                  </a:lnTo>
                  <a:lnTo>
                    <a:pt x="176" y="57"/>
                  </a:lnTo>
                  <a:lnTo>
                    <a:pt x="192" y="57"/>
                  </a:lnTo>
                  <a:lnTo>
                    <a:pt x="192" y="93"/>
                  </a:lnTo>
                  <a:lnTo>
                    <a:pt x="202" y="119"/>
                  </a:lnTo>
                  <a:lnTo>
                    <a:pt x="181" y="124"/>
                  </a:lnTo>
                  <a:lnTo>
                    <a:pt x="192" y="161"/>
                  </a:lnTo>
                  <a:lnTo>
                    <a:pt x="181" y="161"/>
                  </a:lnTo>
                  <a:lnTo>
                    <a:pt x="166" y="119"/>
                  </a:lnTo>
                  <a:lnTo>
                    <a:pt x="139" y="145"/>
                  </a:lnTo>
                  <a:lnTo>
                    <a:pt x="161" y="165"/>
                  </a:lnTo>
                  <a:lnTo>
                    <a:pt x="151" y="202"/>
                  </a:lnTo>
                </a:path>
              </a:pathLst>
            </a:custGeom>
            <a:solidFill>
              <a:schemeClr val="bg1"/>
            </a:solidFill>
            <a:ln w="324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98" name="Freeform 97"/>
            <p:cNvSpPr>
              <a:spLocks noChangeArrowheads="1"/>
            </p:cNvSpPr>
            <p:nvPr/>
          </p:nvSpPr>
          <p:spPr bwMode="auto">
            <a:xfrm>
              <a:off x="7724204" y="3549650"/>
              <a:ext cx="30163" cy="46038"/>
            </a:xfrm>
            <a:custGeom>
              <a:avLst/>
              <a:gdLst>
                <a:gd name="T0" fmla="*/ 0 w 48"/>
                <a:gd name="T1" fmla="*/ 73 h 74"/>
                <a:gd name="T2" fmla="*/ 0 w 48"/>
                <a:gd name="T3" fmla="*/ 26 h 74"/>
                <a:gd name="T4" fmla="*/ 0 w 48"/>
                <a:gd name="T5" fmla="*/ 0 h 74"/>
                <a:gd name="T6" fmla="*/ 16 w 48"/>
                <a:gd name="T7" fmla="*/ 0 h 74"/>
                <a:gd name="T8" fmla="*/ 26 w 48"/>
                <a:gd name="T9" fmla="*/ 16 h 74"/>
                <a:gd name="T10" fmla="*/ 31 w 48"/>
                <a:gd name="T11" fmla="*/ 4 h 74"/>
                <a:gd name="T12" fmla="*/ 47 w 48"/>
                <a:gd name="T13" fmla="*/ 16 h 74"/>
                <a:gd name="T14" fmla="*/ 47 w 48"/>
                <a:gd name="T15" fmla="*/ 31 h 74"/>
                <a:gd name="T16" fmla="*/ 41 w 48"/>
                <a:gd name="T17" fmla="*/ 41 h 74"/>
                <a:gd name="T18" fmla="*/ 0 w 48"/>
                <a:gd name="T19" fmla="*/ 73 h 74"/>
                <a:gd name="T20" fmla="*/ 0 w 48"/>
                <a:gd name="T21" fmla="*/ 73 h 7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8"/>
                <a:gd name="T34" fmla="*/ 0 h 74"/>
                <a:gd name="T35" fmla="*/ 48 w 48"/>
                <a:gd name="T36" fmla="*/ 74 h 7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8" h="74">
                  <a:moveTo>
                    <a:pt x="0" y="73"/>
                  </a:moveTo>
                  <a:lnTo>
                    <a:pt x="0" y="26"/>
                  </a:lnTo>
                  <a:lnTo>
                    <a:pt x="0" y="0"/>
                  </a:lnTo>
                  <a:lnTo>
                    <a:pt x="16" y="0"/>
                  </a:lnTo>
                  <a:lnTo>
                    <a:pt x="26" y="16"/>
                  </a:lnTo>
                  <a:lnTo>
                    <a:pt x="31" y="4"/>
                  </a:lnTo>
                  <a:lnTo>
                    <a:pt x="47" y="16"/>
                  </a:lnTo>
                  <a:lnTo>
                    <a:pt x="47" y="31"/>
                  </a:lnTo>
                  <a:lnTo>
                    <a:pt x="41" y="41"/>
                  </a:lnTo>
                  <a:lnTo>
                    <a:pt x="0" y="73"/>
                  </a:lnTo>
                </a:path>
              </a:pathLst>
            </a:custGeom>
            <a:solidFill>
              <a:schemeClr val="bg1"/>
            </a:solidFill>
            <a:ln w="324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99" name="Freeform 98"/>
            <p:cNvSpPr>
              <a:spLocks noChangeArrowheads="1"/>
            </p:cNvSpPr>
            <p:nvPr/>
          </p:nvSpPr>
          <p:spPr bwMode="auto">
            <a:xfrm>
              <a:off x="7589267" y="3559175"/>
              <a:ext cx="68262" cy="88900"/>
            </a:xfrm>
            <a:custGeom>
              <a:avLst/>
              <a:gdLst>
                <a:gd name="T0" fmla="*/ 0 w 110"/>
                <a:gd name="T1" fmla="*/ 139 h 140"/>
                <a:gd name="T2" fmla="*/ 27 w 110"/>
                <a:gd name="T3" fmla="*/ 118 h 140"/>
                <a:gd name="T4" fmla="*/ 42 w 110"/>
                <a:gd name="T5" fmla="*/ 108 h 140"/>
                <a:gd name="T6" fmla="*/ 62 w 110"/>
                <a:gd name="T7" fmla="*/ 77 h 140"/>
                <a:gd name="T8" fmla="*/ 78 w 110"/>
                <a:gd name="T9" fmla="*/ 57 h 140"/>
                <a:gd name="T10" fmla="*/ 93 w 110"/>
                <a:gd name="T11" fmla="*/ 51 h 140"/>
                <a:gd name="T12" fmla="*/ 93 w 110"/>
                <a:gd name="T13" fmla="*/ 26 h 140"/>
                <a:gd name="T14" fmla="*/ 103 w 110"/>
                <a:gd name="T15" fmla="*/ 0 h 140"/>
                <a:gd name="T16" fmla="*/ 103 w 110"/>
                <a:gd name="T17" fmla="*/ 16 h 140"/>
                <a:gd name="T18" fmla="*/ 103 w 110"/>
                <a:gd name="T19" fmla="*/ 26 h 140"/>
                <a:gd name="T20" fmla="*/ 109 w 110"/>
                <a:gd name="T21" fmla="*/ 51 h 140"/>
                <a:gd name="T22" fmla="*/ 93 w 110"/>
                <a:gd name="T23" fmla="*/ 57 h 140"/>
                <a:gd name="T24" fmla="*/ 93 w 110"/>
                <a:gd name="T25" fmla="*/ 77 h 140"/>
                <a:gd name="T26" fmla="*/ 78 w 110"/>
                <a:gd name="T27" fmla="*/ 82 h 140"/>
                <a:gd name="T28" fmla="*/ 62 w 110"/>
                <a:gd name="T29" fmla="*/ 108 h 140"/>
                <a:gd name="T30" fmla="*/ 42 w 110"/>
                <a:gd name="T31" fmla="*/ 118 h 140"/>
                <a:gd name="T32" fmla="*/ 21 w 110"/>
                <a:gd name="T33" fmla="*/ 133 h 140"/>
                <a:gd name="T34" fmla="*/ 0 w 110"/>
                <a:gd name="T35" fmla="*/ 139 h 140"/>
                <a:gd name="T36" fmla="*/ 0 w 110"/>
                <a:gd name="T37" fmla="*/ 139 h 14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10"/>
                <a:gd name="T58" fmla="*/ 0 h 140"/>
                <a:gd name="T59" fmla="*/ 110 w 110"/>
                <a:gd name="T60" fmla="*/ 140 h 14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10" h="140">
                  <a:moveTo>
                    <a:pt x="0" y="139"/>
                  </a:moveTo>
                  <a:lnTo>
                    <a:pt x="27" y="118"/>
                  </a:lnTo>
                  <a:lnTo>
                    <a:pt x="42" y="108"/>
                  </a:lnTo>
                  <a:lnTo>
                    <a:pt x="62" y="77"/>
                  </a:lnTo>
                  <a:lnTo>
                    <a:pt x="78" y="57"/>
                  </a:lnTo>
                  <a:lnTo>
                    <a:pt x="93" y="51"/>
                  </a:lnTo>
                  <a:lnTo>
                    <a:pt x="93" y="26"/>
                  </a:lnTo>
                  <a:lnTo>
                    <a:pt x="103" y="0"/>
                  </a:lnTo>
                  <a:lnTo>
                    <a:pt x="103" y="16"/>
                  </a:lnTo>
                  <a:lnTo>
                    <a:pt x="103" y="26"/>
                  </a:lnTo>
                  <a:lnTo>
                    <a:pt x="109" y="51"/>
                  </a:lnTo>
                  <a:lnTo>
                    <a:pt x="93" y="57"/>
                  </a:lnTo>
                  <a:lnTo>
                    <a:pt x="93" y="77"/>
                  </a:lnTo>
                  <a:lnTo>
                    <a:pt x="78" y="82"/>
                  </a:lnTo>
                  <a:lnTo>
                    <a:pt x="62" y="108"/>
                  </a:lnTo>
                  <a:lnTo>
                    <a:pt x="42" y="118"/>
                  </a:lnTo>
                  <a:lnTo>
                    <a:pt x="21" y="133"/>
                  </a:lnTo>
                  <a:lnTo>
                    <a:pt x="0" y="139"/>
                  </a:lnTo>
                </a:path>
              </a:pathLst>
            </a:custGeom>
            <a:solidFill>
              <a:schemeClr val="bg1"/>
            </a:solidFill>
            <a:ln w="324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100" name="Freeform 99"/>
            <p:cNvSpPr>
              <a:spLocks noChangeArrowheads="1"/>
            </p:cNvSpPr>
            <p:nvPr/>
          </p:nvSpPr>
          <p:spPr bwMode="auto">
            <a:xfrm>
              <a:off x="7786117" y="3525838"/>
              <a:ext cx="42862" cy="49212"/>
            </a:xfrm>
            <a:custGeom>
              <a:avLst/>
              <a:gdLst>
                <a:gd name="T0" fmla="*/ 68 w 69"/>
                <a:gd name="T1" fmla="*/ 78 h 79"/>
                <a:gd name="T2" fmla="*/ 52 w 69"/>
                <a:gd name="T3" fmla="*/ 68 h 79"/>
                <a:gd name="T4" fmla="*/ 37 w 69"/>
                <a:gd name="T5" fmla="*/ 41 h 79"/>
                <a:gd name="T6" fmla="*/ 16 w 69"/>
                <a:gd name="T7" fmla="*/ 37 h 79"/>
                <a:gd name="T8" fmla="*/ 0 w 69"/>
                <a:gd name="T9" fmla="*/ 10 h 79"/>
                <a:gd name="T10" fmla="*/ 41 w 69"/>
                <a:gd name="T11" fmla="*/ 0 h 79"/>
                <a:gd name="T12" fmla="*/ 52 w 69"/>
                <a:gd name="T13" fmla="*/ 10 h 79"/>
                <a:gd name="T14" fmla="*/ 57 w 69"/>
                <a:gd name="T15" fmla="*/ 21 h 79"/>
                <a:gd name="T16" fmla="*/ 52 w 69"/>
                <a:gd name="T17" fmla="*/ 37 h 79"/>
                <a:gd name="T18" fmla="*/ 68 w 69"/>
                <a:gd name="T19" fmla="*/ 78 h 79"/>
                <a:gd name="T20" fmla="*/ 68 w 69"/>
                <a:gd name="T21" fmla="*/ 78 h 7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9"/>
                <a:gd name="T34" fmla="*/ 0 h 79"/>
                <a:gd name="T35" fmla="*/ 69 w 69"/>
                <a:gd name="T36" fmla="*/ 79 h 7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9" h="79">
                  <a:moveTo>
                    <a:pt x="68" y="78"/>
                  </a:moveTo>
                  <a:lnTo>
                    <a:pt x="52" y="68"/>
                  </a:lnTo>
                  <a:lnTo>
                    <a:pt x="37" y="41"/>
                  </a:lnTo>
                  <a:lnTo>
                    <a:pt x="16" y="37"/>
                  </a:lnTo>
                  <a:lnTo>
                    <a:pt x="0" y="10"/>
                  </a:lnTo>
                  <a:lnTo>
                    <a:pt x="41" y="0"/>
                  </a:lnTo>
                  <a:lnTo>
                    <a:pt x="52" y="10"/>
                  </a:lnTo>
                  <a:lnTo>
                    <a:pt x="57" y="21"/>
                  </a:lnTo>
                  <a:lnTo>
                    <a:pt x="52" y="37"/>
                  </a:lnTo>
                  <a:lnTo>
                    <a:pt x="68" y="78"/>
                  </a:lnTo>
                </a:path>
              </a:pathLst>
            </a:custGeom>
            <a:solidFill>
              <a:schemeClr val="bg1"/>
            </a:solidFill>
            <a:ln w="324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101" name="Freeform 100"/>
            <p:cNvSpPr>
              <a:spLocks noChangeArrowheads="1"/>
            </p:cNvSpPr>
            <p:nvPr/>
          </p:nvSpPr>
          <p:spPr bwMode="auto">
            <a:xfrm>
              <a:off x="7740079" y="3575050"/>
              <a:ext cx="30163" cy="58738"/>
            </a:xfrm>
            <a:custGeom>
              <a:avLst/>
              <a:gdLst>
                <a:gd name="T0" fmla="*/ 31 w 48"/>
                <a:gd name="T1" fmla="*/ 93 h 94"/>
                <a:gd name="T2" fmla="*/ 16 w 48"/>
                <a:gd name="T3" fmla="*/ 73 h 94"/>
                <a:gd name="T4" fmla="*/ 6 w 48"/>
                <a:gd name="T5" fmla="*/ 73 h 94"/>
                <a:gd name="T6" fmla="*/ 0 w 48"/>
                <a:gd name="T7" fmla="*/ 51 h 94"/>
                <a:gd name="T8" fmla="*/ 16 w 48"/>
                <a:gd name="T9" fmla="*/ 41 h 94"/>
                <a:gd name="T10" fmla="*/ 31 w 48"/>
                <a:gd name="T11" fmla="*/ 4 h 94"/>
                <a:gd name="T12" fmla="*/ 41 w 48"/>
                <a:gd name="T13" fmla="*/ 0 h 94"/>
                <a:gd name="T14" fmla="*/ 47 w 48"/>
                <a:gd name="T15" fmla="*/ 4 h 94"/>
                <a:gd name="T16" fmla="*/ 41 w 48"/>
                <a:gd name="T17" fmla="*/ 31 h 94"/>
                <a:gd name="T18" fmla="*/ 31 w 48"/>
                <a:gd name="T19" fmla="*/ 67 h 94"/>
                <a:gd name="T20" fmla="*/ 41 w 48"/>
                <a:gd name="T21" fmla="*/ 93 h 94"/>
                <a:gd name="T22" fmla="*/ 31 w 48"/>
                <a:gd name="T23" fmla="*/ 93 h 94"/>
                <a:gd name="T24" fmla="*/ 31 w 48"/>
                <a:gd name="T25" fmla="*/ 93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8"/>
                <a:gd name="T40" fmla="*/ 0 h 94"/>
                <a:gd name="T41" fmla="*/ 48 w 48"/>
                <a:gd name="T42" fmla="*/ 94 h 9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8" h="94">
                  <a:moveTo>
                    <a:pt x="31" y="93"/>
                  </a:moveTo>
                  <a:lnTo>
                    <a:pt x="16" y="73"/>
                  </a:lnTo>
                  <a:lnTo>
                    <a:pt x="6" y="73"/>
                  </a:lnTo>
                  <a:lnTo>
                    <a:pt x="0" y="51"/>
                  </a:lnTo>
                  <a:lnTo>
                    <a:pt x="16" y="41"/>
                  </a:lnTo>
                  <a:lnTo>
                    <a:pt x="31" y="4"/>
                  </a:lnTo>
                  <a:lnTo>
                    <a:pt x="41" y="0"/>
                  </a:lnTo>
                  <a:lnTo>
                    <a:pt x="47" y="4"/>
                  </a:lnTo>
                  <a:lnTo>
                    <a:pt x="41" y="31"/>
                  </a:lnTo>
                  <a:lnTo>
                    <a:pt x="31" y="67"/>
                  </a:lnTo>
                  <a:lnTo>
                    <a:pt x="41" y="93"/>
                  </a:lnTo>
                  <a:lnTo>
                    <a:pt x="31" y="93"/>
                  </a:lnTo>
                </a:path>
              </a:pathLst>
            </a:custGeom>
            <a:solidFill>
              <a:schemeClr val="bg1"/>
            </a:solidFill>
            <a:ln w="324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102" name="Freeform 101"/>
            <p:cNvSpPr>
              <a:spLocks noChangeArrowheads="1"/>
            </p:cNvSpPr>
            <p:nvPr/>
          </p:nvSpPr>
          <p:spPr bwMode="auto">
            <a:xfrm>
              <a:off x="7792467" y="3559175"/>
              <a:ext cx="26987" cy="42863"/>
            </a:xfrm>
            <a:custGeom>
              <a:avLst/>
              <a:gdLst>
                <a:gd name="T0" fmla="*/ 31 w 43"/>
                <a:gd name="T1" fmla="*/ 67 h 68"/>
                <a:gd name="T2" fmla="*/ 15 w 43"/>
                <a:gd name="T3" fmla="*/ 26 h 68"/>
                <a:gd name="T4" fmla="*/ 6 w 43"/>
                <a:gd name="T5" fmla="*/ 26 h 68"/>
                <a:gd name="T6" fmla="*/ 0 w 43"/>
                <a:gd name="T7" fmla="*/ 0 h 68"/>
                <a:gd name="T8" fmla="*/ 6 w 43"/>
                <a:gd name="T9" fmla="*/ 10 h 68"/>
                <a:gd name="T10" fmla="*/ 26 w 43"/>
                <a:gd name="T11" fmla="*/ 10 h 68"/>
                <a:gd name="T12" fmla="*/ 26 w 43"/>
                <a:gd name="T13" fmla="*/ 26 h 68"/>
                <a:gd name="T14" fmla="*/ 42 w 43"/>
                <a:gd name="T15" fmla="*/ 57 h 68"/>
                <a:gd name="T16" fmla="*/ 31 w 43"/>
                <a:gd name="T17" fmla="*/ 67 h 68"/>
                <a:gd name="T18" fmla="*/ 31 w 43"/>
                <a:gd name="T19" fmla="*/ 67 h 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3"/>
                <a:gd name="T31" fmla="*/ 0 h 68"/>
                <a:gd name="T32" fmla="*/ 43 w 43"/>
                <a:gd name="T33" fmla="*/ 68 h 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3" h="68">
                  <a:moveTo>
                    <a:pt x="31" y="67"/>
                  </a:moveTo>
                  <a:lnTo>
                    <a:pt x="15" y="26"/>
                  </a:lnTo>
                  <a:lnTo>
                    <a:pt x="6" y="26"/>
                  </a:lnTo>
                  <a:lnTo>
                    <a:pt x="0" y="0"/>
                  </a:lnTo>
                  <a:lnTo>
                    <a:pt x="6" y="10"/>
                  </a:lnTo>
                  <a:lnTo>
                    <a:pt x="26" y="10"/>
                  </a:lnTo>
                  <a:lnTo>
                    <a:pt x="26" y="26"/>
                  </a:lnTo>
                  <a:lnTo>
                    <a:pt x="42" y="57"/>
                  </a:lnTo>
                  <a:lnTo>
                    <a:pt x="31" y="67"/>
                  </a:lnTo>
                </a:path>
              </a:pathLst>
            </a:custGeom>
            <a:solidFill>
              <a:schemeClr val="bg1"/>
            </a:solidFill>
            <a:ln w="324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103" name="Freeform 102"/>
            <p:cNvSpPr>
              <a:spLocks noChangeArrowheads="1"/>
            </p:cNvSpPr>
            <p:nvPr/>
          </p:nvSpPr>
          <p:spPr bwMode="auto">
            <a:xfrm>
              <a:off x="7765479" y="3568700"/>
              <a:ext cx="14288" cy="49213"/>
            </a:xfrm>
            <a:custGeom>
              <a:avLst/>
              <a:gdLst>
                <a:gd name="T0" fmla="*/ 6 w 22"/>
                <a:gd name="T1" fmla="*/ 77 h 78"/>
                <a:gd name="T2" fmla="*/ 0 w 22"/>
                <a:gd name="T3" fmla="*/ 77 h 78"/>
                <a:gd name="T4" fmla="*/ 15 w 22"/>
                <a:gd name="T5" fmla="*/ 36 h 78"/>
                <a:gd name="T6" fmla="*/ 21 w 22"/>
                <a:gd name="T7" fmla="*/ 0 h 78"/>
                <a:gd name="T8" fmla="*/ 21 w 22"/>
                <a:gd name="T9" fmla="*/ 41 h 78"/>
                <a:gd name="T10" fmla="*/ 15 w 22"/>
                <a:gd name="T11" fmla="*/ 51 h 78"/>
                <a:gd name="T12" fmla="*/ 6 w 22"/>
                <a:gd name="T13" fmla="*/ 77 h 78"/>
                <a:gd name="T14" fmla="*/ 6 w 22"/>
                <a:gd name="T15" fmla="*/ 77 h 7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"/>
                <a:gd name="T25" fmla="*/ 0 h 78"/>
                <a:gd name="T26" fmla="*/ 22 w 22"/>
                <a:gd name="T27" fmla="*/ 78 h 7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" h="78">
                  <a:moveTo>
                    <a:pt x="6" y="77"/>
                  </a:moveTo>
                  <a:lnTo>
                    <a:pt x="0" y="77"/>
                  </a:lnTo>
                  <a:lnTo>
                    <a:pt x="15" y="36"/>
                  </a:lnTo>
                  <a:lnTo>
                    <a:pt x="21" y="0"/>
                  </a:lnTo>
                  <a:lnTo>
                    <a:pt x="21" y="41"/>
                  </a:lnTo>
                  <a:lnTo>
                    <a:pt x="15" y="51"/>
                  </a:lnTo>
                  <a:lnTo>
                    <a:pt x="6" y="77"/>
                  </a:lnTo>
                </a:path>
              </a:pathLst>
            </a:custGeom>
            <a:solidFill>
              <a:schemeClr val="bg1"/>
            </a:solidFill>
            <a:ln w="324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104" name="Freeform 103"/>
            <p:cNvSpPr>
              <a:spLocks noChangeArrowheads="1"/>
            </p:cNvSpPr>
            <p:nvPr/>
          </p:nvSpPr>
          <p:spPr bwMode="auto">
            <a:xfrm>
              <a:off x="7779767" y="3602038"/>
              <a:ext cx="23812" cy="15875"/>
            </a:xfrm>
            <a:custGeom>
              <a:avLst/>
              <a:gdLst>
                <a:gd name="T0" fmla="*/ 26 w 37"/>
                <a:gd name="T1" fmla="*/ 26 h 27"/>
                <a:gd name="T2" fmla="*/ 0 w 37"/>
                <a:gd name="T3" fmla="*/ 16 h 27"/>
                <a:gd name="T4" fmla="*/ 10 w 37"/>
                <a:gd name="T5" fmla="*/ 10 h 27"/>
                <a:gd name="T6" fmla="*/ 26 w 37"/>
                <a:gd name="T7" fmla="*/ 0 h 27"/>
                <a:gd name="T8" fmla="*/ 36 w 37"/>
                <a:gd name="T9" fmla="*/ 10 h 27"/>
                <a:gd name="T10" fmla="*/ 26 w 37"/>
                <a:gd name="T11" fmla="*/ 26 h 27"/>
                <a:gd name="T12" fmla="*/ 26 w 37"/>
                <a:gd name="T13" fmla="*/ 26 h 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7"/>
                <a:gd name="T22" fmla="*/ 0 h 27"/>
                <a:gd name="T23" fmla="*/ 37 w 37"/>
                <a:gd name="T24" fmla="*/ 27 h 2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7" h="27">
                  <a:moveTo>
                    <a:pt x="26" y="26"/>
                  </a:moveTo>
                  <a:lnTo>
                    <a:pt x="0" y="16"/>
                  </a:lnTo>
                  <a:lnTo>
                    <a:pt x="10" y="10"/>
                  </a:lnTo>
                  <a:lnTo>
                    <a:pt x="26" y="0"/>
                  </a:lnTo>
                  <a:lnTo>
                    <a:pt x="36" y="10"/>
                  </a:lnTo>
                  <a:lnTo>
                    <a:pt x="26" y="26"/>
                  </a:lnTo>
                </a:path>
              </a:pathLst>
            </a:custGeom>
            <a:solidFill>
              <a:schemeClr val="bg1"/>
            </a:solidFill>
            <a:ln w="324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105" name="Freeform 104"/>
            <p:cNvSpPr>
              <a:spLocks noChangeArrowheads="1"/>
            </p:cNvSpPr>
            <p:nvPr/>
          </p:nvSpPr>
          <p:spPr bwMode="auto">
            <a:xfrm>
              <a:off x="5235004" y="2932113"/>
              <a:ext cx="601663" cy="495300"/>
            </a:xfrm>
            <a:custGeom>
              <a:avLst/>
              <a:gdLst>
                <a:gd name="T0" fmla="*/ 67 w 950"/>
                <a:gd name="T1" fmla="*/ 150 h 782"/>
                <a:gd name="T2" fmla="*/ 109 w 950"/>
                <a:gd name="T3" fmla="*/ 119 h 782"/>
                <a:gd name="T4" fmla="*/ 135 w 950"/>
                <a:gd name="T5" fmla="*/ 92 h 782"/>
                <a:gd name="T6" fmla="*/ 104 w 950"/>
                <a:gd name="T7" fmla="*/ 41 h 782"/>
                <a:gd name="T8" fmla="*/ 161 w 950"/>
                <a:gd name="T9" fmla="*/ 21 h 782"/>
                <a:gd name="T10" fmla="*/ 239 w 950"/>
                <a:gd name="T11" fmla="*/ 10 h 782"/>
                <a:gd name="T12" fmla="*/ 362 w 950"/>
                <a:gd name="T13" fmla="*/ 78 h 782"/>
                <a:gd name="T14" fmla="*/ 394 w 950"/>
                <a:gd name="T15" fmla="*/ 92 h 782"/>
                <a:gd name="T16" fmla="*/ 446 w 950"/>
                <a:gd name="T17" fmla="*/ 150 h 782"/>
                <a:gd name="T18" fmla="*/ 564 w 950"/>
                <a:gd name="T19" fmla="*/ 160 h 782"/>
                <a:gd name="T20" fmla="*/ 595 w 950"/>
                <a:gd name="T21" fmla="*/ 176 h 782"/>
                <a:gd name="T22" fmla="*/ 622 w 950"/>
                <a:gd name="T23" fmla="*/ 212 h 782"/>
                <a:gd name="T24" fmla="*/ 638 w 950"/>
                <a:gd name="T25" fmla="*/ 227 h 782"/>
                <a:gd name="T26" fmla="*/ 652 w 950"/>
                <a:gd name="T27" fmla="*/ 253 h 782"/>
                <a:gd name="T28" fmla="*/ 679 w 950"/>
                <a:gd name="T29" fmla="*/ 284 h 782"/>
                <a:gd name="T30" fmla="*/ 674 w 950"/>
                <a:gd name="T31" fmla="*/ 295 h 782"/>
                <a:gd name="T32" fmla="*/ 689 w 950"/>
                <a:gd name="T33" fmla="*/ 325 h 782"/>
                <a:gd name="T34" fmla="*/ 720 w 950"/>
                <a:gd name="T35" fmla="*/ 368 h 782"/>
                <a:gd name="T36" fmla="*/ 740 w 950"/>
                <a:gd name="T37" fmla="*/ 378 h 782"/>
                <a:gd name="T38" fmla="*/ 762 w 950"/>
                <a:gd name="T39" fmla="*/ 413 h 782"/>
                <a:gd name="T40" fmla="*/ 787 w 950"/>
                <a:gd name="T41" fmla="*/ 454 h 782"/>
                <a:gd name="T42" fmla="*/ 932 w 950"/>
                <a:gd name="T43" fmla="*/ 470 h 782"/>
                <a:gd name="T44" fmla="*/ 932 w 950"/>
                <a:gd name="T45" fmla="*/ 584 h 782"/>
                <a:gd name="T46" fmla="*/ 652 w 950"/>
                <a:gd name="T47" fmla="*/ 672 h 782"/>
                <a:gd name="T48" fmla="*/ 554 w 950"/>
                <a:gd name="T49" fmla="*/ 781 h 782"/>
                <a:gd name="T50" fmla="*/ 472 w 950"/>
                <a:gd name="T51" fmla="*/ 703 h 782"/>
                <a:gd name="T52" fmla="*/ 419 w 950"/>
                <a:gd name="T53" fmla="*/ 714 h 782"/>
                <a:gd name="T54" fmla="*/ 415 w 950"/>
                <a:gd name="T55" fmla="*/ 744 h 782"/>
                <a:gd name="T56" fmla="*/ 362 w 950"/>
                <a:gd name="T57" fmla="*/ 714 h 782"/>
                <a:gd name="T58" fmla="*/ 296 w 950"/>
                <a:gd name="T59" fmla="*/ 620 h 782"/>
                <a:gd name="T60" fmla="*/ 239 w 950"/>
                <a:gd name="T61" fmla="*/ 569 h 782"/>
                <a:gd name="T62" fmla="*/ 213 w 950"/>
                <a:gd name="T63" fmla="*/ 497 h 782"/>
                <a:gd name="T64" fmla="*/ 171 w 950"/>
                <a:gd name="T65" fmla="*/ 403 h 782"/>
                <a:gd name="T66" fmla="*/ 119 w 950"/>
                <a:gd name="T67" fmla="*/ 362 h 782"/>
                <a:gd name="T68" fmla="*/ 94 w 950"/>
                <a:gd name="T69" fmla="*/ 310 h 782"/>
                <a:gd name="T70" fmla="*/ 37 w 950"/>
                <a:gd name="T71" fmla="*/ 212 h 782"/>
                <a:gd name="T72" fmla="*/ 0 w 950"/>
                <a:gd name="T73" fmla="*/ 202 h 782"/>
                <a:gd name="T74" fmla="*/ 10 w 950"/>
                <a:gd name="T75" fmla="*/ 145 h 78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950"/>
                <a:gd name="T115" fmla="*/ 0 h 782"/>
                <a:gd name="T116" fmla="*/ 950 w 950"/>
                <a:gd name="T117" fmla="*/ 782 h 78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950" h="782">
                  <a:moveTo>
                    <a:pt x="10" y="145"/>
                  </a:moveTo>
                  <a:lnTo>
                    <a:pt x="67" y="150"/>
                  </a:lnTo>
                  <a:lnTo>
                    <a:pt x="104" y="119"/>
                  </a:lnTo>
                  <a:lnTo>
                    <a:pt x="109" y="119"/>
                  </a:lnTo>
                  <a:lnTo>
                    <a:pt x="129" y="108"/>
                  </a:lnTo>
                  <a:lnTo>
                    <a:pt x="135" y="92"/>
                  </a:lnTo>
                  <a:lnTo>
                    <a:pt x="145" y="82"/>
                  </a:lnTo>
                  <a:lnTo>
                    <a:pt x="104" y="41"/>
                  </a:lnTo>
                  <a:lnTo>
                    <a:pt x="104" y="36"/>
                  </a:lnTo>
                  <a:lnTo>
                    <a:pt x="161" y="21"/>
                  </a:lnTo>
                  <a:lnTo>
                    <a:pt x="197" y="0"/>
                  </a:lnTo>
                  <a:lnTo>
                    <a:pt x="239" y="10"/>
                  </a:lnTo>
                  <a:lnTo>
                    <a:pt x="327" y="62"/>
                  </a:lnTo>
                  <a:lnTo>
                    <a:pt x="362" y="78"/>
                  </a:lnTo>
                  <a:lnTo>
                    <a:pt x="368" y="82"/>
                  </a:lnTo>
                  <a:lnTo>
                    <a:pt x="394" y="92"/>
                  </a:lnTo>
                  <a:lnTo>
                    <a:pt x="394" y="129"/>
                  </a:lnTo>
                  <a:lnTo>
                    <a:pt x="446" y="150"/>
                  </a:lnTo>
                  <a:lnTo>
                    <a:pt x="529" y="150"/>
                  </a:lnTo>
                  <a:lnTo>
                    <a:pt x="564" y="160"/>
                  </a:lnTo>
                  <a:lnTo>
                    <a:pt x="570" y="176"/>
                  </a:lnTo>
                  <a:lnTo>
                    <a:pt x="595" y="176"/>
                  </a:lnTo>
                  <a:lnTo>
                    <a:pt x="607" y="202"/>
                  </a:lnTo>
                  <a:lnTo>
                    <a:pt x="622" y="212"/>
                  </a:lnTo>
                  <a:lnTo>
                    <a:pt x="622" y="227"/>
                  </a:lnTo>
                  <a:lnTo>
                    <a:pt x="638" y="227"/>
                  </a:lnTo>
                  <a:lnTo>
                    <a:pt x="638" y="237"/>
                  </a:lnTo>
                  <a:lnTo>
                    <a:pt x="652" y="253"/>
                  </a:lnTo>
                  <a:lnTo>
                    <a:pt x="674" y="258"/>
                  </a:lnTo>
                  <a:lnTo>
                    <a:pt x="679" y="284"/>
                  </a:lnTo>
                  <a:lnTo>
                    <a:pt x="679" y="295"/>
                  </a:lnTo>
                  <a:lnTo>
                    <a:pt x="674" y="295"/>
                  </a:lnTo>
                  <a:lnTo>
                    <a:pt x="679" y="310"/>
                  </a:lnTo>
                  <a:lnTo>
                    <a:pt x="689" y="325"/>
                  </a:lnTo>
                  <a:lnTo>
                    <a:pt x="705" y="346"/>
                  </a:lnTo>
                  <a:lnTo>
                    <a:pt x="720" y="368"/>
                  </a:lnTo>
                  <a:lnTo>
                    <a:pt x="730" y="368"/>
                  </a:lnTo>
                  <a:lnTo>
                    <a:pt x="740" y="378"/>
                  </a:lnTo>
                  <a:lnTo>
                    <a:pt x="746" y="393"/>
                  </a:lnTo>
                  <a:lnTo>
                    <a:pt x="762" y="413"/>
                  </a:lnTo>
                  <a:lnTo>
                    <a:pt x="783" y="434"/>
                  </a:lnTo>
                  <a:lnTo>
                    <a:pt x="787" y="454"/>
                  </a:lnTo>
                  <a:lnTo>
                    <a:pt x="922" y="476"/>
                  </a:lnTo>
                  <a:lnTo>
                    <a:pt x="932" y="470"/>
                  </a:lnTo>
                  <a:lnTo>
                    <a:pt x="949" y="497"/>
                  </a:lnTo>
                  <a:lnTo>
                    <a:pt x="932" y="584"/>
                  </a:lnTo>
                  <a:lnTo>
                    <a:pt x="798" y="636"/>
                  </a:lnTo>
                  <a:lnTo>
                    <a:pt x="652" y="672"/>
                  </a:lnTo>
                  <a:lnTo>
                    <a:pt x="580" y="771"/>
                  </a:lnTo>
                  <a:lnTo>
                    <a:pt x="554" y="781"/>
                  </a:lnTo>
                  <a:lnTo>
                    <a:pt x="554" y="744"/>
                  </a:lnTo>
                  <a:lnTo>
                    <a:pt x="472" y="703"/>
                  </a:lnTo>
                  <a:lnTo>
                    <a:pt x="435" y="714"/>
                  </a:lnTo>
                  <a:lnTo>
                    <a:pt x="419" y="714"/>
                  </a:lnTo>
                  <a:lnTo>
                    <a:pt x="415" y="714"/>
                  </a:lnTo>
                  <a:lnTo>
                    <a:pt x="415" y="744"/>
                  </a:lnTo>
                  <a:lnTo>
                    <a:pt x="389" y="760"/>
                  </a:lnTo>
                  <a:lnTo>
                    <a:pt x="362" y="714"/>
                  </a:lnTo>
                  <a:lnTo>
                    <a:pt x="337" y="687"/>
                  </a:lnTo>
                  <a:lnTo>
                    <a:pt x="296" y="620"/>
                  </a:lnTo>
                  <a:lnTo>
                    <a:pt x="270" y="579"/>
                  </a:lnTo>
                  <a:lnTo>
                    <a:pt x="239" y="569"/>
                  </a:lnTo>
                  <a:lnTo>
                    <a:pt x="213" y="527"/>
                  </a:lnTo>
                  <a:lnTo>
                    <a:pt x="213" y="497"/>
                  </a:lnTo>
                  <a:lnTo>
                    <a:pt x="213" y="476"/>
                  </a:lnTo>
                  <a:lnTo>
                    <a:pt x="171" y="403"/>
                  </a:lnTo>
                  <a:lnTo>
                    <a:pt x="135" y="388"/>
                  </a:lnTo>
                  <a:lnTo>
                    <a:pt x="119" y="362"/>
                  </a:lnTo>
                  <a:lnTo>
                    <a:pt x="129" y="352"/>
                  </a:lnTo>
                  <a:lnTo>
                    <a:pt x="94" y="310"/>
                  </a:lnTo>
                  <a:lnTo>
                    <a:pt x="62" y="253"/>
                  </a:lnTo>
                  <a:lnTo>
                    <a:pt x="37" y="212"/>
                  </a:lnTo>
                  <a:lnTo>
                    <a:pt x="21" y="202"/>
                  </a:lnTo>
                  <a:lnTo>
                    <a:pt x="0" y="202"/>
                  </a:lnTo>
                  <a:lnTo>
                    <a:pt x="10" y="170"/>
                  </a:lnTo>
                  <a:lnTo>
                    <a:pt x="10" y="145"/>
                  </a:lnTo>
                </a:path>
              </a:pathLst>
            </a:custGeom>
            <a:solidFill>
              <a:schemeClr val="bg1"/>
            </a:solidFill>
            <a:ln w="324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106" name="Freeform 105"/>
            <p:cNvSpPr>
              <a:spLocks noChangeArrowheads="1"/>
            </p:cNvSpPr>
            <p:nvPr/>
          </p:nvSpPr>
          <p:spPr bwMode="auto">
            <a:xfrm>
              <a:off x="6527229" y="3611563"/>
              <a:ext cx="61913" cy="111125"/>
            </a:xfrm>
            <a:custGeom>
              <a:avLst/>
              <a:gdLst>
                <a:gd name="T0" fmla="*/ 41 w 99"/>
                <a:gd name="T1" fmla="*/ 176 h 177"/>
                <a:gd name="T2" fmla="*/ 26 w 99"/>
                <a:gd name="T3" fmla="*/ 149 h 177"/>
                <a:gd name="T4" fmla="*/ 16 w 99"/>
                <a:gd name="T5" fmla="*/ 108 h 177"/>
                <a:gd name="T6" fmla="*/ 0 w 99"/>
                <a:gd name="T7" fmla="*/ 77 h 177"/>
                <a:gd name="T8" fmla="*/ 10 w 99"/>
                <a:gd name="T9" fmla="*/ 77 h 177"/>
                <a:gd name="T10" fmla="*/ 16 w 99"/>
                <a:gd name="T11" fmla="*/ 41 h 177"/>
                <a:gd name="T12" fmla="*/ 10 w 99"/>
                <a:gd name="T13" fmla="*/ 36 h 177"/>
                <a:gd name="T14" fmla="*/ 16 w 99"/>
                <a:gd name="T15" fmla="*/ 26 h 177"/>
                <a:gd name="T16" fmla="*/ 26 w 99"/>
                <a:gd name="T17" fmla="*/ 10 h 177"/>
                <a:gd name="T18" fmla="*/ 16 w 99"/>
                <a:gd name="T19" fmla="*/ 0 h 177"/>
                <a:gd name="T20" fmla="*/ 57 w 99"/>
                <a:gd name="T21" fmla="*/ 26 h 177"/>
                <a:gd name="T22" fmla="*/ 57 w 99"/>
                <a:gd name="T23" fmla="*/ 36 h 177"/>
                <a:gd name="T24" fmla="*/ 78 w 99"/>
                <a:gd name="T25" fmla="*/ 57 h 177"/>
                <a:gd name="T26" fmla="*/ 98 w 99"/>
                <a:gd name="T27" fmla="*/ 104 h 177"/>
                <a:gd name="T28" fmla="*/ 92 w 99"/>
                <a:gd name="T29" fmla="*/ 149 h 177"/>
                <a:gd name="T30" fmla="*/ 41 w 99"/>
                <a:gd name="T31" fmla="*/ 176 h 177"/>
                <a:gd name="T32" fmla="*/ 41 w 99"/>
                <a:gd name="T33" fmla="*/ 176 h 17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9"/>
                <a:gd name="T52" fmla="*/ 0 h 177"/>
                <a:gd name="T53" fmla="*/ 99 w 99"/>
                <a:gd name="T54" fmla="*/ 177 h 17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9" h="177">
                  <a:moveTo>
                    <a:pt x="41" y="176"/>
                  </a:moveTo>
                  <a:lnTo>
                    <a:pt x="26" y="149"/>
                  </a:lnTo>
                  <a:lnTo>
                    <a:pt x="16" y="108"/>
                  </a:lnTo>
                  <a:lnTo>
                    <a:pt x="0" y="77"/>
                  </a:lnTo>
                  <a:lnTo>
                    <a:pt x="10" y="77"/>
                  </a:lnTo>
                  <a:lnTo>
                    <a:pt x="16" y="41"/>
                  </a:lnTo>
                  <a:lnTo>
                    <a:pt x="10" y="36"/>
                  </a:lnTo>
                  <a:lnTo>
                    <a:pt x="16" y="26"/>
                  </a:lnTo>
                  <a:lnTo>
                    <a:pt x="26" y="10"/>
                  </a:lnTo>
                  <a:lnTo>
                    <a:pt x="16" y="0"/>
                  </a:lnTo>
                  <a:lnTo>
                    <a:pt x="57" y="26"/>
                  </a:lnTo>
                  <a:lnTo>
                    <a:pt x="57" y="36"/>
                  </a:lnTo>
                  <a:lnTo>
                    <a:pt x="78" y="57"/>
                  </a:lnTo>
                  <a:lnTo>
                    <a:pt x="98" y="104"/>
                  </a:lnTo>
                  <a:lnTo>
                    <a:pt x="92" y="149"/>
                  </a:lnTo>
                  <a:lnTo>
                    <a:pt x="41" y="176"/>
                  </a:lnTo>
                </a:path>
              </a:pathLst>
            </a:custGeom>
            <a:solidFill>
              <a:schemeClr val="bg1"/>
            </a:solidFill>
            <a:ln w="324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107" name="Freeform 106"/>
            <p:cNvSpPr>
              <a:spLocks noChangeArrowheads="1"/>
            </p:cNvSpPr>
            <p:nvPr/>
          </p:nvSpPr>
          <p:spPr bwMode="auto">
            <a:xfrm>
              <a:off x="5250879" y="2767013"/>
              <a:ext cx="177800" cy="160337"/>
            </a:xfrm>
            <a:custGeom>
              <a:avLst/>
              <a:gdLst>
                <a:gd name="T0" fmla="*/ 11 w 281"/>
                <a:gd name="T1" fmla="*/ 67 h 254"/>
                <a:gd name="T2" fmla="*/ 16 w 281"/>
                <a:gd name="T3" fmla="*/ 77 h 254"/>
                <a:gd name="T4" fmla="*/ 37 w 281"/>
                <a:gd name="T5" fmla="*/ 67 h 254"/>
                <a:gd name="T6" fmla="*/ 41 w 281"/>
                <a:gd name="T7" fmla="*/ 62 h 254"/>
                <a:gd name="T8" fmla="*/ 41 w 281"/>
                <a:gd name="T9" fmla="*/ 51 h 254"/>
                <a:gd name="T10" fmla="*/ 41 w 281"/>
                <a:gd name="T11" fmla="*/ 26 h 254"/>
                <a:gd name="T12" fmla="*/ 52 w 281"/>
                <a:gd name="T13" fmla="*/ 26 h 254"/>
                <a:gd name="T14" fmla="*/ 62 w 281"/>
                <a:gd name="T15" fmla="*/ 36 h 254"/>
                <a:gd name="T16" fmla="*/ 84 w 281"/>
                <a:gd name="T17" fmla="*/ 36 h 254"/>
                <a:gd name="T18" fmla="*/ 109 w 281"/>
                <a:gd name="T19" fmla="*/ 26 h 254"/>
                <a:gd name="T20" fmla="*/ 145 w 281"/>
                <a:gd name="T21" fmla="*/ 36 h 254"/>
                <a:gd name="T22" fmla="*/ 176 w 281"/>
                <a:gd name="T23" fmla="*/ 36 h 254"/>
                <a:gd name="T24" fmla="*/ 213 w 281"/>
                <a:gd name="T25" fmla="*/ 10 h 254"/>
                <a:gd name="T26" fmla="*/ 233 w 281"/>
                <a:gd name="T27" fmla="*/ 10 h 254"/>
                <a:gd name="T28" fmla="*/ 254 w 281"/>
                <a:gd name="T29" fmla="*/ 10 h 254"/>
                <a:gd name="T30" fmla="*/ 270 w 281"/>
                <a:gd name="T31" fmla="*/ 0 h 254"/>
                <a:gd name="T32" fmla="*/ 280 w 281"/>
                <a:gd name="T33" fmla="*/ 10 h 254"/>
                <a:gd name="T34" fmla="*/ 270 w 281"/>
                <a:gd name="T35" fmla="*/ 26 h 254"/>
                <a:gd name="T36" fmla="*/ 244 w 281"/>
                <a:gd name="T37" fmla="*/ 41 h 254"/>
                <a:gd name="T38" fmla="*/ 244 w 281"/>
                <a:gd name="T39" fmla="*/ 62 h 254"/>
                <a:gd name="T40" fmla="*/ 244 w 281"/>
                <a:gd name="T41" fmla="*/ 82 h 254"/>
                <a:gd name="T42" fmla="*/ 244 w 281"/>
                <a:gd name="T43" fmla="*/ 119 h 254"/>
                <a:gd name="T44" fmla="*/ 233 w 281"/>
                <a:gd name="T45" fmla="*/ 145 h 254"/>
                <a:gd name="T46" fmla="*/ 203 w 281"/>
                <a:gd name="T47" fmla="*/ 170 h 254"/>
                <a:gd name="T48" fmla="*/ 145 w 281"/>
                <a:gd name="T49" fmla="*/ 202 h 254"/>
                <a:gd name="T50" fmla="*/ 104 w 281"/>
                <a:gd name="T51" fmla="*/ 233 h 254"/>
                <a:gd name="T52" fmla="*/ 62 w 281"/>
                <a:gd name="T53" fmla="*/ 253 h 254"/>
                <a:gd name="T54" fmla="*/ 41 w 281"/>
                <a:gd name="T55" fmla="*/ 253 h 254"/>
                <a:gd name="T56" fmla="*/ 37 w 281"/>
                <a:gd name="T57" fmla="*/ 253 h 254"/>
                <a:gd name="T58" fmla="*/ 27 w 281"/>
                <a:gd name="T59" fmla="*/ 243 h 254"/>
                <a:gd name="T60" fmla="*/ 0 w 281"/>
                <a:gd name="T61" fmla="*/ 243 h 254"/>
                <a:gd name="T62" fmla="*/ 16 w 281"/>
                <a:gd name="T63" fmla="*/ 217 h 254"/>
                <a:gd name="T64" fmla="*/ 16 w 281"/>
                <a:gd name="T65" fmla="*/ 212 h 254"/>
                <a:gd name="T66" fmla="*/ 27 w 281"/>
                <a:gd name="T67" fmla="*/ 192 h 254"/>
                <a:gd name="T68" fmla="*/ 27 w 281"/>
                <a:gd name="T69" fmla="*/ 186 h 254"/>
                <a:gd name="T70" fmla="*/ 41 w 281"/>
                <a:gd name="T71" fmla="*/ 170 h 254"/>
                <a:gd name="T72" fmla="*/ 41 w 281"/>
                <a:gd name="T73" fmla="*/ 149 h 254"/>
                <a:gd name="T74" fmla="*/ 41 w 281"/>
                <a:gd name="T75" fmla="*/ 135 h 254"/>
                <a:gd name="T76" fmla="*/ 11 w 281"/>
                <a:gd name="T77" fmla="*/ 145 h 254"/>
                <a:gd name="T78" fmla="*/ 11 w 281"/>
                <a:gd name="T79" fmla="*/ 124 h 254"/>
                <a:gd name="T80" fmla="*/ 11 w 281"/>
                <a:gd name="T81" fmla="*/ 108 h 254"/>
                <a:gd name="T82" fmla="*/ 0 w 281"/>
                <a:gd name="T83" fmla="*/ 92 h 254"/>
                <a:gd name="T84" fmla="*/ 11 w 281"/>
                <a:gd name="T85" fmla="*/ 67 h 254"/>
                <a:gd name="T86" fmla="*/ 11 w 281"/>
                <a:gd name="T87" fmla="*/ 67 h 25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81"/>
                <a:gd name="T133" fmla="*/ 0 h 254"/>
                <a:gd name="T134" fmla="*/ 281 w 281"/>
                <a:gd name="T135" fmla="*/ 254 h 25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81" h="254">
                  <a:moveTo>
                    <a:pt x="11" y="67"/>
                  </a:moveTo>
                  <a:lnTo>
                    <a:pt x="16" y="77"/>
                  </a:lnTo>
                  <a:lnTo>
                    <a:pt x="37" y="67"/>
                  </a:lnTo>
                  <a:lnTo>
                    <a:pt x="41" y="62"/>
                  </a:lnTo>
                  <a:lnTo>
                    <a:pt x="41" y="51"/>
                  </a:lnTo>
                  <a:lnTo>
                    <a:pt x="41" y="26"/>
                  </a:lnTo>
                  <a:lnTo>
                    <a:pt x="52" y="26"/>
                  </a:lnTo>
                  <a:lnTo>
                    <a:pt x="62" y="36"/>
                  </a:lnTo>
                  <a:lnTo>
                    <a:pt x="84" y="36"/>
                  </a:lnTo>
                  <a:lnTo>
                    <a:pt x="109" y="26"/>
                  </a:lnTo>
                  <a:lnTo>
                    <a:pt x="145" y="36"/>
                  </a:lnTo>
                  <a:lnTo>
                    <a:pt x="176" y="36"/>
                  </a:lnTo>
                  <a:lnTo>
                    <a:pt x="213" y="10"/>
                  </a:lnTo>
                  <a:lnTo>
                    <a:pt x="233" y="10"/>
                  </a:lnTo>
                  <a:lnTo>
                    <a:pt x="254" y="10"/>
                  </a:lnTo>
                  <a:lnTo>
                    <a:pt x="270" y="0"/>
                  </a:lnTo>
                  <a:lnTo>
                    <a:pt x="280" y="10"/>
                  </a:lnTo>
                  <a:lnTo>
                    <a:pt x="270" y="26"/>
                  </a:lnTo>
                  <a:lnTo>
                    <a:pt x="244" y="41"/>
                  </a:lnTo>
                  <a:lnTo>
                    <a:pt x="244" y="62"/>
                  </a:lnTo>
                  <a:lnTo>
                    <a:pt x="244" y="82"/>
                  </a:lnTo>
                  <a:lnTo>
                    <a:pt x="244" y="119"/>
                  </a:lnTo>
                  <a:lnTo>
                    <a:pt x="233" y="145"/>
                  </a:lnTo>
                  <a:lnTo>
                    <a:pt x="203" y="170"/>
                  </a:lnTo>
                  <a:lnTo>
                    <a:pt x="145" y="202"/>
                  </a:lnTo>
                  <a:lnTo>
                    <a:pt x="104" y="233"/>
                  </a:lnTo>
                  <a:lnTo>
                    <a:pt x="62" y="253"/>
                  </a:lnTo>
                  <a:lnTo>
                    <a:pt x="41" y="253"/>
                  </a:lnTo>
                  <a:lnTo>
                    <a:pt x="37" y="253"/>
                  </a:lnTo>
                  <a:lnTo>
                    <a:pt x="27" y="243"/>
                  </a:lnTo>
                  <a:lnTo>
                    <a:pt x="0" y="243"/>
                  </a:lnTo>
                  <a:lnTo>
                    <a:pt x="16" y="217"/>
                  </a:lnTo>
                  <a:lnTo>
                    <a:pt x="16" y="212"/>
                  </a:lnTo>
                  <a:lnTo>
                    <a:pt x="27" y="192"/>
                  </a:lnTo>
                  <a:lnTo>
                    <a:pt x="27" y="186"/>
                  </a:lnTo>
                  <a:lnTo>
                    <a:pt x="41" y="170"/>
                  </a:lnTo>
                  <a:lnTo>
                    <a:pt x="41" y="149"/>
                  </a:lnTo>
                  <a:lnTo>
                    <a:pt x="41" y="135"/>
                  </a:lnTo>
                  <a:lnTo>
                    <a:pt x="11" y="145"/>
                  </a:lnTo>
                  <a:lnTo>
                    <a:pt x="11" y="124"/>
                  </a:lnTo>
                  <a:lnTo>
                    <a:pt x="11" y="108"/>
                  </a:lnTo>
                  <a:lnTo>
                    <a:pt x="0" y="92"/>
                  </a:lnTo>
                  <a:lnTo>
                    <a:pt x="11" y="67"/>
                  </a:lnTo>
                </a:path>
              </a:pathLst>
            </a:custGeom>
            <a:solidFill>
              <a:schemeClr val="bg1"/>
            </a:solidFill>
            <a:ln w="324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108" name="Freeform 107"/>
            <p:cNvSpPr>
              <a:spLocks noChangeArrowheads="1"/>
            </p:cNvSpPr>
            <p:nvPr/>
          </p:nvSpPr>
          <p:spPr bwMode="auto">
            <a:xfrm>
              <a:off x="7016179" y="3282950"/>
              <a:ext cx="234950" cy="447675"/>
            </a:xfrm>
            <a:custGeom>
              <a:avLst/>
              <a:gdLst>
                <a:gd name="T0" fmla="*/ 109 w 370"/>
                <a:gd name="T1" fmla="*/ 16 h 705"/>
                <a:gd name="T2" fmla="*/ 135 w 370"/>
                <a:gd name="T3" fmla="*/ 26 h 705"/>
                <a:gd name="T4" fmla="*/ 135 w 370"/>
                <a:gd name="T5" fmla="*/ 51 h 705"/>
                <a:gd name="T6" fmla="*/ 155 w 370"/>
                <a:gd name="T7" fmla="*/ 57 h 705"/>
                <a:gd name="T8" fmla="*/ 155 w 370"/>
                <a:gd name="T9" fmla="*/ 98 h 705"/>
                <a:gd name="T10" fmla="*/ 166 w 370"/>
                <a:gd name="T11" fmla="*/ 139 h 705"/>
                <a:gd name="T12" fmla="*/ 192 w 370"/>
                <a:gd name="T13" fmla="*/ 124 h 705"/>
                <a:gd name="T14" fmla="*/ 223 w 370"/>
                <a:gd name="T15" fmla="*/ 124 h 705"/>
                <a:gd name="T16" fmla="*/ 249 w 370"/>
                <a:gd name="T17" fmla="*/ 118 h 705"/>
                <a:gd name="T18" fmla="*/ 285 w 370"/>
                <a:gd name="T19" fmla="*/ 108 h 705"/>
                <a:gd name="T20" fmla="*/ 327 w 370"/>
                <a:gd name="T21" fmla="*/ 160 h 705"/>
                <a:gd name="T22" fmla="*/ 331 w 370"/>
                <a:gd name="T23" fmla="*/ 186 h 705"/>
                <a:gd name="T24" fmla="*/ 358 w 370"/>
                <a:gd name="T25" fmla="*/ 217 h 705"/>
                <a:gd name="T26" fmla="*/ 369 w 370"/>
                <a:gd name="T27" fmla="*/ 233 h 705"/>
                <a:gd name="T28" fmla="*/ 369 w 370"/>
                <a:gd name="T29" fmla="*/ 284 h 705"/>
                <a:gd name="T30" fmla="*/ 352 w 370"/>
                <a:gd name="T31" fmla="*/ 300 h 705"/>
                <a:gd name="T32" fmla="*/ 327 w 370"/>
                <a:gd name="T33" fmla="*/ 300 h 705"/>
                <a:gd name="T34" fmla="*/ 259 w 370"/>
                <a:gd name="T35" fmla="*/ 300 h 705"/>
                <a:gd name="T36" fmla="*/ 233 w 370"/>
                <a:gd name="T37" fmla="*/ 351 h 705"/>
                <a:gd name="T38" fmla="*/ 264 w 370"/>
                <a:gd name="T39" fmla="*/ 423 h 705"/>
                <a:gd name="T40" fmla="*/ 207 w 370"/>
                <a:gd name="T41" fmla="*/ 382 h 705"/>
                <a:gd name="T42" fmla="*/ 176 w 370"/>
                <a:gd name="T43" fmla="*/ 341 h 705"/>
                <a:gd name="T44" fmla="*/ 135 w 370"/>
                <a:gd name="T45" fmla="*/ 382 h 705"/>
                <a:gd name="T46" fmla="*/ 114 w 370"/>
                <a:gd name="T47" fmla="*/ 444 h 705"/>
                <a:gd name="T48" fmla="*/ 98 w 370"/>
                <a:gd name="T49" fmla="*/ 501 h 705"/>
                <a:gd name="T50" fmla="*/ 135 w 370"/>
                <a:gd name="T51" fmla="*/ 542 h 705"/>
                <a:gd name="T52" fmla="*/ 150 w 370"/>
                <a:gd name="T53" fmla="*/ 574 h 705"/>
                <a:gd name="T54" fmla="*/ 192 w 370"/>
                <a:gd name="T55" fmla="*/ 652 h 705"/>
                <a:gd name="T56" fmla="*/ 233 w 370"/>
                <a:gd name="T57" fmla="*/ 682 h 705"/>
                <a:gd name="T58" fmla="*/ 217 w 370"/>
                <a:gd name="T59" fmla="*/ 694 h 705"/>
                <a:gd name="T60" fmla="*/ 202 w 370"/>
                <a:gd name="T61" fmla="*/ 704 h 705"/>
                <a:gd name="T62" fmla="*/ 192 w 370"/>
                <a:gd name="T63" fmla="*/ 682 h 705"/>
                <a:gd name="T64" fmla="*/ 150 w 370"/>
                <a:gd name="T65" fmla="*/ 666 h 705"/>
                <a:gd name="T66" fmla="*/ 114 w 370"/>
                <a:gd name="T67" fmla="*/ 625 h 705"/>
                <a:gd name="T68" fmla="*/ 82 w 370"/>
                <a:gd name="T69" fmla="*/ 574 h 705"/>
                <a:gd name="T70" fmla="*/ 72 w 370"/>
                <a:gd name="T71" fmla="*/ 599 h 705"/>
                <a:gd name="T72" fmla="*/ 57 w 370"/>
                <a:gd name="T73" fmla="*/ 558 h 705"/>
                <a:gd name="T74" fmla="*/ 72 w 370"/>
                <a:gd name="T75" fmla="*/ 511 h 705"/>
                <a:gd name="T76" fmla="*/ 82 w 370"/>
                <a:gd name="T77" fmla="*/ 491 h 705"/>
                <a:gd name="T78" fmla="*/ 98 w 370"/>
                <a:gd name="T79" fmla="*/ 434 h 705"/>
                <a:gd name="T80" fmla="*/ 94 w 370"/>
                <a:gd name="T81" fmla="*/ 356 h 705"/>
                <a:gd name="T82" fmla="*/ 47 w 370"/>
                <a:gd name="T83" fmla="*/ 284 h 705"/>
                <a:gd name="T84" fmla="*/ 57 w 370"/>
                <a:gd name="T85" fmla="*/ 247 h 705"/>
                <a:gd name="T86" fmla="*/ 67 w 370"/>
                <a:gd name="T87" fmla="*/ 217 h 705"/>
                <a:gd name="T88" fmla="*/ 47 w 370"/>
                <a:gd name="T89" fmla="*/ 175 h 705"/>
                <a:gd name="T90" fmla="*/ 6 w 370"/>
                <a:gd name="T91" fmla="*/ 108 h 705"/>
                <a:gd name="T92" fmla="*/ 0 w 370"/>
                <a:gd name="T93" fmla="*/ 98 h 705"/>
                <a:gd name="T94" fmla="*/ 6 w 370"/>
                <a:gd name="T95" fmla="*/ 67 h 705"/>
                <a:gd name="T96" fmla="*/ 26 w 370"/>
                <a:gd name="T97" fmla="*/ 41 h 705"/>
                <a:gd name="T98" fmla="*/ 57 w 370"/>
                <a:gd name="T99" fmla="*/ 16 h 705"/>
                <a:gd name="T100" fmla="*/ 82 w 370"/>
                <a:gd name="T101" fmla="*/ 10 h 705"/>
                <a:gd name="T102" fmla="*/ 109 w 370"/>
                <a:gd name="T103" fmla="*/ 0 h 70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70"/>
                <a:gd name="T157" fmla="*/ 0 h 705"/>
                <a:gd name="T158" fmla="*/ 370 w 370"/>
                <a:gd name="T159" fmla="*/ 705 h 705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70" h="705">
                  <a:moveTo>
                    <a:pt x="109" y="0"/>
                  </a:moveTo>
                  <a:lnTo>
                    <a:pt x="109" y="16"/>
                  </a:lnTo>
                  <a:lnTo>
                    <a:pt x="114" y="10"/>
                  </a:lnTo>
                  <a:lnTo>
                    <a:pt x="135" y="26"/>
                  </a:lnTo>
                  <a:lnTo>
                    <a:pt x="125" y="41"/>
                  </a:lnTo>
                  <a:lnTo>
                    <a:pt x="135" y="51"/>
                  </a:lnTo>
                  <a:lnTo>
                    <a:pt x="150" y="41"/>
                  </a:lnTo>
                  <a:lnTo>
                    <a:pt x="155" y="57"/>
                  </a:lnTo>
                  <a:lnTo>
                    <a:pt x="166" y="67"/>
                  </a:lnTo>
                  <a:lnTo>
                    <a:pt x="155" y="98"/>
                  </a:lnTo>
                  <a:lnTo>
                    <a:pt x="155" y="134"/>
                  </a:lnTo>
                  <a:lnTo>
                    <a:pt x="166" y="139"/>
                  </a:lnTo>
                  <a:lnTo>
                    <a:pt x="182" y="124"/>
                  </a:lnTo>
                  <a:lnTo>
                    <a:pt x="192" y="124"/>
                  </a:lnTo>
                  <a:lnTo>
                    <a:pt x="207" y="108"/>
                  </a:lnTo>
                  <a:lnTo>
                    <a:pt x="223" y="124"/>
                  </a:lnTo>
                  <a:lnTo>
                    <a:pt x="233" y="118"/>
                  </a:lnTo>
                  <a:lnTo>
                    <a:pt x="249" y="118"/>
                  </a:lnTo>
                  <a:lnTo>
                    <a:pt x="259" y="98"/>
                  </a:lnTo>
                  <a:lnTo>
                    <a:pt x="285" y="108"/>
                  </a:lnTo>
                  <a:lnTo>
                    <a:pt x="301" y="124"/>
                  </a:lnTo>
                  <a:lnTo>
                    <a:pt x="327" y="160"/>
                  </a:lnTo>
                  <a:lnTo>
                    <a:pt x="327" y="165"/>
                  </a:lnTo>
                  <a:lnTo>
                    <a:pt x="331" y="186"/>
                  </a:lnTo>
                  <a:lnTo>
                    <a:pt x="342" y="206"/>
                  </a:lnTo>
                  <a:lnTo>
                    <a:pt x="358" y="217"/>
                  </a:lnTo>
                  <a:lnTo>
                    <a:pt x="358" y="227"/>
                  </a:lnTo>
                  <a:lnTo>
                    <a:pt x="369" y="233"/>
                  </a:lnTo>
                  <a:lnTo>
                    <a:pt x="369" y="247"/>
                  </a:lnTo>
                  <a:lnTo>
                    <a:pt x="369" y="284"/>
                  </a:lnTo>
                  <a:lnTo>
                    <a:pt x="358" y="300"/>
                  </a:lnTo>
                  <a:lnTo>
                    <a:pt x="352" y="300"/>
                  </a:lnTo>
                  <a:lnTo>
                    <a:pt x="331" y="294"/>
                  </a:lnTo>
                  <a:lnTo>
                    <a:pt x="327" y="300"/>
                  </a:lnTo>
                  <a:lnTo>
                    <a:pt x="290" y="294"/>
                  </a:lnTo>
                  <a:lnTo>
                    <a:pt x="259" y="300"/>
                  </a:lnTo>
                  <a:lnTo>
                    <a:pt x="259" y="335"/>
                  </a:lnTo>
                  <a:lnTo>
                    <a:pt x="233" y="351"/>
                  </a:lnTo>
                  <a:lnTo>
                    <a:pt x="243" y="378"/>
                  </a:lnTo>
                  <a:lnTo>
                    <a:pt x="264" y="423"/>
                  </a:lnTo>
                  <a:lnTo>
                    <a:pt x="249" y="408"/>
                  </a:lnTo>
                  <a:lnTo>
                    <a:pt x="207" y="382"/>
                  </a:lnTo>
                  <a:lnTo>
                    <a:pt x="166" y="378"/>
                  </a:lnTo>
                  <a:lnTo>
                    <a:pt x="176" y="341"/>
                  </a:lnTo>
                  <a:lnTo>
                    <a:pt x="135" y="351"/>
                  </a:lnTo>
                  <a:lnTo>
                    <a:pt x="135" y="382"/>
                  </a:lnTo>
                  <a:lnTo>
                    <a:pt x="135" y="408"/>
                  </a:lnTo>
                  <a:lnTo>
                    <a:pt x="114" y="444"/>
                  </a:lnTo>
                  <a:lnTo>
                    <a:pt x="109" y="486"/>
                  </a:lnTo>
                  <a:lnTo>
                    <a:pt x="98" y="501"/>
                  </a:lnTo>
                  <a:lnTo>
                    <a:pt x="109" y="553"/>
                  </a:lnTo>
                  <a:lnTo>
                    <a:pt x="135" y="542"/>
                  </a:lnTo>
                  <a:lnTo>
                    <a:pt x="140" y="574"/>
                  </a:lnTo>
                  <a:lnTo>
                    <a:pt x="150" y="574"/>
                  </a:lnTo>
                  <a:lnTo>
                    <a:pt x="166" y="641"/>
                  </a:lnTo>
                  <a:lnTo>
                    <a:pt x="192" y="652"/>
                  </a:lnTo>
                  <a:lnTo>
                    <a:pt x="217" y="652"/>
                  </a:lnTo>
                  <a:lnTo>
                    <a:pt x="233" y="682"/>
                  </a:lnTo>
                  <a:lnTo>
                    <a:pt x="223" y="682"/>
                  </a:lnTo>
                  <a:lnTo>
                    <a:pt x="217" y="694"/>
                  </a:lnTo>
                  <a:lnTo>
                    <a:pt x="207" y="682"/>
                  </a:lnTo>
                  <a:lnTo>
                    <a:pt x="202" y="704"/>
                  </a:lnTo>
                  <a:lnTo>
                    <a:pt x="182" y="704"/>
                  </a:lnTo>
                  <a:lnTo>
                    <a:pt x="192" y="682"/>
                  </a:lnTo>
                  <a:lnTo>
                    <a:pt x="155" y="662"/>
                  </a:lnTo>
                  <a:lnTo>
                    <a:pt x="150" y="666"/>
                  </a:lnTo>
                  <a:lnTo>
                    <a:pt x="135" y="641"/>
                  </a:lnTo>
                  <a:lnTo>
                    <a:pt x="114" y="625"/>
                  </a:lnTo>
                  <a:lnTo>
                    <a:pt x="94" y="594"/>
                  </a:lnTo>
                  <a:lnTo>
                    <a:pt x="82" y="574"/>
                  </a:lnTo>
                  <a:lnTo>
                    <a:pt x="72" y="584"/>
                  </a:lnTo>
                  <a:lnTo>
                    <a:pt x="72" y="599"/>
                  </a:lnTo>
                  <a:lnTo>
                    <a:pt x="67" y="594"/>
                  </a:lnTo>
                  <a:lnTo>
                    <a:pt x="57" y="558"/>
                  </a:lnTo>
                  <a:lnTo>
                    <a:pt x="67" y="527"/>
                  </a:lnTo>
                  <a:lnTo>
                    <a:pt x="72" y="511"/>
                  </a:lnTo>
                  <a:lnTo>
                    <a:pt x="72" y="501"/>
                  </a:lnTo>
                  <a:lnTo>
                    <a:pt x="82" y="491"/>
                  </a:lnTo>
                  <a:lnTo>
                    <a:pt x="82" y="476"/>
                  </a:lnTo>
                  <a:lnTo>
                    <a:pt x="98" y="434"/>
                  </a:lnTo>
                  <a:lnTo>
                    <a:pt x="109" y="408"/>
                  </a:lnTo>
                  <a:lnTo>
                    <a:pt x="94" y="356"/>
                  </a:lnTo>
                  <a:lnTo>
                    <a:pt x="94" y="335"/>
                  </a:lnTo>
                  <a:lnTo>
                    <a:pt x="47" y="284"/>
                  </a:lnTo>
                  <a:lnTo>
                    <a:pt x="47" y="268"/>
                  </a:lnTo>
                  <a:lnTo>
                    <a:pt x="57" y="247"/>
                  </a:lnTo>
                  <a:lnTo>
                    <a:pt x="57" y="227"/>
                  </a:lnTo>
                  <a:lnTo>
                    <a:pt x="67" y="217"/>
                  </a:lnTo>
                  <a:lnTo>
                    <a:pt x="57" y="190"/>
                  </a:lnTo>
                  <a:lnTo>
                    <a:pt x="47" y="175"/>
                  </a:lnTo>
                  <a:lnTo>
                    <a:pt x="16" y="124"/>
                  </a:lnTo>
                  <a:lnTo>
                    <a:pt x="6" y="108"/>
                  </a:lnTo>
                  <a:lnTo>
                    <a:pt x="0" y="108"/>
                  </a:lnTo>
                  <a:lnTo>
                    <a:pt x="0" y="98"/>
                  </a:lnTo>
                  <a:lnTo>
                    <a:pt x="6" y="92"/>
                  </a:lnTo>
                  <a:lnTo>
                    <a:pt x="6" y="67"/>
                  </a:lnTo>
                  <a:lnTo>
                    <a:pt x="16" y="51"/>
                  </a:lnTo>
                  <a:lnTo>
                    <a:pt x="26" y="41"/>
                  </a:lnTo>
                  <a:lnTo>
                    <a:pt x="67" y="30"/>
                  </a:lnTo>
                  <a:lnTo>
                    <a:pt x="57" y="16"/>
                  </a:lnTo>
                  <a:lnTo>
                    <a:pt x="72" y="26"/>
                  </a:lnTo>
                  <a:lnTo>
                    <a:pt x="82" y="10"/>
                  </a:lnTo>
                  <a:lnTo>
                    <a:pt x="109" y="0"/>
                  </a:lnTo>
                </a:path>
              </a:pathLst>
            </a:custGeom>
            <a:solidFill>
              <a:schemeClr val="bg1"/>
            </a:solidFill>
            <a:ln w="324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109" name="Freeform 108"/>
            <p:cNvSpPr>
              <a:spLocks noChangeArrowheads="1"/>
            </p:cNvSpPr>
            <p:nvPr/>
          </p:nvSpPr>
          <p:spPr bwMode="auto">
            <a:xfrm>
              <a:off x="5704904" y="3119438"/>
              <a:ext cx="141288" cy="114300"/>
            </a:xfrm>
            <a:custGeom>
              <a:avLst/>
              <a:gdLst>
                <a:gd name="T0" fmla="*/ 0 w 224"/>
                <a:gd name="T1" fmla="*/ 83 h 182"/>
                <a:gd name="T2" fmla="*/ 6 w 224"/>
                <a:gd name="T3" fmla="*/ 73 h 182"/>
                <a:gd name="T4" fmla="*/ 6 w 224"/>
                <a:gd name="T5" fmla="*/ 93 h 182"/>
                <a:gd name="T6" fmla="*/ 16 w 224"/>
                <a:gd name="T7" fmla="*/ 98 h 182"/>
                <a:gd name="T8" fmla="*/ 21 w 224"/>
                <a:gd name="T9" fmla="*/ 108 h 182"/>
                <a:gd name="T10" fmla="*/ 47 w 224"/>
                <a:gd name="T11" fmla="*/ 108 h 182"/>
                <a:gd name="T12" fmla="*/ 58 w 224"/>
                <a:gd name="T13" fmla="*/ 98 h 182"/>
                <a:gd name="T14" fmla="*/ 109 w 224"/>
                <a:gd name="T15" fmla="*/ 98 h 182"/>
                <a:gd name="T16" fmla="*/ 130 w 224"/>
                <a:gd name="T17" fmla="*/ 93 h 182"/>
                <a:gd name="T18" fmla="*/ 150 w 224"/>
                <a:gd name="T19" fmla="*/ 73 h 182"/>
                <a:gd name="T20" fmla="*/ 176 w 224"/>
                <a:gd name="T21" fmla="*/ 41 h 182"/>
                <a:gd name="T22" fmla="*/ 197 w 224"/>
                <a:gd name="T23" fmla="*/ 15 h 182"/>
                <a:gd name="T24" fmla="*/ 207 w 224"/>
                <a:gd name="T25" fmla="*/ 0 h 182"/>
                <a:gd name="T26" fmla="*/ 218 w 224"/>
                <a:gd name="T27" fmla="*/ 10 h 182"/>
                <a:gd name="T28" fmla="*/ 218 w 224"/>
                <a:gd name="T29" fmla="*/ 26 h 182"/>
                <a:gd name="T30" fmla="*/ 218 w 224"/>
                <a:gd name="T31" fmla="*/ 51 h 182"/>
                <a:gd name="T32" fmla="*/ 207 w 224"/>
                <a:gd name="T33" fmla="*/ 51 h 182"/>
                <a:gd name="T34" fmla="*/ 197 w 224"/>
                <a:gd name="T35" fmla="*/ 57 h 182"/>
                <a:gd name="T36" fmla="*/ 207 w 224"/>
                <a:gd name="T37" fmla="*/ 93 h 182"/>
                <a:gd name="T38" fmla="*/ 218 w 224"/>
                <a:gd name="T39" fmla="*/ 93 h 182"/>
                <a:gd name="T40" fmla="*/ 223 w 224"/>
                <a:gd name="T41" fmla="*/ 108 h 182"/>
                <a:gd name="T42" fmla="*/ 218 w 224"/>
                <a:gd name="T43" fmla="*/ 108 h 182"/>
                <a:gd name="T44" fmla="*/ 197 w 224"/>
                <a:gd name="T45" fmla="*/ 108 h 182"/>
                <a:gd name="T46" fmla="*/ 197 w 224"/>
                <a:gd name="T47" fmla="*/ 124 h 182"/>
                <a:gd name="T48" fmla="*/ 192 w 224"/>
                <a:gd name="T49" fmla="*/ 140 h 182"/>
                <a:gd name="T50" fmla="*/ 192 w 224"/>
                <a:gd name="T51" fmla="*/ 175 h 182"/>
                <a:gd name="T52" fmla="*/ 182 w 224"/>
                <a:gd name="T53" fmla="*/ 181 h 182"/>
                <a:gd name="T54" fmla="*/ 47 w 224"/>
                <a:gd name="T55" fmla="*/ 160 h 182"/>
                <a:gd name="T56" fmla="*/ 42 w 224"/>
                <a:gd name="T57" fmla="*/ 140 h 182"/>
                <a:gd name="T58" fmla="*/ 21 w 224"/>
                <a:gd name="T59" fmla="*/ 118 h 182"/>
                <a:gd name="T60" fmla="*/ 6 w 224"/>
                <a:gd name="T61" fmla="*/ 98 h 182"/>
                <a:gd name="T62" fmla="*/ 0 w 224"/>
                <a:gd name="T63" fmla="*/ 83 h 182"/>
                <a:gd name="T64" fmla="*/ 0 w 224"/>
                <a:gd name="T65" fmla="*/ 83 h 1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24"/>
                <a:gd name="T100" fmla="*/ 0 h 182"/>
                <a:gd name="T101" fmla="*/ 224 w 224"/>
                <a:gd name="T102" fmla="*/ 182 h 1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24" h="182">
                  <a:moveTo>
                    <a:pt x="0" y="83"/>
                  </a:moveTo>
                  <a:lnTo>
                    <a:pt x="6" y="73"/>
                  </a:lnTo>
                  <a:lnTo>
                    <a:pt x="6" y="93"/>
                  </a:lnTo>
                  <a:lnTo>
                    <a:pt x="16" y="98"/>
                  </a:lnTo>
                  <a:lnTo>
                    <a:pt x="21" y="108"/>
                  </a:lnTo>
                  <a:lnTo>
                    <a:pt x="47" y="108"/>
                  </a:lnTo>
                  <a:lnTo>
                    <a:pt x="58" y="98"/>
                  </a:lnTo>
                  <a:lnTo>
                    <a:pt x="109" y="98"/>
                  </a:lnTo>
                  <a:lnTo>
                    <a:pt x="130" y="93"/>
                  </a:lnTo>
                  <a:lnTo>
                    <a:pt x="150" y="73"/>
                  </a:lnTo>
                  <a:lnTo>
                    <a:pt x="176" y="41"/>
                  </a:lnTo>
                  <a:lnTo>
                    <a:pt x="197" y="15"/>
                  </a:lnTo>
                  <a:lnTo>
                    <a:pt x="207" y="0"/>
                  </a:lnTo>
                  <a:lnTo>
                    <a:pt x="218" y="10"/>
                  </a:lnTo>
                  <a:lnTo>
                    <a:pt x="218" y="26"/>
                  </a:lnTo>
                  <a:lnTo>
                    <a:pt x="218" y="51"/>
                  </a:lnTo>
                  <a:lnTo>
                    <a:pt x="207" y="51"/>
                  </a:lnTo>
                  <a:lnTo>
                    <a:pt x="197" y="57"/>
                  </a:lnTo>
                  <a:lnTo>
                    <a:pt x="207" y="93"/>
                  </a:lnTo>
                  <a:lnTo>
                    <a:pt x="218" y="93"/>
                  </a:lnTo>
                  <a:lnTo>
                    <a:pt x="223" y="108"/>
                  </a:lnTo>
                  <a:lnTo>
                    <a:pt x="218" y="108"/>
                  </a:lnTo>
                  <a:lnTo>
                    <a:pt x="197" y="108"/>
                  </a:lnTo>
                  <a:lnTo>
                    <a:pt x="197" y="124"/>
                  </a:lnTo>
                  <a:lnTo>
                    <a:pt x="192" y="140"/>
                  </a:lnTo>
                  <a:lnTo>
                    <a:pt x="192" y="175"/>
                  </a:lnTo>
                  <a:lnTo>
                    <a:pt x="182" y="181"/>
                  </a:lnTo>
                  <a:lnTo>
                    <a:pt x="47" y="160"/>
                  </a:lnTo>
                  <a:lnTo>
                    <a:pt x="42" y="140"/>
                  </a:lnTo>
                  <a:lnTo>
                    <a:pt x="21" y="118"/>
                  </a:lnTo>
                  <a:lnTo>
                    <a:pt x="6" y="98"/>
                  </a:lnTo>
                  <a:lnTo>
                    <a:pt x="0" y="83"/>
                  </a:lnTo>
                </a:path>
              </a:pathLst>
            </a:custGeom>
            <a:solidFill>
              <a:schemeClr val="bg1"/>
            </a:solidFill>
            <a:ln w="324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110" name="Freeform 109"/>
            <p:cNvSpPr>
              <a:spLocks noChangeArrowheads="1"/>
            </p:cNvSpPr>
            <p:nvPr/>
          </p:nvSpPr>
          <p:spPr bwMode="auto">
            <a:xfrm>
              <a:off x="7138417" y="3194050"/>
              <a:ext cx="227012" cy="450850"/>
            </a:xfrm>
            <a:custGeom>
              <a:avLst/>
              <a:gdLst>
                <a:gd name="T0" fmla="*/ 10 w 359"/>
                <a:gd name="T1" fmla="*/ 41 h 711"/>
                <a:gd name="T2" fmla="*/ 31 w 359"/>
                <a:gd name="T3" fmla="*/ 41 h 711"/>
                <a:gd name="T4" fmla="*/ 57 w 359"/>
                <a:gd name="T5" fmla="*/ 31 h 711"/>
                <a:gd name="T6" fmla="*/ 83 w 359"/>
                <a:gd name="T7" fmla="*/ 31 h 711"/>
                <a:gd name="T8" fmla="*/ 109 w 359"/>
                <a:gd name="T9" fmla="*/ 6 h 711"/>
                <a:gd name="T10" fmla="*/ 151 w 359"/>
                <a:gd name="T11" fmla="*/ 16 h 711"/>
                <a:gd name="T12" fmla="*/ 202 w 359"/>
                <a:gd name="T13" fmla="*/ 21 h 711"/>
                <a:gd name="T14" fmla="*/ 227 w 359"/>
                <a:gd name="T15" fmla="*/ 88 h 711"/>
                <a:gd name="T16" fmla="*/ 259 w 359"/>
                <a:gd name="T17" fmla="*/ 88 h 711"/>
                <a:gd name="T18" fmla="*/ 233 w 359"/>
                <a:gd name="T19" fmla="*/ 99 h 711"/>
                <a:gd name="T20" fmla="*/ 217 w 359"/>
                <a:gd name="T21" fmla="*/ 114 h 711"/>
                <a:gd name="T22" fmla="*/ 202 w 359"/>
                <a:gd name="T23" fmla="*/ 156 h 711"/>
                <a:gd name="T24" fmla="*/ 176 w 359"/>
                <a:gd name="T25" fmla="*/ 171 h 711"/>
                <a:gd name="T26" fmla="*/ 202 w 359"/>
                <a:gd name="T27" fmla="*/ 259 h 711"/>
                <a:gd name="T28" fmla="*/ 259 w 359"/>
                <a:gd name="T29" fmla="*/ 331 h 711"/>
                <a:gd name="T30" fmla="*/ 285 w 359"/>
                <a:gd name="T31" fmla="*/ 347 h 711"/>
                <a:gd name="T32" fmla="*/ 316 w 359"/>
                <a:gd name="T33" fmla="*/ 388 h 711"/>
                <a:gd name="T34" fmla="*/ 327 w 359"/>
                <a:gd name="T35" fmla="*/ 415 h 711"/>
                <a:gd name="T36" fmla="*/ 352 w 359"/>
                <a:gd name="T37" fmla="*/ 497 h 711"/>
                <a:gd name="T38" fmla="*/ 352 w 359"/>
                <a:gd name="T39" fmla="*/ 518 h 711"/>
                <a:gd name="T40" fmla="*/ 358 w 359"/>
                <a:gd name="T41" fmla="*/ 533 h 711"/>
                <a:gd name="T42" fmla="*/ 358 w 359"/>
                <a:gd name="T43" fmla="*/ 560 h 711"/>
                <a:gd name="T44" fmla="*/ 316 w 359"/>
                <a:gd name="T45" fmla="*/ 601 h 711"/>
                <a:gd name="T46" fmla="*/ 290 w 359"/>
                <a:gd name="T47" fmla="*/ 616 h 711"/>
                <a:gd name="T48" fmla="*/ 243 w 359"/>
                <a:gd name="T49" fmla="*/ 642 h 711"/>
                <a:gd name="T50" fmla="*/ 217 w 359"/>
                <a:gd name="T51" fmla="*/ 652 h 711"/>
                <a:gd name="T52" fmla="*/ 192 w 359"/>
                <a:gd name="T53" fmla="*/ 683 h 711"/>
                <a:gd name="T54" fmla="*/ 161 w 359"/>
                <a:gd name="T55" fmla="*/ 658 h 711"/>
                <a:gd name="T56" fmla="*/ 161 w 359"/>
                <a:gd name="T57" fmla="*/ 632 h 711"/>
                <a:gd name="T58" fmla="*/ 139 w 359"/>
                <a:gd name="T59" fmla="*/ 626 h 711"/>
                <a:gd name="T60" fmla="*/ 207 w 359"/>
                <a:gd name="T61" fmla="*/ 601 h 711"/>
                <a:gd name="T62" fmla="*/ 202 w 359"/>
                <a:gd name="T63" fmla="*/ 564 h 711"/>
                <a:gd name="T64" fmla="*/ 243 w 359"/>
                <a:gd name="T65" fmla="*/ 548 h 711"/>
                <a:gd name="T66" fmla="*/ 274 w 359"/>
                <a:gd name="T67" fmla="*/ 533 h 711"/>
                <a:gd name="T68" fmla="*/ 270 w 359"/>
                <a:gd name="T69" fmla="*/ 456 h 711"/>
                <a:gd name="T70" fmla="*/ 270 w 359"/>
                <a:gd name="T71" fmla="*/ 425 h 711"/>
                <a:gd name="T72" fmla="*/ 270 w 359"/>
                <a:gd name="T73" fmla="*/ 388 h 711"/>
                <a:gd name="T74" fmla="*/ 259 w 359"/>
                <a:gd name="T75" fmla="*/ 358 h 711"/>
                <a:gd name="T76" fmla="*/ 207 w 359"/>
                <a:gd name="T77" fmla="*/ 305 h 711"/>
                <a:gd name="T78" fmla="*/ 166 w 359"/>
                <a:gd name="T79" fmla="*/ 259 h 711"/>
                <a:gd name="T80" fmla="*/ 139 w 359"/>
                <a:gd name="T81" fmla="*/ 233 h 711"/>
                <a:gd name="T82" fmla="*/ 94 w 359"/>
                <a:gd name="T83" fmla="*/ 182 h 711"/>
                <a:gd name="T84" fmla="*/ 124 w 359"/>
                <a:gd name="T85" fmla="*/ 182 h 711"/>
                <a:gd name="T86" fmla="*/ 119 w 359"/>
                <a:gd name="T87" fmla="*/ 140 h 711"/>
                <a:gd name="T88" fmla="*/ 98 w 359"/>
                <a:gd name="T89" fmla="*/ 125 h 711"/>
                <a:gd name="T90" fmla="*/ 31 w 359"/>
                <a:gd name="T91" fmla="*/ 109 h 711"/>
                <a:gd name="T92" fmla="*/ 31 w 359"/>
                <a:gd name="T93" fmla="*/ 72 h 711"/>
                <a:gd name="T94" fmla="*/ 0 w 359"/>
                <a:gd name="T95" fmla="*/ 47 h 71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59"/>
                <a:gd name="T145" fmla="*/ 0 h 711"/>
                <a:gd name="T146" fmla="*/ 359 w 359"/>
                <a:gd name="T147" fmla="*/ 711 h 711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59" h="711">
                  <a:moveTo>
                    <a:pt x="0" y="47"/>
                  </a:moveTo>
                  <a:lnTo>
                    <a:pt x="10" y="41"/>
                  </a:lnTo>
                  <a:lnTo>
                    <a:pt x="16" y="41"/>
                  </a:lnTo>
                  <a:lnTo>
                    <a:pt x="31" y="41"/>
                  </a:lnTo>
                  <a:lnTo>
                    <a:pt x="41" y="31"/>
                  </a:lnTo>
                  <a:lnTo>
                    <a:pt x="57" y="31"/>
                  </a:lnTo>
                  <a:lnTo>
                    <a:pt x="72" y="47"/>
                  </a:lnTo>
                  <a:lnTo>
                    <a:pt x="83" y="31"/>
                  </a:lnTo>
                  <a:lnTo>
                    <a:pt x="109" y="21"/>
                  </a:lnTo>
                  <a:lnTo>
                    <a:pt x="109" y="6"/>
                  </a:lnTo>
                  <a:lnTo>
                    <a:pt x="135" y="0"/>
                  </a:lnTo>
                  <a:lnTo>
                    <a:pt x="151" y="16"/>
                  </a:lnTo>
                  <a:lnTo>
                    <a:pt x="192" y="21"/>
                  </a:lnTo>
                  <a:lnTo>
                    <a:pt x="202" y="21"/>
                  </a:lnTo>
                  <a:lnTo>
                    <a:pt x="192" y="47"/>
                  </a:lnTo>
                  <a:lnTo>
                    <a:pt x="227" y="88"/>
                  </a:lnTo>
                  <a:lnTo>
                    <a:pt x="249" y="84"/>
                  </a:lnTo>
                  <a:lnTo>
                    <a:pt x="259" y="88"/>
                  </a:lnTo>
                  <a:lnTo>
                    <a:pt x="249" y="99"/>
                  </a:lnTo>
                  <a:lnTo>
                    <a:pt x="233" y="99"/>
                  </a:lnTo>
                  <a:lnTo>
                    <a:pt x="233" y="114"/>
                  </a:lnTo>
                  <a:lnTo>
                    <a:pt x="217" y="114"/>
                  </a:lnTo>
                  <a:lnTo>
                    <a:pt x="202" y="129"/>
                  </a:lnTo>
                  <a:lnTo>
                    <a:pt x="202" y="156"/>
                  </a:lnTo>
                  <a:lnTo>
                    <a:pt x="192" y="166"/>
                  </a:lnTo>
                  <a:lnTo>
                    <a:pt x="176" y="171"/>
                  </a:lnTo>
                  <a:lnTo>
                    <a:pt x="166" y="217"/>
                  </a:lnTo>
                  <a:lnTo>
                    <a:pt x="202" y="259"/>
                  </a:lnTo>
                  <a:lnTo>
                    <a:pt x="217" y="290"/>
                  </a:lnTo>
                  <a:lnTo>
                    <a:pt x="259" y="331"/>
                  </a:lnTo>
                  <a:lnTo>
                    <a:pt x="274" y="342"/>
                  </a:lnTo>
                  <a:lnTo>
                    <a:pt x="285" y="347"/>
                  </a:lnTo>
                  <a:lnTo>
                    <a:pt x="300" y="368"/>
                  </a:lnTo>
                  <a:lnTo>
                    <a:pt x="316" y="388"/>
                  </a:lnTo>
                  <a:lnTo>
                    <a:pt x="327" y="388"/>
                  </a:lnTo>
                  <a:lnTo>
                    <a:pt x="327" y="415"/>
                  </a:lnTo>
                  <a:lnTo>
                    <a:pt x="352" y="482"/>
                  </a:lnTo>
                  <a:lnTo>
                    <a:pt x="352" y="497"/>
                  </a:lnTo>
                  <a:lnTo>
                    <a:pt x="358" y="507"/>
                  </a:lnTo>
                  <a:lnTo>
                    <a:pt x="352" y="518"/>
                  </a:lnTo>
                  <a:lnTo>
                    <a:pt x="352" y="523"/>
                  </a:lnTo>
                  <a:lnTo>
                    <a:pt x="358" y="533"/>
                  </a:lnTo>
                  <a:lnTo>
                    <a:pt x="352" y="548"/>
                  </a:lnTo>
                  <a:lnTo>
                    <a:pt x="358" y="560"/>
                  </a:lnTo>
                  <a:lnTo>
                    <a:pt x="342" y="585"/>
                  </a:lnTo>
                  <a:lnTo>
                    <a:pt x="316" y="601"/>
                  </a:lnTo>
                  <a:lnTo>
                    <a:pt x="300" y="601"/>
                  </a:lnTo>
                  <a:lnTo>
                    <a:pt x="290" y="616"/>
                  </a:lnTo>
                  <a:lnTo>
                    <a:pt x="249" y="632"/>
                  </a:lnTo>
                  <a:lnTo>
                    <a:pt x="243" y="642"/>
                  </a:lnTo>
                  <a:lnTo>
                    <a:pt x="233" y="668"/>
                  </a:lnTo>
                  <a:lnTo>
                    <a:pt x="217" y="652"/>
                  </a:lnTo>
                  <a:lnTo>
                    <a:pt x="217" y="683"/>
                  </a:lnTo>
                  <a:lnTo>
                    <a:pt x="192" y="683"/>
                  </a:lnTo>
                  <a:lnTo>
                    <a:pt x="161" y="710"/>
                  </a:lnTo>
                  <a:lnTo>
                    <a:pt x="161" y="658"/>
                  </a:lnTo>
                  <a:lnTo>
                    <a:pt x="166" y="652"/>
                  </a:lnTo>
                  <a:lnTo>
                    <a:pt x="161" y="632"/>
                  </a:lnTo>
                  <a:lnTo>
                    <a:pt x="151" y="632"/>
                  </a:lnTo>
                  <a:lnTo>
                    <a:pt x="139" y="626"/>
                  </a:lnTo>
                  <a:lnTo>
                    <a:pt x="182" y="605"/>
                  </a:lnTo>
                  <a:lnTo>
                    <a:pt x="207" y="601"/>
                  </a:lnTo>
                  <a:lnTo>
                    <a:pt x="207" y="585"/>
                  </a:lnTo>
                  <a:lnTo>
                    <a:pt x="202" y="564"/>
                  </a:lnTo>
                  <a:lnTo>
                    <a:pt x="217" y="560"/>
                  </a:lnTo>
                  <a:lnTo>
                    <a:pt x="243" y="548"/>
                  </a:lnTo>
                  <a:lnTo>
                    <a:pt x="259" y="544"/>
                  </a:lnTo>
                  <a:lnTo>
                    <a:pt x="274" y="533"/>
                  </a:lnTo>
                  <a:lnTo>
                    <a:pt x="274" y="497"/>
                  </a:lnTo>
                  <a:lnTo>
                    <a:pt x="270" y="456"/>
                  </a:lnTo>
                  <a:lnTo>
                    <a:pt x="270" y="440"/>
                  </a:lnTo>
                  <a:lnTo>
                    <a:pt x="270" y="425"/>
                  </a:lnTo>
                  <a:lnTo>
                    <a:pt x="270" y="409"/>
                  </a:lnTo>
                  <a:lnTo>
                    <a:pt x="270" y="388"/>
                  </a:lnTo>
                  <a:lnTo>
                    <a:pt x="259" y="388"/>
                  </a:lnTo>
                  <a:lnTo>
                    <a:pt x="259" y="358"/>
                  </a:lnTo>
                  <a:lnTo>
                    <a:pt x="227" y="331"/>
                  </a:lnTo>
                  <a:lnTo>
                    <a:pt x="207" y="305"/>
                  </a:lnTo>
                  <a:lnTo>
                    <a:pt x="182" y="280"/>
                  </a:lnTo>
                  <a:lnTo>
                    <a:pt x="166" y="259"/>
                  </a:lnTo>
                  <a:lnTo>
                    <a:pt x="151" y="239"/>
                  </a:lnTo>
                  <a:lnTo>
                    <a:pt x="139" y="233"/>
                  </a:lnTo>
                  <a:lnTo>
                    <a:pt x="94" y="197"/>
                  </a:lnTo>
                  <a:lnTo>
                    <a:pt x="94" y="182"/>
                  </a:lnTo>
                  <a:lnTo>
                    <a:pt x="109" y="182"/>
                  </a:lnTo>
                  <a:lnTo>
                    <a:pt x="124" y="182"/>
                  </a:lnTo>
                  <a:lnTo>
                    <a:pt x="124" y="156"/>
                  </a:lnTo>
                  <a:lnTo>
                    <a:pt x="119" y="140"/>
                  </a:lnTo>
                  <a:lnTo>
                    <a:pt x="109" y="140"/>
                  </a:lnTo>
                  <a:lnTo>
                    <a:pt x="98" y="125"/>
                  </a:lnTo>
                  <a:lnTo>
                    <a:pt x="67" y="125"/>
                  </a:lnTo>
                  <a:lnTo>
                    <a:pt x="31" y="109"/>
                  </a:lnTo>
                  <a:lnTo>
                    <a:pt x="31" y="84"/>
                  </a:lnTo>
                  <a:lnTo>
                    <a:pt x="31" y="72"/>
                  </a:lnTo>
                  <a:lnTo>
                    <a:pt x="10" y="62"/>
                  </a:lnTo>
                  <a:lnTo>
                    <a:pt x="0" y="47"/>
                  </a:lnTo>
                </a:path>
              </a:pathLst>
            </a:custGeom>
            <a:solidFill>
              <a:schemeClr val="bg1"/>
            </a:solidFill>
            <a:ln w="324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111" name="Freeform 110"/>
            <p:cNvSpPr>
              <a:spLocks noChangeArrowheads="1"/>
            </p:cNvSpPr>
            <p:nvPr/>
          </p:nvSpPr>
          <p:spPr bwMode="auto">
            <a:xfrm>
              <a:off x="1748854" y="3440113"/>
              <a:ext cx="66675" cy="39687"/>
            </a:xfrm>
            <a:custGeom>
              <a:avLst/>
              <a:gdLst>
                <a:gd name="T0" fmla="*/ 0 w 105"/>
                <a:gd name="T1" fmla="*/ 37 h 64"/>
                <a:gd name="T2" fmla="*/ 16 w 105"/>
                <a:gd name="T3" fmla="*/ 21 h 64"/>
                <a:gd name="T4" fmla="*/ 26 w 105"/>
                <a:gd name="T5" fmla="*/ 0 h 64"/>
                <a:gd name="T6" fmla="*/ 61 w 105"/>
                <a:gd name="T7" fmla="*/ 11 h 64"/>
                <a:gd name="T8" fmla="*/ 93 w 105"/>
                <a:gd name="T9" fmla="*/ 27 h 64"/>
                <a:gd name="T10" fmla="*/ 104 w 105"/>
                <a:gd name="T11" fmla="*/ 53 h 64"/>
                <a:gd name="T12" fmla="*/ 83 w 105"/>
                <a:gd name="T13" fmla="*/ 63 h 64"/>
                <a:gd name="T14" fmla="*/ 36 w 105"/>
                <a:gd name="T15" fmla="*/ 53 h 64"/>
                <a:gd name="T16" fmla="*/ 0 w 105"/>
                <a:gd name="T17" fmla="*/ 37 h 64"/>
                <a:gd name="T18" fmla="*/ 0 w 105"/>
                <a:gd name="T19" fmla="*/ 37 h 6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5"/>
                <a:gd name="T31" fmla="*/ 0 h 64"/>
                <a:gd name="T32" fmla="*/ 105 w 105"/>
                <a:gd name="T33" fmla="*/ 64 h 6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5" h="64">
                  <a:moveTo>
                    <a:pt x="0" y="37"/>
                  </a:moveTo>
                  <a:lnTo>
                    <a:pt x="16" y="21"/>
                  </a:lnTo>
                  <a:lnTo>
                    <a:pt x="26" y="0"/>
                  </a:lnTo>
                  <a:lnTo>
                    <a:pt x="61" y="11"/>
                  </a:lnTo>
                  <a:lnTo>
                    <a:pt x="93" y="27"/>
                  </a:lnTo>
                  <a:lnTo>
                    <a:pt x="104" y="53"/>
                  </a:lnTo>
                  <a:lnTo>
                    <a:pt x="83" y="63"/>
                  </a:lnTo>
                  <a:lnTo>
                    <a:pt x="36" y="53"/>
                  </a:lnTo>
                  <a:lnTo>
                    <a:pt x="0" y="37"/>
                  </a:lnTo>
                </a:path>
              </a:pathLst>
            </a:custGeom>
            <a:solidFill>
              <a:schemeClr val="bg1"/>
            </a:solidFill>
            <a:ln w="324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112" name="Freeform 111"/>
            <p:cNvSpPr>
              <a:spLocks noChangeArrowheads="1"/>
            </p:cNvSpPr>
            <p:nvPr/>
          </p:nvSpPr>
          <p:spPr bwMode="auto">
            <a:xfrm>
              <a:off x="7387654" y="3690938"/>
              <a:ext cx="266700" cy="187325"/>
            </a:xfrm>
            <a:custGeom>
              <a:avLst/>
              <a:gdLst>
                <a:gd name="T0" fmla="*/ 202 w 420"/>
                <a:gd name="T1" fmla="*/ 109 h 296"/>
                <a:gd name="T2" fmla="*/ 207 w 420"/>
                <a:gd name="T3" fmla="*/ 145 h 296"/>
                <a:gd name="T4" fmla="*/ 227 w 420"/>
                <a:gd name="T5" fmla="*/ 129 h 296"/>
                <a:gd name="T6" fmla="*/ 243 w 420"/>
                <a:gd name="T7" fmla="*/ 129 h 296"/>
                <a:gd name="T8" fmla="*/ 227 w 420"/>
                <a:gd name="T9" fmla="*/ 109 h 296"/>
                <a:gd name="T10" fmla="*/ 233 w 420"/>
                <a:gd name="T11" fmla="*/ 103 h 296"/>
                <a:gd name="T12" fmla="*/ 243 w 420"/>
                <a:gd name="T13" fmla="*/ 78 h 296"/>
                <a:gd name="T14" fmla="*/ 258 w 420"/>
                <a:gd name="T15" fmla="*/ 68 h 296"/>
                <a:gd name="T16" fmla="*/ 270 w 420"/>
                <a:gd name="T17" fmla="*/ 78 h 296"/>
                <a:gd name="T18" fmla="*/ 285 w 420"/>
                <a:gd name="T19" fmla="*/ 37 h 296"/>
                <a:gd name="T20" fmla="*/ 301 w 420"/>
                <a:gd name="T21" fmla="*/ 0 h 296"/>
                <a:gd name="T22" fmla="*/ 311 w 420"/>
                <a:gd name="T23" fmla="*/ 11 h 296"/>
                <a:gd name="T24" fmla="*/ 311 w 420"/>
                <a:gd name="T25" fmla="*/ 26 h 296"/>
                <a:gd name="T26" fmla="*/ 315 w 420"/>
                <a:gd name="T27" fmla="*/ 11 h 296"/>
                <a:gd name="T28" fmla="*/ 326 w 420"/>
                <a:gd name="T29" fmla="*/ 11 h 296"/>
                <a:gd name="T30" fmla="*/ 326 w 420"/>
                <a:gd name="T31" fmla="*/ 26 h 296"/>
                <a:gd name="T32" fmla="*/ 342 w 420"/>
                <a:gd name="T33" fmla="*/ 26 h 296"/>
                <a:gd name="T34" fmla="*/ 342 w 420"/>
                <a:gd name="T35" fmla="*/ 41 h 296"/>
                <a:gd name="T36" fmla="*/ 352 w 420"/>
                <a:gd name="T37" fmla="*/ 52 h 296"/>
                <a:gd name="T38" fmla="*/ 358 w 420"/>
                <a:gd name="T39" fmla="*/ 52 h 296"/>
                <a:gd name="T40" fmla="*/ 358 w 420"/>
                <a:gd name="T41" fmla="*/ 62 h 296"/>
                <a:gd name="T42" fmla="*/ 352 w 420"/>
                <a:gd name="T43" fmla="*/ 68 h 296"/>
                <a:gd name="T44" fmla="*/ 368 w 420"/>
                <a:gd name="T45" fmla="*/ 68 h 296"/>
                <a:gd name="T46" fmla="*/ 378 w 420"/>
                <a:gd name="T47" fmla="*/ 62 h 296"/>
                <a:gd name="T48" fmla="*/ 399 w 420"/>
                <a:gd name="T49" fmla="*/ 78 h 296"/>
                <a:gd name="T50" fmla="*/ 419 w 420"/>
                <a:gd name="T51" fmla="*/ 78 h 296"/>
                <a:gd name="T52" fmla="*/ 419 w 420"/>
                <a:gd name="T53" fmla="*/ 93 h 296"/>
                <a:gd name="T54" fmla="*/ 399 w 420"/>
                <a:gd name="T55" fmla="*/ 93 h 296"/>
                <a:gd name="T56" fmla="*/ 383 w 420"/>
                <a:gd name="T57" fmla="*/ 103 h 296"/>
                <a:gd name="T58" fmla="*/ 378 w 420"/>
                <a:gd name="T59" fmla="*/ 103 h 296"/>
                <a:gd name="T60" fmla="*/ 368 w 420"/>
                <a:gd name="T61" fmla="*/ 103 h 296"/>
                <a:gd name="T62" fmla="*/ 393 w 420"/>
                <a:gd name="T63" fmla="*/ 129 h 296"/>
                <a:gd name="T64" fmla="*/ 358 w 420"/>
                <a:gd name="T65" fmla="*/ 135 h 296"/>
                <a:gd name="T66" fmla="*/ 352 w 420"/>
                <a:gd name="T67" fmla="*/ 129 h 296"/>
                <a:gd name="T68" fmla="*/ 342 w 420"/>
                <a:gd name="T69" fmla="*/ 135 h 296"/>
                <a:gd name="T70" fmla="*/ 352 w 420"/>
                <a:gd name="T71" fmla="*/ 150 h 296"/>
                <a:gd name="T72" fmla="*/ 274 w 420"/>
                <a:gd name="T73" fmla="*/ 145 h 296"/>
                <a:gd name="T74" fmla="*/ 258 w 420"/>
                <a:gd name="T75" fmla="*/ 197 h 296"/>
                <a:gd name="T76" fmla="*/ 233 w 420"/>
                <a:gd name="T77" fmla="*/ 201 h 296"/>
                <a:gd name="T78" fmla="*/ 227 w 420"/>
                <a:gd name="T79" fmla="*/ 254 h 296"/>
                <a:gd name="T80" fmla="*/ 182 w 420"/>
                <a:gd name="T81" fmla="*/ 279 h 296"/>
                <a:gd name="T82" fmla="*/ 139 w 420"/>
                <a:gd name="T83" fmla="*/ 295 h 296"/>
                <a:gd name="T84" fmla="*/ 82 w 420"/>
                <a:gd name="T85" fmla="*/ 285 h 296"/>
                <a:gd name="T86" fmla="*/ 57 w 420"/>
                <a:gd name="T87" fmla="*/ 285 h 296"/>
                <a:gd name="T88" fmla="*/ 10 w 420"/>
                <a:gd name="T89" fmla="*/ 269 h 296"/>
                <a:gd name="T90" fmla="*/ 0 w 420"/>
                <a:gd name="T91" fmla="*/ 243 h 296"/>
                <a:gd name="T92" fmla="*/ 26 w 420"/>
                <a:gd name="T93" fmla="*/ 243 h 296"/>
                <a:gd name="T94" fmla="*/ 41 w 420"/>
                <a:gd name="T95" fmla="*/ 254 h 296"/>
                <a:gd name="T96" fmla="*/ 52 w 420"/>
                <a:gd name="T97" fmla="*/ 254 h 296"/>
                <a:gd name="T98" fmla="*/ 57 w 420"/>
                <a:gd name="T99" fmla="*/ 228 h 296"/>
                <a:gd name="T100" fmla="*/ 67 w 420"/>
                <a:gd name="T101" fmla="*/ 201 h 296"/>
                <a:gd name="T102" fmla="*/ 94 w 420"/>
                <a:gd name="T103" fmla="*/ 197 h 296"/>
                <a:gd name="T104" fmla="*/ 139 w 420"/>
                <a:gd name="T105" fmla="*/ 176 h 296"/>
                <a:gd name="T106" fmla="*/ 192 w 420"/>
                <a:gd name="T107" fmla="*/ 119 h 296"/>
                <a:gd name="T108" fmla="*/ 202 w 420"/>
                <a:gd name="T109" fmla="*/ 109 h 296"/>
                <a:gd name="T110" fmla="*/ 202 w 420"/>
                <a:gd name="T111" fmla="*/ 109 h 29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20"/>
                <a:gd name="T169" fmla="*/ 0 h 296"/>
                <a:gd name="T170" fmla="*/ 420 w 420"/>
                <a:gd name="T171" fmla="*/ 296 h 29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20" h="296">
                  <a:moveTo>
                    <a:pt x="202" y="109"/>
                  </a:moveTo>
                  <a:lnTo>
                    <a:pt x="207" y="145"/>
                  </a:lnTo>
                  <a:lnTo>
                    <a:pt x="227" y="129"/>
                  </a:lnTo>
                  <a:lnTo>
                    <a:pt x="243" y="129"/>
                  </a:lnTo>
                  <a:lnTo>
                    <a:pt x="227" y="109"/>
                  </a:lnTo>
                  <a:lnTo>
                    <a:pt x="233" y="103"/>
                  </a:lnTo>
                  <a:lnTo>
                    <a:pt x="243" y="78"/>
                  </a:lnTo>
                  <a:lnTo>
                    <a:pt x="258" y="68"/>
                  </a:lnTo>
                  <a:lnTo>
                    <a:pt x="270" y="78"/>
                  </a:lnTo>
                  <a:lnTo>
                    <a:pt x="285" y="37"/>
                  </a:lnTo>
                  <a:lnTo>
                    <a:pt x="301" y="0"/>
                  </a:lnTo>
                  <a:lnTo>
                    <a:pt x="311" y="11"/>
                  </a:lnTo>
                  <a:lnTo>
                    <a:pt x="311" y="26"/>
                  </a:lnTo>
                  <a:lnTo>
                    <a:pt x="315" y="11"/>
                  </a:lnTo>
                  <a:lnTo>
                    <a:pt x="326" y="11"/>
                  </a:lnTo>
                  <a:lnTo>
                    <a:pt x="326" y="26"/>
                  </a:lnTo>
                  <a:lnTo>
                    <a:pt x="342" y="26"/>
                  </a:lnTo>
                  <a:lnTo>
                    <a:pt x="342" y="41"/>
                  </a:lnTo>
                  <a:lnTo>
                    <a:pt x="352" y="52"/>
                  </a:lnTo>
                  <a:lnTo>
                    <a:pt x="358" y="52"/>
                  </a:lnTo>
                  <a:lnTo>
                    <a:pt x="358" y="62"/>
                  </a:lnTo>
                  <a:lnTo>
                    <a:pt x="352" y="68"/>
                  </a:lnTo>
                  <a:lnTo>
                    <a:pt x="368" y="68"/>
                  </a:lnTo>
                  <a:lnTo>
                    <a:pt x="378" y="62"/>
                  </a:lnTo>
                  <a:lnTo>
                    <a:pt x="399" y="78"/>
                  </a:lnTo>
                  <a:lnTo>
                    <a:pt x="419" y="78"/>
                  </a:lnTo>
                  <a:lnTo>
                    <a:pt x="419" y="93"/>
                  </a:lnTo>
                  <a:lnTo>
                    <a:pt x="399" y="93"/>
                  </a:lnTo>
                  <a:lnTo>
                    <a:pt x="383" y="103"/>
                  </a:lnTo>
                  <a:lnTo>
                    <a:pt x="378" y="103"/>
                  </a:lnTo>
                  <a:lnTo>
                    <a:pt x="368" y="103"/>
                  </a:lnTo>
                  <a:lnTo>
                    <a:pt x="393" y="129"/>
                  </a:lnTo>
                  <a:lnTo>
                    <a:pt x="358" y="135"/>
                  </a:lnTo>
                  <a:lnTo>
                    <a:pt x="352" y="129"/>
                  </a:lnTo>
                  <a:lnTo>
                    <a:pt x="342" y="135"/>
                  </a:lnTo>
                  <a:lnTo>
                    <a:pt x="352" y="150"/>
                  </a:lnTo>
                  <a:lnTo>
                    <a:pt x="274" y="145"/>
                  </a:lnTo>
                  <a:lnTo>
                    <a:pt x="258" y="197"/>
                  </a:lnTo>
                  <a:lnTo>
                    <a:pt x="233" y="201"/>
                  </a:lnTo>
                  <a:lnTo>
                    <a:pt x="227" y="254"/>
                  </a:lnTo>
                  <a:lnTo>
                    <a:pt x="182" y="279"/>
                  </a:lnTo>
                  <a:lnTo>
                    <a:pt x="139" y="295"/>
                  </a:lnTo>
                  <a:lnTo>
                    <a:pt x="82" y="285"/>
                  </a:lnTo>
                  <a:lnTo>
                    <a:pt x="57" y="285"/>
                  </a:lnTo>
                  <a:lnTo>
                    <a:pt x="10" y="269"/>
                  </a:lnTo>
                  <a:lnTo>
                    <a:pt x="0" y="243"/>
                  </a:lnTo>
                  <a:lnTo>
                    <a:pt x="26" y="243"/>
                  </a:lnTo>
                  <a:lnTo>
                    <a:pt x="41" y="254"/>
                  </a:lnTo>
                  <a:lnTo>
                    <a:pt x="52" y="254"/>
                  </a:lnTo>
                  <a:lnTo>
                    <a:pt x="57" y="228"/>
                  </a:lnTo>
                  <a:lnTo>
                    <a:pt x="67" y="201"/>
                  </a:lnTo>
                  <a:lnTo>
                    <a:pt x="94" y="197"/>
                  </a:lnTo>
                  <a:lnTo>
                    <a:pt x="139" y="176"/>
                  </a:lnTo>
                  <a:lnTo>
                    <a:pt x="192" y="119"/>
                  </a:lnTo>
                  <a:lnTo>
                    <a:pt x="202" y="109"/>
                  </a:lnTo>
                </a:path>
              </a:pathLst>
            </a:custGeom>
            <a:solidFill>
              <a:schemeClr val="bg1"/>
            </a:solidFill>
            <a:ln w="324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113" name="Freeform 112"/>
            <p:cNvSpPr>
              <a:spLocks noChangeArrowheads="1"/>
            </p:cNvSpPr>
            <p:nvPr/>
          </p:nvSpPr>
          <p:spPr bwMode="auto">
            <a:xfrm>
              <a:off x="7208267" y="3844925"/>
              <a:ext cx="15875" cy="17463"/>
            </a:xfrm>
            <a:custGeom>
              <a:avLst/>
              <a:gdLst>
                <a:gd name="T0" fmla="*/ 26 w 27"/>
                <a:gd name="T1" fmla="*/ 0 h 28"/>
                <a:gd name="T2" fmla="*/ 15 w 27"/>
                <a:gd name="T3" fmla="*/ 16 h 28"/>
                <a:gd name="T4" fmla="*/ 10 w 27"/>
                <a:gd name="T5" fmla="*/ 27 h 28"/>
                <a:gd name="T6" fmla="*/ 0 w 27"/>
                <a:gd name="T7" fmla="*/ 16 h 28"/>
                <a:gd name="T8" fmla="*/ 0 w 27"/>
                <a:gd name="T9" fmla="*/ 11 h 28"/>
                <a:gd name="T10" fmla="*/ 26 w 27"/>
                <a:gd name="T11" fmla="*/ 0 h 28"/>
                <a:gd name="T12" fmla="*/ 26 w 27"/>
                <a:gd name="T13" fmla="*/ 0 h 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"/>
                <a:gd name="T22" fmla="*/ 0 h 28"/>
                <a:gd name="T23" fmla="*/ 27 w 27"/>
                <a:gd name="T24" fmla="*/ 28 h 2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" h="28">
                  <a:moveTo>
                    <a:pt x="26" y="0"/>
                  </a:moveTo>
                  <a:lnTo>
                    <a:pt x="15" y="16"/>
                  </a:lnTo>
                  <a:lnTo>
                    <a:pt x="10" y="27"/>
                  </a:lnTo>
                  <a:lnTo>
                    <a:pt x="0" y="16"/>
                  </a:lnTo>
                  <a:lnTo>
                    <a:pt x="0" y="11"/>
                  </a:lnTo>
                  <a:lnTo>
                    <a:pt x="26" y="0"/>
                  </a:lnTo>
                </a:path>
              </a:pathLst>
            </a:custGeom>
            <a:solidFill>
              <a:schemeClr val="bg1"/>
            </a:solidFill>
            <a:ln w="324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114" name="Freeform 113"/>
            <p:cNvSpPr>
              <a:spLocks noChangeArrowheads="1"/>
            </p:cNvSpPr>
            <p:nvPr/>
          </p:nvSpPr>
          <p:spPr bwMode="auto">
            <a:xfrm>
              <a:off x="5481067" y="3378200"/>
              <a:ext cx="122237" cy="138113"/>
            </a:xfrm>
            <a:custGeom>
              <a:avLst/>
              <a:gdLst>
                <a:gd name="T0" fmla="*/ 30 w 192"/>
                <a:gd name="T1" fmla="*/ 217 h 218"/>
                <a:gd name="T2" fmla="*/ 26 w 192"/>
                <a:gd name="T3" fmla="*/ 191 h 218"/>
                <a:gd name="T4" fmla="*/ 15 w 192"/>
                <a:gd name="T5" fmla="*/ 145 h 218"/>
                <a:gd name="T6" fmla="*/ 0 w 192"/>
                <a:gd name="T7" fmla="*/ 98 h 218"/>
                <a:gd name="T8" fmla="*/ 0 w 192"/>
                <a:gd name="T9" fmla="*/ 78 h 218"/>
                <a:gd name="T10" fmla="*/ 0 w 192"/>
                <a:gd name="T11" fmla="*/ 57 h 218"/>
                <a:gd name="T12" fmla="*/ 26 w 192"/>
                <a:gd name="T13" fmla="*/ 41 h 218"/>
                <a:gd name="T14" fmla="*/ 26 w 192"/>
                <a:gd name="T15" fmla="*/ 11 h 218"/>
                <a:gd name="T16" fmla="*/ 30 w 192"/>
                <a:gd name="T17" fmla="*/ 11 h 218"/>
                <a:gd name="T18" fmla="*/ 46 w 192"/>
                <a:gd name="T19" fmla="*/ 11 h 218"/>
                <a:gd name="T20" fmla="*/ 83 w 192"/>
                <a:gd name="T21" fmla="*/ 0 h 218"/>
                <a:gd name="T22" fmla="*/ 165 w 192"/>
                <a:gd name="T23" fmla="*/ 41 h 218"/>
                <a:gd name="T24" fmla="*/ 165 w 192"/>
                <a:gd name="T25" fmla="*/ 78 h 218"/>
                <a:gd name="T26" fmla="*/ 191 w 192"/>
                <a:gd name="T27" fmla="*/ 68 h 218"/>
                <a:gd name="T28" fmla="*/ 175 w 192"/>
                <a:gd name="T29" fmla="*/ 109 h 218"/>
                <a:gd name="T30" fmla="*/ 150 w 192"/>
                <a:gd name="T31" fmla="*/ 135 h 218"/>
                <a:gd name="T32" fmla="*/ 150 w 192"/>
                <a:gd name="T33" fmla="*/ 160 h 218"/>
                <a:gd name="T34" fmla="*/ 181 w 192"/>
                <a:gd name="T35" fmla="*/ 145 h 218"/>
                <a:gd name="T36" fmla="*/ 181 w 192"/>
                <a:gd name="T37" fmla="*/ 150 h 218"/>
                <a:gd name="T38" fmla="*/ 155 w 192"/>
                <a:gd name="T39" fmla="*/ 166 h 218"/>
                <a:gd name="T40" fmla="*/ 124 w 192"/>
                <a:gd name="T41" fmla="*/ 176 h 218"/>
                <a:gd name="T42" fmla="*/ 30 w 192"/>
                <a:gd name="T43" fmla="*/ 217 h 218"/>
                <a:gd name="T44" fmla="*/ 30 w 192"/>
                <a:gd name="T45" fmla="*/ 217 h 21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92"/>
                <a:gd name="T70" fmla="*/ 0 h 218"/>
                <a:gd name="T71" fmla="*/ 192 w 192"/>
                <a:gd name="T72" fmla="*/ 218 h 21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92" h="218">
                  <a:moveTo>
                    <a:pt x="30" y="217"/>
                  </a:moveTo>
                  <a:lnTo>
                    <a:pt x="26" y="191"/>
                  </a:lnTo>
                  <a:lnTo>
                    <a:pt x="15" y="145"/>
                  </a:lnTo>
                  <a:lnTo>
                    <a:pt x="0" y="98"/>
                  </a:lnTo>
                  <a:lnTo>
                    <a:pt x="0" y="78"/>
                  </a:lnTo>
                  <a:lnTo>
                    <a:pt x="0" y="57"/>
                  </a:lnTo>
                  <a:lnTo>
                    <a:pt x="26" y="41"/>
                  </a:lnTo>
                  <a:lnTo>
                    <a:pt x="26" y="11"/>
                  </a:lnTo>
                  <a:lnTo>
                    <a:pt x="30" y="11"/>
                  </a:lnTo>
                  <a:lnTo>
                    <a:pt x="46" y="11"/>
                  </a:lnTo>
                  <a:lnTo>
                    <a:pt x="83" y="0"/>
                  </a:lnTo>
                  <a:lnTo>
                    <a:pt x="165" y="41"/>
                  </a:lnTo>
                  <a:lnTo>
                    <a:pt x="165" y="78"/>
                  </a:lnTo>
                  <a:lnTo>
                    <a:pt x="191" y="68"/>
                  </a:lnTo>
                  <a:lnTo>
                    <a:pt x="175" y="109"/>
                  </a:lnTo>
                  <a:lnTo>
                    <a:pt x="150" y="135"/>
                  </a:lnTo>
                  <a:lnTo>
                    <a:pt x="150" y="160"/>
                  </a:lnTo>
                  <a:lnTo>
                    <a:pt x="181" y="145"/>
                  </a:lnTo>
                  <a:lnTo>
                    <a:pt x="181" y="150"/>
                  </a:lnTo>
                  <a:lnTo>
                    <a:pt x="155" y="166"/>
                  </a:lnTo>
                  <a:lnTo>
                    <a:pt x="124" y="176"/>
                  </a:lnTo>
                  <a:lnTo>
                    <a:pt x="30" y="217"/>
                  </a:lnTo>
                </a:path>
              </a:pathLst>
            </a:custGeom>
            <a:solidFill>
              <a:schemeClr val="bg1"/>
            </a:solidFill>
            <a:ln w="324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115" name="Freeform 114"/>
            <p:cNvSpPr>
              <a:spLocks noChangeArrowheads="1"/>
            </p:cNvSpPr>
            <p:nvPr/>
          </p:nvSpPr>
          <p:spPr bwMode="auto">
            <a:xfrm>
              <a:off x="5500117" y="3335338"/>
              <a:ext cx="274637" cy="187325"/>
            </a:xfrm>
            <a:custGeom>
              <a:avLst/>
              <a:gdLst>
                <a:gd name="T0" fmla="*/ 379 w 432"/>
                <a:gd name="T1" fmla="*/ 0 h 296"/>
                <a:gd name="T2" fmla="*/ 431 w 432"/>
                <a:gd name="T3" fmla="*/ 108 h 296"/>
                <a:gd name="T4" fmla="*/ 393 w 432"/>
                <a:gd name="T5" fmla="*/ 124 h 296"/>
                <a:gd name="T6" fmla="*/ 389 w 432"/>
                <a:gd name="T7" fmla="*/ 150 h 296"/>
                <a:gd name="T8" fmla="*/ 389 w 432"/>
                <a:gd name="T9" fmla="*/ 160 h 296"/>
                <a:gd name="T10" fmla="*/ 280 w 432"/>
                <a:gd name="T11" fmla="*/ 201 h 296"/>
                <a:gd name="T12" fmla="*/ 254 w 432"/>
                <a:gd name="T13" fmla="*/ 211 h 296"/>
                <a:gd name="T14" fmla="*/ 233 w 432"/>
                <a:gd name="T15" fmla="*/ 233 h 296"/>
                <a:gd name="T16" fmla="*/ 213 w 432"/>
                <a:gd name="T17" fmla="*/ 233 h 296"/>
                <a:gd name="T18" fmla="*/ 203 w 432"/>
                <a:gd name="T19" fmla="*/ 233 h 296"/>
                <a:gd name="T20" fmla="*/ 160 w 432"/>
                <a:gd name="T21" fmla="*/ 258 h 296"/>
                <a:gd name="T22" fmla="*/ 104 w 432"/>
                <a:gd name="T23" fmla="*/ 268 h 296"/>
                <a:gd name="T24" fmla="*/ 78 w 432"/>
                <a:gd name="T25" fmla="*/ 274 h 296"/>
                <a:gd name="T26" fmla="*/ 78 w 432"/>
                <a:gd name="T27" fmla="*/ 295 h 296"/>
                <a:gd name="T28" fmla="*/ 52 w 432"/>
                <a:gd name="T29" fmla="*/ 295 h 296"/>
                <a:gd name="T30" fmla="*/ 16 w 432"/>
                <a:gd name="T31" fmla="*/ 295 h 296"/>
                <a:gd name="T32" fmla="*/ 0 w 432"/>
                <a:gd name="T33" fmla="*/ 284 h 296"/>
                <a:gd name="T34" fmla="*/ 94 w 432"/>
                <a:gd name="T35" fmla="*/ 243 h 296"/>
                <a:gd name="T36" fmla="*/ 125 w 432"/>
                <a:gd name="T37" fmla="*/ 233 h 296"/>
                <a:gd name="T38" fmla="*/ 150 w 432"/>
                <a:gd name="T39" fmla="*/ 217 h 296"/>
                <a:gd name="T40" fmla="*/ 150 w 432"/>
                <a:gd name="T41" fmla="*/ 211 h 296"/>
                <a:gd name="T42" fmla="*/ 119 w 432"/>
                <a:gd name="T43" fmla="*/ 227 h 296"/>
                <a:gd name="T44" fmla="*/ 119 w 432"/>
                <a:gd name="T45" fmla="*/ 201 h 296"/>
                <a:gd name="T46" fmla="*/ 145 w 432"/>
                <a:gd name="T47" fmla="*/ 176 h 296"/>
                <a:gd name="T48" fmla="*/ 160 w 432"/>
                <a:gd name="T49" fmla="*/ 135 h 296"/>
                <a:gd name="T50" fmla="*/ 233 w 432"/>
                <a:gd name="T51" fmla="*/ 36 h 296"/>
                <a:gd name="T52" fmla="*/ 379 w 432"/>
                <a:gd name="T53" fmla="*/ 0 h 296"/>
                <a:gd name="T54" fmla="*/ 379 w 432"/>
                <a:gd name="T55" fmla="*/ 0 h 29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32"/>
                <a:gd name="T85" fmla="*/ 0 h 296"/>
                <a:gd name="T86" fmla="*/ 432 w 432"/>
                <a:gd name="T87" fmla="*/ 296 h 29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32" h="296">
                  <a:moveTo>
                    <a:pt x="379" y="0"/>
                  </a:moveTo>
                  <a:lnTo>
                    <a:pt x="431" y="108"/>
                  </a:lnTo>
                  <a:lnTo>
                    <a:pt x="393" y="124"/>
                  </a:lnTo>
                  <a:lnTo>
                    <a:pt x="389" y="150"/>
                  </a:lnTo>
                  <a:lnTo>
                    <a:pt x="389" y="160"/>
                  </a:lnTo>
                  <a:lnTo>
                    <a:pt x="280" y="201"/>
                  </a:lnTo>
                  <a:lnTo>
                    <a:pt x="254" y="211"/>
                  </a:lnTo>
                  <a:lnTo>
                    <a:pt x="233" y="233"/>
                  </a:lnTo>
                  <a:lnTo>
                    <a:pt x="213" y="233"/>
                  </a:lnTo>
                  <a:lnTo>
                    <a:pt x="203" y="233"/>
                  </a:lnTo>
                  <a:lnTo>
                    <a:pt x="160" y="258"/>
                  </a:lnTo>
                  <a:lnTo>
                    <a:pt x="104" y="268"/>
                  </a:lnTo>
                  <a:lnTo>
                    <a:pt x="78" y="274"/>
                  </a:lnTo>
                  <a:lnTo>
                    <a:pt x="78" y="295"/>
                  </a:lnTo>
                  <a:lnTo>
                    <a:pt x="52" y="295"/>
                  </a:lnTo>
                  <a:lnTo>
                    <a:pt x="16" y="295"/>
                  </a:lnTo>
                  <a:lnTo>
                    <a:pt x="0" y="284"/>
                  </a:lnTo>
                  <a:lnTo>
                    <a:pt x="94" y="243"/>
                  </a:lnTo>
                  <a:lnTo>
                    <a:pt x="125" y="233"/>
                  </a:lnTo>
                  <a:lnTo>
                    <a:pt x="150" y="217"/>
                  </a:lnTo>
                  <a:lnTo>
                    <a:pt x="150" y="211"/>
                  </a:lnTo>
                  <a:lnTo>
                    <a:pt x="119" y="227"/>
                  </a:lnTo>
                  <a:lnTo>
                    <a:pt x="119" y="201"/>
                  </a:lnTo>
                  <a:lnTo>
                    <a:pt x="145" y="176"/>
                  </a:lnTo>
                  <a:lnTo>
                    <a:pt x="160" y="135"/>
                  </a:lnTo>
                  <a:lnTo>
                    <a:pt x="233" y="36"/>
                  </a:lnTo>
                  <a:lnTo>
                    <a:pt x="379" y="0"/>
                  </a:lnTo>
                </a:path>
              </a:pathLst>
            </a:custGeom>
            <a:solidFill>
              <a:schemeClr val="bg1"/>
            </a:solidFill>
            <a:ln w="324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116" name="Freeform 115"/>
            <p:cNvSpPr>
              <a:spLocks noChangeArrowheads="1"/>
            </p:cNvSpPr>
            <p:nvPr/>
          </p:nvSpPr>
          <p:spPr bwMode="auto">
            <a:xfrm>
              <a:off x="7328917" y="3300413"/>
              <a:ext cx="66675" cy="58737"/>
            </a:xfrm>
            <a:custGeom>
              <a:avLst/>
              <a:gdLst>
                <a:gd name="T0" fmla="*/ 37 w 105"/>
                <a:gd name="T1" fmla="*/ 4 h 94"/>
                <a:gd name="T2" fmla="*/ 27 w 105"/>
                <a:gd name="T3" fmla="*/ 4 h 94"/>
                <a:gd name="T4" fmla="*/ 27 w 105"/>
                <a:gd name="T5" fmla="*/ 26 h 94"/>
                <a:gd name="T6" fmla="*/ 0 w 105"/>
                <a:gd name="T7" fmla="*/ 41 h 94"/>
                <a:gd name="T8" fmla="*/ 0 w 105"/>
                <a:gd name="T9" fmla="*/ 73 h 94"/>
                <a:gd name="T10" fmla="*/ 42 w 105"/>
                <a:gd name="T11" fmla="*/ 93 h 94"/>
                <a:gd name="T12" fmla="*/ 58 w 105"/>
                <a:gd name="T13" fmla="*/ 73 h 94"/>
                <a:gd name="T14" fmla="*/ 84 w 105"/>
                <a:gd name="T15" fmla="*/ 67 h 94"/>
                <a:gd name="T16" fmla="*/ 84 w 105"/>
                <a:gd name="T17" fmla="*/ 41 h 94"/>
                <a:gd name="T18" fmla="*/ 104 w 105"/>
                <a:gd name="T19" fmla="*/ 26 h 94"/>
                <a:gd name="T20" fmla="*/ 104 w 105"/>
                <a:gd name="T21" fmla="*/ 4 h 94"/>
                <a:gd name="T22" fmla="*/ 94 w 105"/>
                <a:gd name="T23" fmla="*/ 0 h 94"/>
                <a:gd name="T24" fmla="*/ 84 w 105"/>
                <a:gd name="T25" fmla="*/ 4 h 94"/>
                <a:gd name="T26" fmla="*/ 42 w 105"/>
                <a:gd name="T27" fmla="*/ 4 h 94"/>
                <a:gd name="T28" fmla="*/ 37 w 105"/>
                <a:gd name="T29" fmla="*/ 4 h 94"/>
                <a:gd name="T30" fmla="*/ 37 w 105"/>
                <a:gd name="T31" fmla="*/ 4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37" y="4"/>
                  </a:moveTo>
                  <a:lnTo>
                    <a:pt x="27" y="4"/>
                  </a:lnTo>
                  <a:lnTo>
                    <a:pt x="27" y="26"/>
                  </a:lnTo>
                  <a:lnTo>
                    <a:pt x="0" y="41"/>
                  </a:lnTo>
                  <a:lnTo>
                    <a:pt x="0" y="73"/>
                  </a:lnTo>
                  <a:lnTo>
                    <a:pt x="42" y="93"/>
                  </a:lnTo>
                  <a:lnTo>
                    <a:pt x="58" y="73"/>
                  </a:lnTo>
                  <a:lnTo>
                    <a:pt x="84" y="67"/>
                  </a:lnTo>
                  <a:lnTo>
                    <a:pt x="84" y="41"/>
                  </a:lnTo>
                  <a:lnTo>
                    <a:pt x="104" y="26"/>
                  </a:lnTo>
                  <a:lnTo>
                    <a:pt x="104" y="4"/>
                  </a:lnTo>
                  <a:lnTo>
                    <a:pt x="94" y="0"/>
                  </a:lnTo>
                  <a:lnTo>
                    <a:pt x="84" y="4"/>
                  </a:lnTo>
                  <a:lnTo>
                    <a:pt x="42" y="4"/>
                  </a:lnTo>
                  <a:lnTo>
                    <a:pt x="37" y="4"/>
                  </a:lnTo>
                </a:path>
              </a:pathLst>
            </a:custGeom>
            <a:solidFill>
              <a:schemeClr val="bg1"/>
            </a:solidFill>
            <a:ln w="324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117" name="Freeform 116"/>
            <p:cNvSpPr>
              <a:spLocks noChangeArrowheads="1"/>
            </p:cNvSpPr>
            <p:nvPr/>
          </p:nvSpPr>
          <p:spPr bwMode="auto">
            <a:xfrm>
              <a:off x="6389117" y="3756025"/>
              <a:ext cx="9525" cy="9525"/>
            </a:xfrm>
            <a:custGeom>
              <a:avLst/>
              <a:gdLst>
                <a:gd name="T0" fmla="*/ 10 w 17"/>
                <a:gd name="T1" fmla="*/ 6 h 17"/>
                <a:gd name="T2" fmla="*/ 16 w 17"/>
                <a:gd name="T3" fmla="*/ 16 h 17"/>
                <a:gd name="T4" fmla="*/ 10 w 17"/>
                <a:gd name="T5" fmla="*/ 16 h 17"/>
                <a:gd name="T6" fmla="*/ 0 w 17"/>
                <a:gd name="T7" fmla="*/ 16 h 17"/>
                <a:gd name="T8" fmla="*/ 0 w 17"/>
                <a:gd name="T9" fmla="*/ 0 h 17"/>
                <a:gd name="T10" fmla="*/ 10 w 17"/>
                <a:gd name="T11" fmla="*/ 0 h 17"/>
                <a:gd name="T12" fmla="*/ 10 w 17"/>
                <a:gd name="T13" fmla="*/ 6 h 17"/>
                <a:gd name="T14" fmla="*/ 10 w 17"/>
                <a:gd name="T15" fmla="*/ 6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7"/>
                <a:gd name="T26" fmla="*/ 17 w 1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7">
                  <a:moveTo>
                    <a:pt x="10" y="6"/>
                  </a:moveTo>
                  <a:lnTo>
                    <a:pt x="16" y="16"/>
                  </a:lnTo>
                  <a:lnTo>
                    <a:pt x="10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6"/>
                  </a:lnTo>
                </a:path>
              </a:pathLst>
            </a:custGeom>
            <a:solidFill>
              <a:schemeClr val="bg1"/>
            </a:solidFill>
            <a:ln w="324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118" name="Freeform 117"/>
            <p:cNvSpPr>
              <a:spLocks noChangeArrowheads="1"/>
            </p:cNvSpPr>
            <p:nvPr/>
          </p:nvSpPr>
          <p:spPr bwMode="auto">
            <a:xfrm>
              <a:off x="5490592" y="2093913"/>
              <a:ext cx="1062037" cy="542925"/>
            </a:xfrm>
            <a:custGeom>
              <a:avLst/>
              <a:gdLst>
                <a:gd name="T0" fmla="*/ 1667 w 1674"/>
                <a:gd name="T1" fmla="*/ 342 h 856"/>
                <a:gd name="T2" fmla="*/ 1622 w 1674"/>
                <a:gd name="T3" fmla="*/ 362 h 856"/>
                <a:gd name="T4" fmla="*/ 1622 w 1674"/>
                <a:gd name="T5" fmla="*/ 445 h 856"/>
                <a:gd name="T6" fmla="*/ 1522 w 1674"/>
                <a:gd name="T7" fmla="*/ 533 h 856"/>
                <a:gd name="T8" fmla="*/ 1522 w 1674"/>
                <a:gd name="T9" fmla="*/ 560 h 856"/>
                <a:gd name="T10" fmla="*/ 1430 w 1674"/>
                <a:gd name="T11" fmla="*/ 585 h 856"/>
                <a:gd name="T12" fmla="*/ 1491 w 1674"/>
                <a:gd name="T13" fmla="*/ 678 h 856"/>
                <a:gd name="T14" fmla="*/ 1450 w 1674"/>
                <a:gd name="T15" fmla="*/ 746 h 856"/>
                <a:gd name="T16" fmla="*/ 1264 w 1674"/>
                <a:gd name="T17" fmla="*/ 709 h 856"/>
                <a:gd name="T18" fmla="*/ 1207 w 1674"/>
                <a:gd name="T19" fmla="*/ 689 h 856"/>
                <a:gd name="T20" fmla="*/ 1031 w 1674"/>
                <a:gd name="T21" fmla="*/ 797 h 856"/>
                <a:gd name="T22" fmla="*/ 990 w 1674"/>
                <a:gd name="T23" fmla="*/ 818 h 856"/>
                <a:gd name="T24" fmla="*/ 937 w 1674"/>
                <a:gd name="T25" fmla="*/ 828 h 856"/>
                <a:gd name="T26" fmla="*/ 870 w 1674"/>
                <a:gd name="T27" fmla="*/ 803 h 856"/>
                <a:gd name="T28" fmla="*/ 845 w 1674"/>
                <a:gd name="T29" fmla="*/ 750 h 856"/>
                <a:gd name="T30" fmla="*/ 804 w 1674"/>
                <a:gd name="T31" fmla="*/ 719 h 856"/>
                <a:gd name="T32" fmla="*/ 684 w 1674"/>
                <a:gd name="T33" fmla="*/ 705 h 856"/>
                <a:gd name="T34" fmla="*/ 596 w 1674"/>
                <a:gd name="T35" fmla="*/ 668 h 856"/>
                <a:gd name="T36" fmla="*/ 612 w 1674"/>
                <a:gd name="T37" fmla="*/ 611 h 856"/>
                <a:gd name="T38" fmla="*/ 622 w 1674"/>
                <a:gd name="T39" fmla="*/ 528 h 856"/>
                <a:gd name="T40" fmla="*/ 601 w 1674"/>
                <a:gd name="T41" fmla="*/ 528 h 856"/>
                <a:gd name="T42" fmla="*/ 461 w 1674"/>
                <a:gd name="T43" fmla="*/ 570 h 856"/>
                <a:gd name="T44" fmla="*/ 436 w 1674"/>
                <a:gd name="T45" fmla="*/ 689 h 856"/>
                <a:gd name="T46" fmla="*/ 436 w 1674"/>
                <a:gd name="T47" fmla="*/ 818 h 856"/>
                <a:gd name="T48" fmla="*/ 358 w 1674"/>
                <a:gd name="T49" fmla="*/ 787 h 856"/>
                <a:gd name="T50" fmla="*/ 295 w 1674"/>
                <a:gd name="T51" fmla="*/ 813 h 856"/>
                <a:gd name="T52" fmla="*/ 295 w 1674"/>
                <a:gd name="T53" fmla="*/ 813 h 856"/>
                <a:gd name="T54" fmla="*/ 295 w 1674"/>
                <a:gd name="T55" fmla="*/ 750 h 856"/>
                <a:gd name="T56" fmla="*/ 244 w 1674"/>
                <a:gd name="T57" fmla="*/ 746 h 856"/>
                <a:gd name="T58" fmla="*/ 187 w 1674"/>
                <a:gd name="T59" fmla="*/ 662 h 856"/>
                <a:gd name="T60" fmla="*/ 234 w 1674"/>
                <a:gd name="T61" fmla="*/ 662 h 856"/>
                <a:gd name="T62" fmla="*/ 228 w 1674"/>
                <a:gd name="T63" fmla="*/ 621 h 856"/>
                <a:gd name="T64" fmla="*/ 285 w 1674"/>
                <a:gd name="T65" fmla="*/ 595 h 856"/>
                <a:gd name="T66" fmla="*/ 244 w 1674"/>
                <a:gd name="T67" fmla="*/ 528 h 856"/>
                <a:gd name="T68" fmla="*/ 187 w 1674"/>
                <a:gd name="T69" fmla="*/ 517 h 856"/>
                <a:gd name="T70" fmla="*/ 135 w 1674"/>
                <a:gd name="T71" fmla="*/ 554 h 856"/>
                <a:gd name="T72" fmla="*/ 42 w 1674"/>
                <a:gd name="T73" fmla="*/ 409 h 856"/>
                <a:gd name="T74" fmla="*/ 52 w 1674"/>
                <a:gd name="T75" fmla="*/ 259 h 856"/>
                <a:gd name="T76" fmla="*/ 244 w 1674"/>
                <a:gd name="T77" fmla="*/ 270 h 856"/>
                <a:gd name="T78" fmla="*/ 487 w 1674"/>
                <a:gd name="T79" fmla="*/ 227 h 856"/>
                <a:gd name="T80" fmla="*/ 704 w 1674"/>
                <a:gd name="T81" fmla="*/ 26 h 856"/>
                <a:gd name="T82" fmla="*/ 948 w 1674"/>
                <a:gd name="T83" fmla="*/ 0 h 856"/>
                <a:gd name="T84" fmla="*/ 1170 w 1674"/>
                <a:gd name="T85" fmla="*/ 57 h 856"/>
                <a:gd name="T86" fmla="*/ 1403 w 1674"/>
                <a:gd name="T87" fmla="*/ 243 h 856"/>
                <a:gd name="T88" fmla="*/ 1600 w 1674"/>
                <a:gd name="T89" fmla="*/ 295 h 856"/>
                <a:gd name="T90" fmla="*/ 1673 w 1674"/>
                <a:gd name="T91" fmla="*/ 311 h 85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674"/>
                <a:gd name="T139" fmla="*/ 0 h 856"/>
                <a:gd name="T140" fmla="*/ 1674 w 1674"/>
                <a:gd name="T141" fmla="*/ 856 h 85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674" h="856">
                  <a:moveTo>
                    <a:pt x="1673" y="311"/>
                  </a:moveTo>
                  <a:lnTo>
                    <a:pt x="1667" y="342"/>
                  </a:lnTo>
                  <a:lnTo>
                    <a:pt x="1647" y="352"/>
                  </a:lnTo>
                  <a:lnTo>
                    <a:pt x="1622" y="362"/>
                  </a:lnTo>
                  <a:lnTo>
                    <a:pt x="1643" y="425"/>
                  </a:lnTo>
                  <a:lnTo>
                    <a:pt x="1622" y="445"/>
                  </a:lnTo>
                  <a:lnTo>
                    <a:pt x="1534" y="445"/>
                  </a:lnTo>
                  <a:lnTo>
                    <a:pt x="1522" y="533"/>
                  </a:lnTo>
                  <a:lnTo>
                    <a:pt x="1538" y="544"/>
                  </a:lnTo>
                  <a:lnTo>
                    <a:pt x="1522" y="560"/>
                  </a:lnTo>
                  <a:lnTo>
                    <a:pt x="1497" y="554"/>
                  </a:lnTo>
                  <a:lnTo>
                    <a:pt x="1430" y="585"/>
                  </a:lnTo>
                  <a:lnTo>
                    <a:pt x="1450" y="585"/>
                  </a:lnTo>
                  <a:lnTo>
                    <a:pt x="1491" y="678"/>
                  </a:lnTo>
                  <a:lnTo>
                    <a:pt x="1481" y="750"/>
                  </a:lnTo>
                  <a:lnTo>
                    <a:pt x="1450" y="746"/>
                  </a:lnTo>
                  <a:lnTo>
                    <a:pt x="1450" y="730"/>
                  </a:lnTo>
                  <a:lnTo>
                    <a:pt x="1264" y="709"/>
                  </a:lnTo>
                  <a:lnTo>
                    <a:pt x="1264" y="693"/>
                  </a:lnTo>
                  <a:lnTo>
                    <a:pt x="1207" y="689"/>
                  </a:lnTo>
                  <a:lnTo>
                    <a:pt x="1088" y="750"/>
                  </a:lnTo>
                  <a:lnTo>
                    <a:pt x="1031" y="797"/>
                  </a:lnTo>
                  <a:lnTo>
                    <a:pt x="994" y="797"/>
                  </a:lnTo>
                  <a:lnTo>
                    <a:pt x="990" y="818"/>
                  </a:lnTo>
                  <a:lnTo>
                    <a:pt x="969" y="855"/>
                  </a:lnTo>
                  <a:lnTo>
                    <a:pt x="937" y="828"/>
                  </a:lnTo>
                  <a:lnTo>
                    <a:pt x="964" y="818"/>
                  </a:lnTo>
                  <a:lnTo>
                    <a:pt x="870" y="803"/>
                  </a:lnTo>
                  <a:lnTo>
                    <a:pt x="829" y="787"/>
                  </a:lnTo>
                  <a:lnTo>
                    <a:pt x="845" y="750"/>
                  </a:lnTo>
                  <a:lnTo>
                    <a:pt x="804" y="750"/>
                  </a:lnTo>
                  <a:lnTo>
                    <a:pt x="804" y="719"/>
                  </a:lnTo>
                  <a:lnTo>
                    <a:pt x="777" y="709"/>
                  </a:lnTo>
                  <a:lnTo>
                    <a:pt x="684" y="705"/>
                  </a:lnTo>
                  <a:lnTo>
                    <a:pt x="627" y="678"/>
                  </a:lnTo>
                  <a:lnTo>
                    <a:pt x="596" y="668"/>
                  </a:lnTo>
                  <a:lnTo>
                    <a:pt x="596" y="642"/>
                  </a:lnTo>
                  <a:lnTo>
                    <a:pt x="612" y="611"/>
                  </a:lnTo>
                  <a:lnTo>
                    <a:pt x="612" y="580"/>
                  </a:lnTo>
                  <a:lnTo>
                    <a:pt x="622" y="528"/>
                  </a:lnTo>
                  <a:lnTo>
                    <a:pt x="612" y="517"/>
                  </a:lnTo>
                  <a:lnTo>
                    <a:pt x="601" y="528"/>
                  </a:lnTo>
                  <a:lnTo>
                    <a:pt x="518" y="560"/>
                  </a:lnTo>
                  <a:lnTo>
                    <a:pt x="461" y="570"/>
                  </a:lnTo>
                  <a:lnTo>
                    <a:pt x="436" y="611"/>
                  </a:lnTo>
                  <a:lnTo>
                    <a:pt x="436" y="689"/>
                  </a:lnTo>
                  <a:lnTo>
                    <a:pt x="436" y="750"/>
                  </a:lnTo>
                  <a:lnTo>
                    <a:pt x="436" y="818"/>
                  </a:lnTo>
                  <a:lnTo>
                    <a:pt x="383" y="803"/>
                  </a:lnTo>
                  <a:lnTo>
                    <a:pt x="358" y="787"/>
                  </a:lnTo>
                  <a:lnTo>
                    <a:pt x="317" y="777"/>
                  </a:lnTo>
                  <a:lnTo>
                    <a:pt x="295" y="813"/>
                  </a:lnTo>
                  <a:lnTo>
                    <a:pt x="317" y="845"/>
                  </a:lnTo>
                  <a:lnTo>
                    <a:pt x="295" y="813"/>
                  </a:lnTo>
                  <a:lnTo>
                    <a:pt x="295" y="771"/>
                  </a:lnTo>
                  <a:lnTo>
                    <a:pt x="295" y="750"/>
                  </a:lnTo>
                  <a:lnTo>
                    <a:pt x="270" y="746"/>
                  </a:lnTo>
                  <a:lnTo>
                    <a:pt x="244" y="746"/>
                  </a:lnTo>
                  <a:lnTo>
                    <a:pt x="207" y="678"/>
                  </a:lnTo>
                  <a:lnTo>
                    <a:pt x="187" y="662"/>
                  </a:lnTo>
                  <a:lnTo>
                    <a:pt x="207" y="662"/>
                  </a:lnTo>
                  <a:lnTo>
                    <a:pt x="234" y="662"/>
                  </a:lnTo>
                  <a:lnTo>
                    <a:pt x="207" y="637"/>
                  </a:lnTo>
                  <a:lnTo>
                    <a:pt x="228" y="621"/>
                  </a:lnTo>
                  <a:lnTo>
                    <a:pt x="311" y="611"/>
                  </a:lnTo>
                  <a:lnTo>
                    <a:pt x="285" y="595"/>
                  </a:lnTo>
                  <a:lnTo>
                    <a:pt x="285" y="517"/>
                  </a:lnTo>
                  <a:lnTo>
                    <a:pt x="244" y="528"/>
                  </a:lnTo>
                  <a:lnTo>
                    <a:pt x="228" y="513"/>
                  </a:lnTo>
                  <a:lnTo>
                    <a:pt x="187" y="517"/>
                  </a:lnTo>
                  <a:lnTo>
                    <a:pt x="166" y="533"/>
                  </a:lnTo>
                  <a:lnTo>
                    <a:pt x="135" y="554"/>
                  </a:lnTo>
                  <a:lnTo>
                    <a:pt x="94" y="554"/>
                  </a:lnTo>
                  <a:lnTo>
                    <a:pt x="42" y="409"/>
                  </a:lnTo>
                  <a:lnTo>
                    <a:pt x="0" y="409"/>
                  </a:lnTo>
                  <a:lnTo>
                    <a:pt x="52" y="259"/>
                  </a:lnTo>
                  <a:lnTo>
                    <a:pt x="140" y="243"/>
                  </a:lnTo>
                  <a:lnTo>
                    <a:pt x="244" y="270"/>
                  </a:lnTo>
                  <a:lnTo>
                    <a:pt x="518" y="300"/>
                  </a:lnTo>
                  <a:lnTo>
                    <a:pt x="487" y="227"/>
                  </a:lnTo>
                  <a:lnTo>
                    <a:pt x="518" y="57"/>
                  </a:lnTo>
                  <a:lnTo>
                    <a:pt x="704" y="26"/>
                  </a:lnTo>
                  <a:lnTo>
                    <a:pt x="829" y="31"/>
                  </a:lnTo>
                  <a:lnTo>
                    <a:pt x="948" y="0"/>
                  </a:lnTo>
                  <a:lnTo>
                    <a:pt x="1036" y="78"/>
                  </a:lnTo>
                  <a:lnTo>
                    <a:pt x="1170" y="57"/>
                  </a:lnTo>
                  <a:lnTo>
                    <a:pt x="1315" y="150"/>
                  </a:lnTo>
                  <a:lnTo>
                    <a:pt x="1403" y="243"/>
                  </a:lnTo>
                  <a:lnTo>
                    <a:pt x="1522" y="259"/>
                  </a:lnTo>
                  <a:lnTo>
                    <a:pt x="1600" y="295"/>
                  </a:lnTo>
                  <a:lnTo>
                    <a:pt x="1673" y="311"/>
                  </a:lnTo>
                </a:path>
              </a:pathLst>
            </a:custGeom>
            <a:solidFill>
              <a:schemeClr val="bg1"/>
            </a:solidFill>
            <a:ln w="324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119" name="Freeform 118"/>
            <p:cNvSpPr>
              <a:spLocks noChangeArrowheads="1"/>
            </p:cNvSpPr>
            <p:nvPr/>
          </p:nvSpPr>
          <p:spPr bwMode="auto">
            <a:xfrm>
              <a:off x="6165279" y="2530475"/>
              <a:ext cx="266700" cy="141288"/>
            </a:xfrm>
            <a:custGeom>
              <a:avLst/>
              <a:gdLst>
                <a:gd name="T0" fmla="*/ 419 w 420"/>
                <a:gd name="T1" fmla="*/ 61 h 223"/>
                <a:gd name="T2" fmla="*/ 352 w 420"/>
                <a:gd name="T3" fmla="*/ 98 h 223"/>
                <a:gd name="T4" fmla="*/ 336 w 420"/>
                <a:gd name="T5" fmla="*/ 124 h 223"/>
                <a:gd name="T6" fmla="*/ 284 w 420"/>
                <a:gd name="T7" fmla="*/ 129 h 223"/>
                <a:gd name="T8" fmla="*/ 280 w 420"/>
                <a:gd name="T9" fmla="*/ 155 h 223"/>
                <a:gd name="T10" fmla="*/ 243 w 420"/>
                <a:gd name="T11" fmla="*/ 165 h 223"/>
                <a:gd name="T12" fmla="*/ 233 w 420"/>
                <a:gd name="T13" fmla="*/ 155 h 223"/>
                <a:gd name="T14" fmla="*/ 212 w 420"/>
                <a:gd name="T15" fmla="*/ 165 h 223"/>
                <a:gd name="T16" fmla="*/ 170 w 420"/>
                <a:gd name="T17" fmla="*/ 191 h 223"/>
                <a:gd name="T18" fmla="*/ 176 w 420"/>
                <a:gd name="T19" fmla="*/ 222 h 223"/>
                <a:gd name="T20" fmla="*/ 160 w 420"/>
                <a:gd name="T21" fmla="*/ 222 h 223"/>
                <a:gd name="T22" fmla="*/ 26 w 420"/>
                <a:gd name="T23" fmla="*/ 181 h 223"/>
                <a:gd name="T24" fmla="*/ 62 w 420"/>
                <a:gd name="T25" fmla="*/ 181 h 223"/>
                <a:gd name="T26" fmla="*/ 78 w 420"/>
                <a:gd name="T27" fmla="*/ 165 h 223"/>
                <a:gd name="T28" fmla="*/ 119 w 420"/>
                <a:gd name="T29" fmla="*/ 129 h 223"/>
                <a:gd name="T30" fmla="*/ 92 w 420"/>
                <a:gd name="T31" fmla="*/ 129 h 223"/>
                <a:gd name="T32" fmla="*/ 41 w 420"/>
                <a:gd name="T33" fmla="*/ 108 h 223"/>
                <a:gd name="T34" fmla="*/ 0 w 420"/>
                <a:gd name="T35" fmla="*/ 108 h 223"/>
                <a:gd name="T36" fmla="*/ 26 w 420"/>
                <a:gd name="T37" fmla="*/ 61 h 223"/>
                <a:gd name="T38" fmla="*/ 145 w 420"/>
                <a:gd name="T39" fmla="*/ 0 h 223"/>
                <a:gd name="T40" fmla="*/ 202 w 420"/>
                <a:gd name="T41" fmla="*/ 4 h 223"/>
                <a:gd name="T42" fmla="*/ 202 w 420"/>
                <a:gd name="T43" fmla="*/ 20 h 223"/>
                <a:gd name="T44" fmla="*/ 388 w 420"/>
                <a:gd name="T45" fmla="*/ 41 h 223"/>
                <a:gd name="T46" fmla="*/ 388 w 420"/>
                <a:gd name="T47" fmla="*/ 57 h 223"/>
                <a:gd name="T48" fmla="*/ 419 w 420"/>
                <a:gd name="T49" fmla="*/ 61 h 223"/>
                <a:gd name="T50" fmla="*/ 419 w 420"/>
                <a:gd name="T51" fmla="*/ 61 h 2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420"/>
                <a:gd name="T79" fmla="*/ 0 h 223"/>
                <a:gd name="T80" fmla="*/ 420 w 420"/>
                <a:gd name="T81" fmla="*/ 223 h 22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420" h="223">
                  <a:moveTo>
                    <a:pt x="419" y="61"/>
                  </a:moveTo>
                  <a:lnTo>
                    <a:pt x="352" y="98"/>
                  </a:lnTo>
                  <a:lnTo>
                    <a:pt x="336" y="124"/>
                  </a:lnTo>
                  <a:lnTo>
                    <a:pt x="284" y="129"/>
                  </a:lnTo>
                  <a:lnTo>
                    <a:pt x="280" y="155"/>
                  </a:lnTo>
                  <a:lnTo>
                    <a:pt x="243" y="165"/>
                  </a:lnTo>
                  <a:lnTo>
                    <a:pt x="233" y="155"/>
                  </a:lnTo>
                  <a:lnTo>
                    <a:pt x="212" y="165"/>
                  </a:lnTo>
                  <a:lnTo>
                    <a:pt x="170" y="191"/>
                  </a:lnTo>
                  <a:lnTo>
                    <a:pt x="176" y="222"/>
                  </a:lnTo>
                  <a:lnTo>
                    <a:pt x="160" y="222"/>
                  </a:lnTo>
                  <a:lnTo>
                    <a:pt x="26" y="181"/>
                  </a:lnTo>
                  <a:lnTo>
                    <a:pt x="62" y="181"/>
                  </a:lnTo>
                  <a:lnTo>
                    <a:pt x="78" y="165"/>
                  </a:lnTo>
                  <a:lnTo>
                    <a:pt x="119" y="129"/>
                  </a:lnTo>
                  <a:lnTo>
                    <a:pt x="92" y="129"/>
                  </a:lnTo>
                  <a:lnTo>
                    <a:pt x="41" y="108"/>
                  </a:lnTo>
                  <a:lnTo>
                    <a:pt x="0" y="108"/>
                  </a:lnTo>
                  <a:lnTo>
                    <a:pt x="26" y="61"/>
                  </a:lnTo>
                  <a:lnTo>
                    <a:pt x="145" y="0"/>
                  </a:lnTo>
                  <a:lnTo>
                    <a:pt x="202" y="4"/>
                  </a:lnTo>
                  <a:lnTo>
                    <a:pt x="202" y="20"/>
                  </a:lnTo>
                  <a:lnTo>
                    <a:pt x="388" y="41"/>
                  </a:lnTo>
                  <a:lnTo>
                    <a:pt x="388" y="57"/>
                  </a:lnTo>
                  <a:lnTo>
                    <a:pt x="419" y="61"/>
                  </a:lnTo>
                </a:path>
              </a:pathLst>
            </a:custGeom>
            <a:solidFill>
              <a:schemeClr val="bg1"/>
            </a:solidFill>
            <a:ln w="324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120" name="Freeform 119"/>
            <p:cNvSpPr>
              <a:spLocks noChangeArrowheads="1"/>
            </p:cNvSpPr>
            <p:nvPr/>
          </p:nvSpPr>
          <p:spPr bwMode="auto">
            <a:xfrm>
              <a:off x="5768404" y="2449513"/>
              <a:ext cx="473075" cy="307975"/>
            </a:xfrm>
            <a:custGeom>
              <a:avLst/>
              <a:gdLst>
                <a:gd name="T0" fmla="*/ 466 w 747"/>
                <a:gd name="T1" fmla="*/ 476 h 487"/>
                <a:gd name="T2" fmla="*/ 466 w 747"/>
                <a:gd name="T3" fmla="*/ 434 h 487"/>
                <a:gd name="T4" fmla="*/ 316 w 747"/>
                <a:gd name="T5" fmla="*/ 347 h 487"/>
                <a:gd name="T6" fmla="*/ 284 w 747"/>
                <a:gd name="T7" fmla="*/ 325 h 487"/>
                <a:gd name="T8" fmla="*/ 227 w 747"/>
                <a:gd name="T9" fmla="*/ 284 h 487"/>
                <a:gd name="T10" fmla="*/ 202 w 747"/>
                <a:gd name="T11" fmla="*/ 237 h 487"/>
                <a:gd name="T12" fmla="*/ 139 w 747"/>
                <a:gd name="T13" fmla="*/ 212 h 487"/>
                <a:gd name="T14" fmla="*/ 98 w 747"/>
                <a:gd name="T15" fmla="*/ 171 h 487"/>
                <a:gd name="T16" fmla="*/ 93 w 747"/>
                <a:gd name="T17" fmla="*/ 118 h 487"/>
                <a:gd name="T18" fmla="*/ 57 w 747"/>
                <a:gd name="T19" fmla="*/ 171 h 487"/>
                <a:gd name="T20" fmla="*/ 26 w 747"/>
                <a:gd name="T21" fmla="*/ 253 h 487"/>
                <a:gd name="T22" fmla="*/ 0 w 747"/>
                <a:gd name="T23" fmla="*/ 191 h 487"/>
                <a:gd name="T24" fmla="*/ 0 w 747"/>
                <a:gd name="T25" fmla="*/ 51 h 487"/>
                <a:gd name="T26" fmla="*/ 83 w 747"/>
                <a:gd name="T27" fmla="*/ 0 h 487"/>
                <a:gd name="T28" fmla="*/ 93 w 747"/>
                <a:gd name="T29" fmla="*/ 103 h 487"/>
                <a:gd name="T30" fmla="*/ 134 w 747"/>
                <a:gd name="T31" fmla="*/ 118 h 487"/>
                <a:gd name="T32" fmla="*/ 192 w 747"/>
                <a:gd name="T33" fmla="*/ 118 h 487"/>
                <a:gd name="T34" fmla="*/ 341 w 747"/>
                <a:gd name="T35" fmla="*/ 149 h 487"/>
                <a:gd name="T36" fmla="*/ 368 w 747"/>
                <a:gd name="T37" fmla="*/ 191 h 487"/>
                <a:gd name="T38" fmla="*/ 394 w 747"/>
                <a:gd name="T39" fmla="*/ 227 h 487"/>
                <a:gd name="T40" fmla="*/ 528 w 747"/>
                <a:gd name="T41" fmla="*/ 259 h 487"/>
                <a:gd name="T42" fmla="*/ 533 w 747"/>
                <a:gd name="T43" fmla="*/ 294 h 487"/>
                <a:gd name="T44" fmla="*/ 559 w 747"/>
                <a:gd name="T45" fmla="*/ 237 h 487"/>
                <a:gd name="T46" fmla="*/ 652 w 747"/>
                <a:gd name="T47" fmla="*/ 191 h 487"/>
                <a:gd name="T48" fmla="*/ 668 w 747"/>
                <a:gd name="T49" fmla="*/ 237 h 487"/>
                <a:gd name="T50" fmla="*/ 746 w 747"/>
                <a:gd name="T51" fmla="*/ 259 h 487"/>
                <a:gd name="T52" fmla="*/ 689 w 747"/>
                <a:gd name="T53" fmla="*/ 310 h 487"/>
                <a:gd name="T54" fmla="*/ 652 w 747"/>
                <a:gd name="T55" fmla="*/ 284 h 487"/>
                <a:gd name="T56" fmla="*/ 642 w 747"/>
                <a:gd name="T57" fmla="*/ 253 h 487"/>
                <a:gd name="T58" fmla="*/ 595 w 747"/>
                <a:gd name="T59" fmla="*/ 335 h 487"/>
                <a:gd name="T60" fmla="*/ 517 w 747"/>
                <a:gd name="T61" fmla="*/ 351 h 487"/>
                <a:gd name="T62" fmla="*/ 533 w 747"/>
                <a:gd name="T63" fmla="*/ 377 h 487"/>
                <a:gd name="T64" fmla="*/ 528 w 747"/>
                <a:gd name="T65" fmla="*/ 434 h 487"/>
                <a:gd name="T66" fmla="*/ 502 w 747"/>
                <a:gd name="T67" fmla="*/ 486 h 48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47"/>
                <a:gd name="T103" fmla="*/ 0 h 487"/>
                <a:gd name="T104" fmla="*/ 747 w 747"/>
                <a:gd name="T105" fmla="*/ 487 h 48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47" h="487">
                  <a:moveTo>
                    <a:pt x="502" y="486"/>
                  </a:moveTo>
                  <a:lnTo>
                    <a:pt x="466" y="476"/>
                  </a:lnTo>
                  <a:lnTo>
                    <a:pt x="476" y="455"/>
                  </a:lnTo>
                  <a:lnTo>
                    <a:pt x="466" y="434"/>
                  </a:lnTo>
                  <a:lnTo>
                    <a:pt x="435" y="434"/>
                  </a:lnTo>
                  <a:lnTo>
                    <a:pt x="316" y="347"/>
                  </a:lnTo>
                  <a:lnTo>
                    <a:pt x="300" y="351"/>
                  </a:lnTo>
                  <a:lnTo>
                    <a:pt x="284" y="325"/>
                  </a:lnTo>
                  <a:lnTo>
                    <a:pt x="249" y="279"/>
                  </a:lnTo>
                  <a:lnTo>
                    <a:pt x="227" y="284"/>
                  </a:lnTo>
                  <a:lnTo>
                    <a:pt x="207" y="284"/>
                  </a:lnTo>
                  <a:lnTo>
                    <a:pt x="202" y="237"/>
                  </a:lnTo>
                  <a:lnTo>
                    <a:pt x="186" y="227"/>
                  </a:lnTo>
                  <a:lnTo>
                    <a:pt x="139" y="212"/>
                  </a:lnTo>
                  <a:lnTo>
                    <a:pt x="134" y="171"/>
                  </a:lnTo>
                  <a:lnTo>
                    <a:pt x="98" y="171"/>
                  </a:lnTo>
                  <a:lnTo>
                    <a:pt x="93" y="145"/>
                  </a:lnTo>
                  <a:lnTo>
                    <a:pt x="93" y="118"/>
                  </a:lnTo>
                  <a:lnTo>
                    <a:pt x="67" y="145"/>
                  </a:lnTo>
                  <a:lnTo>
                    <a:pt x="57" y="171"/>
                  </a:lnTo>
                  <a:lnTo>
                    <a:pt x="77" y="243"/>
                  </a:lnTo>
                  <a:lnTo>
                    <a:pt x="26" y="253"/>
                  </a:lnTo>
                  <a:lnTo>
                    <a:pt x="0" y="259"/>
                  </a:lnTo>
                  <a:lnTo>
                    <a:pt x="0" y="191"/>
                  </a:lnTo>
                  <a:lnTo>
                    <a:pt x="0" y="129"/>
                  </a:lnTo>
                  <a:lnTo>
                    <a:pt x="0" y="51"/>
                  </a:lnTo>
                  <a:lnTo>
                    <a:pt x="26" y="10"/>
                  </a:lnTo>
                  <a:lnTo>
                    <a:pt x="83" y="0"/>
                  </a:lnTo>
                  <a:lnTo>
                    <a:pt x="67" y="108"/>
                  </a:lnTo>
                  <a:lnTo>
                    <a:pt x="93" y="103"/>
                  </a:lnTo>
                  <a:lnTo>
                    <a:pt x="108" y="118"/>
                  </a:lnTo>
                  <a:lnTo>
                    <a:pt x="134" y="118"/>
                  </a:lnTo>
                  <a:lnTo>
                    <a:pt x="161" y="108"/>
                  </a:lnTo>
                  <a:lnTo>
                    <a:pt x="192" y="118"/>
                  </a:lnTo>
                  <a:lnTo>
                    <a:pt x="249" y="145"/>
                  </a:lnTo>
                  <a:lnTo>
                    <a:pt x="341" y="149"/>
                  </a:lnTo>
                  <a:lnTo>
                    <a:pt x="368" y="159"/>
                  </a:lnTo>
                  <a:lnTo>
                    <a:pt x="368" y="191"/>
                  </a:lnTo>
                  <a:lnTo>
                    <a:pt x="409" y="191"/>
                  </a:lnTo>
                  <a:lnTo>
                    <a:pt x="394" y="227"/>
                  </a:lnTo>
                  <a:lnTo>
                    <a:pt x="435" y="243"/>
                  </a:lnTo>
                  <a:lnTo>
                    <a:pt x="528" y="259"/>
                  </a:lnTo>
                  <a:lnTo>
                    <a:pt x="502" y="269"/>
                  </a:lnTo>
                  <a:lnTo>
                    <a:pt x="533" y="294"/>
                  </a:lnTo>
                  <a:lnTo>
                    <a:pt x="554" y="259"/>
                  </a:lnTo>
                  <a:lnTo>
                    <a:pt x="559" y="237"/>
                  </a:lnTo>
                  <a:lnTo>
                    <a:pt x="595" y="237"/>
                  </a:lnTo>
                  <a:lnTo>
                    <a:pt x="652" y="191"/>
                  </a:lnTo>
                  <a:lnTo>
                    <a:pt x="627" y="237"/>
                  </a:lnTo>
                  <a:lnTo>
                    <a:pt x="668" y="237"/>
                  </a:lnTo>
                  <a:lnTo>
                    <a:pt x="719" y="259"/>
                  </a:lnTo>
                  <a:lnTo>
                    <a:pt x="746" y="259"/>
                  </a:lnTo>
                  <a:lnTo>
                    <a:pt x="705" y="294"/>
                  </a:lnTo>
                  <a:lnTo>
                    <a:pt x="689" y="310"/>
                  </a:lnTo>
                  <a:lnTo>
                    <a:pt x="652" y="310"/>
                  </a:lnTo>
                  <a:lnTo>
                    <a:pt x="652" y="284"/>
                  </a:lnTo>
                  <a:lnTo>
                    <a:pt x="668" y="269"/>
                  </a:lnTo>
                  <a:lnTo>
                    <a:pt x="642" y="253"/>
                  </a:lnTo>
                  <a:lnTo>
                    <a:pt x="611" y="259"/>
                  </a:lnTo>
                  <a:lnTo>
                    <a:pt x="595" y="335"/>
                  </a:lnTo>
                  <a:lnTo>
                    <a:pt x="559" y="335"/>
                  </a:lnTo>
                  <a:lnTo>
                    <a:pt x="517" y="351"/>
                  </a:lnTo>
                  <a:lnTo>
                    <a:pt x="517" y="367"/>
                  </a:lnTo>
                  <a:lnTo>
                    <a:pt x="533" y="377"/>
                  </a:lnTo>
                  <a:lnTo>
                    <a:pt x="559" y="377"/>
                  </a:lnTo>
                  <a:lnTo>
                    <a:pt x="528" y="434"/>
                  </a:lnTo>
                  <a:lnTo>
                    <a:pt x="502" y="486"/>
                  </a:lnTo>
                </a:path>
              </a:pathLst>
            </a:custGeom>
            <a:solidFill>
              <a:schemeClr val="bg1"/>
            </a:solidFill>
            <a:ln w="324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121" name="Freeform 120"/>
            <p:cNvSpPr>
              <a:spLocks noChangeArrowheads="1"/>
            </p:cNvSpPr>
            <p:nvPr/>
          </p:nvSpPr>
          <p:spPr bwMode="auto">
            <a:xfrm>
              <a:off x="6085904" y="2609850"/>
              <a:ext cx="234950" cy="165100"/>
            </a:xfrm>
            <a:custGeom>
              <a:avLst/>
              <a:gdLst>
                <a:gd name="T0" fmla="*/ 285 w 370"/>
                <a:gd name="T1" fmla="*/ 98 h 260"/>
                <a:gd name="T2" fmla="*/ 301 w 370"/>
                <a:gd name="T3" fmla="*/ 139 h 260"/>
                <a:gd name="T4" fmla="*/ 317 w 370"/>
                <a:gd name="T5" fmla="*/ 139 h 260"/>
                <a:gd name="T6" fmla="*/ 342 w 370"/>
                <a:gd name="T7" fmla="*/ 151 h 260"/>
                <a:gd name="T8" fmla="*/ 369 w 370"/>
                <a:gd name="T9" fmla="*/ 208 h 260"/>
                <a:gd name="T10" fmla="*/ 352 w 370"/>
                <a:gd name="T11" fmla="*/ 223 h 260"/>
                <a:gd name="T12" fmla="*/ 337 w 370"/>
                <a:gd name="T13" fmla="*/ 218 h 260"/>
                <a:gd name="T14" fmla="*/ 327 w 370"/>
                <a:gd name="T15" fmla="*/ 218 h 260"/>
                <a:gd name="T16" fmla="*/ 301 w 370"/>
                <a:gd name="T17" fmla="*/ 208 h 260"/>
                <a:gd name="T18" fmla="*/ 270 w 370"/>
                <a:gd name="T19" fmla="*/ 223 h 260"/>
                <a:gd name="T20" fmla="*/ 244 w 370"/>
                <a:gd name="T21" fmla="*/ 243 h 260"/>
                <a:gd name="T22" fmla="*/ 217 w 370"/>
                <a:gd name="T23" fmla="*/ 259 h 260"/>
                <a:gd name="T24" fmla="*/ 203 w 370"/>
                <a:gd name="T25" fmla="*/ 181 h 260"/>
                <a:gd name="T26" fmla="*/ 192 w 370"/>
                <a:gd name="T27" fmla="*/ 176 h 260"/>
                <a:gd name="T28" fmla="*/ 166 w 370"/>
                <a:gd name="T29" fmla="*/ 155 h 260"/>
                <a:gd name="T30" fmla="*/ 150 w 370"/>
                <a:gd name="T31" fmla="*/ 192 h 260"/>
                <a:gd name="T32" fmla="*/ 161 w 370"/>
                <a:gd name="T33" fmla="*/ 202 h 260"/>
                <a:gd name="T34" fmla="*/ 119 w 370"/>
                <a:gd name="T35" fmla="*/ 218 h 260"/>
                <a:gd name="T36" fmla="*/ 109 w 370"/>
                <a:gd name="T37" fmla="*/ 233 h 260"/>
                <a:gd name="T38" fmla="*/ 99 w 370"/>
                <a:gd name="T39" fmla="*/ 223 h 260"/>
                <a:gd name="T40" fmla="*/ 57 w 370"/>
                <a:gd name="T41" fmla="*/ 249 h 260"/>
                <a:gd name="T42" fmla="*/ 0 w 370"/>
                <a:gd name="T43" fmla="*/ 233 h 260"/>
                <a:gd name="T44" fmla="*/ 27 w 370"/>
                <a:gd name="T45" fmla="*/ 181 h 260"/>
                <a:gd name="T46" fmla="*/ 57 w 370"/>
                <a:gd name="T47" fmla="*/ 124 h 260"/>
                <a:gd name="T48" fmla="*/ 31 w 370"/>
                <a:gd name="T49" fmla="*/ 124 h 260"/>
                <a:gd name="T50" fmla="*/ 16 w 370"/>
                <a:gd name="T51" fmla="*/ 114 h 260"/>
                <a:gd name="T52" fmla="*/ 16 w 370"/>
                <a:gd name="T53" fmla="*/ 98 h 260"/>
                <a:gd name="T54" fmla="*/ 57 w 370"/>
                <a:gd name="T55" fmla="*/ 83 h 260"/>
                <a:gd name="T56" fmla="*/ 94 w 370"/>
                <a:gd name="T57" fmla="*/ 83 h 260"/>
                <a:gd name="T58" fmla="*/ 109 w 370"/>
                <a:gd name="T59" fmla="*/ 6 h 260"/>
                <a:gd name="T60" fmla="*/ 140 w 370"/>
                <a:gd name="T61" fmla="*/ 0 h 260"/>
                <a:gd name="T62" fmla="*/ 166 w 370"/>
                <a:gd name="T63" fmla="*/ 16 h 260"/>
                <a:gd name="T64" fmla="*/ 150 w 370"/>
                <a:gd name="T65" fmla="*/ 31 h 260"/>
                <a:gd name="T66" fmla="*/ 150 w 370"/>
                <a:gd name="T67" fmla="*/ 57 h 260"/>
                <a:gd name="T68" fmla="*/ 285 w 370"/>
                <a:gd name="T69" fmla="*/ 98 h 260"/>
                <a:gd name="T70" fmla="*/ 285 w 370"/>
                <a:gd name="T71" fmla="*/ 98 h 26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70"/>
                <a:gd name="T109" fmla="*/ 0 h 260"/>
                <a:gd name="T110" fmla="*/ 370 w 370"/>
                <a:gd name="T111" fmla="*/ 260 h 26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70" h="260">
                  <a:moveTo>
                    <a:pt x="285" y="98"/>
                  </a:moveTo>
                  <a:lnTo>
                    <a:pt x="301" y="139"/>
                  </a:lnTo>
                  <a:lnTo>
                    <a:pt x="317" y="139"/>
                  </a:lnTo>
                  <a:lnTo>
                    <a:pt x="342" y="151"/>
                  </a:lnTo>
                  <a:lnTo>
                    <a:pt x="369" y="208"/>
                  </a:lnTo>
                  <a:lnTo>
                    <a:pt x="352" y="223"/>
                  </a:lnTo>
                  <a:lnTo>
                    <a:pt x="337" y="218"/>
                  </a:lnTo>
                  <a:lnTo>
                    <a:pt x="327" y="218"/>
                  </a:lnTo>
                  <a:lnTo>
                    <a:pt x="301" y="208"/>
                  </a:lnTo>
                  <a:lnTo>
                    <a:pt x="270" y="223"/>
                  </a:lnTo>
                  <a:lnTo>
                    <a:pt x="244" y="243"/>
                  </a:lnTo>
                  <a:lnTo>
                    <a:pt x="217" y="259"/>
                  </a:lnTo>
                  <a:lnTo>
                    <a:pt x="203" y="181"/>
                  </a:lnTo>
                  <a:lnTo>
                    <a:pt x="192" y="176"/>
                  </a:lnTo>
                  <a:lnTo>
                    <a:pt x="166" y="155"/>
                  </a:lnTo>
                  <a:lnTo>
                    <a:pt x="150" y="192"/>
                  </a:lnTo>
                  <a:lnTo>
                    <a:pt x="161" y="202"/>
                  </a:lnTo>
                  <a:lnTo>
                    <a:pt x="119" y="218"/>
                  </a:lnTo>
                  <a:lnTo>
                    <a:pt x="109" y="233"/>
                  </a:lnTo>
                  <a:lnTo>
                    <a:pt x="99" y="223"/>
                  </a:lnTo>
                  <a:lnTo>
                    <a:pt x="57" y="249"/>
                  </a:lnTo>
                  <a:lnTo>
                    <a:pt x="0" y="233"/>
                  </a:lnTo>
                  <a:lnTo>
                    <a:pt x="27" y="181"/>
                  </a:lnTo>
                  <a:lnTo>
                    <a:pt x="57" y="124"/>
                  </a:lnTo>
                  <a:lnTo>
                    <a:pt x="31" y="124"/>
                  </a:lnTo>
                  <a:lnTo>
                    <a:pt x="16" y="114"/>
                  </a:lnTo>
                  <a:lnTo>
                    <a:pt x="16" y="98"/>
                  </a:lnTo>
                  <a:lnTo>
                    <a:pt x="57" y="83"/>
                  </a:lnTo>
                  <a:lnTo>
                    <a:pt x="94" y="83"/>
                  </a:lnTo>
                  <a:lnTo>
                    <a:pt x="109" y="6"/>
                  </a:lnTo>
                  <a:lnTo>
                    <a:pt x="140" y="0"/>
                  </a:lnTo>
                  <a:lnTo>
                    <a:pt x="166" y="16"/>
                  </a:lnTo>
                  <a:lnTo>
                    <a:pt x="150" y="31"/>
                  </a:lnTo>
                  <a:lnTo>
                    <a:pt x="150" y="57"/>
                  </a:lnTo>
                  <a:lnTo>
                    <a:pt x="285" y="98"/>
                  </a:lnTo>
                </a:path>
              </a:pathLst>
            </a:custGeom>
            <a:solidFill>
              <a:schemeClr val="bg1"/>
            </a:solidFill>
            <a:ln w="324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122" name="Freeform 121"/>
            <p:cNvSpPr>
              <a:spLocks noChangeArrowheads="1"/>
            </p:cNvSpPr>
            <p:nvPr/>
          </p:nvSpPr>
          <p:spPr bwMode="auto">
            <a:xfrm>
              <a:off x="5677917" y="2524125"/>
              <a:ext cx="392112" cy="309563"/>
            </a:xfrm>
            <a:custGeom>
              <a:avLst/>
              <a:gdLst>
                <a:gd name="T0" fmla="*/ 197 w 619"/>
                <a:gd name="T1" fmla="*/ 52 h 488"/>
                <a:gd name="T2" fmla="*/ 207 w 619"/>
                <a:gd name="T3" fmla="*/ 27 h 488"/>
                <a:gd name="T4" fmla="*/ 233 w 619"/>
                <a:gd name="T5" fmla="*/ 0 h 488"/>
                <a:gd name="T6" fmla="*/ 233 w 619"/>
                <a:gd name="T7" fmla="*/ 27 h 488"/>
                <a:gd name="T8" fmla="*/ 239 w 619"/>
                <a:gd name="T9" fmla="*/ 52 h 488"/>
                <a:gd name="T10" fmla="*/ 274 w 619"/>
                <a:gd name="T11" fmla="*/ 52 h 488"/>
                <a:gd name="T12" fmla="*/ 280 w 619"/>
                <a:gd name="T13" fmla="*/ 94 h 488"/>
                <a:gd name="T14" fmla="*/ 342 w 619"/>
                <a:gd name="T15" fmla="*/ 119 h 488"/>
                <a:gd name="T16" fmla="*/ 348 w 619"/>
                <a:gd name="T17" fmla="*/ 166 h 488"/>
                <a:gd name="T18" fmla="*/ 368 w 619"/>
                <a:gd name="T19" fmla="*/ 166 h 488"/>
                <a:gd name="T20" fmla="*/ 389 w 619"/>
                <a:gd name="T21" fmla="*/ 160 h 488"/>
                <a:gd name="T22" fmla="*/ 425 w 619"/>
                <a:gd name="T23" fmla="*/ 202 h 488"/>
                <a:gd name="T24" fmla="*/ 441 w 619"/>
                <a:gd name="T25" fmla="*/ 228 h 488"/>
                <a:gd name="T26" fmla="*/ 456 w 619"/>
                <a:gd name="T27" fmla="*/ 228 h 488"/>
                <a:gd name="T28" fmla="*/ 550 w 619"/>
                <a:gd name="T29" fmla="*/ 290 h 488"/>
                <a:gd name="T30" fmla="*/ 576 w 619"/>
                <a:gd name="T31" fmla="*/ 315 h 488"/>
                <a:gd name="T32" fmla="*/ 607 w 619"/>
                <a:gd name="T33" fmla="*/ 315 h 488"/>
                <a:gd name="T34" fmla="*/ 618 w 619"/>
                <a:gd name="T35" fmla="*/ 336 h 488"/>
                <a:gd name="T36" fmla="*/ 607 w 619"/>
                <a:gd name="T37" fmla="*/ 358 h 488"/>
                <a:gd name="T38" fmla="*/ 576 w 619"/>
                <a:gd name="T39" fmla="*/ 368 h 488"/>
                <a:gd name="T40" fmla="*/ 576 w 619"/>
                <a:gd name="T41" fmla="*/ 409 h 488"/>
                <a:gd name="T42" fmla="*/ 509 w 619"/>
                <a:gd name="T43" fmla="*/ 446 h 488"/>
                <a:gd name="T44" fmla="*/ 519 w 619"/>
                <a:gd name="T45" fmla="*/ 450 h 488"/>
                <a:gd name="T46" fmla="*/ 477 w 619"/>
                <a:gd name="T47" fmla="*/ 487 h 488"/>
                <a:gd name="T48" fmla="*/ 477 w 619"/>
                <a:gd name="T49" fmla="*/ 466 h 488"/>
                <a:gd name="T50" fmla="*/ 425 w 619"/>
                <a:gd name="T51" fmla="*/ 450 h 488"/>
                <a:gd name="T52" fmla="*/ 415 w 619"/>
                <a:gd name="T53" fmla="*/ 399 h 488"/>
                <a:gd name="T54" fmla="*/ 306 w 619"/>
                <a:gd name="T55" fmla="*/ 352 h 488"/>
                <a:gd name="T56" fmla="*/ 249 w 619"/>
                <a:gd name="T57" fmla="*/ 336 h 488"/>
                <a:gd name="T58" fmla="*/ 239 w 619"/>
                <a:gd name="T59" fmla="*/ 315 h 488"/>
                <a:gd name="T60" fmla="*/ 197 w 619"/>
                <a:gd name="T61" fmla="*/ 326 h 488"/>
                <a:gd name="T62" fmla="*/ 166 w 619"/>
                <a:gd name="T63" fmla="*/ 326 h 488"/>
                <a:gd name="T64" fmla="*/ 141 w 619"/>
                <a:gd name="T65" fmla="*/ 368 h 488"/>
                <a:gd name="T66" fmla="*/ 99 w 619"/>
                <a:gd name="T67" fmla="*/ 378 h 488"/>
                <a:gd name="T68" fmla="*/ 88 w 619"/>
                <a:gd name="T69" fmla="*/ 290 h 488"/>
                <a:gd name="T70" fmla="*/ 47 w 619"/>
                <a:gd name="T71" fmla="*/ 270 h 488"/>
                <a:gd name="T72" fmla="*/ 47 w 619"/>
                <a:gd name="T73" fmla="*/ 248 h 488"/>
                <a:gd name="T74" fmla="*/ 73 w 619"/>
                <a:gd name="T75" fmla="*/ 248 h 488"/>
                <a:gd name="T76" fmla="*/ 57 w 619"/>
                <a:gd name="T77" fmla="*/ 233 h 488"/>
                <a:gd name="T78" fmla="*/ 31 w 619"/>
                <a:gd name="T79" fmla="*/ 243 h 488"/>
                <a:gd name="T80" fmla="*/ 21 w 619"/>
                <a:gd name="T81" fmla="*/ 182 h 488"/>
                <a:gd name="T82" fmla="*/ 31 w 619"/>
                <a:gd name="T83" fmla="*/ 182 h 488"/>
                <a:gd name="T84" fmla="*/ 57 w 619"/>
                <a:gd name="T85" fmla="*/ 182 h 488"/>
                <a:gd name="T86" fmla="*/ 88 w 619"/>
                <a:gd name="T87" fmla="*/ 192 h 488"/>
                <a:gd name="T88" fmla="*/ 99 w 619"/>
                <a:gd name="T89" fmla="*/ 182 h 488"/>
                <a:gd name="T90" fmla="*/ 99 w 619"/>
                <a:gd name="T91" fmla="*/ 166 h 488"/>
                <a:gd name="T92" fmla="*/ 73 w 619"/>
                <a:gd name="T93" fmla="*/ 150 h 488"/>
                <a:gd name="T94" fmla="*/ 57 w 619"/>
                <a:gd name="T95" fmla="*/ 119 h 488"/>
                <a:gd name="T96" fmla="*/ 31 w 619"/>
                <a:gd name="T97" fmla="*/ 109 h 488"/>
                <a:gd name="T98" fmla="*/ 16 w 619"/>
                <a:gd name="T99" fmla="*/ 135 h 488"/>
                <a:gd name="T100" fmla="*/ 21 w 619"/>
                <a:gd name="T101" fmla="*/ 166 h 488"/>
                <a:gd name="T102" fmla="*/ 0 w 619"/>
                <a:gd name="T103" fmla="*/ 135 h 488"/>
                <a:gd name="T104" fmla="*/ 21 w 619"/>
                <a:gd name="T105" fmla="*/ 99 h 488"/>
                <a:gd name="T106" fmla="*/ 62 w 619"/>
                <a:gd name="T107" fmla="*/ 109 h 488"/>
                <a:gd name="T108" fmla="*/ 88 w 619"/>
                <a:gd name="T109" fmla="*/ 125 h 488"/>
                <a:gd name="T110" fmla="*/ 141 w 619"/>
                <a:gd name="T111" fmla="*/ 140 h 488"/>
                <a:gd name="T112" fmla="*/ 166 w 619"/>
                <a:gd name="T113" fmla="*/ 135 h 488"/>
                <a:gd name="T114" fmla="*/ 218 w 619"/>
                <a:gd name="T115" fmla="*/ 125 h 488"/>
                <a:gd name="T116" fmla="*/ 197 w 619"/>
                <a:gd name="T117" fmla="*/ 52 h 488"/>
                <a:gd name="T118" fmla="*/ 197 w 619"/>
                <a:gd name="T119" fmla="*/ 52 h 48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619"/>
                <a:gd name="T181" fmla="*/ 0 h 488"/>
                <a:gd name="T182" fmla="*/ 619 w 619"/>
                <a:gd name="T183" fmla="*/ 488 h 48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619" h="488">
                  <a:moveTo>
                    <a:pt x="197" y="52"/>
                  </a:moveTo>
                  <a:lnTo>
                    <a:pt x="207" y="27"/>
                  </a:lnTo>
                  <a:lnTo>
                    <a:pt x="233" y="0"/>
                  </a:lnTo>
                  <a:lnTo>
                    <a:pt x="233" y="27"/>
                  </a:lnTo>
                  <a:lnTo>
                    <a:pt x="239" y="52"/>
                  </a:lnTo>
                  <a:lnTo>
                    <a:pt x="274" y="52"/>
                  </a:lnTo>
                  <a:lnTo>
                    <a:pt x="280" y="94"/>
                  </a:lnTo>
                  <a:lnTo>
                    <a:pt x="342" y="119"/>
                  </a:lnTo>
                  <a:lnTo>
                    <a:pt x="348" y="166"/>
                  </a:lnTo>
                  <a:lnTo>
                    <a:pt x="368" y="166"/>
                  </a:lnTo>
                  <a:lnTo>
                    <a:pt x="389" y="160"/>
                  </a:lnTo>
                  <a:lnTo>
                    <a:pt x="425" y="202"/>
                  </a:lnTo>
                  <a:lnTo>
                    <a:pt x="441" y="228"/>
                  </a:lnTo>
                  <a:lnTo>
                    <a:pt x="456" y="228"/>
                  </a:lnTo>
                  <a:lnTo>
                    <a:pt x="550" y="290"/>
                  </a:lnTo>
                  <a:lnTo>
                    <a:pt x="576" y="315"/>
                  </a:lnTo>
                  <a:lnTo>
                    <a:pt x="607" y="315"/>
                  </a:lnTo>
                  <a:lnTo>
                    <a:pt x="618" y="336"/>
                  </a:lnTo>
                  <a:lnTo>
                    <a:pt x="607" y="358"/>
                  </a:lnTo>
                  <a:lnTo>
                    <a:pt x="576" y="368"/>
                  </a:lnTo>
                  <a:lnTo>
                    <a:pt x="576" y="409"/>
                  </a:lnTo>
                  <a:lnTo>
                    <a:pt x="509" y="446"/>
                  </a:lnTo>
                  <a:lnTo>
                    <a:pt x="519" y="450"/>
                  </a:lnTo>
                  <a:lnTo>
                    <a:pt x="477" y="487"/>
                  </a:lnTo>
                  <a:lnTo>
                    <a:pt x="477" y="466"/>
                  </a:lnTo>
                  <a:lnTo>
                    <a:pt x="425" y="450"/>
                  </a:lnTo>
                  <a:lnTo>
                    <a:pt x="415" y="399"/>
                  </a:lnTo>
                  <a:lnTo>
                    <a:pt x="306" y="352"/>
                  </a:lnTo>
                  <a:lnTo>
                    <a:pt x="249" y="336"/>
                  </a:lnTo>
                  <a:lnTo>
                    <a:pt x="239" y="315"/>
                  </a:lnTo>
                  <a:lnTo>
                    <a:pt x="197" y="326"/>
                  </a:lnTo>
                  <a:lnTo>
                    <a:pt x="166" y="326"/>
                  </a:lnTo>
                  <a:lnTo>
                    <a:pt x="141" y="368"/>
                  </a:lnTo>
                  <a:lnTo>
                    <a:pt x="99" y="378"/>
                  </a:lnTo>
                  <a:lnTo>
                    <a:pt x="88" y="290"/>
                  </a:lnTo>
                  <a:lnTo>
                    <a:pt x="47" y="270"/>
                  </a:lnTo>
                  <a:lnTo>
                    <a:pt x="47" y="248"/>
                  </a:lnTo>
                  <a:lnTo>
                    <a:pt x="73" y="248"/>
                  </a:lnTo>
                  <a:lnTo>
                    <a:pt x="57" y="233"/>
                  </a:lnTo>
                  <a:lnTo>
                    <a:pt x="31" y="243"/>
                  </a:lnTo>
                  <a:lnTo>
                    <a:pt x="21" y="182"/>
                  </a:lnTo>
                  <a:lnTo>
                    <a:pt x="31" y="182"/>
                  </a:lnTo>
                  <a:lnTo>
                    <a:pt x="57" y="182"/>
                  </a:lnTo>
                  <a:lnTo>
                    <a:pt x="88" y="192"/>
                  </a:lnTo>
                  <a:lnTo>
                    <a:pt x="99" y="182"/>
                  </a:lnTo>
                  <a:lnTo>
                    <a:pt x="99" y="166"/>
                  </a:lnTo>
                  <a:lnTo>
                    <a:pt x="73" y="150"/>
                  </a:lnTo>
                  <a:lnTo>
                    <a:pt x="57" y="119"/>
                  </a:lnTo>
                  <a:lnTo>
                    <a:pt x="31" y="109"/>
                  </a:lnTo>
                  <a:lnTo>
                    <a:pt x="16" y="135"/>
                  </a:lnTo>
                  <a:lnTo>
                    <a:pt x="21" y="166"/>
                  </a:lnTo>
                  <a:lnTo>
                    <a:pt x="0" y="135"/>
                  </a:lnTo>
                  <a:lnTo>
                    <a:pt x="21" y="99"/>
                  </a:lnTo>
                  <a:lnTo>
                    <a:pt x="62" y="109"/>
                  </a:lnTo>
                  <a:lnTo>
                    <a:pt x="88" y="125"/>
                  </a:lnTo>
                  <a:lnTo>
                    <a:pt x="141" y="140"/>
                  </a:lnTo>
                  <a:lnTo>
                    <a:pt x="166" y="135"/>
                  </a:lnTo>
                  <a:lnTo>
                    <a:pt x="218" y="125"/>
                  </a:lnTo>
                  <a:lnTo>
                    <a:pt x="197" y="52"/>
                  </a:lnTo>
                </a:path>
              </a:pathLst>
            </a:custGeom>
            <a:solidFill>
              <a:schemeClr val="bg1"/>
            </a:solidFill>
            <a:ln w="324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123" name="Freeform 122"/>
            <p:cNvSpPr>
              <a:spLocks noChangeArrowheads="1"/>
            </p:cNvSpPr>
            <p:nvPr/>
          </p:nvSpPr>
          <p:spPr bwMode="auto">
            <a:xfrm>
              <a:off x="4965129" y="2947988"/>
              <a:ext cx="339725" cy="301625"/>
            </a:xfrm>
            <a:custGeom>
              <a:avLst/>
              <a:gdLst>
                <a:gd name="T0" fmla="*/ 10 w 536"/>
                <a:gd name="T1" fmla="*/ 16 h 477"/>
                <a:gd name="T2" fmla="*/ 31 w 536"/>
                <a:gd name="T3" fmla="*/ 16 h 477"/>
                <a:gd name="T4" fmla="*/ 68 w 536"/>
                <a:gd name="T5" fmla="*/ 16 h 477"/>
                <a:gd name="T6" fmla="*/ 176 w 536"/>
                <a:gd name="T7" fmla="*/ 41 h 477"/>
                <a:gd name="T8" fmla="*/ 233 w 536"/>
                <a:gd name="T9" fmla="*/ 37 h 477"/>
                <a:gd name="T10" fmla="*/ 233 w 536"/>
                <a:gd name="T11" fmla="*/ 16 h 477"/>
                <a:gd name="T12" fmla="*/ 249 w 536"/>
                <a:gd name="T13" fmla="*/ 26 h 477"/>
                <a:gd name="T14" fmla="*/ 259 w 536"/>
                <a:gd name="T15" fmla="*/ 16 h 477"/>
                <a:gd name="T16" fmla="*/ 295 w 536"/>
                <a:gd name="T17" fmla="*/ 26 h 477"/>
                <a:gd name="T18" fmla="*/ 311 w 536"/>
                <a:gd name="T19" fmla="*/ 41 h 477"/>
                <a:gd name="T20" fmla="*/ 311 w 536"/>
                <a:gd name="T21" fmla="*/ 26 h 477"/>
                <a:gd name="T22" fmla="*/ 317 w 536"/>
                <a:gd name="T23" fmla="*/ 26 h 477"/>
                <a:gd name="T24" fmla="*/ 327 w 536"/>
                <a:gd name="T25" fmla="*/ 37 h 477"/>
                <a:gd name="T26" fmla="*/ 358 w 536"/>
                <a:gd name="T27" fmla="*/ 37 h 477"/>
                <a:gd name="T28" fmla="*/ 405 w 536"/>
                <a:gd name="T29" fmla="*/ 26 h 477"/>
                <a:gd name="T30" fmla="*/ 409 w 536"/>
                <a:gd name="T31" fmla="*/ 0 h 477"/>
                <a:gd name="T32" fmla="*/ 419 w 536"/>
                <a:gd name="T33" fmla="*/ 16 h 477"/>
                <a:gd name="T34" fmla="*/ 409 w 536"/>
                <a:gd name="T35" fmla="*/ 37 h 477"/>
                <a:gd name="T36" fmla="*/ 425 w 536"/>
                <a:gd name="T37" fmla="*/ 57 h 477"/>
                <a:gd name="T38" fmla="*/ 435 w 536"/>
                <a:gd name="T39" fmla="*/ 82 h 477"/>
                <a:gd name="T40" fmla="*/ 435 w 536"/>
                <a:gd name="T41" fmla="*/ 119 h 477"/>
                <a:gd name="T42" fmla="*/ 425 w 536"/>
                <a:gd name="T43" fmla="*/ 119 h 477"/>
                <a:gd name="T44" fmla="*/ 425 w 536"/>
                <a:gd name="T45" fmla="*/ 135 h 477"/>
                <a:gd name="T46" fmla="*/ 419 w 536"/>
                <a:gd name="T47" fmla="*/ 176 h 477"/>
                <a:gd name="T48" fmla="*/ 409 w 536"/>
                <a:gd name="T49" fmla="*/ 192 h 477"/>
                <a:gd name="T50" fmla="*/ 368 w 536"/>
                <a:gd name="T51" fmla="*/ 160 h 477"/>
                <a:gd name="T52" fmla="*/ 358 w 536"/>
                <a:gd name="T53" fmla="*/ 135 h 477"/>
                <a:gd name="T54" fmla="*/ 352 w 536"/>
                <a:gd name="T55" fmla="*/ 125 h 477"/>
                <a:gd name="T56" fmla="*/ 337 w 536"/>
                <a:gd name="T57" fmla="*/ 104 h 477"/>
                <a:gd name="T58" fmla="*/ 327 w 536"/>
                <a:gd name="T59" fmla="*/ 104 h 477"/>
                <a:gd name="T60" fmla="*/ 327 w 536"/>
                <a:gd name="T61" fmla="*/ 109 h 477"/>
                <a:gd name="T62" fmla="*/ 337 w 536"/>
                <a:gd name="T63" fmla="*/ 125 h 477"/>
                <a:gd name="T64" fmla="*/ 378 w 536"/>
                <a:gd name="T65" fmla="*/ 186 h 477"/>
                <a:gd name="T66" fmla="*/ 378 w 536"/>
                <a:gd name="T67" fmla="*/ 202 h 477"/>
                <a:gd name="T68" fmla="*/ 405 w 536"/>
                <a:gd name="T69" fmla="*/ 243 h 477"/>
                <a:gd name="T70" fmla="*/ 425 w 536"/>
                <a:gd name="T71" fmla="*/ 284 h 477"/>
                <a:gd name="T72" fmla="*/ 477 w 536"/>
                <a:gd name="T73" fmla="*/ 378 h 477"/>
                <a:gd name="T74" fmla="*/ 487 w 536"/>
                <a:gd name="T75" fmla="*/ 388 h 477"/>
                <a:gd name="T76" fmla="*/ 477 w 536"/>
                <a:gd name="T77" fmla="*/ 388 h 477"/>
                <a:gd name="T78" fmla="*/ 492 w 536"/>
                <a:gd name="T79" fmla="*/ 435 h 477"/>
                <a:gd name="T80" fmla="*/ 513 w 536"/>
                <a:gd name="T81" fmla="*/ 445 h 477"/>
                <a:gd name="T82" fmla="*/ 518 w 536"/>
                <a:gd name="T83" fmla="*/ 460 h 477"/>
                <a:gd name="T84" fmla="*/ 535 w 536"/>
                <a:gd name="T85" fmla="*/ 476 h 477"/>
                <a:gd name="T86" fmla="*/ 26 w 536"/>
                <a:gd name="T87" fmla="*/ 471 h 477"/>
                <a:gd name="T88" fmla="*/ 10 w 536"/>
                <a:gd name="T89" fmla="*/ 125 h 477"/>
                <a:gd name="T90" fmla="*/ 0 w 536"/>
                <a:gd name="T91" fmla="*/ 82 h 477"/>
                <a:gd name="T92" fmla="*/ 10 w 536"/>
                <a:gd name="T93" fmla="*/ 57 h 477"/>
                <a:gd name="T94" fmla="*/ 0 w 536"/>
                <a:gd name="T95" fmla="*/ 26 h 477"/>
                <a:gd name="T96" fmla="*/ 10 w 536"/>
                <a:gd name="T97" fmla="*/ 16 h 477"/>
                <a:gd name="T98" fmla="*/ 10 w 536"/>
                <a:gd name="T99" fmla="*/ 16 h 47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36"/>
                <a:gd name="T151" fmla="*/ 0 h 477"/>
                <a:gd name="T152" fmla="*/ 536 w 536"/>
                <a:gd name="T153" fmla="*/ 477 h 47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36" h="477">
                  <a:moveTo>
                    <a:pt x="10" y="16"/>
                  </a:moveTo>
                  <a:lnTo>
                    <a:pt x="31" y="16"/>
                  </a:lnTo>
                  <a:lnTo>
                    <a:pt x="68" y="16"/>
                  </a:lnTo>
                  <a:lnTo>
                    <a:pt x="176" y="41"/>
                  </a:lnTo>
                  <a:lnTo>
                    <a:pt x="233" y="37"/>
                  </a:lnTo>
                  <a:lnTo>
                    <a:pt x="233" y="16"/>
                  </a:lnTo>
                  <a:lnTo>
                    <a:pt x="249" y="26"/>
                  </a:lnTo>
                  <a:lnTo>
                    <a:pt x="259" y="16"/>
                  </a:lnTo>
                  <a:lnTo>
                    <a:pt x="295" y="26"/>
                  </a:lnTo>
                  <a:lnTo>
                    <a:pt x="311" y="41"/>
                  </a:lnTo>
                  <a:lnTo>
                    <a:pt x="311" y="26"/>
                  </a:lnTo>
                  <a:lnTo>
                    <a:pt x="317" y="26"/>
                  </a:lnTo>
                  <a:lnTo>
                    <a:pt x="327" y="37"/>
                  </a:lnTo>
                  <a:lnTo>
                    <a:pt x="358" y="37"/>
                  </a:lnTo>
                  <a:lnTo>
                    <a:pt x="405" y="26"/>
                  </a:lnTo>
                  <a:lnTo>
                    <a:pt x="409" y="0"/>
                  </a:lnTo>
                  <a:lnTo>
                    <a:pt x="419" y="16"/>
                  </a:lnTo>
                  <a:lnTo>
                    <a:pt x="409" y="37"/>
                  </a:lnTo>
                  <a:lnTo>
                    <a:pt x="425" y="57"/>
                  </a:lnTo>
                  <a:lnTo>
                    <a:pt x="435" y="82"/>
                  </a:lnTo>
                  <a:lnTo>
                    <a:pt x="435" y="119"/>
                  </a:lnTo>
                  <a:lnTo>
                    <a:pt x="425" y="119"/>
                  </a:lnTo>
                  <a:lnTo>
                    <a:pt x="425" y="135"/>
                  </a:lnTo>
                  <a:lnTo>
                    <a:pt x="419" y="176"/>
                  </a:lnTo>
                  <a:lnTo>
                    <a:pt x="409" y="192"/>
                  </a:lnTo>
                  <a:lnTo>
                    <a:pt x="368" y="160"/>
                  </a:lnTo>
                  <a:lnTo>
                    <a:pt x="358" y="135"/>
                  </a:lnTo>
                  <a:lnTo>
                    <a:pt x="352" y="125"/>
                  </a:lnTo>
                  <a:lnTo>
                    <a:pt x="337" y="104"/>
                  </a:lnTo>
                  <a:lnTo>
                    <a:pt x="327" y="104"/>
                  </a:lnTo>
                  <a:lnTo>
                    <a:pt x="327" y="109"/>
                  </a:lnTo>
                  <a:lnTo>
                    <a:pt x="337" y="125"/>
                  </a:lnTo>
                  <a:lnTo>
                    <a:pt x="378" y="186"/>
                  </a:lnTo>
                  <a:lnTo>
                    <a:pt x="378" y="202"/>
                  </a:lnTo>
                  <a:lnTo>
                    <a:pt x="405" y="243"/>
                  </a:lnTo>
                  <a:lnTo>
                    <a:pt x="425" y="284"/>
                  </a:lnTo>
                  <a:lnTo>
                    <a:pt x="477" y="378"/>
                  </a:lnTo>
                  <a:lnTo>
                    <a:pt x="487" y="388"/>
                  </a:lnTo>
                  <a:lnTo>
                    <a:pt x="477" y="388"/>
                  </a:lnTo>
                  <a:lnTo>
                    <a:pt x="492" y="435"/>
                  </a:lnTo>
                  <a:lnTo>
                    <a:pt x="513" y="445"/>
                  </a:lnTo>
                  <a:lnTo>
                    <a:pt x="518" y="460"/>
                  </a:lnTo>
                  <a:lnTo>
                    <a:pt x="535" y="476"/>
                  </a:lnTo>
                  <a:lnTo>
                    <a:pt x="26" y="471"/>
                  </a:lnTo>
                  <a:lnTo>
                    <a:pt x="10" y="125"/>
                  </a:lnTo>
                  <a:lnTo>
                    <a:pt x="0" y="82"/>
                  </a:lnTo>
                  <a:lnTo>
                    <a:pt x="10" y="57"/>
                  </a:lnTo>
                  <a:lnTo>
                    <a:pt x="0" y="26"/>
                  </a:lnTo>
                  <a:lnTo>
                    <a:pt x="10" y="16"/>
                  </a:lnTo>
                </a:path>
              </a:pathLst>
            </a:custGeom>
            <a:solidFill>
              <a:schemeClr val="bg1"/>
            </a:solidFill>
            <a:ln w="324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124" name="Freeform 123" descr="Écossais"/>
            <p:cNvSpPr>
              <a:spLocks noChangeArrowheads="1"/>
            </p:cNvSpPr>
            <p:nvPr/>
          </p:nvSpPr>
          <p:spPr bwMode="auto">
            <a:xfrm>
              <a:off x="4041204" y="2784475"/>
              <a:ext cx="577850" cy="550863"/>
            </a:xfrm>
            <a:custGeom>
              <a:avLst/>
              <a:gdLst>
                <a:gd name="T0" fmla="*/ 300 w 912"/>
                <a:gd name="T1" fmla="*/ 98 h 871"/>
                <a:gd name="T2" fmla="*/ 341 w 912"/>
                <a:gd name="T3" fmla="*/ 78 h 871"/>
                <a:gd name="T4" fmla="*/ 372 w 912"/>
                <a:gd name="T5" fmla="*/ 57 h 871"/>
                <a:gd name="T6" fmla="*/ 450 w 912"/>
                <a:gd name="T7" fmla="*/ 26 h 871"/>
                <a:gd name="T8" fmla="*/ 517 w 912"/>
                <a:gd name="T9" fmla="*/ 16 h 871"/>
                <a:gd name="T10" fmla="*/ 570 w 912"/>
                <a:gd name="T11" fmla="*/ 10 h 871"/>
                <a:gd name="T12" fmla="*/ 611 w 912"/>
                <a:gd name="T13" fmla="*/ 26 h 871"/>
                <a:gd name="T14" fmla="*/ 652 w 912"/>
                <a:gd name="T15" fmla="*/ 0 h 871"/>
                <a:gd name="T16" fmla="*/ 678 w 912"/>
                <a:gd name="T17" fmla="*/ 10 h 871"/>
                <a:gd name="T18" fmla="*/ 719 w 912"/>
                <a:gd name="T19" fmla="*/ 16 h 871"/>
                <a:gd name="T20" fmla="*/ 750 w 912"/>
                <a:gd name="T21" fmla="*/ 16 h 871"/>
                <a:gd name="T22" fmla="*/ 735 w 912"/>
                <a:gd name="T23" fmla="*/ 37 h 871"/>
                <a:gd name="T24" fmla="*/ 735 w 912"/>
                <a:gd name="T25" fmla="*/ 109 h 871"/>
                <a:gd name="T26" fmla="*/ 719 w 912"/>
                <a:gd name="T27" fmla="*/ 186 h 871"/>
                <a:gd name="T28" fmla="*/ 746 w 912"/>
                <a:gd name="T29" fmla="*/ 228 h 871"/>
                <a:gd name="T30" fmla="*/ 792 w 912"/>
                <a:gd name="T31" fmla="*/ 337 h 871"/>
                <a:gd name="T32" fmla="*/ 813 w 912"/>
                <a:gd name="T33" fmla="*/ 451 h 871"/>
                <a:gd name="T34" fmla="*/ 813 w 912"/>
                <a:gd name="T35" fmla="*/ 517 h 871"/>
                <a:gd name="T36" fmla="*/ 818 w 912"/>
                <a:gd name="T37" fmla="*/ 580 h 871"/>
                <a:gd name="T38" fmla="*/ 834 w 912"/>
                <a:gd name="T39" fmla="*/ 621 h 871"/>
                <a:gd name="T40" fmla="*/ 885 w 912"/>
                <a:gd name="T41" fmla="*/ 627 h 871"/>
                <a:gd name="T42" fmla="*/ 870 w 912"/>
                <a:gd name="T43" fmla="*/ 688 h 871"/>
                <a:gd name="T44" fmla="*/ 642 w 912"/>
                <a:gd name="T45" fmla="*/ 839 h 871"/>
                <a:gd name="T46" fmla="*/ 528 w 912"/>
                <a:gd name="T47" fmla="*/ 870 h 871"/>
                <a:gd name="T48" fmla="*/ 528 w 912"/>
                <a:gd name="T49" fmla="*/ 844 h 871"/>
                <a:gd name="T50" fmla="*/ 502 w 912"/>
                <a:gd name="T51" fmla="*/ 817 h 871"/>
                <a:gd name="T52" fmla="*/ 460 w 912"/>
                <a:gd name="T53" fmla="*/ 803 h 871"/>
                <a:gd name="T54" fmla="*/ 435 w 912"/>
                <a:gd name="T55" fmla="*/ 776 h 871"/>
                <a:gd name="T56" fmla="*/ 0 w 912"/>
                <a:gd name="T57" fmla="*/ 471 h 871"/>
                <a:gd name="T58" fmla="*/ 16 w 912"/>
                <a:gd name="T59" fmla="*/ 394 h 871"/>
                <a:gd name="T60" fmla="*/ 83 w 912"/>
                <a:gd name="T61" fmla="*/ 368 h 871"/>
                <a:gd name="T62" fmla="*/ 114 w 912"/>
                <a:gd name="T63" fmla="*/ 368 h 871"/>
                <a:gd name="T64" fmla="*/ 202 w 912"/>
                <a:gd name="T65" fmla="*/ 316 h 871"/>
                <a:gd name="T66" fmla="*/ 217 w 912"/>
                <a:gd name="T67" fmla="*/ 284 h 871"/>
                <a:gd name="T68" fmla="*/ 249 w 912"/>
                <a:gd name="T69" fmla="*/ 269 h 871"/>
                <a:gd name="T70" fmla="*/ 326 w 912"/>
                <a:gd name="T71" fmla="*/ 243 h 871"/>
                <a:gd name="T72" fmla="*/ 326 w 912"/>
                <a:gd name="T73" fmla="*/ 217 h 871"/>
                <a:gd name="T74" fmla="*/ 310 w 912"/>
                <a:gd name="T75" fmla="*/ 166 h 871"/>
                <a:gd name="T76" fmla="*/ 300 w 912"/>
                <a:gd name="T77" fmla="*/ 119 h 871"/>
                <a:gd name="T78" fmla="*/ 284 w 912"/>
                <a:gd name="T79" fmla="*/ 98 h 87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912"/>
                <a:gd name="T121" fmla="*/ 0 h 871"/>
                <a:gd name="T122" fmla="*/ 912 w 912"/>
                <a:gd name="T123" fmla="*/ 871 h 87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912" h="871">
                  <a:moveTo>
                    <a:pt x="284" y="98"/>
                  </a:moveTo>
                  <a:lnTo>
                    <a:pt x="300" y="98"/>
                  </a:lnTo>
                  <a:lnTo>
                    <a:pt x="316" y="83"/>
                  </a:lnTo>
                  <a:lnTo>
                    <a:pt x="341" y="78"/>
                  </a:lnTo>
                  <a:lnTo>
                    <a:pt x="357" y="67"/>
                  </a:lnTo>
                  <a:lnTo>
                    <a:pt x="372" y="57"/>
                  </a:lnTo>
                  <a:lnTo>
                    <a:pt x="398" y="41"/>
                  </a:lnTo>
                  <a:lnTo>
                    <a:pt x="450" y="26"/>
                  </a:lnTo>
                  <a:lnTo>
                    <a:pt x="492" y="26"/>
                  </a:lnTo>
                  <a:lnTo>
                    <a:pt x="517" y="16"/>
                  </a:lnTo>
                  <a:lnTo>
                    <a:pt x="533" y="10"/>
                  </a:lnTo>
                  <a:lnTo>
                    <a:pt x="570" y="10"/>
                  </a:lnTo>
                  <a:lnTo>
                    <a:pt x="595" y="26"/>
                  </a:lnTo>
                  <a:lnTo>
                    <a:pt x="611" y="26"/>
                  </a:lnTo>
                  <a:lnTo>
                    <a:pt x="627" y="16"/>
                  </a:lnTo>
                  <a:lnTo>
                    <a:pt x="652" y="0"/>
                  </a:lnTo>
                  <a:lnTo>
                    <a:pt x="658" y="0"/>
                  </a:lnTo>
                  <a:lnTo>
                    <a:pt x="678" y="10"/>
                  </a:lnTo>
                  <a:lnTo>
                    <a:pt x="683" y="0"/>
                  </a:lnTo>
                  <a:lnTo>
                    <a:pt x="719" y="16"/>
                  </a:lnTo>
                  <a:lnTo>
                    <a:pt x="750" y="10"/>
                  </a:lnTo>
                  <a:lnTo>
                    <a:pt x="750" y="16"/>
                  </a:lnTo>
                  <a:lnTo>
                    <a:pt x="735" y="26"/>
                  </a:lnTo>
                  <a:lnTo>
                    <a:pt x="735" y="37"/>
                  </a:lnTo>
                  <a:lnTo>
                    <a:pt x="735" y="67"/>
                  </a:lnTo>
                  <a:lnTo>
                    <a:pt x="735" y="109"/>
                  </a:lnTo>
                  <a:lnTo>
                    <a:pt x="705" y="151"/>
                  </a:lnTo>
                  <a:lnTo>
                    <a:pt x="719" y="186"/>
                  </a:lnTo>
                  <a:lnTo>
                    <a:pt x="735" y="192"/>
                  </a:lnTo>
                  <a:lnTo>
                    <a:pt x="746" y="228"/>
                  </a:lnTo>
                  <a:lnTo>
                    <a:pt x="777" y="243"/>
                  </a:lnTo>
                  <a:lnTo>
                    <a:pt x="792" y="337"/>
                  </a:lnTo>
                  <a:lnTo>
                    <a:pt x="803" y="394"/>
                  </a:lnTo>
                  <a:lnTo>
                    <a:pt x="813" y="451"/>
                  </a:lnTo>
                  <a:lnTo>
                    <a:pt x="803" y="476"/>
                  </a:lnTo>
                  <a:lnTo>
                    <a:pt x="813" y="517"/>
                  </a:lnTo>
                  <a:lnTo>
                    <a:pt x="792" y="539"/>
                  </a:lnTo>
                  <a:lnTo>
                    <a:pt x="818" y="580"/>
                  </a:lnTo>
                  <a:lnTo>
                    <a:pt x="818" y="596"/>
                  </a:lnTo>
                  <a:lnTo>
                    <a:pt x="834" y="621"/>
                  </a:lnTo>
                  <a:lnTo>
                    <a:pt x="854" y="611"/>
                  </a:lnTo>
                  <a:lnTo>
                    <a:pt x="885" y="627"/>
                  </a:lnTo>
                  <a:lnTo>
                    <a:pt x="911" y="662"/>
                  </a:lnTo>
                  <a:lnTo>
                    <a:pt x="870" y="688"/>
                  </a:lnTo>
                  <a:lnTo>
                    <a:pt x="709" y="776"/>
                  </a:lnTo>
                  <a:lnTo>
                    <a:pt x="642" y="839"/>
                  </a:lnTo>
                  <a:lnTo>
                    <a:pt x="570" y="864"/>
                  </a:lnTo>
                  <a:lnTo>
                    <a:pt x="528" y="870"/>
                  </a:lnTo>
                  <a:lnTo>
                    <a:pt x="517" y="864"/>
                  </a:lnTo>
                  <a:lnTo>
                    <a:pt x="528" y="844"/>
                  </a:lnTo>
                  <a:lnTo>
                    <a:pt x="517" y="829"/>
                  </a:lnTo>
                  <a:lnTo>
                    <a:pt x="502" y="817"/>
                  </a:lnTo>
                  <a:lnTo>
                    <a:pt x="482" y="813"/>
                  </a:lnTo>
                  <a:lnTo>
                    <a:pt x="460" y="803"/>
                  </a:lnTo>
                  <a:lnTo>
                    <a:pt x="435" y="787"/>
                  </a:lnTo>
                  <a:lnTo>
                    <a:pt x="435" y="776"/>
                  </a:lnTo>
                  <a:lnTo>
                    <a:pt x="165" y="585"/>
                  </a:lnTo>
                  <a:lnTo>
                    <a:pt x="0" y="471"/>
                  </a:lnTo>
                  <a:lnTo>
                    <a:pt x="0" y="404"/>
                  </a:lnTo>
                  <a:lnTo>
                    <a:pt x="16" y="394"/>
                  </a:lnTo>
                  <a:lnTo>
                    <a:pt x="57" y="368"/>
                  </a:lnTo>
                  <a:lnTo>
                    <a:pt x="83" y="368"/>
                  </a:lnTo>
                  <a:lnTo>
                    <a:pt x="98" y="362"/>
                  </a:lnTo>
                  <a:lnTo>
                    <a:pt x="114" y="368"/>
                  </a:lnTo>
                  <a:lnTo>
                    <a:pt x="149" y="362"/>
                  </a:lnTo>
                  <a:lnTo>
                    <a:pt x="202" y="316"/>
                  </a:lnTo>
                  <a:lnTo>
                    <a:pt x="217" y="300"/>
                  </a:lnTo>
                  <a:lnTo>
                    <a:pt x="217" y="284"/>
                  </a:lnTo>
                  <a:lnTo>
                    <a:pt x="217" y="274"/>
                  </a:lnTo>
                  <a:lnTo>
                    <a:pt x="249" y="269"/>
                  </a:lnTo>
                  <a:lnTo>
                    <a:pt x="249" y="254"/>
                  </a:lnTo>
                  <a:lnTo>
                    <a:pt x="326" y="243"/>
                  </a:lnTo>
                  <a:lnTo>
                    <a:pt x="326" y="233"/>
                  </a:lnTo>
                  <a:lnTo>
                    <a:pt x="326" y="217"/>
                  </a:lnTo>
                  <a:lnTo>
                    <a:pt x="316" y="202"/>
                  </a:lnTo>
                  <a:lnTo>
                    <a:pt x="310" y="166"/>
                  </a:lnTo>
                  <a:lnTo>
                    <a:pt x="310" y="145"/>
                  </a:lnTo>
                  <a:lnTo>
                    <a:pt x="300" y="119"/>
                  </a:lnTo>
                  <a:lnTo>
                    <a:pt x="284" y="98"/>
                  </a:lnTo>
                </a:path>
              </a:pathLst>
            </a:custGeom>
            <a:solidFill>
              <a:schemeClr val="bg1"/>
            </a:solidFill>
            <a:ln w="324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125" name="Freeform 124"/>
            <p:cNvSpPr>
              <a:spLocks noChangeArrowheads="1"/>
            </p:cNvSpPr>
            <p:nvPr/>
          </p:nvSpPr>
          <p:spPr bwMode="auto">
            <a:xfrm>
              <a:off x="4603179" y="4048125"/>
              <a:ext cx="352425" cy="349250"/>
            </a:xfrm>
            <a:custGeom>
              <a:avLst/>
              <a:gdLst>
                <a:gd name="T0" fmla="*/ 82 w 555"/>
                <a:gd name="T1" fmla="*/ 0 h 551"/>
                <a:gd name="T2" fmla="*/ 119 w 555"/>
                <a:gd name="T3" fmla="*/ 0 h 551"/>
                <a:gd name="T4" fmla="*/ 228 w 555"/>
                <a:gd name="T5" fmla="*/ 0 h 551"/>
                <a:gd name="T6" fmla="*/ 233 w 555"/>
                <a:gd name="T7" fmla="*/ 31 h 551"/>
                <a:gd name="T8" fmla="*/ 243 w 555"/>
                <a:gd name="T9" fmla="*/ 57 h 551"/>
                <a:gd name="T10" fmla="*/ 311 w 555"/>
                <a:gd name="T11" fmla="*/ 98 h 551"/>
                <a:gd name="T12" fmla="*/ 352 w 555"/>
                <a:gd name="T13" fmla="*/ 88 h 551"/>
                <a:gd name="T14" fmla="*/ 362 w 555"/>
                <a:gd name="T15" fmla="*/ 73 h 551"/>
                <a:gd name="T16" fmla="*/ 383 w 555"/>
                <a:gd name="T17" fmla="*/ 47 h 551"/>
                <a:gd name="T18" fmla="*/ 409 w 555"/>
                <a:gd name="T19" fmla="*/ 68 h 551"/>
                <a:gd name="T20" fmla="*/ 461 w 555"/>
                <a:gd name="T21" fmla="*/ 98 h 551"/>
                <a:gd name="T22" fmla="*/ 450 w 555"/>
                <a:gd name="T23" fmla="*/ 156 h 551"/>
                <a:gd name="T24" fmla="*/ 477 w 555"/>
                <a:gd name="T25" fmla="*/ 182 h 551"/>
                <a:gd name="T26" fmla="*/ 477 w 555"/>
                <a:gd name="T27" fmla="*/ 233 h 551"/>
                <a:gd name="T28" fmla="*/ 491 w 555"/>
                <a:gd name="T29" fmla="*/ 233 h 551"/>
                <a:gd name="T30" fmla="*/ 538 w 555"/>
                <a:gd name="T31" fmla="*/ 223 h 551"/>
                <a:gd name="T32" fmla="*/ 554 w 555"/>
                <a:gd name="T33" fmla="*/ 223 h 551"/>
                <a:gd name="T34" fmla="*/ 554 w 555"/>
                <a:gd name="T35" fmla="*/ 306 h 551"/>
                <a:gd name="T36" fmla="*/ 554 w 555"/>
                <a:gd name="T37" fmla="*/ 327 h 551"/>
                <a:gd name="T38" fmla="*/ 461 w 555"/>
                <a:gd name="T39" fmla="*/ 466 h 551"/>
                <a:gd name="T40" fmla="*/ 518 w 555"/>
                <a:gd name="T41" fmla="*/ 533 h 551"/>
                <a:gd name="T42" fmla="*/ 419 w 555"/>
                <a:gd name="T43" fmla="*/ 550 h 551"/>
                <a:gd name="T44" fmla="*/ 378 w 555"/>
                <a:gd name="T45" fmla="*/ 550 h 551"/>
                <a:gd name="T46" fmla="*/ 301 w 555"/>
                <a:gd name="T47" fmla="*/ 533 h 551"/>
                <a:gd name="T48" fmla="*/ 119 w 555"/>
                <a:gd name="T49" fmla="*/ 523 h 551"/>
                <a:gd name="T50" fmla="*/ 82 w 555"/>
                <a:gd name="T51" fmla="*/ 508 h 551"/>
                <a:gd name="T52" fmla="*/ 41 w 555"/>
                <a:gd name="T53" fmla="*/ 518 h 551"/>
                <a:gd name="T54" fmla="*/ 16 w 555"/>
                <a:gd name="T55" fmla="*/ 518 h 551"/>
                <a:gd name="T56" fmla="*/ 10 w 555"/>
                <a:gd name="T57" fmla="*/ 482 h 551"/>
                <a:gd name="T58" fmla="*/ 16 w 555"/>
                <a:gd name="T59" fmla="*/ 451 h 551"/>
                <a:gd name="T60" fmla="*/ 37 w 555"/>
                <a:gd name="T61" fmla="*/ 368 h 551"/>
                <a:gd name="T62" fmla="*/ 57 w 555"/>
                <a:gd name="T63" fmla="*/ 316 h 551"/>
                <a:gd name="T64" fmla="*/ 94 w 555"/>
                <a:gd name="T65" fmla="*/ 290 h 551"/>
                <a:gd name="T66" fmla="*/ 94 w 555"/>
                <a:gd name="T67" fmla="*/ 218 h 551"/>
                <a:gd name="T68" fmla="*/ 68 w 555"/>
                <a:gd name="T69" fmla="*/ 141 h 551"/>
                <a:gd name="T70" fmla="*/ 57 w 555"/>
                <a:gd name="T71" fmla="*/ 47 h 551"/>
                <a:gd name="T72" fmla="*/ 57 w 555"/>
                <a:gd name="T73" fmla="*/ 6 h 551"/>
                <a:gd name="T74" fmla="*/ 68 w 555"/>
                <a:gd name="T75" fmla="*/ 0 h 55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555"/>
                <a:gd name="T115" fmla="*/ 0 h 551"/>
                <a:gd name="T116" fmla="*/ 555 w 555"/>
                <a:gd name="T117" fmla="*/ 551 h 55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555" h="551">
                  <a:moveTo>
                    <a:pt x="68" y="0"/>
                  </a:moveTo>
                  <a:lnTo>
                    <a:pt x="82" y="0"/>
                  </a:lnTo>
                  <a:lnTo>
                    <a:pt x="98" y="6"/>
                  </a:lnTo>
                  <a:lnTo>
                    <a:pt x="119" y="0"/>
                  </a:lnTo>
                  <a:lnTo>
                    <a:pt x="202" y="0"/>
                  </a:lnTo>
                  <a:lnTo>
                    <a:pt x="228" y="0"/>
                  </a:lnTo>
                  <a:lnTo>
                    <a:pt x="233" y="21"/>
                  </a:lnTo>
                  <a:lnTo>
                    <a:pt x="233" y="31"/>
                  </a:lnTo>
                  <a:lnTo>
                    <a:pt x="243" y="47"/>
                  </a:lnTo>
                  <a:lnTo>
                    <a:pt x="243" y="57"/>
                  </a:lnTo>
                  <a:lnTo>
                    <a:pt x="270" y="98"/>
                  </a:lnTo>
                  <a:lnTo>
                    <a:pt x="311" y="98"/>
                  </a:lnTo>
                  <a:lnTo>
                    <a:pt x="315" y="88"/>
                  </a:lnTo>
                  <a:lnTo>
                    <a:pt x="352" y="88"/>
                  </a:lnTo>
                  <a:lnTo>
                    <a:pt x="352" y="73"/>
                  </a:lnTo>
                  <a:lnTo>
                    <a:pt x="362" y="73"/>
                  </a:lnTo>
                  <a:lnTo>
                    <a:pt x="362" y="57"/>
                  </a:lnTo>
                  <a:lnTo>
                    <a:pt x="383" y="47"/>
                  </a:lnTo>
                  <a:lnTo>
                    <a:pt x="409" y="41"/>
                  </a:lnTo>
                  <a:lnTo>
                    <a:pt x="409" y="68"/>
                  </a:lnTo>
                  <a:lnTo>
                    <a:pt x="450" y="68"/>
                  </a:lnTo>
                  <a:lnTo>
                    <a:pt x="461" y="98"/>
                  </a:lnTo>
                  <a:lnTo>
                    <a:pt x="471" y="125"/>
                  </a:lnTo>
                  <a:lnTo>
                    <a:pt x="450" y="156"/>
                  </a:lnTo>
                  <a:lnTo>
                    <a:pt x="471" y="176"/>
                  </a:lnTo>
                  <a:lnTo>
                    <a:pt x="477" y="182"/>
                  </a:lnTo>
                  <a:lnTo>
                    <a:pt x="477" y="218"/>
                  </a:lnTo>
                  <a:lnTo>
                    <a:pt x="477" y="233"/>
                  </a:lnTo>
                  <a:lnTo>
                    <a:pt x="487" y="243"/>
                  </a:lnTo>
                  <a:lnTo>
                    <a:pt x="491" y="233"/>
                  </a:lnTo>
                  <a:lnTo>
                    <a:pt x="513" y="233"/>
                  </a:lnTo>
                  <a:lnTo>
                    <a:pt x="538" y="223"/>
                  </a:lnTo>
                  <a:lnTo>
                    <a:pt x="554" y="233"/>
                  </a:lnTo>
                  <a:lnTo>
                    <a:pt x="554" y="223"/>
                  </a:lnTo>
                  <a:lnTo>
                    <a:pt x="554" y="274"/>
                  </a:lnTo>
                  <a:lnTo>
                    <a:pt x="554" y="306"/>
                  </a:lnTo>
                  <a:lnTo>
                    <a:pt x="554" y="316"/>
                  </a:lnTo>
                  <a:lnTo>
                    <a:pt x="554" y="327"/>
                  </a:lnTo>
                  <a:lnTo>
                    <a:pt x="471" y="327"/>
                  </a:lnTo>
                  <a:lnTo>
                    <a:pt x="461" y="466"/>
                  </a:lnTo>
                  <a:lnTo>
                    <a:pt x="503" y="503"/>
                  </a:lnTo>
                  <a:lnTo>
                    <a:pt x="518" y="533"/>
                  </a:lnTo>
                  <a:lnTo>
                    <a:pt x="435" y="550"/>
                  </a:lnTo>
                  <a:lnTo>
                    <a:pt x="419" y="550"/>
                  </a:lnTo>
                  <a:lnTo>
                    <a:pt x="403" y="550"/>
                  </a:lnTo>
                  <a:lnTo>
                    <a:pt x="378" y="550"/>
                  </a:lnTo>
                  <a:lnTo>
                    <a:pt x="315" y="544"/>
                  </a:lnTo>
                  <a:lnTo>
                    <a:pt x="301" y="533"/>
                  </a:lnTo>
                  <a:lnTo>
                    <a:pt x="295" y="518"/>
                  </a:lnTo>
                  <a:lnTo>
                    <a:pt x="119" y="523"/>
                  </a:lnTo>
                  <a:lnTo>
                    <a:pt x="109" y="523"/>
                  </a:lnTo>
                  <a:lnTo>
                    <a:pt x="82" y="508"/>
                  </a:lnTo>
                  <a:lnTo>
                    <a:pt x="68" y="503"/>
                  </a:lnTo>
                  <a:lnTo>
                    <a:pt x="41" y="518"/>
                  </a:lnTo>
                  <a:lnTo>
                    <a:pt x="37" y="518"/>
                  </a:lnTo>
                  <a:lnTo>
                    <a:pt x="16" y="518"/>
                  </a:lnTo>
                  <a:lnTo>
                    <a:pt x="10" y="518"/>
                  </a:lnTo>
                  <a:lnTo>
                    <a:pt x="10" y="482"/>
                  </a:lnTo>
                  <a:lnTo>
                    <a:pt x="0" y="461"/>
                  </a:lnTo>
                  <a:lnTo>
                    <a:pt x="16" y="451"/>
                  </a:lnTo>
                  <a:lnTo>
                    <a:pt x="37" y="409"/>
                  </a:lnTo>
                  <a:lnTo>
                    <a:pt x="37" y="368"/>
                  </a:lnTo>
                  <a:lnTo>
                    <a:pt x="52" y="331"/>
                  </a:lnTo>
                  <a:lnTo>
                    <a:pt x="57" y="316"/>
                  </a:lnTo>
                  <a:lnTo>
                    <a:pt x="78" y="301"/>
                  </a:lnTo>
                  <a:lnTo>
                    <a:pt x="94" y="290"/>
                  </a:lnTo>
                  <a:lnTo>
                    <a:pt x="98" y="249"/>
                  </a:lnTo>
                  <a:lnTo>
                    <a:pt x="94" y="218"/>
                  </a:lnTo>
                  <a:lnTo>
                    <a:pt x="78" y="182"/>
                  </a:lnTo>
                  <a:lnTo>
                    <a:pt x="68" y="141"/>
                  </a:lnTo>
                  <a:lnTo>
                    <a:pt x="82" y="125"/>
                  </a:lnTo>
                  <a:lnTo>
                    <a:pt x="57" y="47"/>
                  </a:lnTo>
                  <a:lnTo>
                    <a:pt x="37" y="6"/>
                  </a:lnTo>
                  <a:lnTo>
                    <a:pt x="57" y="6"/>
                  </a:lnTo>
                  <a:lnTo>
                    <a:pt x="68" y="0"/>
                  </a:lnTo>
                </a:path>
              </a:pathLst>
            </a:custGeom>
            <a:solidFill>
              <a:schemeClr val="bg1"/>
            </a:solidFill>
            <a:ln w="324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126" name="Freeform 125"/>
            <p:cNvSpPr>
              <a:spLocks noChangeArrowheads="1"/>
            </p:cNvSpPr>
            <p:nvPr/>
          </p:nvSpPr>
          <p:spPr bwMode="auto">
            <a:xfrm>
              <a:off x="4619054" y="4005263"/>
              <a:ext cx="26988" cy="36512"/>
            </a:xfrm>
            <a:custGeom>
              <a:avLst/>
              <a:gdLst>
                <a:gd name="T0" fmla="*/ 0 w 43"/>
                <a:gd name="T1" fmla="*/ 31 h 58"/>
                <a:gd name="T2" fmla="*/ 15 w 43"/>
                <a:gd name="T3" fmla="*/ 16 h 58"/>
                <a:gd name="T4" fmla="*/ 15 w 43"/>
                <a:gd name="T5" fmla="*/ 6 h 58"/>
                <a:gd name="T6" fmla="*/ 31 w 43"/>
                <a:gd name="T7" fmla="*/ 0 h 58"/>
                <a:gd name="T8" fmla="*/ 42 w 43"/>
                <a:gd name="T9" fmla="*/ 6 h 58"/>
                <a:gd name="T10" fmla="*/ 42 w 43"/>
                <a:gd name="T11" fmla="*/ 16 h 58"/>
                <a:gd name="T12" fmla="*/ 26 w 43"/>
                <a:gd name="T13" fmla="*/ 31 h 58"/>
                <a:gd name="T14" fmla="*/ 26 w 43"/>
                <a:gd name="T15" fmla="*/ 57 h 58"/>
                <a:gd name="T16" fmla="*/ 11 w 43"/>
                <a:gd name="T17" fmla="*/ 57 h 58"/>
                <a:gd name="T18" fmla="*/ 11 w 43"/>
                <a:gd name="T19" fmla="*/ 47 h 58"/>
                <a:gd name="T20" fmla="*/ 0 w 43"/>
                <a:gd name="T21" fmla="*/ 31 h 58"/>
                <a:gd name="T22" fmla="*/ 0 w 43"/>
                <a:gd name="T23" fmla="*/ 31 h 5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3"/>
                <a:gd name="T37" fmla="*/ 0 h 58"/>
                <a:gd name="T38" fmla="*/ 43 w 43"/>
                <a:gd name="T39" fmla="*/ 58 h 5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3" h="58">
                  <a:moveTo>
                    <a:pt x="0" y="31"/>
                  </a:moveTo>
                  <a:lnTo>
                    <a:pt x="15" y="16"/>
                  </a:lnTo>
                  <a:lnTo>
                    <a:pt x="15" y="6"/>
                  </a:lnTo>
                  <a:lnTo>
                    <a:pt x="31" y="0"/>
                  </a:lnTo>
                  <a:lnTo>
                    <a:pt x="42" y="6"/>
                  </a:lnTo>
                  <a:lnTo>
                    <a:pt x="42" y="16"/>
                  </a:lnTo>
                  <a:lnTo>
                    <a:pt x="26" y="31"/>
                  </a:lnTo>
                  <a:lnTo>
                    <a:pt x="26" y="57"/>
                  </a:lnTo>
                  <a:lnTo>
                    <a:pt x="11" y="57"/>
                  </a:lnTo>
                  <a:lnTo>
                    <a:pt x="11" y="47"/>
                  </a:lnTo>
                  <a:lnTo>
                    <a:pt x="0" y="31"/>
                  </a:lnTo>
                </a:path>
              </a:pathLst>
            </a:custGeom>
            <a:solidFill>
              <a:schemeClr val="bg1"/>
            </a:solidFill>
            <a:ln w="324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127" name="Freeform 126"/>
            <p:cNvSpPr>
              <a:spLocks noChangeArrowheads="1"/>
            </p:cNvSpPr>
            <p:nvPr/>
          </p:nvSpPr>
          <p:spPr bwMode="auto">
            <a:xfrm>
              <a:off x="5214367" y="3368675"/>
              <a:ext cx="422275" cy="417513"/>
            </a:xfrm>
            <a:custGeom>
              <a:avLst/>
              <a:gdLst>
                <a:gd name="T0" fmla="*/ 248 w 665"/>
                <a:gd name="T1" fmla="*/ 52 h 660"/>
                <a:gd name="T2" fmla="*/ 285 w 665"/>
                <a:gd name="T3" fmla="*/ 135 h 660"/>
                <a:gd name="T4" fmla="*/ 290 w 665"/>
                <a:gd name="T5" fmla="*/ 114 h 660"/>
                <a:gd name="T6" fmla="*/ 316 w 665"/>
                <a:gd name="T7" fmla="*/ 140 h 660"/>
                <a:gd name="T8" fmla="*/ 378 w 665"/>
                <a:gd name="T9" fmla="*/ 182 h 660"/>
                <a:gd name="T10" fmla="*/ 424 w 665"/>
                <a:gd name="T11" fmla="*/ 233 h 660"/>
                <a:gd name="T12" fmla="*/ 446 w 665"/>
                <a:gd name="T13" fmla="*/ 244 h 660"/>
                <a:gd name="T14" fmla="*/ 409 w 665"/>
                <a:gd name="T15" fmla="*/ 259 h 660"/>
                <a:gd name="T16" fmla="*/ 383 w 665"/>
                <a:gd name="T17" fmla="*/ 290 h 660"/>
                <a:gd name="T18" fmla="*/ 424 w 665"/>
                <a:gd name="T19" fmla="*/ 317 h 660"/>
                <a:gd name="T20" fmla="*/ 424 w 665"/>
                <a:gd name="T21" fmla="*/ 342 h 660"/>
                <a:gd name="T22" fmla="*/ 487 w 665"/>
                <a:gd name="T23" fmla="*/ 399 h 660"/>
                <a:gd name="T24" fmla="*/ 664 w 665"/>
                <a:gd name="T25" fmla="*/ 450 h 660"/>
                <a:gd name="T26" fmla="*/ 518 w 665"/>
                <a:gd name="T27" fmla="*/ 585 h 660"/>
                <a:gd name="T28" fmla="*/ 446 w 665"/>
                <a:gd name="T29" fmla="*/ 627 h 660"/>
                <a:gd name="T30" fmla="*/ 399 w 665"/>
                <a:gd name="T31" fmla="*/ 637 h 660"/>
                <a:gd name="T32" fmla="*/ 352 w 665"/>
                <a:gd name="T33" fmla="*/ 627 h 660"/>
                <a:gd name="T34" fmla="*/ 311 w 665"/>
                <a:gd name="T35" fmla="*/ 627 h 660"/>
                <a:gd name="T36" fmla="*/ 244 w 665"/>
                <a:gd name="T37" fmla="*/ 653 h 660"/>
                <a:gd name="T38" fmla="*/ 150 w 665"/>
                <a:gd name="T39" fmla="*/ 611 h 660"/>
                <a:gd name="T40" fmla="*/ 125 w 665"/>
                <a:gd name="T41" fmla="*/ 570 h 660"/>
                <a:gd name="T42" fmla="*/ 98 w 665"/>
                <a:gd name="T43" fmla="*/ 549 h 660"/>
                <a:gd name="T44" fmla="*/ 57 w 665"/>
                <a:gd name="T45" fmla="*/ 503 h 660"/>
                <a:gd name="T46" fmla="*/ 0 w 665"/>
                <a:gd name="T47" fmla="*/ 461 h 660"/>
                <a:gd name="T48" fmla="*/ 31 w 665"/>
                <a:gd name="T49" fmla="*/ 435 h 660"/>
                <a:gd name="T50" fmla="*/ 52 w 665"/>
                <a:gd name="T51" fmla="*/ 378 h 660"/>
                <a:gd name="T52" fmla="*/ 57 w 665"/>
                <a:gd name="T53" fmla="*/ 342 h 660"/>
                <a:gd name="T54" fmla="*/ 84 w 665"/>
                <a:gd name="T55" fmla="*/ 327 h 660"/>
                <a:gd name="T56" fmla="*/ 98 w 665"/>
                <a:gd name="T57" fmla="*/ 274 h 660"/>
                <a:gd name="T58" fmla="*/ 135 w 665"/>
                <a:gd name="T59" fmla="*/ 233 h 660"/>
                <a:gd name="T60" fmla="*/ 150 w 665"/>
                <a:gd name="T61" fmla="*/ 151 h 660"/>
                <a:gd name="T62" fmla="*/ 166 w 665"/>
                <a:gd name="T63" fmla="*/ 68 h 660"/>
                <a:gd name="T64" fmla="*/ 192 w 665"/>
                <a:gd name="T65" fmla="*/ 41 h 660"/>
                <a:gd name="T66" fmla="*/ 207 w 665"/>
                <a:gd name="T67" fmla="*/ 16 h 660"/>
                <a:gd name="T68" fmla="*/ 233 w 665"/>
                <a:gd name="T69" fmla="*/ 0 h 66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65"/>
                <a:gd name="T106" fmla="*/ 0 h 660"/>
                <a:gd name="T107" fmla="*/ 665 w 665"/>
                <a:gd name="T108" fmla="*/ 660 h 66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65" h="660">
                  <a:moveTo>
                    <a:pt x="233" y="0"/>
                  </a:moveTo>
                  <a:lnTo>
                    <a:pt x="248" y="52"/>
                  </a:lnTo>
                  <a:lnTo>
                    <a:pt x="270" y="99"/>
                  </a:lnTo>
                  <a:lnTo>
                    <a:pt x="285" y="135"/>
                  </a:lnTo>
                  <a:lnTo>
                    <a:pt x="290" y="135"/>
                  </a:lnTo>
                  <a:lnTo>
                    <a:pt x="290" y="114"/>
                  </a:lnTo>
                  <a:lnTo>
                    <a:pt x="311" y="140"/>
                  </a:lnTo>
                  <a:lnTo>
                    <a:pt x="316" y="140"/>
                  </a:lnTo>
                  <a:lnTo>
                    <a:pt x="342" y="151"/>
                  </a:lnTo>
                  <a:lnTo>
                    <a:pt x="378" y="182"/>
                  </a:lnTo>
                  <a:lnTo>
                    <a:pt x="399" y="217"/>
                  </a:lnTo>
                  <a:lnTo>
                    <a:pt x="424" y="233"/>
                  </a:lnTo>
                  <a:lnTo>
                    <a:pt x="434" y="233"/>
                  </a:lnTo>
                  <a:lnTo>
                    <a:pt x="446" y="244"/>
                  </a:lnTo>
                  <a:lnTo>
                    <a:pt x="424" y="249"/>
                  </a:lnTo>
                  <a:lnTo>
                    <a:pt x="409" y="259"/>
                  </a:lnTo>
                  <a:lnTo>
                    <a:pt x="399" y="274"/>
                  </a:lnTo>
                  <a:lnTo>
                    <a:pt x="383" y="290"/>
                  </a:lnTo>
                  <a:lnTo>
                    <a:pt x="393" y="317"/>
                  </a:lnTo>
                  <a:lnTo>
                    <a:pt x="424" y="317"/>
                  </a:lnTo>
                  <a:lnTo>
                    <a:pt x="434" y="327"/>
                  </a:lnTo>
                  <a:lnTo>
                    <a:pt x="424" y="342"/>
                  </a:lnTo>
                  <a:lnTo>
                    <a:pt x="461" y="384"/>
                  </a:lnTo>
                  <a:lnTo>
                    <a:pt x="487" y="399"/>
                  </a:lnTo>
                  <a:lnTo>
                    <a:pt x="622" y="450"/>
                  </a:lnTo>
                  <a:lnTo>
                    <a:pt x="664" y="450"/>
                  </a:lnTo>
                  <a:lnTo>
                    <a:pt x="534" y="585"/>
                  </a:lnTo>
                  <a:lnTo>
                    <a:pt x="518" y="585"/>
                  </a:lnTo>
                  <a:lnTo>
                    <a:pt x="461" y="601"/>
                  </a:lnTo>
                  <a:lnTo>
                    <a:pt x="446" y="627"/>
                  </a:lnTo>
                  <a:lnTo>
                    <a:pt x="420" y="627"/>
                  </a:lnTo>
                  <a:lnTo>
                    <a:pt x="399" y="637"/>
                  </a:lnTo>
                  <a:lnTo>
                    <a:pt x="368" y="637"/>
                  </a:lnTo>
                  <a:lnTo>
                    <a:pt x="352" y="627"/>
                  </a:lnTo>
                  <a:lnTo>
                    <a:pt x="326" y="627"/>
                  </a:lnTo>
                  <a:lnTo>
                    <a:pt x="311" y="627"/>
                  </a:lnTo>
                  <a:lnTo>
                    <a:pt x="290" y="659"/>
                  </a:lnTo>
                  <a:lnTo>
                    <a:pt x="244" y="653"/>
                  </a:lnTo>
                  <a:lnTo>
                    <a:pt x="202" y="627"/>
                  </a:lnTo>
                  <a:lnTo>
                    <a:pt x="150" y="611"/>
                  </a:lnTo>
                  <a:lnTo>
                    <a:pt x="125" y="601"/>
                  </a:lnTo>
                  <a:lnTo>
                    <a:pt x="125" y="570"/>
                  </a:lnTo>
                  <a:lnTo>
                    <a:pt x="109" y="570"/>
                  </a:lnTo>
                  <a:lnTo>
                    <a:pt x="98" y="549"/>
                  </a:lnTo>
                  <a:lnTo>
                    <a:pt x="94" y="529"/>
                  </a:lnTo>
                  <a:lnTo>
                    <a:pt x="57" y="503"/>
                  </a:lnTo>
                  <a:lnTo>
                    <a:pt x="31" y="476"/>
                  </a:lnTo>
                  <a:lnTo>
                    <a:pt x="0" y="461"/>
                  </a:lnTo>
                  <a:lnTo>
                    <a:pt x="0" y="435"/>
                  </a:lnTo>
                  <a:lnTo>
                    <a:pt x="31" y="435"/>
                  </a:lnTo>
                  <a:lnTo>
                    <a:pt x="52" y="425"/>
                  </a:lnTo>
                  <a:lnTo>
                    <a:pt x="52" y="378"/>
                  </a:lnTo>
                  <a:lnTo>
                    <a:pt x="57" y="358"/>
                  </a:lnTo>
                  <a:lnTo>
                    <a:pt x="57" y="342"/>
                  </a:lnTo>
                  <a:lnTo>
                    <a:pt x="68" y="327"/>
                  </a:lnTo>
                  <a:lnTo>
                    <a:pt x="84" y="327"/>
                  </a:lnTo>
                  <a:lnTo>
                    <a:pt x="94" y="317"/>
                  </a:lnTo>
                  <a:lnTo>
                    <a:pt x="98" y="274"/>
                  </a:lnTo>
                  <a:lnTo>
                    <a:pt x="119" y="244"/>
                  </a:lnTo>
                  <a:lnTo>
                    <a:pt x="135" y="233"/>
                  </a:lnTo>
                  <a:lnTo>
                    <a:pt x="140" y="207"/>
                  </a:lnTo>
                  <a:lnTo>
                    <a:pt x="150" y="151"/>
                  </a:lnTo>
                  <a:lnTo>
                    <a:pt x="166" y="94"/>
                  </a:lnTo>
                  <a:lnTo>
                    <a:pt x="166" y="68"/>
                  </a:lnTo>
                  <a:lnTo>
                    <a:pt x="176" y="41"/>
                  </a:lnTo>
                  <a:lnTo>
                    <a:pt x="192" y="41"/>
                  </a:lnTo>
                  <a:lnTo>
                    <a:pt x="192" y="31"/>
                  </a:lnTo>
                  <a:lnTo>
                    <a:pt x="207" y="16"/>
                  </a:lnTo>
                  <a:lnTo>
                    <a:pt x="228" y="27"/>
                  </a:lnTo>
                  <a:lnTo>
                    <a:pt x="233" y="0"/>
                  </a:lnTo>
                </a:path>
              </a:pathLst>
            </a:custGeom>
            <a:solidFill>
              <a:schemeClr val="bg1"/>
            </a:solidFill>
            <a:ln w="324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128" name="Freeform 127"/>
            <p:cNvSpPr>
              <a:spLocks noChangeArrowheads="1"/>
            </p:cNvSpPr>
            <p:nvPr/>
          </p:nvSpPr>
          <p:spPr bwMode="auto">
            <a:xfrm>
              <a:off x="4301554" y="3525838"/>
              <a:ext cx="84138" cy="177800"/>
            </a:xfrm>
            <a:custGeom>
              <a:avLst/>
              <a:gdLst>
                <a:gd name="T0" fmla="*/ 73 w 135"/>
                <a:gd name="T1" fmla="*/ 21 h 281"/>
                <a:gd name="T2" fmla="*/ 83 w 135"/>
                <a:gd name="T3" fmla="*/ 0 h 281"/>
                <a:gd name="T4" fmla="*/ 93 w 135"/>
                <a:gd name="T5" fmla="*/ 0 h 281"/>
                <a:gd name="T6" fmla="*/ 108 w 135"/>
                <a:gd name="T7" fmla="*/ 21 h 281"/>
                <a:gd name="T8" fmla="*/ 124 w 135"/>
                <a:gd name="T9" fmla="*/ 37 h 281"/>
                <a:gd name="T10" fmla="*/ 124 w 135"/>
                <a:gd name="T11" fmla="*/ 41 h 281"/>
                <a:gd name="T12" fmla="*/ 134 w 135"/>
                <a:gd name="T13" fmla="*/ 78 h 281"/>
                <a:gd name="T14" fmla="*/ 124 w 135"/>
                <a:gd name="T15" fmla="*/ 94 h 281"/>
                <a:gd name="T16" fmla="*/ 124 w 135"/>
                <a:gd name="T17" fmla="*/ 109 h 281"/>
                <a:gd name="T18" fmla="*/ 119 w 135"/>
                <a:gd name="T19" fmla="*/ 119 h 281"/>
                <a:gd name="T20" fmla="*/ 108 w 135"/>
                <a:gd name="T21" fmla="*/ 145 h 281"/>
                <a:gd name="T22" fmla="*/ 93 w 135"/>
                <a:gd name="T23" fmla="*/ 151 h 281"/>
                <a:gd name="T24" fmla="*/ 93 w 135"/>
                <a:gd name="T25" fmla="*/ 176 h 281"/>
                <a:gd name="T26" fmla="*/ 93 w 135"/>
                <a:gd name="T27" fmla="*/ 227 h 281"/>
                <a:gd name="T28" fmla="*/ 98 w 135"/>
                <a:gd name="T29" fmla="*/ 270 h 281"/>
                <a:gd name="T30" fmla="*/ 73 w 135"/>
                <a:gd name="T31" fmla="*/ 270 h 281"/>
                <a:gd name="T32" fmla="*/ 41 w 135"/>
                <a:gd name="T33" fmla="*/ 280 h 281"/>
                <a:gd name="T34" fmla="*/ 41 w 135"/>
                <a:gd name="T35" fmla="*/ 259 h 281"/>
                <a:gd name="T36" fmla="*/ 41 w 135"/>
                <a:gd name="T37" fmla="*/ 254 h 281"/>
                <a:gd name="T38" fmla="*/ 41 w 135"/>
                <a:gd name="T39" fmla="*/ 145 h 281"/>
                <a:gd name="T40" fmla="*/ 31 w 135"/>
                <a:gd name="T41" fmla="*/ 129 h 281"/>
                <a:gd name="T42" fmla="*/ 26 w 135"/>
                <a:gd name="T43" fmla="*/ 109 h 281"/>
                <a:gd name="T44" fmla="*/ 10 w 135"/>
                <a:gd name="T45" fmla="*/ 94 h 281"/>
                <a:gd name="T46" fmla="*/ 0 w 135"/>
                <a:gd name="T47" fmla="*/ 68 h 281"/>
                <a:gd name="T48" fmla="*/ 16 w 135"/>
                <a:gd name="T49" fmla="*/ 62 h 281"/>
                <a:gd name="T50" fmla="*/ 31 w 135"/>
                <a:gd name="T51" fmla="*/ 52 h 281"/>
                <a:gd name="T52" fmla="*/ 57 w 135"/>
                <a:gd name="T53" fmla="*/ 41 h 281"/>
                <a:gd name="T54" fmla="*/ 73 w 135"/>
                <a:gd name="T55" fmla="*/ 21 h 281"/>
                <a:gd name="T56" fmla="*/ 73 w 135"/>
                <a:gd name="T57" fmla="*/ 21 h 28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35"/>
                <a:gd name="T88" fmla="*/ 0 h 281"/>
                <a:gd name="T89" fmla="*/ 135 w 135"/>
                <a:gd name="T90" fmla="*/ 281 h 281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35" h="281">
                  <a:moveTo>
                    <a:pt x="73" y="21"/>
                  </a:moveTo>
                  <a:lnTo>
                    <a:pt x="83" y="0"/>
                  </a:lnTo>
                  <a:lnTo>
                    <a:pt x="93" y="0"/>
                  </a:lnTo>
                  <a:lnTo>
                    <a:pt x="108" y="21"/>
                  </a:lnTo>
                  <a:lnTo>
                    <a:pt x="124" y="37"/>
                  </a:lnTo>
                  <a:lnTo>
                    <a:pt x="124" y="41"/>
                  </a:lnTo>
                  <a:lnTo>
                    <a:pt x="134" y="78"/>
                  </a:lnTo>
                  <a:lnTo>
                    <a:pt x="124" y="94"/>
                  </a:lnTo>
                  <a:lnTo>
                    <a:pt x="124" y="109"/>
                  </a:lnTo>
                  <a:lnTo>
                    <a:pt x="119" y="119"/>
                  </a:lnTo>
                  <a:lnTo>
                    <a:pt x="108" y="145"/>
                  </a:lnTo>
                  <a:lnTo>
                    <a:pt x="93" y="151"/>
                  </a:lnTo>
                  <a:lnTo>
                    <a:pt x="93" y="176"/>
                  </a:lnTo>
                  <a:lnTo>
                    <a:pt x="93" y="227"/>
                  </a:lnTo>
                  <a:lnTo>
                    <a:pt x="98" y="270"/>
                  </a:lnTo>
                  <a:lnTo>
                    <a:pt x="73" y="270"/>
                  </a:lnTo>
                  <a:lnTo>
                    <a:pt x="41" y="280"/>
                  </a:lnTo>
                  <a:lnTo>
                    <a:pt x="41" y="259"/>
                  </a:lnTo>
                  <a:lnTo>
                    <a:pt x="41" y="254"/>
                  </a:lnTo>
                  <a:lnTo>
                    <a:pt x="41" y="145"/>
                  </a:lnTo>
                  <a:lnTo>
                    <a:pt x="31" y="129"/>
                  </a:lnTo>
                  <a:lnTo>
                    <a:pt x="26" y="109"/>
                  </a:lnTo>
                  <a:lnTo>
                    <a:pt x="10" y="94"/>
                  </a:lnTo>
                  <a:lnTo>
                    <a:pt x="0" y="68"/>
                  </a:lnTo>
                  <a:lnTo>
                    <a:pt x="16" y="62"/>
                  </a:lnTo>
                  <a:lnTo>
                    <a:pt x="31" y="52"/>
                  </a:lnTo>
                  <a:lnTo>
                    <a:pt x="57" y="41"/>
                  </a:lnTo>
                  <a:lnTo>
                    <a:pt x="73" y="21"/>
                  </a:lnTo>
                </a:path>
              </a:pathLst>
            </a:custGeom>
            <a:solidFill>
              <a:schemeClr val="bg1"/>
            </a:solidFill>
            <a:ln w="324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129" name="Freeform 128"/>
            <p:cNvSpPr>
              <a:spLocks noChangeArrowheads="1"/>
            </p:cNvSpPr>
            <p:nvPr/>
          </p:nvSpPr>
          <p:spPr bwMode="auto">
            <a:xfrm>
              <a:off x="4833367" y="4394200"/>
              <a:ext cx="252412" cy="268288"/>
            </a:xfrm>
            <a:custGeom>
              <a:avLst/>
              <a:gdLst>
                <a:gd name="T0" fmla="*/ 238 w 400"/>
                <a:gd name="T1" fmla="*/ 0 h 425"/>
                <a:gd name="T2" fmla="*/ 248 w 400"/>
                <a:gd name="T3" fmla="*/ 26 h 425"/>
                <a:gd name="T4" fmla="*/ 275 w 400"/>
                <a:gd name="T5" fmla="*/ 57 h 425"/>
                <a:gd name="T6" fmla="*/ 275 w 400"/>
                <a:gd name="T7" fmla="*/ 73 h 425"/>
                <a:gd name="T8" fmla="*/ 301 w 400"/>
                <a:gd name="T9" fmla="*/ 88 h 425"/>
                <a:gd name="T10" fmla="*/ 326 w 400"/>
                <a:gd name="T11" fmla="*/ 98 h 425"/>
                <a:gd name="T12" fmla="*/ 332 w 400"/>
                <a:gd name="T13" fmla="*/ 124 h 425"/>
                <a:gd name="T14" fmla="*/ 342 w 400"/>
                <a:gd name="T15" fmla="*/ 124 h 425"/>
                <a:gd name="T16" fmla="*/ 348 w 400"/>
                <a:gd name="T17" fmla="*/ 155 h 425"/>
                <a:gd name="T18" fmla="*/ 358 w 400"/>
                <a:gd name="T19" fmla="*/ 176 h 425"/>
                <a:gd name="T20" fmla="*/ 373 w 400"/>
                <a:gd name="T21" fmla="*/ 176 h 425"/>
                <a:gd name="T22" fmla="*/ 399 w 400"/>
                <a:gd name="T23" fmla="*/ 181 h 425"/>
                <a:gd name="T24" fmla="*/ 399 w 400"/>
                <a:gd name="T25" fmla="*/ 206 h 425"/>
                <a:gd name="T26" fmla="*/ 383 w 400"/>
                <a:gd name="T27" fmla="*/ 222 h 425"/>
                <a:gd name="T28" fmla="*/ 368 w 400"/>
                <a:gd name="T29" fmla="*/ 222 h 425"/>
                <a:gd name="T30" fmla="*/ 342 w 400"/>
                <a:gd name="T31" fmla="*/ 249 h 425"/>
                <a:gd name="T32" fmla="*/ 332 w 400"/>
                <a:gd name="T33" fmla="*/ 249 h 425"/>
                <a:gd name="T34" fmla="*/ 326 w 400"/>
                <a:gd name="T35" fmla="*/ 259 h 425"/>
                <a:gd name="T36" fmla="*/ 316 w 400"/>
                <a:gd name="T37" fmla="*/ 263 h 425"/>
                <a:gd name="T38" fmla="*/ 301 w 400"/>
                <a:gd name="T39" fmla="*/ 284 h 425"/>
                <a:gd name="T40" fmla="*/ 301 w 400"/>
                <a:gd name="T41" fmla="*/ 306 h 425"/>
                <a:gd name="T42" fmla="*/ 285 w 400"/>
                <a:gd name="T43" fmla="*/ 316 h 425"/>
                <a:gd name="T44" fmla="*/ 260 w 400"/>
                <a:gd name="T45" fmla="*/ 326 h 425"/>
                <a:gd name="T46" fmla="*/ 238 w 400"/>
                <a:gd name="T47" fmla="*/ 367 h 425"/>
                <a:gd name="T48" fmla="*/ 217 w 400"/>
                <a:gd name="T49" fmla="*/ 367 h 425"/>
                <a:gd name="T50" fmla="*/ 192 w 400"/>
                <a:gd name="T51" fmla="*/ 367 h 425"/>
                <a:gd name="T52" fmla="*/ 166 w 400"/>
                <a:gd name="T53" fmla="*/ 367 h 425"/>
                <a:gd name="T54" fmla="*/ 140 w 400"/>
                <a:gd name="T55" fmla="*/ 351 h 425"/>
                <a:gd name="T56" fmla="*/ 115 w 400"/>
                <a:gd name="T57" fmla="*/ 351 h 425"/>
                <a:gd name="T58" fmla="*/ 115 w 400"/>
                <a:gd name="T59" fmla="*/ 383 h 425"/>
                <a:gd name="T60" fmla="*/ 88 w 400"/>
                <a:gd name="T61" fmla="*/ 408 h 425"/>
                <a:gd name="T62" fmla="*/ 72 w 400"/>
                <a:gd name="T63" fmla="*/ 408 h 425"/>
                <a:gd name="T64" fmla="*/ 72 w 400"/>
                <a:gd name="T65" fmla="*/ 414 h 425"/>
                <a:gd name="T66" fmla="*/ 47 w 400"/>
                <a:gd name="T67" fmla="*/ 414 h 425"/>
                <a:gd name="T68" fmla="*/ 21 w 400"/>
                <a:gd name="T69" fmla="*/ 424 h 425"/>
                <a:gd name="T70" fmla="*/ 21 w 400"/>
                <a:gd name="T71" fmla="*/ 398 h 425"/>
                <a:gd name="T72" fmla="*/ 31 w 400"/>
                <a:gd name="T73" fmla="*/ 383 h 425"/>
                <a:gd name="T74" fmla="*/ 21 w 400"/>
                <a:gd name="T75" fmla="*/ 367 h 425"/>
                <a:gd name="T76" fmla="*/ 16 w 400"/>
                <a:gd name="T77" fmla="*/ 341 h 425"/>
                <a:gd name="T78" fmla="*/ 0 w 400"/>
                <a:gd name="T79" fmla="*/ 326 h 425"/>
                <a:gd name="T80" fmla="*/ 6 w 400"/>
                <a:gd name="T81" fmla="*/ 191 h 425"/>
                <a:gd name="T82" fmla="*/ 47 w 400"/>
                <a:gd name="T83" fmla="*/ 191 h 425"/>
                <a:gd name="T84" fmla="*/ 57 w 400"/>
                <a:gd name="T85" fmla="*/ 26 h 425"/>
                <a:gd name="T86" fmla="*/ 115 w 400"/>
                <a:gd name="T87" fmla="*/ 16 h 425"/>
                <a:gd name="T88" fmla="*/ 150 w 400"/>
                <a:gd name="T89" fmla="*/ 4 h 425"/>
                <a:gd name="T90" fmla="*/ 166 w 400"/>
                <a:gd name="T91" fmla="*/ 26 h 425"/>
                <a:gd name="T92" fmla="*/ 197 w 400"/>
                <a:gd name="T93" fmla="*/ 4 h 425"/>
                <a:gd name="T94" fmla="*/ 207 w 400"/>
                <a:gd name="T95" fmla="*/ 4 h 425"/>
                <a:gd name="T96" fmla="*/ 223 w 400"/>
                <a:gd name="T97" fmla="*/ 0 h 425"/>
                <a:gd name="T98" fmla="*/ 238 w 400"/>
                <a:gd name="T99" fmla="*/ 0 h 425"/>
                <a:gd name="T100" fmla="*/ 238 w 400"/>
                <a:gd name="T101" fmla="*/ 0 h 42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00"/>
                <a:gd name="T154" fmla="*/ 0 h 425"/>
                <a:gd name="T155" fmla="*/ 400 w 400"/>
                <a:gd name="T156" fmla="*/ 425 h 42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00" h="425">
                  <a:moveTo>
                    <a:pt x="238" y="0"/>
                  </a:moveTo>
                  <a:lnTo>
                    <a:pt x="248" y="26"/>
                  </a:lnTo>
                  <a:lnTo>
                    <a:pt x="275" y="57"/>
                  </a:lnTo>
                  <a:lnTo>
                    <a:pt x="275" y="73"/>
                  </a:lnTo>
                  <a:lnTo>
                    <a:pt x="301" y="88"/>
                  </a:lnTo>
                  <a:lnTo>
                    <a:pt x="326" y="98"/>
                  </a:lnTo>
                  <a:lnTo>
                    <a:pt x="332" y="124"/>
                  </a:lnTo>
                  <a:lnTo>
                    <a:pt x="342" y="124"/>
                  </a:lnTo>
                  <a:lnTo>
                    <a:pt x="348" y="155"/>
                  </a:lnTo>
                  <a:lnTo>
                    <a:pt x="358" y="176"/>
                  </a:lnTo>
                  <a:lnTo>
                    <a:pt x="373" y="176"/>
                  </a:lnTo>
                  <a:lnTo>
                    <a:pt x="399" y="181"/>
                  </a:lnTo>
                  <a:lnTo>
                    <a:pt x="399" y="206"/>
                  </a:lnTo>
                  <a:lnTo>
                    <a:pt x="383" y="222"/>
                  </a:lnTo>
                  <a:lnTo>
                    <a:pt x="368" y="222"/>
                  </a:lnTo>
                  <a:lnTo>
                    <a:pt x="342" y="249"/>
                  </a:lnTo>
                  <a:lnTo>
                    <a:pt x="332" y="249"/>
                  </a:lnTo>
                  <a:lnTo>
                    <a:pt x="326" y="259"/>
                  </a:lnTo>
                  <a:lnTo>
                    <a:pt x="316" y="263"/>
                  </a:lnTo>
                  <a:lnTo>
                    <a:pt x="301" y="284"/>
                  </a:lnTo>
                  <a:lnTo>
                    <a:pt x="301" y="306"/>
                  </a:lnTo>
                  <a:lnTo>
                    <a:pt x="285" y="316"/>
                  </a:lnTo>
                  <a:lnTo>
                    <a:pt x="260" y="326"/>
                  </a:lnTo>
                  <a:lnTo>
                    <a:pt x="238" y="367"/>
                  </a:lnTo>
                  <a:lnTo>
                    <a:pt x="217" y="367"/>
                  </a:lnTo>
                  <a:lnTo>
                    <a:pt x="192" y="367"/>
                  </a:lnTo>
                  <a:lnTo>
                    <a:pt x="166" y="367"/>
                  </a:lnTo>
                  <a:lnTo>
                    <a:pt x="140" y="351"/>
                  </a:lnTo>
                  <a:lnTo>
                    <a:pt x="115" y="351"/>
                  </a:lnTo>
                  <a:lnTo>
                    <a:pt x="115" y="383"/>
                  </a:lnTo>
                  <a:lnTo>
                    <a:pt x="88" y="408"/>
                  </a:lnTo>
                  <a:lnTo>
                    <a:pt x="72" y="408"/>
                  </a:lnTo>
                  <a:lnTo>
                    <a:pt x="72" y="414"/>
                  </a:lnTo>
                  <a:lnTo>
                    <a:pt x="47" y="414"/>
                  </a:lnTo>
                  <a:lnTo>
                    <a:pt x="21" y="424"/>
                  </a:lnTo>
                  <a:lnTo>
                    <a:pt x="21" y="398"/>
                  </a:lnTo>
                  <a:lnTo>
                    <a:pt x="31" y="383"/>
                  </a:lnTo>
                  <a:lnTo>
                    <a:pt x="21" y="367"/>
                  </a:lnTo>
                  <a:lnTo>
                    <a:pt x="16" y="341"/>
                  </a:lnTo>
                  <a:lnTo>
                    <a:pt x="0" y="326"/>
                  </a:lnTo>
                  <a:lnTo>
                    <a:pt x="6" y="191"/>
                  </a:lnTo>
                  <a:lnTo>
                    <a:pt x="47" y="191"/>
                  </a:lnTo>
                  <a:lnTo>
                    <a:pt x="57" y="26"/>
                  </a:lnTo>
                  <a:lnTo>
                    <a:pt x="115" y="16"/>
                  </a:lnTo>
                  <a:lnTo>
                    <a:pt x="150" y="4"/>
                  </a:lnTo>
                  <a:lnTo>
                    <a:pt x="166" y="26"/>
                  </a:lnTo>
                  <a:lnTo>
                    <a:pt x="197" y="4"/>
                  </a:lnTo>
                  <a:lnTo>
                    <a:pt x="207" y="4"/>
                  </a:lnTo>
                  <a:lnTo>
                    <a:pt x="223" y="0"/>
                  </a:lnTo>
                  <a:lnTo>
                    <a:pt x="238" y="0"/>
                  </a:lnTo>
                </a:path>
              </a:pathLst>
            </a:custGeom>
            <a:solidFill>
              <a:schemeClr val="bg1"/>
            </a:solidFill>
            <a:ln w="324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130" name="Freeform 129"/>
            <p:cNvSpPr>
              <a:spLocks noChangeArrowheads="1"/>
            </p:cNvSpPr>
            <p:nvPr/>
          </p:nvSpPr>
          <p:spPr bwMode="auto">
            <a:xfrm>
              <a:off x="4126929" y="3448050"/>
              <a:ext cx="220663" cy="163513"/>
            </a:xfrm>
            <a:custGeom>
              <a:avLst/>
              <a:gdLst>
                <a:gd name="T0" fmla="*/ 249 w 350"/>
                <a:gd name="T1" fmla="*/ 10 h 260"/>
                <a:gd name="T2" fmla="*/ 249 w 350"/>
                <a:gd name="T3" fmla="*/ 26 h 260"/>
                <a:gd name="T4" fmla="*/ 260 w 350"/>
                <a:gd name="T5" fmla="*/ 41 h 260"/>
                <a:gd name="T6" fmla="*/ 264 w 350"/>
                <a:gd name="T7" fmla="*/ 57 h 260"/>
                <a:gd name="T8" fmla="*/ 285 w 350"/>
                <a:gd name="T9" fmla="*/ 77 h 260"/>
                <a:gd name="T10" fmla="*/ 301 w 350"/>
                <a:gd name="T11" fmla="*/ 77 h 260"/>
                <a:gd name="T12" fmla="*/ 301 w 350"/>
                <a:gd name="T13" fmla="*/ 83 h 260"/>
                <a:gd name="T14" fmla="*/ 285 w 350"/>
                <a:gd name="T15" fmla="*/ 83 h 260"/>
                <a:gd name="T16" fmla="*/ 285 w 350"/>
                <a:gd name="T17" fmla="*/ 93 h 260"/>
                <a:gd name="T18" fmla="*/ 317 w 350"/>
                <a:gd name="T19" fmla="*/ 108 h 260"/>
                <a:gd name="T20" fmla="*/ 332 w 350"/>
                <a:gd name="T21" fmla="*/ 108 h 260"/>
                <a:gd name="T22" fmla="*/ 342 w 350"/>
                <a:gd name="T23" fmla="*/ 119 h 260"/>
                <a:gd name="T24" fmla="*/ 332 w 350"/>
                <a:gd name="T25" fmla="*/ 124 h 260"/>
                <a:gd name="T26" fmla="*/ 349 w 350"/>
                <a:gd name="T27" fmla="*/ 145 h 260"/>
                <a:gd name="T28" fmla="*/ 332 w 350"/>
                <a:gd name="T29" fmla="*/ 165 h 260"/>
                <a:gd name="T30" fmla="*/ 307 w 350"/>
                <a:gd name="T31" fmla="*/ 176 h 260"/>
                <a:gd name="T32" fmla="*/ 291 w 350"/>
                <a:gd name="T33" fmla="*/ 186 h 260"/>
                <a:gd name="T34" fmla="*/ 275 w 350"/>
                <a:gd name="T35" fmla="*/ 192 h 260"/>
                <a:gd name="T36" fmla="*/ 260 w 350"/>
                <a:gd name="T37" fmla="*/ 192 h 260"/>
                <a:gd name="T38" fmla="*/ 249 w 350"/>
                <a:gd name="T39" fmla="*/ 192 h 260"/>
                <a:gd name="T40" fmla="*/ 239 w 350"/>
                <a:gd name="T41" fmla="*/ 186 h 260"/>
                <a:gd name="T42" fmla="*/ 223 w 350"/>
                <a:gd name="T43" fmla="*/ 186 h 260"/>
                <a:gd name="T44" fmla="*/ 219 w 350"/>
                <a:gd name="T45" fmla="*/ 192 h 260"/>
                <a:gd name="T46" fmla="*/ 115 w 350"/>
                <a:gd name="T47" fmla="*/ 186 h 260"/>
                <a:gd name="T48" fmla="*/ 109 w 350"/>
                <a:gd name="T49" fmla="*/ 202 h 260"/>
                <a:gd name="T50" fmla="*/ 115 w 350"/>
                <a:gd name="T51" fmla="*/ 233 h 260"/>
                <a:gd name="T52" fmla="*/ 115 w 350"/>
                <a:gd name="T53" fmla="*/ 259 h 260"/>
                <a:gd name="T54" fmla="*/ 84 w 350"/>
                <a:gd name="T55" fmla="*/ 233 h 260"/>
                <a:gd name="T56" fmla="*/ 58 w 350"/>
                <a:gd name="T57" fmla="*/ 233 h 260"/>
                <a:gd name="T58" fmla="*/ 47 w 350"/>
                <a:gd name="T59" fmla="*/ 253 h 260"/>
                <a:gd name="T60" fmla="*/ 31 w 350"/>
                <a:gd name="T61" fmla="*/ 253 h 260"/>
                <a:gd name="T62" fmla="*/ 16 w 350"/>
                <a:gd name="T63" fmla="*/ 228 h 260"/>
                <a:gd name="T64" fmla="*/ 0 w 350"/>
                <a:gd name="T65" fmla="*/ 218 h 260"/>
                <a:gd name="T66" fmla="*/ 0 w 350"/>
                <a:gd name="T67" fmla="*/ 206 h 260"/>
                <a:gd name="T68" fmla="*/ 0 w 350"/>
                <a:gd name="T69" fmla="*/ 192 h 260"/>
                <a:gd name="T70" fmla="*/ 6 w 350"/>
                <a:gd name="T71" fmla="*/ 176 h 260"/>
                <a:gd name="T72" fmla="*/ 0 w 350"/>
                <a:gd name="T73" fmla="*/ 150 h 260"/>
                <a:gd name="T74" fmla="*/ 21 w 350"/>
                <a:gd name="T75" fmla="*/ 145 h 260"/>
                <a:gd name="T76" fmla="*/ 31 w 350"/>
                <a:gd name="T77" fmla="*/ 145 h 260"/>
                <a:gd name="T78" fmla="*/ 47 w 350"/>
                <a:gd name="T79" fmla="*/ 124 h 260"/>
                <a:gd name="T80" fmla="*/ 47 w 350"/>
                <a:gd name="T81" fmla="*/ 108 h 260"/>
                <a:gd name="T82" fmla="*/ 58 w 350"/>
                <a:gd name="T83" fmla="*/ 108 h 260"/>
                <a:gd name="T84" fmla="*/ 47 w 350"/>
                <a:gd name="T85" fmla="*/ 83 h 260"/>
                <a:gd name="T86" fmla="*/ 68 w 350"/>
                <a:gd name="T87" fmla="*/ 77 h 260"/>
                <a:gd name="T88" fmla="*/ 84 w 350"/>
                <a:gd name="T89" fmla="*/ 93 h 260"/>
                <a:gd name="T90" fmla="*/ 99 w 350"/>
                <a:gd name="T91" fmla="*/ 83 h 260"/>
                <a:gd name="T92" fmla="*/ 88 w 350"/>
                <a:gd name="T93" fmla="*/ 67 h 260"/>
                <a:gd name="T94" fmla="*/ 109 w 350"/>
                <a:gd name="T95" fmla="*/ 67 h 260"/>
                <a:gd name="T96" fmla="*/ 115 w 350"/>
                <a:gd name="T97" fmla="*/ 57 h 260"/>
                <a:gd name="T98" fmla="*/ 151 w 350"/>
                <a:gd name="T99" fmla="*/ 41 h 260"/>
                <a:gd name="T100" fmla="*/ 156 w 350"/>
                <a:gd name="T101" fmla="*/ 16 h 260"/>
                <a:gd name="T102" fmla="*/ 197 w 350"/>
                <a:gd name="T103" fmla="*/ 16 h 260"/>
                <a:gd name="T104" fmla="*/ 207 w 350"/>
                <a:gd name="T105" fmla="*/ 0 h 260"/>
                <a:gd name="T106" fmla="*/ 249 w 350"/>
                <a:gd name="T107" fmla="*/ 10 h 260"/>
                <a:gd name="T108" fmla="*/ 249 w 350"/>
                <a:gd name="T109" fmla="*/ 10 h 26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50"/>
                <a:gd name="T166" fmla="*/ 0 h 260"/>
                <a:gd name="T167" fmla="*/ 350 w 350"/>
                <a:gd name="T168" fmla="*/ 260 h 26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50" h="260">
                  <a:moveTo>
                    <a:pt x="249" y="10"/>
                  </a:moveTo>
                  <a:lnTo>
                    <a:pt x="249" y="26"/>
                  </a:lnTo>
                  <a:lnTo>
                    <a:pt x="260" y="41"/>
                  </a:lnTo>
                  <a:lnTo>
                    <a:pt x="264" y="57"/>
                  </a:lnTo>
                  <a:lnTo>
                    <a:pt x="285" y="77"/>
                  </a:lnTo>
                  <a:lnTo>
                    <a:pt x="301" y="77"/>
                  </a:lnTo>
                  <a:lnTo>
                    <a:pt x="301" y="83"/>
                  </a:lnTo>
                  <a:lnTo>
                    <a:pt x="285" y="83"/>
                  </a:lnTo>
                  <a:lnTo>
                    <a:pt x="285" y="93"/>
                  </a:lnTo>
                  <a:lnTo>
                    <a:pt x="317" y="108"/>
                  </a:lnTo>
                  <a:lnTo>
                    <a:pt x="332" y="108"/>
                  </a:lnTo>
                  <a:lnTo>
                    <a:pt x="342" y="119"/>
                  </a:lnTo>
                  <a:lnTo>
                    <a:pt x="332" y="124"/>
                  </a:lnTo>
                  <a:lnTo>
                    <a:pt x="349" y="145"/>
                  </a:lnTo>
                  <a:lnTo>
                    <a:pt x="332" y="165"/>
                  </a:lnTo>
                  <a:lnTo>
                    <a:pt x="307" y="176"/>
                  </a:lnTo>
                  <a:lnTo>
                    <a:pt x="291" y="186"/>
                  </a:lnTo>
                  <a:lnTo>
                    <a:pt x="275" y="192"/>
                  </a:lnTo>
                  <a:lnTo>
                    <a:pt x="260" y="192"/>
                  </a:lnTo>
                  <a:lnTo>
                    <a:pt x="249" y="192"/>
                  </a:lnTo>
                  <a:lnTo>
                    <a:pt x="239" y="186"/>
                  </a:lnTo>
                  <a:lnTo>
                    <a:pt x="223" y="186"/>
                  </a:lnTo>
                  <a:lnTo>
                    <a:pt x="219" y="192"/>
                  </a:lnTo>
                  <a:lnTo>
                    <a:pt x="115" y="186"/>
                  </a:lnTo>
                  <a:lnTo>
                    <a:pt x="109" y="202"/>
                  </a:lnTo>
                  <a:lnTo>
                    <a:pt x="115" y="233"/>
                  </a:lnTo>
                  <a:lnTo>
                    <a:pt x="115" y="259"/>
                  </a:lnTo>
                  <a:lnTo>
                    <a:pt x="84" y="233"/>
                  </a:lnTo>
                  <a:lnTo>
                    <a:pt x="58" y="233"/>
                  </a:lnTo>
                  <a:lnTo>
                    <a:pt x="47" y="253"/>
                  </a:lnTo>
                  <a:lnTo>
                    <a:pt x="31" y="253"/>
                  </a:lnTo>
                  <a:lnTo>
                    <a:pt x="16" y="228"/>
                  </a:lnTo>
                  <a:lnTo>
                    <a:pt x="0" y="218"/>
                  </a:lnTo>
                  <a:lnTo>
                    <a:pt x="0" y="206"/>
                  </a:lnTo>
                  <a:lnTo>
                    <a:pt x="0" y="192"/>
                  </a:lnTo>
                  <a:lnTo>
                    <a:pt x="6" y="176"/>
                  </a:lnTo>
                  <a:lnTo>
                    <a:pt x="0" y="150"/>
                  </a:lnTo>
                  <a:lnTo>
                    <a:pt x="21" y="145"/>
                  </a:lnTo>
                  <a:lnTo>
                    <a:pt x="31" y="145"/>
                  </a:lnTo>
                  <a:lnTo>
                    <a:pt x="47" y="124"/>
                  </a:lnTo>
                  <a:lnTo>
                    <a:pt x="47" y="108"/>
                  </a:lnTo>
                  <a:lnTo>
                    <a:pt x="58" y="108"/>
                  </a:lnTo>
                  <a:lnTo>
                    <a:pt x="47" y="83"/>
                  </a:lnTo>
                  <a:lnTo>
                    <a:pt x="68" y="77"/>
                  </a:lnTo>
                  <a:lnTo>
                    <a:pt x="84" y="93"/>
                  </a:lnTo>
                  <a:lnTo>
                    <a:pt x="99" y="83"/>
                  </a:lnTo>
                  <a:lnTo>
                    <a:pt x="88" y="67"/>
                  </a:lnTo>
                  <a:lnTo>
                    <a:pt x="109" y="67"/>
                  </a:lnTo>
                  <a:lnTo>
                    <a:pt x="115" y="57"/>
                  </a:lnTo>
                  <a:lnTo>
                    <a:pt x="151" y="41"/>
                  </a:lnTo>
                  <a:lnTo>
                    <a:pt x="156" y="16"/>
                  </a:lnTo>
                  <a:lnTo>
                    <a:pt x="197" y="16"/>
                  </a:lnTo>
                  <a:lnTo>
                    <a:pt x="207" y="0"/>
                  </a:lnTo>
                  <a:lnTo>
                    <a:pt x="249" y="10"/>
                  </a:lnTo>
                </a:path>
              </a:pathLst>
            </a:custGeom>
            <a:solidFill>
              <a:schemeClr val="bg1"/>
            </a:solidFill>
            <a:ln w="324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131" name="Freeform 130"/>
            <p:cNvSpPr>
              <a:spLocks noChangeArrowheads="1"/>
            </p:cNvSpPr>
            <p:nvPr/>
          </p:nvSpPr>
          <p:spPr bwMode="auto">
            <a:xfrm>
              <a:off x="5096892" y="3946525"/>
              <a:ext cx="58737" cy="61913"/>
            </a:xfrm>
            <a:custGeom>
              <a:avLst/>
              <a:gdLst>
                <a:gd name="T0" fmla="*/ 0 w 95"/>
                <a:gd name="T1" fmla="*/ 16 h 100"/>
                <a:gd name="T2" fmla="*/ 26 w 95"/>
                <a:gd name="T3" fmla="*/ 11 h 100"/>
                <a:gd name="T4" fmla="*/ 26 w 95"/>
                <a:gd name="T5" fmla="*/ 27 h 100"/>
                <a:gd name="T6" fmla="*/ 41 w 95"/>
                <a:gd name="T7" fmla="*/ 16 h 100"/>
                <a:gd name="T8" fmla="*/ 51 w 95"/>
                <a:gd name="T9" fmla="*/ 11 h 100"/>
                <a:gd name="T10" fmla="*/ 67 w 95"/>
                <a:gd name="T11" fmla="*/ 0 h 100"/>
                <a:gd name="T12" fmla="*/ 78 w 95"/>
                <a:gd name="T13" fmla="*/ 16 h 100"/>
                <a:gd name="T14" fmla="*/ 78 w 95"/>
                <a:gd name="T15" fmla="*/ 27 h 100"/>
                <a:gd name="T16" fmla="*/ 94 w 95"/>
                <a:gd name="T17" fmla="*/ 31 h 100"/>
                <a:gd name="T18" fmla="*/ 94 w 95"/>
                <a:gd name="T19" fmla="*/ 52 h 100"/>
                <a:gd name="T20" fmla="*/ 78 w 95"/>
                <a:gd name="T21" fmla="*/ 68 h 100"/>
                <a:gd name="T22" fmla="*/ 51 w 95"/>
                <a:gd name="T23" fmla="*/ 93 h 100"/>
                <a:gd name="T24" fmla="*/ 26 w 95"/>
                <a:gd name="T25" fmla="*/ 99 h 100"/>
                <a:gd name="T26" fmla="*/ 26 w 95"/>
                <a:gd name="T27" fmla="*/ 93 h 100"/>
                <a:gd name="T28" fmla="*/ 21 w 95"/>
                <a:gd name="T29" fmla="*/ 68 h 100"/>
                <a:gd name="T30" fmla="*/ 21 w 95"/>
                <a:gd name="T31" fmla="*/ 52 h 100"/>
                <a:gd name="T32" fmla="*/ 21 w 95"/>
                <a:gd name="T33" fmla="*/ 41 h 100"/>
                <a:gd name="T34" fmla="*/ 10 w 95"/>
                <a:gd name="T35" fmla="*/ 31 h 100"/>
                <a:gd name="T36" fmla="*/ 0 w 95"/>
                <a:gd name="T37" fmla="*/ 16 h 100"/>
                <a:gd name="T38" fmla="*/ 0 w 95"/>
                <a:gd name="T39" fmla="*/ 16 h 10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95"/>
                <a:gd name="T61" fmla="*/ 0 h 100"/>
                <a:gd name="T62" fmla="*/ 95 w 95"/>
                <a:gd name="T63" fmla="*/ 100 h 10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95" h="100">
                  <a:moveTo>
                    <a:pt x="0" y="16"/>
                  </a:moveTo>
                  <a:lnTo>
                    <a:pt x="26" y="11"/>
                  </a:lnTo>
                  <a:lnTo>
                    <a:pt x="26" y="27"/>
                  </a:lnTo>
                  <a:lnTo>
                    <a:pt x="41" y="16"/>
                  </a:lnTo>
                  <a:lnTo>
                    <a:pt x="51" y="11"/>
                  </a:lnTo>
                  <a:lnTo>
                    <a:pt x="67" y="0"/>
                  </a:lnTo>
                  <a:lnTo>
                    <a:pt x="78" y="16"/>
                  </a:lnTo>
                  <a:lnTo>
                    <a:pt x="78" y="27"/>
                  </a:lnTo>
                  <a:lnTo>
                    <a:pt x="94" y="31"/>
                  </a:lnTo>
                  <a:lnTo>
                    <a:pt x="94" y="52"/>
                  </a:lnTo>
                  <a:lnTo>
                    <a:pt x="78" y="68"/>
                  </a:lnTo>
                  <a:lnTo>
                    <a:pt x="51" y="93"/>
                  </a:lnTo>
                  <a:lnTo>
                    <a:pt x="26" y="99"/>
                  </a:lnTo>
                  <a:lnTo>
                    <a:pt x="26" y="93"/>
                  </a:lnTo>
                  <a:lnTo>
                    <a:pt x="21" y="68"/>
                  </a:lnTo>
                  <a:lnTo>
                    <a:pt x="21" y="52"/>
                  </a:lnTo>
                  <a:lnTo>
                    <a:pt x="21" y="41"/>
                  </a:lnTo>
                  <a:lnTo>
                    <a:pt x="10" y="31"/>
                  </a:lnTo>
                  <a:lnTo>
                    <a:pt x="0" y="16"/>
                  </a:lnTo>
                </a:path>
              </a:pathLst>
            </a:custGeom>
            <a:solidFill>
              <a:schemeClr val="bg1"/>
            </a:solidFill>
            <a:ln w="324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132" name="Freeform 131"/>
            <p:cNvSpPr>
              <a:spLocks noChangeArrowheads="1"/>
            </p:cNvSpPr>
            <p:nvPr/>
          </p:nvSpPr>
          <p:spPr bwMode="auto">
            <a:xfrm>
              <a:off x="5458842" y="3522663"/>
              <a:ext cx="42862" cy="53975"/>
            </a:xfrm>
            <a:custGeom>
              <a:avLst/>
              <a:gdLst>
                <a:gd name="T0" fmla="*/ 62 w 68"/>
                <a:gd name="T1" fmla="*/ 0 h 84"/>
                <a:gd name="T2" fmla="*/ 67 w 68"/>
                <a:gd name="T3" fmla="*/ 30 h 84"/>
                <a:gd name="T4" fmla="*/ 37 w 68"/>
                <a:gd name="T5" fmla="*/ 46 h 84"/>
                <a:gd name="T6" fmla="*/ 37 w 68"/>
                <a:gd name="T7" fmla="*/ 57 h 84"/>
                <a:gd name="T8" fmla="*/ 62 w 68"/>
                <a:gd name="T9" fmla="*/ 46 h 84"/>
                <a:gd name="T10" fmla="*/ 67 w 68"/>
                <a:gd name="T11" fmla="*/ 57 h 84"/>
                <a:gd name="T12" fmla="*/ 62 w 68"/>
                <a:gd name="T13" fmla="*/ 67 h 84"/>
                <a:gd name="T14" fmla="*/ 51 w 68"/>
                <a:gd name="T15" fmla="*/ 83 h 84"/>
                <a:gd name="T16" fmla="*/ 41 w 68"/>
                <a:gd name="T17" fmla="*/ 73 h 84"/>
                <a:gd name="T18" fmla="*/ 10 w 68"/>
                <a:gd name="T19" fmla="*/ 73 h 84"/>
                <a:gd name="T20" fmla="*/ 0 w 68"/>
                <a:gd name="T21" fmla="*/ 46 h 84"/>
                <a:gd name="T22" fmla="*/ 16 w 68"/>
                <a:gd name="T23" fmla="*/ 30 h 84"/>
                <a:gd name="T24" fmla="*/ 26 w 68"/>
                <a:gd name="T25" fmla="*/ 15 h 84"/>
                <a:gd name="T26" fmla="*/ 41 w 68"/>
                <a:gd name="T27" fmla="*/ 4 h 84"/>
                <a:gd name="T28" fmla="*/ 62 w 68"/>
                <a:gd name="T29" fmla="*/ 0 h 84"/>
                <a:gd name="T30" fmla="*/ 62 w 68"/>
                <a:gd name="T31" fmla="*/ 0 h 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68"/>
                <a:gd name="T49" fmla="*/ 0 h 84"/>
                <a:gd name="T50" fmla="*/ 68 w 68"/>
                <a:gd name="T51" fmla="*/ 84 h 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68" h="84">
                  <a:moveTo>
                    <a:pt x="62" y="0"/>
                  </a:moveTo>
                  <a:lnTo>
                    <a:pt x="67" y="30"/>
                  </a:lnTo>
                  <a:lnTo>
                    <a:pt x="37" y="46"/>
                  </a:lnTo>
                  <a:lnTo>
                    <a:pt x="37" y="57"/>
                  </a:lnTo>
                  <a:lnTo>
                    <a:pt x="62" y="46"/>
                  </a:lnTo>
                  <a:lnTo>
                    <a:pt x="67" y="57"/>
                  </a:lnTo>
                  <a:lnTo>
                    <a:pt x="62" y="67"/>
                  </a:lnTo>
                  <a:lnTo>
                    <a:pt x="51" y="83"/>
                  </a:lnTo>
                  <a:lnTo>
                    <a:pt x="41" y="73"/>
                  </a:lnTo>
                  <a:lnTo>
                    <a:pt x="10" y="73"/>
                  </a:lnTo>
                  <a:lnTo>
                    <a:pt x="0" y="46"/>
                  </a:lnTo>
                  <a:lnTo>
                    <a:pt x="16" y="30"/>
                  </a:lnTo>
                  <a:lnTo>
                    <a:pt x="26" y="15"/>
                  </a:lnTo>
                  <a:lnTo>
                    <a:pt x="41" y="4"/>
                  </a:lnTo>
                  <a:lnTo>
                    <a:pt x="62" y="0"/>
                  </a:lnTo>
                </a:path>
              </a:pathLst>
            </a:custGeom>
            <a:solidFill>
              <a:schemeClr val="bg1"/>
            </a:solidFill>
            <a:ln w="324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133" name="Freeform 132"/>
            <p:cNvSpPr>
              <a:spLocks noChangeArrowheads="1"/>
            </p:cNvSpPr>
            <p:nvPr/>
          </p:nvSpPr>
          <p:spPr bwMode="auto">
            <a:xfrm>
              <a:off x="4041204" y="3575050"/>
              <a:ext cx="165100" cy="180975"/>
            </a:xfrm>
            <a:custGeom>
              <a:avLst/>
              <a:gdLst>
                <a:gd name="T0" fmla="*/ 26 w 260"/>
                <a:gd name="T1" fmla="*/ 26 h 285"/>
                <a:gd name="T2" fmla="*/ 41 w 260"/>
                <a:gd name="T3" fmla="*/ 4 h 285"/>
                <a:gd name="T4" fmla="*/ 46 w 260"/>
                <a:gd name="T5" fmla="*/ 16 h 285"/>
                <a:gd name="T6" fmla="*/ 67 w 260"/>
                <a:gd name="T7" fmla="*/ 26 h 285"/>
                <a:gd name="T8" fmla="*/ 67 w 260"/>
                <a:gd name="T9" fmla="*/ 16 h 285"/>
                <a:gd name="T10" fmla="*/ 73 w 260"/>
                <a:gd name="T11" fmla="*/ 4 h 285"/>
                <a:gd name="T12" fmla="*/ 83 w 260"/>
                <a:gd name="T13" fmla="*/ 0 h 285"/>
                <a:gd name="T14" fmla="*/ 93 w 260"/>
                <a:gd name="T15" fmla="*/ 0 h 285"/>
                <a:gd name="T16" fmla="*/ 98 w 260"/>
                <a:gd name="T17" fmla="*/ 16 h 285"/>
                <a:gd name="T18" fmla="*/ 114 w 260"/>
                <a:gd name="T19" fmla="*/ 16 h 285"/>
                <a:gd name="T20" fmla="*/ 134 w 260"/>
                <a:gd name="T21" fmla="*/ 4 h 285"/>
                <a:gd name="T22" fmla="*/ 134 w 260"/>
                <a:gd name="T23" fmla="*/ 16 h 285"/>
                <a:gd name="T24" fmla="*/ 150 w 260"/>
                <a:gd name="T25" fmla="*/ 26 h 285"/>
                <a:gd name="T26" fmla="*/ 165 w 260"/>
                <a:gd name="T27" fmla="*/ 51 h 285"/>
                <a:gd name="T28" fmla="*/ 181 w 260"/>
                <a:gd name="T29" fmla="*/ 51 h 285"/>
                <a:gd name="T30" fmla="*/ 192 w 260"/>
                <a:gd name="T31" fmla="*/ 31 h 285"/>
                <a:gd name="T32" fmla="*/ 218 w 260"/>
                <a:gd name="T33" fmla="*/ 31 h 285"/>
                <a:gd name="T34" fmla="*/ 249 w 260"/>
                <a:gd name="T35" fmla="*/ 57 h 285"/>
                <a:gd name="T36" fmla="*/ 249 w 260"/>
                <a:gd name="T37" fmla="*/ 67 h 285"/>
                <a:gd name="T38" fmla="*/ 259 w 260"/>
                <a:gd name="T39" fmla="*/ 98 h 285"/>
                <a:gd name="T40" fmla="*/ 259 w 260"/>
                <a:gd name="T41" fmla="*/ 114 h 285"/>
                <a:gd name="T42" fmla="*/ 243 w 260"/>
                <a:gd name="T43" fmla="*/ 124 h 285"/>
                <a:gd name="T44" fmla="*/ 243 w 260"/>
                <a:gd name="T45" fmla="*/ 149 h 285"/>
                <a:gd name="T46" fmla="*/ 222 w 260"/>
                <a:gd name="T47" fmla="*/ 176 h 285"/>
                <a:gd name="T48" fmla="*/ 243 w 260"/>
                <a:gd name="T49" fmla="*/ 217 h 285"/>
                <a:gd name="T50" fmla="*/ 249 w 260"/>
                <a:gd name="T51" fmla="*/ 243 h 285"/>
                <a:gd name="T52" fmla="*/ 249 w 260"/>
                <a:gd name="T53" fmla="*/ 258 h 285"/>
                <a:gd name="T54" fmla="*/ 233 w 260"/>
                <a:gd name="T55" fmla="*/ 248 h 285"/>
                <a:gd name="T56" fmla="*/ 233 w 260"/>
                <a:gd name="T57" fmla="*/ 233 h 285"/>
                <a:gd name="T58" fmla="*/ 222 w 260"/>
                <a:gd name="T59" fmla="*/ 248 h 285"/>
                <a:gd name="T60" fmla="*/ 202 w 260"/>
                <a:gd name="T61" fmla="*/ 243 h 285"/>
                <a:gd name="T62" fmla="*/ 181 w 260"/>
                <a:gd name="T63" fmla="*/ 248 h 285"/>
                <a:gd name="T64" fmla="*/ 134 w 260"/>
                <a:gd name="T65" fmla="*/ 248 h 285"/>
                <a:gd name="T66" fmla="*/ 93 w 260"/>
                <a:gd name="T67" fmla="*/ 258 h 285"/>
                <a:gd name="T68" fmla="*/ 41 w 260"/>
                <a:gd name="T69" fmla="*/ 284 h 285"/>
                <a:gd name="T70" fmla="*/ 31 w 260"/>
                <a:gd name="T71" fmla="*/ 248 h 285"/>
                <a:gd name="T72" fmla="*/ 41 w 260"/>
                <a:gd name="T73" fmla="*/ 217 h 285"/>
                <a:gd name="T74" fmla="*/ 31 w 260"/>
                <a:gd name="T75" fmla="*/ 206 h 285"/>
                <a:gd name="T76" fmla="*/ 26 w 260"/>
                <a:gd name="T77" fmla="*/ 202 h 285"/>
                <a:gd name="T78" fmla="*/ 4 w 260"/>
                <a:gd name="T79" fmla="*/ 202 h 285"/>
                <a:gd name="T80" fmla="*/ 0 w 260"/>
                <a:gd name="T81" fmla="*/ 180 h 285"/>
                <a:gd name="T82" fmla="*/ 0 w 260"/>
                <a:gd name="T83" fmla="*/ 176 h 285"/>
                <a:gd name="T84" fmla="*/ 0 w 260"/>
                <a:gd name="T85" fmla="*/ 160 h 285"/>
                <a:gd name="T86" fmla="*/ 0 w 260"/>
                <a:gd name="T87" fmla="*/ 139 h 285"/>
                <a:gd name="T88" fmla="*/ 4 w 260"/>
                <a:gd name="T89" fmla="*/ 139 h 285"/>
                <a:gd name="T90" fmla="*/ 16 w 260"/>
                <a:gd name="T91" fmla="*/ 114 h 285"/>
                <a:gd name="T92" fmla="*/ 4 w 260"/>
                <a:gd name="T93" fmla="*/ 108 h 285"/>
                <a:gd name="T94" fmla="*/ 16 w 260"/>
                <a:gd name="T95" fmla="*/ 98 h 285"/>
                <a:gd name="T96" fmla="*/ 31 w 260"/>
                <a:gd name="T97" fmla="*/ 98 h 285"/>
                <a:gd name="T98" fmla="*/ 26 w 260"/>
                <a:gd name="T99" fmla="*/ 82 h 285"/>
                <a:gd name="T100" fmla="*/ 26 w 260"/>
                <a:gd name="T101" fmla="*/ 72 h 285"/>
                <a:gd name="T102" fmla="*/ 26 w 260"/>
                <a:gd name="T103" fmla="*/ 57 h 285"/>
                <a:gd name="T104" fmla="*/ 16 w 260"/>
                <a:gd name="T105" fmla="*/ 51 h 285"/>
                <a:gd name="T106" fmla="*/ 16 w 260"/>
                <a:gd name="T107" fmla="*/ 31 h 285"/>
                <a:gd name="T108" fmla="*/ 26 w 260"/>
                <a:gd name="T109" fmla="*/ 26 h 285"/>
                <a:gd name="T110" fmla="*/ 26 w 260"/>
                <a:gd name="T111" fmla="*/ 26 h 28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60"/>
                <a:gd name="T169" fmla="*/ 0 h 285"/>
                <a:gd name="T170" fmla="*/ 260 w 260"/>
                <a:gd name="T171" fmla="*/ 285 h 28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60" h="285">
                  <a:moveTo>
                    <a:pt x="26" y="26"/>
                  </a:moveTo>
                  <a:lnTo>
                    <a:pt x="41" y="4"/>
                  </a:lnTo>
                  <a:lnTo>
                    <a:pt x="46" y="16"/>
                  </a:lnTo>
                  <a:lnTo>
                    <a:pt x="67" y="26"/>
                  </a:lnTo>
                  <a:lnTo>
                    <a:pt x="67" y="16"/>
                  </a:lnTo>
                  <a:lnTo>
                    <a:pt x="73" y="4"/>
                  </a:lnTo>
                  <a:lnTo>
                    <a:pt x="83" y="0"/>
                  </a:lnTo>
                  <a:lnTo>
                    <a:pt x="93" y="0"/>
                  </a:lnTo>
                  <a:lnTo>
                    <a:pt x="98" y="16"/>
                  </a:lnTo>
                  <a:lnTo>
                    <a:pt x="114" y="16"/>
                  </a:lnTo>
                  <a:lnTo>
                    <a:pt x="134" y="4"/>
                  </a:lnTo>
                  <a:lnTo>
                    <a:pt x="134" y="16"/>
                  </a:lnTo>
                  <a:lnTo>
                    <a:pt x="150" y="26"/>
                  </a:lnTo>
                  <a:lnTo>
                    <a:pt x="165" y="51"/>
                  </a:lnTo>
                  <a:lnTo>
                    <a:pt x="181" y="51"/>
                  </a:lnTo>
                  <a:lnTo>
                    <a:pt x="192" y="31"/>
                  </a:lnTo>
                  <a:lnTo>
                    <a:pt x="218" y="31"/>
                  </a:lnTo>
                  <a:lnTo>
                    <a:pt x="249" y="57"/>
                  </a:lnTo>
                  <a:lnTo>
                    <a:pt x="249" y="67"/>
                  </a:lnTo>
                  <a:lnTo>
                    <a:pt x="259" y="98"/>
                  </a:lnTo>
                  <a:lnTo>
                    <a:pt x="259" y="114"/>
                  </a:lnTo>
                  <a:lnTo>
                    <a:pt x="243" y="124"/>
                  </a:lnTo>
                  <a:lnTo>
                    <a:pt x="243" y="149"/>
                  </a:lnTo>
                  <a:lnTo>
                    <a:pt x="222" y="176"/>
                  </a:lnTo>
                  <a:lnTo>
                    <a:pt x="243" y="217"/>
                  </a:lnTo>
                  <a:lnTo>
                    <a:pt x="249" y="243"/>
                  </a:lnTo>
                  <a:lnTo>
                    <a:pt x="249" y="258"/>
                  </a:lnTo>
                  <a:lnTo>
                    <a:pt x="233" y="248"/>
                  </a:lnTo>
                  <a:lnTo>
                    <a:pt x="233" y="233"/>
                  </a:lnTo>
                  <a:lnTo>
                    <a:pt x="222" y="248"/>
                  </a:lnTo>
                  <a:lnTo>
                    <a:pt x="202" y="243"/>
                  </a:lnTo>
                  <a:lnTo>
                    <a:pt x="181" y="248"/>
                  </a:lnTo>
                  <a:lnTo>
                    <a:pt x="134" y="248"/>
                  </a:lnTo>
                  <a:lnTo>
                    <a:pt x="93" y="258"/>
                  </a:lnTo>
                  <a:lnTo>
                    <a:pt x="41" y="284"/>
                  </a:lnTo>
                  <a:lnTo>
                    <a:pt x="31" y="248"/>
                  </a:lnTo>
                  <a:lnTo>
                    <a:pt x="41" y="217"/>
                  </a:lnTo>
                  <a:lnTo>
                    <a:pt x="31" y="206"/>
                  </a:lnTo>
                  <a:lnTo>
                    <a:pt x="26" y="202"/>
                  </a:lnTo>
                  <a:lnTo>
                    <a:pt x="4" y="202"/>
                  </a:lnTo>
                  <a:lnTo>
                    <a:pt x="0" y="180"/>
                  </a:lnTo>
                  <a:lnTo>
                    <a:pt x="0" y="176"/>
                  </a:lnTo>
                  <a:lnTo>
                    <a:pt x="0" y="160"/>
                  </a:lnTo>
                  <a:lnTo>
                    <a:pt x="0" y="139"/>
                  </a:lnTo>
                  <a:lnTo>
                    <a:pt x="4" y="139"/>
                  </a:lnTo>
                  <a:lnTo>
                    <a:pt x="16" y="114"/>
                  </a:lnTo>
                  <a:lnTo>
                    <a:pt x="4" y="108"/>
                  </a:lnTo>
                  <a:lnTo>
                    <a:pt x="16" y="98"/>
                  </a:lnTo>
                  <a:lnTo>
                    <a:pt x="31" y="98"/>
                  </a:lnTo>
                  <a:lnTo>
                    <a:pt x="26" y="82"/>
                  </a:lnTo>
                  <a:lnTo>
                    <a:pt x="26" y="72"/>
                  </a:lnTo>
                  <a:lnTo>
                    <a:pt x="26" y="57"/>
                  </a:lnTo>
                  <a:lnTo>
                    <a:pt x="16" y="51"/>
                  </a:lnTo>
                  <a:lnTo>
                    <a:pt x="16" y="31"/>
                  </a:lnTo>
                  <a:lnTo>
                    <a:pt x="26" y="26"/>
                  </a:lnTo>
                </a:path>
              </a:pathLst>
            </a:custGeom>
            <a:solidFill>
              <a:schemeClr val="bg1"/>
            </a:solidFill>
            <a:ln w="324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134" name="Freeform 133"/>
            <p:cNvSpPr>
              <a:spLocks noChangeArrowheads="1"/>
            </p:cNvSpPr>
            <p:nvPr/>
          </p:nvSpPr>
          <p:spPr bwMode="auto">
            <a:xfrm>
              <a:off x="4526979" y="3814763"/>
              <a:ext cx="168275" cy="174625"/>
            </a:xfrm>
            <a:custGeom>
              <a:avLst/>
              <a:gdLst>
                <a:gd name="T0" fmla="*/ 119 w 266"/>
                <a:gd name="T1" fmla="*/ 4 h 275"/>
                <a:gd name="T2" fmla="*/ 119 w 266"/>
                <a:gd name="T3" fmla="*/ 0 h 275"/>
                <a:gd name="T4" fmla="*/ 156 w 266"/>
                <a:gd name="T5" fmla="*/ 0 h 275"/>
                <a:gd name="T6" fmla="*/ 187 w 266"/>
                <a:gd name="T7" fmla="*/ 0 h 275"/>
                <a:gd name="T8" fmla="*/ 202 w 266"/>
                <a:gd name="T9" fmla="*/ 0 h 275"/>
                <a:gd name="T10" fmla="*/ 213 w 266"/>
                <a:gd name="T11" fmla="*/ 0 h 275"/>
                <a:gd name="T12" fmla="*/ 202 w 266"/>
                <a:gd name="T13" fmla="*/ 16 h 275"/>
                <a:gd name="T14" fmla="*/ 202 w 266"/>
                <a:gd name="T15" fmla="*/ 46 h 275"/>
                <a:gd name="T16" fmla="*/ 217 w 266"/>
                <a:gd name="T17" fmla="*/ 41 h 275"/>
                <a:gd name="T18" fmla="*/ 238 w 266"/>
                <a:gd name="T19" fmla="*/ 41 h 275"/>
                <a:gd name="T20" fmla="*/ 244 w 266"/>
                <a:gd name="T21" fmla="*/ 46 h 275"/>
                <a:gd name="T22" fmla="*/ 254 w 266"/>
                <a:gd name="T23" fmla="*/ 61 h 275"/>
                <a:gd name="T24" fmla="*/ 244 w 266"/>
                <a:gd name="T25" fmla="*/ 72 h 275"/>
                <a:gd name="T26" fmla="*/ 238 w 266"/>
                <a:gd name="T27" fmla="*/ 82 h 275"/>
                <a:gd name="T28" fmla="*/ 238 w 266"/>
                <a:gd name="T29" fmla="*/ 108 h 275"/>
                <a:gd name="T30" fmla="*/ 265 w 266"/>
                <a:gd name="T31" fmla="*/ 124 h 275"/>
                <a:gd name="T32" fmla="*/ 265 w 266"/>
                <a:gd name="T33" fmla="*/ 165 h 275"/>
                <a:gd name="T34" fmla="*/ 254 w 266"/>
                <a:gd name="T35" fmla="*/ 180 h 275"/>
                <a:gd name="T36" fmla="*/ 244 w 266"/>
                <a:gd name="T37" fmla="*/ 196 h 275"/>
                <a:gd name="T38" fmla="*/ 244 w 266"/>
                <a:gd name="T39" fmla="*/ 217 h 275"/>
                <a:gd name="T40" fmla="*/ 238 w 266"/>
                <a:gd name="T41" fmla="*/ 217 h 275"/>
                <a:gd name="T42" fmla="*/ 228 w 266"/>
                <a:gd name="T43" fmla="*/ 196 h 275"/>
                <a:gd name="T44" fmla="*/ 202 w 266"/>
                <a:gd name="T45" fmla="*/ 206 h 275"/>
                <a:gd name="T46" fmla="*/ 171 w 266"/>
                <a:gd name="T47" fmla="*/ 180 h 275"/>
                <a:gd name="T48" fmla="*/ 160 w 266"/>
                <a:gd name="T49" fmla="*/ 206 h 275"/>
                <a:gd name="T50" fmla="*/ 145 w 266"/>
                <a:gd name="T51" fmla="*/ 206 h 275"/>
                <a:gd name="T52" fmla="*/ 135 w 266"/>
                <a:gd name="T53" fmla="*/ 196 h 275"/>
                <a:gd name="T54" fmla="*/ 129 w 266"/>
                <a:gd name="T55" fmla="*/ 222 h 275"/>
                <a:gd name="T56" fmla="*/ 145 w 266"/>
                <a:gd name="T57" fmla="*/ 233 h 275"/>
                <a:gd name="T58" fmla="*/ 145 w 266"/>
                <a:gd name="T59" fmla="*/ 263 h 275"/>
                <a:gd name="T60" fmla="*/ 135 w 266"/>
                <a:gd name="T61" fmla="*/ 263 h 275"/>
                <a:gd name="T62" fmla="*/ 129 w 266"/>
                <a:gd name="T63" fmla="*/ 258 h 275"/>
                <a:gd name="T64" fmla="*/ 119 w 266"/>
                <a:gd name="T65" fmla="*/ 263 h 275"/>
                <a:gd name="T66" fmla="*/ 104 w 266"/>
                <a:gd name="T67" fmla="*/ 274 h 275"/>
                <a:gd name="T68" fmla="*/ 62 w 266"/>
                <a:gd name="T69" fmla="*/ 233 h 275"/>
                <a:gd name="T70" fmla="*/ 47 w 266"/>
                <a:gd name="T71" fmla="*/ 217 h 275"/>
                <a:gd name="T72" fmla="*/ 62 w 266"/>
                <a:gd name="T73" fmla="*/ 222 h 275"/>
                <a:gd name="T74" fmla="*/ 62 w 266"/>
                <a:gd name="T75" fmla="*/ 217 h 275"/>
                <a:gd name="T76" fmla="*/ 37 w 266"/>
                <a:gd name="T77" fmla="*/ 206 h 275"/>
                <a:gd name="T78" fmla="*/ 26 w 266"/>
                <a:gd name="T79" fmla="*/ 190 h 275"/>
                <a:gd name="T80" fmla="*/ 37 w 266"/>
                <a:gd name="T81" fmla="*/ 190 h 275"/>
                <a:gd name="T82" fmla="*/ 26 w 266"/>
                <a:gd name="T83" fmla="*/ 180 h 275"/>
                <a:gd name="T84" fmla="*/ 37 w 266"/>
                <a:gd name="T85" fmla="*/ 170 h 275"/>
                <a:gd name="T86" fmla="*/ 26 w 266"/>
                <a:gd name="T87" fmla="*/ 165 h 275"/>
                <a:gd name="T88" fmla="*/ 21 w 266"/>
                <a:gd name="T89" fmla="*/ 170 h 275"/>
                <a:gd name="T90" fmla="*/ 11 w 266"/>
                <a:gd name="T91" fmla="*/ 149 h 275"/>
                <a:gd name="T92" fmla="*/ 0 w 266"/>
                <a:gd name="T93" fmla="*/ 129 h 275"/>
                <a:gd name="T94" fmla="*/ 21 w 266"/>
                <a:gd name="T95" fmla="*/ 129 h 275"/>
                <a:gd name="T96" fmla="*/ 26 w 266"/>
                <a:gd name="T97" fmla="*/ 98 h 275"/>
                <a:gd name="T98" fmla="*/ 37 w 266"/>
                <a:gd name="T99" fmla="*/ 108 h 275"/>
                <a:gd name="T100" fmla="*/ 52 w 266"/>
                <a:gd name="T101" fmla="*/ 98 h 275"/>
                <a:gd name="T102" fmla="*/ 26 w 266"/>
                <a:gd name="T103" fmla="*/ 88 h 275"/>
                <a:gd name="T104" fmla="*/ 26 w 266"/>
                <a:gd name="T105" fmla="*/ 72 h 275"/>
                <a:gd name="T106" fmla="*/ 37 w 266"/>
                <a:gd name="T107" fmla="*/ 72 h 275"/>
                <a:gd name="T108" fmla="*/ 37 w 266"/>
                <a:gd name="T109" fmla="*/ 57 h 275"/>
                <a:gd name="T110" fmla="*/ 68 w 266"/>
                <a:gd name="T111" fmla="*/ 57 h 275"/>
                <a:gd name="T112" fmla="*/ 94 w 266"/>
                <a:gd name="T113" fmla="*/ 57 h 275"/>
                <a:gd name="T114" fmla="*/ 119 w 266"/>
                <a:gd name="T115" fmla="*/ 57 h 275"/>
                <a:gd name="T116" fmla="*/ 119 w 266"/>
                <a:gd name="T117" fmla="*/ 4 h 275"/>
                <a:gd name="T118" fmla="*/ 119 w 266"/>
                <a:gd name="T119" fmla="*/ 4 h 27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66"/>
                <a:gd name="T181" fmla="*/ 0 h 275"/>
                <a:gd name="T182" fmla="*/ 266 w 266"/>
                <a:gd name="T183" fmla="*/ 275 h 27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66" h="275">
                  <a:moveTo>
                    <a:pt x="119" y="4"/>
                  </a:moveTo>
                  <a:lnTo>
                    <a:pt x="119" y="0"/>
                  </a:lnTo>
                  <a:lnTo>
                    <a:pt x="156" y="0"/>
                  </a:lnTo>
                  <a:lnTo>
                    <a:pt x="187" y="0"/>
                  </a:lnTo>
                  <a:lnTo>
                    <a:pt x="202" y="0"/>
                  </a:lnTo>
                  <a:lnTo>
                    <a:pt x="213" y="0"/>
                  </a:lnTo>
                  <a:lnTo>
                    <a:pt x="202" y="16"/>
                  </a:lnTo>
                  <a:lnTo>
                    <a:pt x="202" y="46"/>
                  </a:lnTo>
                  <a:lnTo>
                    <a:pt x="217" y="41"/>
                  </a:lnTo>
                  <a:lnTo>
                    <a:pt x="238" y="41"/>
                  </a:lnTo>
                  <a:lnTo>
                    <a:pt x="244" y="46"/>
                  </a:lnTo>
                  <a:lnTo>
                    <a:pt x="254" y="61"/>
                  </a:lnTo>
                  <a:lnTo>
                    <a:pt x="244" y="72"/>
                  </a:lnTo>
                  <a:lnTo>
                    <a:pt x="238" y="82"/>
                  </a:lnTo>
                  <a:lnTo>
                    <a:pt x="238" y="108"/>
                  </a:lnTo>
                  <a:lnTo>
                    <a:pt x="265" y="124"/>
                  </a:lnTo>
                  <a:lnTo>
                    <a:pt x="265" y="165"/>
                  </a:lnTo>
                  <a:lnTo>
                    <a:pt x="254" y="180"/>
                  </a:lnTo>
                  <a:lnTo>
                    <a:pt x="244" y="196"/>
                  </a:lnTo>
                  <a:lnTo>
                    <a:pt x="244" y="217"/>
                  </a:lnTo>
                  <a:lnTo>
                    <a:pt x="238" y="217"/>
                  </a:lnTo>
                  <a:lnTo>
                    <a:pt x="228" y="196"/>
                  </a:lnTo>
                  <a:lnTo>
                    <a:pt x="202" y="206"/>
                  </a:lnTo>
                  <a:lnTo>
                    <a:pt x="171" y="180"/>
                  </a:lnTo>
                  <a:lnTo>
                    <a:pt x="160" y="206"/>
                  </a:lnTo>
                  <a:lnTo>
                    <a:pt x="145" y="206"/>
                  </a:lnTo>
                  <a:lnTo>
                    <a:pt x="135" y="196"/>
                  </a:lnTo>
                  <a:lnTo>
                    <a:pt x="129" y="222"/>
                  </a:lnTo>
                  <a:lnTo>
                    <a:pt x="145" y="233"/>
                  </a:lnTo>
                  <a:lnTo>
                    <a:pt x="145" y="263"/>
                  </a:lnTo>
                  <a:lnTo>
                    <a:pt x="135" y="263"/>
                  </a:lnTo>
                  <a:lnTo>
                    <a:pt x="129" y="258"/>
                  </a:lnTo>
                  <a:lnTo>
                    <a:pt x="119" y="263"/>
                  </a:lnTo>
                  <a:lnTo>
                    <a:pt x="104" y="274"/>
                  </a:lnTo>
                  <a:lnTo>
                    <a:pt x="62" y="233"/>
                  </a:lnTo>
                  <a:lnTo>
                    <a:pt x="47" y="217"/>
                  </a:lnTo>
                  <a:lnTo>
                    <a:pt x="62" y="222"/>
                  </a:lnTo>
                  <a:lnTo>
                    <a:pt x="62" y="217"/>
                  </a:lnTo>
                  <a:lnTo>
                    <a:pt x="37" y="206"/>
                  </a:lnTo>
                  <a:lnTo>
                    <a:pt x="26" y="190"/>
                  </a:lnTo>
                  <a:lnTo>
                    <a:pt x="37" y="190"/>
                  </a:lnTo>
                  <a:lnTo>
                    <a:pt x="26" y="180"/>
                  </a:lnTo>
                  <a:lnTo>
                    <a:pt x="37" y="170"/>
                  </a:lnTo>
                  <a:lnTo>
                    <a:pt x="26" y="165"/>
                  </a:lnTo>
                  <a:lnTo>
                    <a:pt x="21" y="170"/>
                  </a:lnTo>
                  <a:lnTo>
                    <a:pt x="11" y="149"/>
                  </a:lnTo>
                  <a:lnTo>
                    <a:pt x="0" y="129"/>
                  </a:lnTo>
                  <a:lnTo>
                    <a:pt x="21" y="129"/>
                  </a:lnTo>
                  <a:lnTo>
                    <a:pt x="26" y="98"/>
                  </a:lnTo>
                  <a:lnTo>
                    <a:pt x="37" y="108"/>
                  </a:lnTo>
                  <a:lnTo>
                    <a:pt x="52" y="98"/>
                  </a:lnTo>
                  <a:lnTo>
                    <a:pt x="26" y="88"/>
                  </a:lnTo>
                  <a:lnTo>
                    <a:pt x="26" y="72"/>
                  </a:lnTo>
                  <a:lnTo>
                    <a:pt x="37" y="72"/>
                  </a:lnTo>
                  <a:lnTo>
                    <a:pt x="37" y="57"/>
                  </a:lnTo>
                  <a:lnTo>
                    <a:pt x="68" y="57"/>
                  </a:lnTo>
                  <a:lnTo>
                    <a:pt x="94" y="57"/>
                  </a:lnTo>
                  <a:lnTo>
                    <a:pt x="119" y="57"/>
                  </a:lnTo>
                  <a:lnTo>
                    <a:pt x="119" y="4"/>
                  </a:lnTo>
                </a:path>
              </a:pathLst>
            </a:custGeom>
            <a:solidFill>
              <a:schemeClr val="bg1"/>
            </a:solidFill>
            <a:ln w="324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135" name="Freeform 134"/>
            <p:cNvSpPr>
              <a:spLocks noChangeArrowheads="1"/>
            </p:cNvSpPr>
            <p:nvPr/>
          </p:nvSpPr>
          <p:spPr bwMode="auto">
            <a:xfrm>
              <a:off x="3801492" y="3482975"/>
              <a:ext cx="92075" cy="23813"/>
            </a:xfrm>
            <a:custGeom>
              <a:avLst/>
              <a:gdLst>
                <a:gd name="T0" fmla="*/ 10 w 146"/>
                <a:gd name="T1" fmla="*/ 10 h 37"/>
                <a:gd name="T2" fmla="*/ 57 w 146"/>
                <a:gd name="T3" fmla="*/ 0 h 37"/>
                <a:gd name="T4" fmla="*/ 93 w 146"/>
                <a:gd name="T5" fmla="*/ 0 h 37"/>
                <a:gd name="T6" fmla="*/ 118 w 146"/>
                <a:gd name="T7" fmla="*/ 10 h 37"/>
                <a:gd name="T8" fmla="*/ 145 w 146"/>
                <a:gd name="T9" fmla="*/ 10 h 37"/>
                <a:gd name="T10" fmla="*/ 124 w 146"/>
                <a:gd name="T11" fmla="*/ 26 h 37"/>
                <a:gd name="T12" fmla="*/ 82 w 146"/>
                <a:gd name="T13" fmla="*/ 10 h 37"/>
                <a:gd name="T14" fmla="*/ 67 w 146"/>
                <a:gd name="T15" fmla="*/ 20 h 37"/>
                <a:gd name="T16" fmla="*/ 51 w 146"/>
                <a:gd name="T17" fmla="*/ 20 h 37"/>
                <a:gd name="T18" fmla="*/ 51 w 146"/>
                <a:gd name="T19" fmla="*/ 26 h 37"/>
                <a:gd name="T20" fmla="*/ 0 w 146"/>
                <a:gd name="T21" fmla="*/ 36 h 37"/>
                <a:gd name="T22" fmla="*/ 0 w 146"/>
                <a:gd name="T23" fmla="*/ 26 h 37"/>
                <a:gd name="T24" fmla="*/ 10 w 146"/>
                <a:gd name="T25" fmla="*/ 20 h 37"/>
                <a:gd name="T26" fmla="*/ 10 w 146"/>
                <a:gd name="T27" fmla="*/ 10 h 37"/>
                <a:gd name="T28" fmla="*/ 10 w 146"/>
                <a:gd name="T29" fmla="*/ 10 h 3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46"/>
                <a:gd name="T46" fmla="*/ 0 h 37"/>
                <a:gd name="T47" fmla="*/ 146 w 146"/>
                <a:gd name="T48" fmla="*/ 37 h 3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46" h="37">
                  <a:moveTo>
                    <a:pt x="10" y="10"/>
                  </a:moveTo>
                  <a:lnTo>
                    <a:pt x="57" y="0"/>
                  </a:lnTo>
                  <a:lnTo>
                    <a:pt x="93" y="0"/>
                  </a:lnTo>
                  <a:lnTo>
                    <a:pt x="118" y="10"/>
                  </a:lnTo>
                  <a:lnTo>
                    <a:pt x="145" y="10"/>
                  </a:lnTo>
                  <a:lnTo>
                    <a:pt x="124" y="26"/>
                  </a:lnTo>
                  <a:lnTo>
                    <a:pt x="82" y="10"/>
                  </a:lnTo>
                  <a:lnTo>
                    <a:pt x="67" y="20"/>
                  </a:lnTo>
                  <a:lnTo>
                    <a:pt x="51" y="20"/>
                  </a:lnTo>
                  <a:lnTo>
                    <a:pt x="51" y="26"/>
                  </a:lnTo>
                  <a:lnTo>
                    <a:pt x="0" y="36"/>
                  </a:lnTo>
                  <a:lnTo>
                    <a:pt x="0" y="26"/>
                  </a:lnTo>
                  <a:lnTo>
                    <a:pt x="10" y="20"/>
                  </a:lnTo>
                  <a:lnTo>
                    <a:pt x="10" y="10"/>
                  </a:lnTo>
                </a:path>
              </a:pathLst>
            </a:custGeom>
            <a:solidFill>
              <a:schemeClr val="bg1"/>
            </a:solidFill>
            <a:ln w="324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136" name="Freeform 135"/>
            <p:cNvSpPr>
              <a:spLocks noChangeArrowheads="1"/>
            </p:cNvSpPr>
            <p:nvPr/>
          </p:nvSpPr>
          <p:spPr bwMode="auto">
            <a:xfrm>
              <a:off x="4182492" y="3565525"/>
              <a:ext cx="128587" cy="174625"/>
            </a:xfrm>
            <a:custGeom>
              <a:avLst/>
              <a:gdLst>
                <a:gd name="T0" fmla="*/ 27 w 204"/>
                <a:gd name="T1" fmla="*/ 72 h 275"/>
                <a:gd name="T2" fmla="*/ 27 w 204"/>
                <a:gd name="T3" fmla="*/ 47 h 275"/>
                <a:gd name="T4" fmla="*/ 21 w 204"/>
                <a:gd name="T5" fmla="*/ 16 h 275"/>
                <a:gd name="T6" fmla="*/ 27 w 204"/>
                <a:gd name="T7" fmla="*/ 0 h 275"/>
                <a:gd name="T8" fmla="*/ 130 w 204"/>
                <a:gd name="T9" fmla="*/ 6 h 275"/>
                <a:gd name="T10" fmla="*/ 135 w 204"/>
                <a:gd name="T11" fmla="*/ 0 h 275"/>
                <a:gd name="T12" fmla="*/ 150 w 204"/>
                <a:gd name="T13" fmla="*/ 0 h 275"/>
                <a:gd name="T14" fmla="*/ 161 w 204"/>
                <a:gd name="T15" fmla="*/ 6 h 275"/>
                <a:gd name="T16" fmla="*/ 150 w 204"/>
                <a:gd name="T17" fmla="*/ 16 h 275"/>
                <a:gd name="T18" fmla="*/ 172 w 204"/>
                <a:gd name="T19" fmla="*/ 31 h 275"/>
                <a:gd name="T20" fmla="*/ 172 w 204"/>
                <a:gd name="T21" fmla="*/ 47 h 275"/>
                <a:gd name="T22" fmla="*/ 161 w 204"/>
                <a:gd name="T23" fmla="*/ 67 h 275"/>
                <a:gd name="T24" fmla="*/ 176 w 204"/>
                <a:gd name="T25" fmla="*/ 72 h 275"/>
                <a:gd name="T26" fmla="*/ 176 w 204"/>
                <a:gd name="T27" fmla="*/ 88 h 275"/>
                <a:gd name="T28" fmla="*/ 176 w 204"/>
                <a:gd name="T29" fmla="*/ 98 h 275"/>
                <a:gd name="T30" fmla="*/ 187 w 204"/>
                <a:gd name="T31" fmla="*/ 114 h 275"/>
                <a:gd name="T32" fmla="*/ 176 w 204"/>
                <a:gd name="T33" fmla="*/ 129 h 275"/>
                <a:gd name="T34" fmla="*/ 176 w 204"/>
                <a:gd name="T35" fmla="*/ 149 h 275"/>
                <a:gd name="T36" fmla="*/ 176 w 204"/>
                <a:gd name="T37" fmla="*/ 176 h 275"/>
                <a:gd name="T38" fmla="*/ 187 w 204"/>
                <a:gd name="T39" fmla="*/ 207 h 275"/>
                <a:gd name="T40" fmla="*/ 203 w 204"/>
                <a:gd name="T41" fmla="*/ 222 h 275"/>
                <a:gd name="T42" fmla="*/ 197 w 204"/>
                <a:gd name="T43" fmla="*/ 233 h 275"/>
                <a:gd name="T44" fmla="*/ 161 w 204"/>
                <a:gd name="T45" fmla="*/ 237 h 275"/>
                <a:gd name="T46" fmla="*/ 135 w 204"/>
                <a:gd name="T47" fmla="*/ 248 h 275"/>
                <a:gd name="T48" fmla="*/ 88 w 204"/>
                <a:gd name="T49" fmla="*/ 264 h 275"/>
                <a:gd name="T50" fmla="*/ 62 w 204"/>
                <a:gd name="T51" fmla="*/ 274 h 275"/>
                <a:gd name="T52" fmla="*/ 27 w 204"/>
                <a:gd name="T53" fmla="*/ 274 h 275"/>
                <a:gd name="T54" fmla="*/ 27 w 204"/>
                <a:gd name="T55" fmla="*/ 258 h 275"/>
                <a:gd name="T56" fmla="*/ 21 w 204"/>
                <a:gd name="T57" fmla="*/ 233 h 275"/>
                <a:gd name="T58" fmla="*/ 0 w 204"/>
                <a:gd name="T59" fmla="*/ 191 h 275"/>
                <a:gd name="T60" fmla="*/ 21 w 204"/>
                <a:gd name="T61" fmla="*/ 165 h 275"/>
                <a:gd name="T62" fmla="*/ 21 w 204"/>
                <a:gd name="T63" fmla="*/ 139 h 275"/>
                <a:gd name="T64" fmla="*/ 37 w 204"/>
                <a:gd name="T65" fmla="*/ 129 h 275"/>
                <a:gd name="T66" fmla="*/ 37 w 204"/>
                <a:gd name="T67" fmla="*/ 114 h 275"/>
                <a:gd name="T68" fmla="*/ 27 w 204"/>
                <a:gd name="T69" fmla="*/ 82 h 275"/>
                <a:gd name="T70" fmla="*/ 27 w 204"/>
                <a:gd name="T71" fmla="*/ 72 h 275"/>
                <a:gd name="T72" fmla="*/ 27 w 204"/>
                <a:gd name="T73" fmla="*/ 72 h 27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04"/>
                <a:gd name="T112" fmla="*/ 0 h 275"/>
                <a:gd name="T113" fmla="*/ 204 w 204"/>
                <a:gd name="T114" fmla="*/ 275 h 27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04" h="275">
                  <a:moveTo>
                    <a:pt x="27" y="72"/>
                  </a:moveTo>
                  <a:lnTo>
                    <a:pt x="27" y="47"/>
                  </a:lnTo>
                  <a:lnTo>
                    <a:pt x="21" y="16"/>
                  </a:lnTo>
                  <a:lnTo>
                    <a:pt x="27" y="0"/>
                  </a:lnTo>
                  <a:lnTo>
                    <a:pt x="130" y="6"/>
                  </a:lnTo>
                  <a:lnTo>
                    <a:pt x="135" y="0"/>
                  </a:lnTo>
                  <a:lnTo>
                    <a:pt x="150" y="0"/>
                  </a:lnTo>
                  <a:lnTo>
                    <a:pt x="161" y="6"/>
                  </a:lnTo>
                  <a:lnTo>
                    <a:pt x="150" y="16"/>
                  </a:lnTo>
                  <a:lnTo>
                    <a:pt x="172" y="31"/>
                  </a:lnTo>
                  <a:lnTo>
                    <a:pt x="172" y="47"/>
                  </a:lnTo>
                  <a:lnTo>
                    <a:pt x="161" y="67"/>
                  </a:lnTo>
                  <a:lnTo>
                    <a:pt x="176" y="72"/>
                  </a:lnTo>
                  <a:lnTo>
                    <a:pt x="176" y="88"/>
                  </a:lnTo>
                  <a:lnTo>
                    <a:pt x="176" y="98"/>
                  </a:lnTo>
                  <a:lnTo>
                    <a:pt x="187" y="114"/>
                  </a:lnTo>
                  <a:lnTo>
                    <a:pt x="176" y="129"/>
                  </a:lnTo>
                  <a:lnTo>
                    <a:pt x="176" y="149"/>
                  </a:lnTo>
                  <a:lnTo>
                    <a:pt x="176" y="176"/>
                  </a:lnTo>
                  <a:lnTo>
                    <a:pt x="187" y="207"/>
                  </a:lnTo>
                  <a:lnTo>
                    <a:pt x="203" y="222"/>
                  </a:lnTo>
                  <a:lnTo>
                    <a:pt x="197" y="233"/>
                  </a:lnTo>
                  <a:lnTo>
                    <a:pt x="161" y="237"/>
                  </a:lnTo>
                  <a:lnTo>
                    <a:pt x="135" y="248"/>
                  </a:lnTo>
                  <a:lnTo>
                    <a:pt x="88" y="264"/>
                  </a:lnTo>
                  <a:lnTo>
                    <a:pt x="62" y="274"/>
                  </a:lnTo>
                  <a:lnTo>
                    <a:pt x="27" y="274"/>
                  </a:lnTo>
                  <a:lnTo>
                    <a:pt x="27" y="258"/>
                  </a:lnTo>
                  <a:lnTo>
                    <a:pt x="21" y="233"/>
                  </a:lnTo>
                  <a:lnTo>
                    <a:pt x="0" y="191"/>
                  </a:lnTo>
                  <a:lnTo>
                    <a:pt x="21" y="165"/>
                  </a:lnTo>
                  <a:lnTo>
                    <a:pt x="21" y="139"/>
                  </a:lnTo>
                  <a:lnTo>
                    <a:pt x="37" y="129"/>
                  </a:lnTo>
                  <a:lnTo>
                    <a:pt x="37" y="114"/>
                  </a:lnTo>
                  <a:lnTo>
                    <a:pt x="27" y="82"/>
                  </a:lnTo>
                  <a:lnTo>
                    <a:pt x="27" y="72"/>
                  </a:lnTo>
                </a:path>
              </a:pathLst>
            </a:custGeom>
            <a:solidFill>
              <a:schemeClr val="bg1"/>
            </a:solidFill>
            <a:ln w="324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137" name="Freeform 136"/>
            <p:cNvSpPr>
              <a:spLocks noChangeArrowheads="1"/>
            </p:cNvSpPr>
            <p:nvPr/>
          </p:nvSpPr>
          <p:spPr bwMode="auto">
            <a:xfrm>
              <a:off x="3853879" y="3516313"/>
              <a:ext cx="207963" cy="153987"/>
            </a:xfrm>
            <a:custGeom>
              <a:avLst/>
              <a:gdLst>
                <a:gd name="T0" fmla="*/ 62 w 328"/>
                <a:gd name="T1" fmla="*/ 0 h 244"/>
                <a:gd name="T2" fmla="*/ 93 w 328"/>
                <a:gd name="T3" fmla="*/ 0 h 244"/>
                <a:gd name="T4" fmla="*/ 93 w 328"/>
                <a:gd name="T5" fmla="*/ 11 h 244"/>
                <a:gd name="T6" fmla="*/ 119 w 328"/>
                <a:gd name="T7" fmla="*/ 16 h 244"/>
                <a:gd name="T8" fmla="*/ 135 w 328"/>
                <a:gd name="T9" fmla="*/ 11 h 244"/>
                <a:gd name="T10" fmla="*/ 145 w 328"/>
                <a:gd name="T11" fmla="*/ 11 h 244"/>
                <a:gd name="T12" fmla="*/ 171 w 328"/>
                <a:gd name="T13" fmla="*/ 11 h 244"/>
                <a:gd name="T14" fmla="*/ 171 w 328"/>
                <a:gd name="T15" fmla="*/ 16 h 244"/>
                <a:gd name="T16" fmla="*/ 176 w 328"/>
                <a:gd name="T17" fmla="*/ 26 h 244"/>
                <a:gd name="T18" fmla="*/ 186 w 328"/>
                <a:gd name="T19" fmla="*/ 26 h 244"/>
                <a:gd name="T20" fmla="*/ 202 w 328"/>
                <a:gd name="T21" fmla="*/ 41 h 244"/>
                <a:gd name="T22" fmla="*/ 228 w 328"/>
                <a:gd name="T23" fmla="*/ 26 h 244"/>
                <a:gd name="T24" fmla="*/ 243 w 328"/>
                <a:gd name="T25" fmla="*/ 26 h 244"/>
                <a:gd name="T26" fmla="*/ 254 w 328"/>
                <a:gd name="T27" fmla="*/ 16 h 244"/>
                <a:gd name="T28" fmla="*/ 259 w 328"/>
                <a:gd name="T29" fmla="*/ 11 h 244"/>
                <a:gd name="T30" fmla="*/ 280 w 328"/>
                <a:gd name="T31" fmla="*/ 41 h 244"/>
                <a:gd name="T32" fmla="*/ 284 w 328"/>
                <a:gd name="T33" fmla="*/ 52 h 244"/>
                <a:gd name="T34" fmla="*/ 296 w 328"/>
                <a:gd name="T35" fmla="*/ 57 h 244"/>
                <a:gd name="T36" fmla="*/ 296 w 328"/>
                <a:gd name="T37" fmla="*/ 78 h 244"/>
                <a:gd name="T38" fmla="*/ 300 w 328"/>
                <a:gd name="T39" fmla="*/ 84 h 244"/>
                <a:gd name="T40" fmla="*/ 300 w 328"/>
                <a:gd name="T41" fmla="*/ 98 h 244"/>
                <a:gd name="T42" fmla="*/ 321 w 328"/>
                <a:gd name="T43" fmla="*/ 119 h 244"/>
                <a:gd name="T44" fmla="*/ 311 w 328"/>
                <a:gd name="T45" fmla="*/ 125 h 244"/>
                <a:gd name="T46" fmla="*/ 311 w 328"/>
                <a:gd name="T47" fmla="*/ 145 h 244"/>
                <a:gd name="T48" fmla="*/ 321 w 328"/>
                <a:gd name="T49" fmla="*/ 150 h 244"/>
                <a:gd name="T50" fmla="*/ 321 w 328"/>
                <a:gd name="T51" fmla="*/ 166 h 244"/>
                <a:gd name="T52" fmla="*/ 321 w 328"/>
                <a:gd name="T53" fmla="*/ 176 h 244"/>
                <a:gd name="T54" fmla="*/ 327 w 328"/>
                <a:gd name="T55" fmla="*/ 192 h 244"/>
                <a:gd name="T56" fmla="*/ 311 w 328"/>
                <a:gd name="T57" fmla="*/ 192 h 244"/>
                <a:gd name="T58" fmla="*/ 300 w 328"/>
                <a:gd name="T59" fmla="*/ 202 h 244"/>
                <a:gd name="T60" fmla="*/ 311 w 328"/>
                <a:gd name="T61" fmla="*/ 207 h 244"/>
                <a:gd name="T62" fmla="*/ 300 w 328"/>
                <a:gd name="T63" fmla="*/ 233 h 244"/>
                <a:gd name="T64" fmla="*/ 296 w 328"/>
                <a:gd name="T65" fmla="*/ 233 h 244"/>
                <a:gd name="T66" fmla="*/ 280 w 328"/>
                <a:gd name="T67" fmla="*/ 227 h 244"/>
                <a:gd name="T68" fmla="*/ 280 w 328"/>
                <a:gd name="T69" fmla="*/ 243 h 244"/>
                <a:gd name="T70" fmla="*/ 259 w 328"/>
                <a:gd name="T71" fmla="*/ 243 h 244"/>
                <a:gd name="T72" fmla="*/ 243 w 328"/>
                <a:gd name="T73" fmla="*/ 243 h 244"/>
                <a:gd name="T74" fmla="*/ 243 w 328"/>
                <a:gd name="T75" fmla="*/ 217 h 244"/>
                <a:gd name="T76" fmla="*/ 233 w 328"/>
                <a:gd name="T77" fmla="*/ 192 h 244"/>
                <a:gd name="T78" fmla="*/ 212 w 328"/>
                <a:gd name="T79" fmla="*/ 192 h 244"/>
                <a:gd name="T80" fmla="*/ 192 w 328"/>
                <a:gd name="T81" fmla="*/ 192 h 244"/>
                <a:gd name="T82" fmla="*/ 192 w 328"/>
                <a:gd name="T83" fmla="*/ 166 h 244"/>
                <a:gd name="T84" fmla="*/ 186 w 328"/>
                <a:gd name="T85" fmla="*/ 160 h 244"/>
                <a:gd name="T86" fmla="*/ 186 w 328"/>
                <a:gd name="T87" fmla="*/ 145 h 244"/>
                <a:gd name="T88" fmla="*/ 171 w 328"/>
                <a:gd name="T89" fmla="*/ 119 h 244"/>
                <a:gd name="T90" fmla="*/ 124 w 328"/>
                <a:gd name="T91" fmla="*/ 125 h 244"/>
                <a:gd name="T92" fmla="*/ 119 w 328"/>
                <a:gd name="T93" fmla="*/ 125 h 244"/>
                <a:gd name="T94" fmla="*/ 104 w 328"/>
                <a:gd name="T95" fmla="*/ 150 h 244"/>
                <a:gd name="T96" fmla="*/ 93 w 328"/>
                <a:gd name="T97" fmla="*/ 150 h 244"/>
                <a:gd name="T98" fmla="*/ 78 w 328"/>
                <a:gd name="T99" fmla="*/ 166 h 244"/>
                <a:gd name="T100" fmla="*/ 67 w 328"/>
                <a:gd name="T101" fmla="*/ 150 h 244"/>
                <a:gd name="T102" fmla="*/ 62 w 328"/>
                <a:gd name="T103" fmla="*/ 135 h 244"/>
                <a:gd name="T104" fmla="*/ 26 w 328"/>
                <a:gd name="T105" fmla="*/ 109 h 244"/>
                <a:gd name="T106" fmla="*/ 16 w 328"/>
                <a:gd name="T107" fmla="*/ 94 h 244"/>
                <a:gd name="T108" fmla="*/ 0 w 328"/>
                <a:gd name="T109" fmla="*/ 84 h 244"/>
                <a:gd name="T110" fmla="*/ 16 w 328"/>
                <a:gd name="T111" fmla="*/ 57 h 244"/>
                <a:gd name="T112" fmla="*/ 51 w 328"/>
                <a:gd name="T113" fmla="*/ 41 h 244"/>
                <a:gd name="T114" fmla="*/ 62 w 328"/>
                <a:gd name="T115" fmla="*/ 26 h 244"/>
                <a:gd name="T116" fmla="*/ 51 w 328"/>
                <a:gd name="T117" fmla="*/ 16 h 244"/>
                <a:gd name="T118" fmla="*/ 62 w 328"/>
                <a:gd name="T119" fmla="*/ 11 h 244"/>
                <a:gd name="T120" fmla="*/ 62 w 328"/>
                <a:gd name="T121" fmla="*/ 0 h 244"/>
                <a:gd name="T122" fmla="*/ 62 w 328"/>
                <a:gd name="T123" fmla="*/ 0 h 24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28"/>
                <a:gd name="T187" fmla="*/ 0 h 244"/>
                <a:gd name="T188" fmla="*/ 328 w 328"/>
                <a:gd name="T189" fmla="*/ 244 h 24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28" h="244">
                  <a:moveTo>
                    <a:pt x="62" y="0"/>
                  </a:moveTo>
                  <a:lnTo>
                    <a:pt x="93" y="0"/>
                  </a:lnTo>
                  <a:lnTo>
                    <a:pt x="93" y="11"/>
                  </a:lnTo>
                  <a:lnTo>
                    <a:pt x="119" y="16"/>
                  </a:lnTo>
                  <a:lnTo>
                    <a:pt x="135" y="11"/>
                  </a:lnTo>
                  <a:lnTo>
                    <a:pt x="145" y="11"/>
                  </a:lnTo>
                  <a:lnTo>
                    <a:pt x="171" y="11"/>
                  </a:lnTo>
                  <a:lnTo>
                    <a:pt x="171" y="16"/>
                  </a:lnTo>
                  <a:lnTo>
                    <a:pt x="176" y="26"/>
                  </a:lnTo>
                  <a:lnTo>
                    <a:pt x="186" y="26"/>
                  </a:lnTo>
                  <a:lnTo>
                    <a:pt x="202" y="41"/>
                  </a:lnTo>
                  <a:lnTo>
                    <a:pt x="228" y="26"/>
                  </a:lnTo>
                  <a:lnTo>
                    <a:pt x="243" y="26"/>
                  </a:lnTo>
                  <a:lnTo>
                    <a:pt x="254" y="16"/>
                  </a:lnTo>
                  <a:lnTo>
                    <a:pt x="259" y="11"/>
                  </a:lnTo>
                  <a:lnTo>
                    <a:pt x="280" y="41"/>
                  </a:lnTo>
                  <a:lnTo>
                    <a:pt x="284" y="52"/>
                  </a:lnTo>
                  <a:lnTo>
                    <a:pt x="296" y="57"/>
                  </a:lnTo>
                  <a:lnTo>
                    <a:pt x="296" y="78"/>
                  </a:lnTo>
                  <a:lnTo>
                    <a:pt x="300" y="84"/>
                  </a:lnTo>
                  <a:lnTo>
                    <a:pt x="300" y="98"/>
                  </a:lnTo>
                  <a:lnTo>
                    <a:pt x="321" y="119"/>
                  </a:lnTo>
                  <a:lnTo>
                    <a:pt x="311" y="125"/>
                  </a:lnTo>
                  <a:lnTo>
                    <a:pt x="311" y="145"/>
                  </a:lnTo>
                  <a:lnTo>
                    <a:pt x="321" y="150"/>
                  </a:lnTo>
                  <a:lnTo>
                    <a:pt x="321" y="166"/>
                  </a:lnTo>
                  <a:lnTo>
                    <a:pt x="321" y="176"/>
                  </a:lnTo>
                  <a:lnTo>
                    <a:pt x="327" y="192"/>
                  </a:lnTo>
                  <a:lnTo>
                    <a:pt x="311" y="192"/>
                  </a:lnTo>
                  <a:lnTo>
                    <a:pt x="300" y="202"/>
                  </a:lnTo>
                  <a:lnTo>
                    <a:pt x="311" y="207"/>
                  </a:lnTo>
                  <a:lnTo>
                    <a:pt x="300" y="233"/>
                  </a:lnTo>
                  <a:lnTo>
                    <a:pt x="296" y="233"/>
                  </a:lnTo>
                  <a:lnTo>
                    <a:pt x="280" y="227"/>
                  </a:lnTo>
                  <a:lnTo>
                    <a:pt x="280" y="243"/>
                  </a:lnTo>
                  <a:lnTo>
                    <a:pt x="259" y="243"/>
                  </a:lnTo>
                  <a:lnTo>
                    <a:pt x="243" y="243"/>
                  </a:lnTo>
                  <a:lnTo>
                    <a:pt x="243" y="217"/>
                  </a:lnTo>
                  <a:lnTo>
                    <a:pt x="233" y="192"/>
                  </a:lnTo>
                  <a:lnTo>
                    <a:pt x="212" y="192"/>
                  </a:lnTo>
                  <a:lnTo>
                    <a:pt x="192" y="192"/>
                  </a:lnTo>
                  <a:lnTo>
                    <a:pt x="192" y="166"/>
                  </a:lnTo>
                  <a:lnTo>
                    <a:pt x="186" y="160"/>
                  </a:lnTo>
                  <a:lnTo>
                    <a:pt x="186" y="145"/>
                  </a:lnTo>
                  <a:lnTo>
                    <a:pt x="171" y="119"/>
                  </a:lnTo>
                  <a:lnTo>
                    <a:pt x="124" y="125"/>
                  </a:lnTo>
                  <a:lnTo>
                    <a:pt x="119" y="125"/>
                  </a:lnTo>
                  <a:lnTo>
                    <a:pt x="104" y="150"/>
                  </a:lnTo>
                  <a:lnTo>
                    <a:pt x="93" y="150"/>
                  </a:lnTo>
                  <a:lnTo>
                    <a:pt x="78" y="166"/>
                  </a:lnTo>
                  <a:lnTo>
                    <a:pt x="67" y="150"/>
                  </a:lnTo>
                  <a:lnTo>
                    <a:pt x="62" y="135"/>
                  </a:lnTo>
                  <a:lnTo>
                    <a:pt x="26" y="109"/>
                  </a:lnTo>
                  <a:lnTo>
                    <a:pt x="16" y="94"/>
                  </a:lnTo>
                  <a:lnTo>
                    <a:pt x="0" y="84"/>
                  </a:lnTo>
                  <a:lnTo>
                    <a:pt x="16" y="57"/>
                  </a:lnTo>
                  <a:lnTo>
                    <a:pt x="51" y="41"/>
                  </a:lnTo>
                  <a:lnTo>
                    <a:pt x="62" y="26"/>
                  </a:lnTo>
                  <a:lnTo>
                    <a:pt x="51" y="16"/>
                  </a:lnTo>
                  <a:lnTo>
                    <a:pt x="62" y="11"/>
                  </a:lnTo>
                  <a:lnTo>
                    <a:pt x="62" y="0"/>
                  </a:lnTo>
                </a:path>
              </a:pathLst>
            </a:custGeom>
            <a:solidFill>
              <a:schemeClr val="bg1"/>
            </a:solidFill>
            <a:ln w="324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138" name="Freeform 137"/>
            <p:cNvSpPr>
              <a:spLocks noChangeArrowheads="1"/>
            </p:cNvSpPr>
            <p:nvPr/>
          </p:nvSpPr>
          <p:spPr bwMode="auto">
            <a:xfrm>
              <a:off x="3807842" y="3516313"/>
              <a:ext cx="85725" cy="53975"/>
            </a:xfrm>
            <a:custGeom>
              <a:avLst/>
              <a:gdLst>
                <a:gd name="T0" fmla="*/ 0 w 136"/>
                <a:gd name="T1" fmla="*/ 16 h 85"/>
                <a:gd name="T2" fmla="*/ 31 w 136"/>
                <a:gd name="T3" fmla="*/ 11 h 85"/>
                <a:gd name="T4" fmla="*/ 47 w 136"/>
                <a:gd name="T5" fmla="*/ 11 h 85"/>
                <a:gd name="T6" fmla="*/ 67 w 136"/>
                <a:gd name="T7" fmla="*/ 0 h 85"/>
                <a:gd name="T8" fmla="*/ 135 w 136"/>
                <a:gd name="T9" fmla="*/ 0 h 85"/>
                <a:gd name="T10" fmla="*/ 135 w 136"/>
                <a:gd name="T11" fmla="*/ 11 h 85"/>
                <a:gd name="T12" fmla="*/ 124 w 136"/>
                <a:gd name="T13" fmla="*/ 16 h 85"/>
                <a:gd name="T14" fmla="*/ 135 w 136"/>
                <a:gd name="T15" fmla="*/ 26 h 85"/>
                <a:gd name="T16" fmla="*/ 124 w 136"/>
                <a:gd name="T17" fmla="*/ 41 h 85"/>
                <a:gd name="T18" fmla="*/ 88 w 136"/>
                <a:gd name="T19" fmla="*/ 57 h 85"/>
                <a:gd name="T20" fmla="*/ 72 w 136"/>
                <a:gd name="T21" fmla="*/ 84 h 85"/>
                <a:gd name="T22" fmla="*/ 67 w 136"/>
                <a:gd name="T23" fmla="*/ 68 h 85"/>
                <a:gd name="T24" fmla="*/ 57 w 136"/>
                <a:gd name="T25" fmla="*/ 78 h 85"/>
                <a:gd name="T26" fmla="*/ 57 w 136"/>
                <a:gd name="T27" fmla="*/ 41 h 85"/>
                <a:gd name="T28" fmla="*/ 31 w 136"/>
                <a:gd name="T29" fmla="*/ 41 h 85"/>
                <a:gd name="T30" fmla="*/ 31 w 136"/>
                <a:gd name="T31" fmla="*/ 37 h 85"/>
                <a:gd name="T32" fmla="*/ 16 w 136"/>
                <a:gd name="T33" fmla="*/ 26 h 85"/>
                <a:gd name="T34" fmla="*/ 0 w 136"/>
                <a:gd name="T35" fmla="*/ 16 h 85"/>
                <a:gd name="T36" fmla="*/ 0 w 136"/>
                <a:gd name="T37" fmla="*/ 16 h 8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36"/>
                <a:gd name="T58" fmla="*/ 0 h 85"/>
                <a:gd name="T59" fmla="*/ 136 w 136"/>
                <a:gd name="T60" fmla="*/ 85 h 8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36" h="85">
                  <a:moveTo>
                    <a:pt x="0" y="16"/>
                  </a:moveTo>
                  <a:lnTo>
                    <a:pt x="31" y="11"/>
                  </a:lnTo>
                  <a:lnTo>
                    <a:pt x="47" y="11"/>
                  </a:lnTo>
                  <a:lnTo>
                    <a:pt x="67" y="0"/>
                  </a:lnTo>
                  <a:lnTo>
                    <a:pt x="135" y="0"/>
                  </a:lnTo>
                  <a:lnTo>
                    <a:pt x="135" y="11"/>
                  </a:lnTo>
                  <a:lnTo>
                    <a:pt x="124" y="16"/>
                  </a:lnTo>
                  <a:lnTo>
                    <a:pt x="135" y="26"/>
                  </a:lnTo>
                  <a:lnTo>
                    <a:pt x="124" y="41"/>
                  </a:lnTo>
                  <a:lnTo>
                    <a:pt x="88" y="57"/>
                  </a:lnTo>
                  <a:lnTo>
                    <a:pt x="72" y="84"/>
                  </a:lnTo>
                  <a:lnTo>
                    <a:pt x="67" y="68"/>
                  </a:lnTo>
                  <a:lnTo>
                    <a:pt x="57" y="78"/>
                  </a:lnTo>
                  <a:lnTo>
                    <a:pt x="57" y="41"/>
                  </a:lnTo>
                  <a:lnTo>
                    <a:pt x="31" y="41"/>
                  </a:lnTo>
                  <a:lnTo>
                    <a:pt x="31" y="37"/>
                  </a:lnTo>
                  <a:lnTo>
                    <a:pt x="16" y="26"/>
                  </a:lnTo>
                  <a:lnTo>
                    <a:pt x="0" y="16"/>
                  </a:lnTo>
                </a:path>
              </a:pathLst>
            </a:custGeom>
            <a:solidFill>
              <a:schemeClr val="bg1"/>
            </a:solidFill>
            <a:ln w="324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139" name="Freeform 138"/>
            <p:cNvSpPr>
              <a:spLocks noChangeArrowheads="1"/>
            </p:cNvSpPr>
            <p:nvPr/>
          </p:nvSpPr>
          <p:spPr bwMode="auto">
            <a:xfrm>
              <a:off x="4517454" y="3506788"/>
              <a:ext cx="217488" cy="311150"/>
            </a:xfrm>
            <a:custGeom>
              <a:avLst/>
              <a:gdLst>
                <a:gd name="T0" fmla="*/ 270 w 344"/>
                <a:gd name="T1" fmla="*/ 0 h 493"/>
                <a:gd name="T2" fmla="*/ 285 w 344"/>
                <a:gd name="T3" fmla="*/ 27 h 493"/>
                <a:gd name="T4" fmla="*/ 295 w 344"/>
                <a:gd name="T5" fmla="*/ 73 h 493"/>
                <a:gd name="T6" fmla="*/ 301 w 344"/>
                <a:gd name="T7" fmla="*/ 125 h 493"/>
                <a:gd name="T8" fmla="*/ 280 w 344"/>
                <a:gd name="T9" fmla="*/ 141 h 493"/>
                <a:gd name="T10" fmla="*/ 254 w 344"/>
                <a:gd name="T11" fmla="*/ 161 h 493"/>
                <a:gd name="T12" fmla="*/ 301 w 344"/>
                <a:gd name="T13" fmla="*/ 202 h 493"/>
                <a:gd name="T14" fmla="*/ 321 w 344"/>
                <a:gd name="T15" fmla="*/ 243 h 493"/>
                <a:gd name="T16" fmla="*/ 301 w 344"/>
                <a:gd name="T17" fmla="*/ 270 h 493"/>
                <a:gd name="T18" fmla="*/ 280 w 344"/>
                <a:gd name="T19" fmla="*/ 316 h 493"/>
                <a:gd name="T20" fmla="*/ 285 w 344"/>
                <a:gd name="T21" fmla="*/ 358 h 493"/>
                <a:gd name="T22" fmla="*/ 301 w 344"/>
                <a:gd name="T23" fmla="*/ 394 h 493"/>
                <a:gd name="T24" fmla="*/ 336 w 344"/>
                <a:gd name="T25" fmla="*/ 451 h 493"/>
                <a:gd name="T26" fmla="*/ 336 w 344"/>
                <a:gd name="T27" fmla="*/ 476 h 493"/>
                <a:gd name="T28" fmla="*/ 285 w 344"/>
                <a:gd name="T29" fmla="*/ 476 h 493"/>
                <a:gd name="T30" fmla="*/ 203 w 344"/>
                <a:gd name="T31" fmla="*/ 487 h 493"/>
                <a:gd name="T32" fmla="*/ 135 w 344"/>
                <a:gd name="T33" fmla="*/ 487 h 493"/>
                <a:gd name="T34" fmla="*/ 78 w 344"/>
                <a:gd name="T35" fmla="*/ 487 h 493"/>
                <a:gd name="T36" fmla="*/ 62 w 344"/>
                <a:gd name="T37" fmla="*/ 441 h 493"/>
                <a:gd name="T38" fmla="*/ 41 w 344"/>
                <a:gd name="T39" fmla="*/ 409 h 493"/>
                <a:gd name="T40" fmla="*/ 27 w 344"/>
                <a:gd name="T41" fmla="*/ 394 h 493"/>
                <a:gd name="T42" fmla="*/ 0 w 344"/>
                <a:gd name="T43" fmla="*/ 384 h 493"/>
                <a:gd name="T44" fmla="*/ 27 w 344"/>
                <a:gd name="T45" fmla="*/ 316 h 493"/>
                <a:gd name="T46" fmla="*/ 78 w 344"/>
                <a:gd name="T47" fmla="*/ 274 h 493"/>
                <a:gd name="T48" fmla="*/ 104 w 344"/>
                <a:gd name="T49" fmla="*/ 270 h 493"/>
                <a:gd name="T50" fmla="*/ 119 w 344"/>
                <a:gd name="T51" fmla="*/ 290 h 493"/>
                <a:gd name="T52" fmla="*/ 150 w 344"/>
                <a:gd name="T53" fmla="*/ 274 h 493"/>
                <a:gd name="T54" fmla="*/ 150 w 344"/>
                <a:gd name="T55" fmla="*/ 259 h 493"/>
                <a:gd name="T56" fmla="*/ 192 w 344"/>
                <a:gd name="T57" fmla="*/ 192 h 493"/>
                <a:gd name="T58" fmla="*/ 217 w 344"/>
                <a:gd name="T59" fmla="*/ 161 h 493"/>
                <a:gd name="T60" fmla="*/ 228 w 344"/>
                <a:gd name="T61" fmla="*/ 125 h 493"/>
                <a:gd name="T62" fmla="*/ 244 w 344"/>
                <a:gd name="T63" fmla="*/ 84 h 493"/>
                <a:gd name="T64" fmla="*/ 280 w 344"/>
                <a:gd name="T65" fmla="*/ 68 h 493"/>
                <a:gd name="T66" fmla="*/ 254 w 344"/>
                <a:gd name="T67" fmla="*/ 31 h 493"/>
                <a:gd name="T68" fmla="*/ 254 w 344"/>
                <a:gd name="T69" fmla="*/ 0 h 49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44"/>
                <a:gd name="T106" fmla="*/ 0 h 493"/>
                <a:gd name="T107" fmla="*/ 344 w 344"/>
                <a:gd name="T108" fmla="*/ 493 h 49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44" h="493">
                  <a:moveTo>
                    <a:pt x="254" y="0"/>
                  </a:moveTo>
                  <a:lnTo>
                    <a:pt x="270" y="0"/>
                  </a:lnTo>
                  <a:lnTo>
                    <a:pt x="270" y="16"/>
                  </a:lnTo>
                  <a:lnTo>
                    <a:pt x="285" y="27"/>
                  </a:lnTo>
                  <a:lnTo>
                    <a:pt x="295" y="52"/>
                  </a:lnTo>
                  <a:lnTo>
                    <a:pt x="295" y="73"/>
                  </a:lnTo>
                  <a:lnTo>
                    <a:pt x="295" y="99"/>
                  </a:lnTo>
                  <a:lnTo>
                    <a:pt x="301" y="125"/>
                  </a:lnTo>
                  <a:lnTo>
                    <a:pt x="321" y="141"/>
                  </a:lnTo>
                  <a:lnTo>
                    <a:pt x="280" y="141"/>
                  </a:lnTo>
                  <a:lnTo>
                    <a:pt x="259" y="141"/>
                  </a:lnTo>
                  <a:lnTo>
                    <a:pt x="254" y="161"/>
                  </a:lnTo>
                  <a:lnTo>
                    <a:pt x="285" y="192"/>
                  </a:lnTo>
                  <a:lnTo>
                    <a:pt x="301" y="202"/>
                  </a:lnTo>
                  <a:lnTo>
                    <a:pt x="311" y="233"/>
                  </a:lnTo>
                  <a:lnTo>
                    <a:pt x="321" y="243"/>
                  </a:lnTo>
                  <a:lnTo>
                    <a:pt x="321" y="259"/>
                  </a:lnTo>
                  <a:lnTo>
                    <a:pt x="301" y="270"/>
                  </a:lnTo>
                  <a:lnTo>
                    <a:pt x="285" y="311"/>
                  </a:lnTo>
                  <a:lnTo>
                    <a:pt x="280" y="316"/>
                  </a:lnTo>
                  <a:lnTo>
                    <a:pt x="280" y="352"/>
                  </a:lnTo>
                  <a:lnTo>
                    <a:pt x="285" y="358"/>
                  </a:lnTo>
                  <a:lnTo>
                    <a:pt x="285" y="384"/>
                  </a:lnTo>
                  <a:lnTo>
                    <a:pt x="301" y="394"/>
                  </a:lnTo>
                  <a:lnTo>
                    <a:pt x="301" y="419"/>
                  </a:lnTo>
                  <a:lnTo>
                    <a:pt x="336" y="451"/>
                  </a:lnTo>
                  <a:lnTo>
                    <a:pt x="343" y="451"/>
                  </a:lnTo>
                  <a:lnTo>
                    <a:pt x="336" y="476"/>
                  </a:lnTo>
                  <a:lnTo>
                    <a:pt x="343" y="487"/>
                  </a:lnTo>
                  <a:lnTo>
                    <a:pt x="285" y="476"/>
                  </a:lnTo>
                  <a:lnTo>
                    <a:pt x="217" y="487"/>
                  </a:lnTo>
                  <a:lnTo>
                    <a:pt x="203" y="487"/>
                  </a:lnTo>
                  <a:lnTo>
                    <a:pt x="172" y="487"/>
                  </a:lnTo>
                  <a:lnTo>
                    <a:pt x="135" y="487"/>
                  </a:lnTo>
                  <a:lnTo>
                    <a:pt x="135" y="492"/>
                  </a:lnTo>
                  <a:lnTo>
                    <a:pt x="78" y="487"/>
                  </a:lnTo>
                  <a:lnTo>
                    <a:pt x="62" y="476"/>
                  </a:lnTo>
                  <a:lnTo>
                    <a:pt x="62" y="441"/>
                  </a:lnTo>
                  <a:lnTo>
                    <a:pt x="62" y="419"/>
                  </a:lnTo>
                  <a:lnTo>
                    <a:pt x="41" y="409"/>
                  </a:lnTo>
                  <a:lnTo>
                    <a:pt x="37" y="409"/>
                  </a:lnTo>
                  <a:lnTo>
                    <a:pt x="27" y="394"/>
                  </a:lnTo>
                  <a:lnTo>
                    <a:pt x="11" y="384"/>
                  </a:lnTo>
                  <a:lnTo>
                    <a:pt x="0" y="384"/>
                  </a:lnTo>
                  <a:lnTo>
                    <a:pt x="16" y="352"/>
                  </a:lnTo>
                  <a:lnTo>
                    <a:pt x="27" y="316"/>
                  </a:lnTo>
                  <a:lnTo>
                    <a:pt x="52" y="290"/>
                  </a:lnTo>
                  <a:lnTo>
                    <a:pt x="78" y="274"/>
                  </a:lnTo>
                  <a:lnTo>
                    <a:pt x="94" y="274"/>
                  </a:lnTo>
                  <a:lnTo>
                    <a:pt x="104" y="270"/>
                  </a:lnTo>
                  <a:lnTo>
                    <a:pt x="119" y="286"/>
                  </a:lnTo>
                  <a:lnTo>
                    <a:pt x="119" y="290"/>
                  </a:lnTo>
                  <a:lnTo>
                    <a:pt x="135" y="290"/>
                  </a:lnTo>
                  <a:lnTo>
                    <a:pt x="150" y="274"/>
                  </a:lnTo>
                  <a:lnTo>
                    <a:pt x="160" y="274"/>
                  </a:lnTo>
                  <a:lnTo>
                    <a:pt x="150" y="259"/>
                  </a:lnTo>
                  <a:lnTo>
                    <a:pt x="176" y="207"/>
                  </a:lnTo>
                  <a:lnTo>
                    <a:pt x="192" y="192"/>
                  </a:lnTo>
                  <a:lnTo>
                    <a:pt x="192" y="166"/>
                  </a:lnTo>
                  <a:lnTo>
                    <a:pt x="217" y="161"/>
                  </a:lnTo>
                  <a:lnTo>
                    <a:pt x="213" y="141"/>
                  </a:lnTo>
                  <a:lnTo>
                    <a:pt x="228" y="125"/>
                  </a:lnTo>
                  <a:lnTo>
                    <a:pt x="228" y="109"/>
                  </a:lnTo>
                  <a:lnTo>
                    <a:pt x="244" y="84"/>
                  </a:lnTo>
                  <a:lnTo>
                    <a:pt x="259" y="94"/>
                  </a:lnTo>
                  <a:lnTo>
                    <a:pt x="280" y="68"/>
                  </a:lnTo>
                  <a:lnTo>
                    <a:pt x="270" y="41"/>
                  </a:lnTo>
                  <a:lnTo>
                    <a:pt x="254" y="31"/>
                  </a:lnTo>
                  <a:lnTo>
                    <a:pt x="254" y="0"/>
                  </a:lnTo>
                </a:path>
              </a:pathLst>
            </a:custGeom>
            <a:solidFill>
              <a:schemeClr val="bg1"/>
            </a:solidFill>
            <a:ln w="324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140" name="Freeform 139"/>
            <p:cNvSpPr>
              <a:spLocks noChangeArrowheads="1"/>
            </p:cNvSpPr>
            <p:nvPr/>
          </p:nvSpPr>
          <p:spPr bwMode="auto">
            <a:xfrm>
              <a:off x="5241354" y="3740150"/>
              <a:ext cx="227013" cy="282575"/>
            </a:xfrm>
            <a:custGeom>
              <a:avLst/>
              <a:gdLst>
                <a:gd name="T0" fmla="*/ 11 w 359"/>
                <a:gd name="T1" fmla="*/ 41 h 446"/>
                <a:gd name="T2" fmla="*/ 16 w 359"/>
                <a:gd name="T3" fmla="*/ 26 h 446"/>
                <a:gd name="T4" fmla="*/ 42 w 359"/>
                <a:gd name="T5" fmla="*/ 16 h 446"/>
                <a:gd name="T6" fmla="*/ 68 w 359"/>
                <a:gd name="T7" fmla="*/ 0 h 446"/>
                <a:gd name="T8" fmla="*/ 78 w 359"/>
                <a:gd name="T9" fmla="*/ 16 h 446"/>
                <a:gd name="T10" fmla="*/ 84 w 359"/>
                <a:gd name="T11" fmla="*/ 16 h 446"/>
                <a:gd name="T12" fmla="*/ 109 w 359"/>
                <a:gd name="T13" fmla="*/ 26 h 446"/>
                <a:gd name="T14" fmla="*/ 161 w 359"/>
                <a:gd name="T15" fmla="*/ 41 h 446"/>
                <a:gd name="T16" fmla="*/ 203 w 359"/>
                <a:gd name="T17" fmla="*/ 67 h 446"/>
                <a:gd name="T18" fmla="*/ 249 w 359"/>
                <a:gd name="T19" fmla="*/ 72 h 446"/>
                <a:gd name="T20" fmla="*/ 270 w 359"/>
                <a:gd name="T21" fmla="*/ 41 h 446"/>
                <a:gd name="T22" fmla="*/ 285 w 359"/>
                <a:gd name="T23" fmla="*/ 41 h 446"/>
                <a:gd name="T24" fmla="*/ 311 w 359"/>
                <a:gd name="T25" fmla="*/ 41 h 446"/>
                <a:gd name="T26" fmla="*/ 327 w 359"/>
                <a:gd name="T27" fmla="*/ 51 h 446"/>
                <a:gd name="T28" fmla="*/ 358 w 359"/>
                <a:gd name="T29" fmla="*/ 51 h 446"/>
                <a:gd name="T30" fmla="*/ 317 w 359"/>
                <a:gd name="T31" fmla="*/ 98 h 446"/>
                <a:gd name="T32" fmla="*/ 317 w 359"/>
                <a:gd name="T33" fmla="*/ 259 h 446"/>
                <a:gd name="T34" fmla="*/ 342 w 359"/>
                <a:gd name="T35" fmla="*/ 290 h 446"/>
                <a:gd name="T36" fmla="*/ 337 w 359"/>
                <a:gd name="T37" fmla="*/ 310 h 446"/>
                <a:gd name="T38" fmla="*/ 311 w 359"/>
                <a:gd name="T39" fmla="*/ 326 h 446"/>
                <a:gd name="T40" fmla="*/ 311 w 359"/>
                <a:gd name="T41" fmla="*/ 337 h 446"/>
                <a:gd name="T42" fmla="*/ 295 w 359"/>
                <a:gd name="T43" fmla="*/ 341 h 446"/>
                <a:gd name="T44" fmla="*/ 275 w 359"/>
                <a:gd name="T45" fmla="*/ 352 h 446"/>
                <a:gd name="T46" fmla="*/ 270 w 359"/>
                <a:gd name="T47" fmla="*/ 378 h 446"/>
                <a:gd name="T48" fmla="*/ 249 w 359"/>
                <a:gd name="T49" fmla="*/ 419 h 446"/>
                <a:gd name="T50" fmla="*/ 233 w 359"/>
                <a:gd name="T51" fmla="*/ 445 h 446"/>
                <a:gd name="T52" fmla="*/ 176 w 359"/>
                <a:gd name="T53" fmla="*/ 394 h 446"/>
                <a:gd name="T54" fmla="*/ 176 w 359"/>
                <a:gd name="T55" fmla="*/ 367 h 446"/>
                <a:gd name="T56" fmla="*/ 16 w 359"/>
                <a:gd name="T57" fmla="*/ 269 h 446"/>
                <a:gd name="T58" fmla="*/ 0 w 359"/>
                <a:gd name="T59" fmla="*/ 269 h 446"/>
                <a:gd name="T60" fmla="*/ 0 w 359"/>
                <a:gd name="T61" fmla="*/ 217 h 446"/>
                <a:gd name="T62" fmla="*/ 31 w 359"/>
                <a:gd name="T63" fmla="*/ 165 h 446"/>
                <a:gd name="T64" fmla="*/ 52 w 359"/>
                <a:gd name="T65" fmla="*/ 139 h 446"/>
                <a:gd name="T66" fmla="*/ 31 w 359"/>
                <a:gd name="T67" fmla="*/ 98 h 446"/>
                <a:gd name="T68" fmla="*/ 27 w 359"/>
                <a:gd name="T69" fmla="*/ 72 h 446"/>
                <a:gd name="T70" fmla="*/ 27 w 359"/>
                <a:gd name="T71" fmla="*/ 57 h 446"/>
                <a:gd name="T72" fmla="*/ 11 w 359"/>
                <a:gd name="T73" fmla="*/ 51 h 446"/>
                <a:gd name="T74" fmla="*/ 11 w 359"/>
                <a:gd name="T75" fmla="*/ 41 h 446"/>
                <a:gd name="T76" fmla="*/ 11 w 359"/>
                <a:gd name="T77" fmla="*/ 41 h 44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359"/>
                <a:gd name="T118" fmla="*/ 0 h 446"/>
                <a:gd name="T119" fmla="*/ 359 w 359"/>
                <a:gd name="T120" fmla="*/ 446 h 44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359" h="446">
                  <a:moveTo>
                    <a:pt x="11" y="41"/>
                  </a:moveTo>
                  <a:lnTo>
                    <a:pt x="16" y="26"/>
                  </a:lnTo>
                  <a:lnTo>
                    <a:pt x="42" y="16"/>
                  </a:lnTo>
                  <a:lnTo>
                    <a:pt x="68" y="0"/>
                  </a:lnTo>
                  <a:lnTo>
                    <a:pt x="78" y="16"/>
                  </a:lnTo>
                  <a:lnTo>
                    <a:pt x="84" y="16"/>
                  </a:lnTo>
                  <a:lnTo>
                    <a:pt x="109" y="26"/>
                  </a:lnTo>
                  <a:lnTo>
                    <a:pt x="161" y="41"/>
                  </a:lnTo>
                  <a:lnTo>
                    <a:pt x="203" y="67"/>
                  </a:lnTo>
                  <a:lnTo>
                    <a:pt x="249" y="72"/>
                  </a:lnTo>
                  <a:lnTo>
                    <a:pt x="270" y="41"/>
                  </a:lnTo>
                  <a:lnTo>
                    <a:pt x="285" y="41"/>
                  </a:lnTo>
                  <a:lnTo>
                    <a:pt x="311" y="41"/>
                  </a:lnTo>
                  <a:lnTo>
                    <a:pt x="327" y="51"/>
                  </a:lnTo>
                  <a:lnTo>
                    <a:pt x="358" y="51"/>
                  </a:lnTo>
                  <a:lnTo>
                    <a:pt x="317" y="98"/>
                  </a:lnTo>
                  <a:lnTo>
                    <a:pt x="317" y="259"/>
                  </a:lnTo>
                  <a:lnTo>
                    <a:pt x="342" y="290"/>
                  </a:lnTo>
                  <a:lnTo>
                    <a:pt x="337" y="310"/>
                  </a:lnTo>
                  <a:lnTo>
                    <a:pt x="311" y="326"/>
                  </a:lnTo>
                  <a:lnTo>
                    <a:pt x="311" y="337"/>
                  </a:lnTo>
                  <a:lnTo>
                    <a:pt x="295" y="341"/>
                  </a:lnTo>
                  <a:lnTo>
                    <a:pt x="275" y="352"/>
                  </a:lnTo>
                  <a:lnTo>
                    <a:pt x="270" y="378"/>
                  </a:lnTo>
                  <a:lnTo>
                    <a:pt x="249" y="419"/>
                  </a:lnTo>
                  <a:lnTo>
                    <a:pt x="233" y="445"/>
                  </a:lnTo>
                  <a:lnTo>
                    <a:pt x="176" y="394"/>
                  </a:lnTo>
                  <a:lnTo>
                    <a:pt x="176" y="367"/>
                  </a:lnTo>
                  <a:lnTo>
                    <a:pt x="16" y="269"/>
                  </a:lnTo>
                  <a:lnTo>
                    <a:pt x="0" y="269"/>
                  </a:lnTo>
                  <a:lnTo>
                    <a:pt x="0" y="217"/>
                  </a:lnTo>
                  <a:lnTo>
                    <a:pt x="31" y="165"/>
                  </a:lnTo>
                  <a:lnTo>
                    <a:pt x="52" y="139"/>
                  </a:lnTo>
                  <a:lnTo>
                    <a:pt x="31" y="98"/>
                  </a:lnTo>
                  <a:lnTo>
                    <a:pt x="27" y="72"/>
                  </a:lnTo>
                  <a:lnTo>
                    <a:pt x="27" y="57"/>
                  </a:lnTo>
                  <a:lnTo>
                    <a:pt x="11" y="51"/>
                  </a:lnTo>
                  <a:lnTo>
                    <a:pt x="11" y="41"/>
                  </a:lnTo>
                </a:path>
              </a:pathLst>
            </a:custGeom>
            <a:solidFill>
              <a:schemeClr val="bg1"/>
            </a:solidFill>
            <a:ln w="324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141" name="Freeform 140"/>
            <p:cNvSpPr>
              <a:spLocks noChangeArrowheads="1"/>
            </p:cNvSpPr>
            <p:nvPr/>
          </p:nvSpPr>
          <p:spPr bwMode="auto">
            <a:xfrm>
              <a:off x="5498529" y="4211638"/>
              <a:ext cx="3175" cy="17462"/>
            </a:xfrm>
            <a:custGeom>
              <a:avLst/>
              <a:gdLst>
                <a:gd name="T0" fmla="*/ 5 w 6"/>
                <a:gd name="T1" fmla="*/ 27 h 28"/>
                <a:gd name="T2" fmla="*/ 0 w 6"/>
                <a:gd name="T3" fmla="*/ 16 h 28"/>
                <a:gd name="T4" fmla="*/ 0 w 6"/>
                <a:gd name="T5" fmla="*/ 6 h 28"/>
                <a:gd name="T6" fmla="*/ 0 w 6"/>
                <a:gd name="T7" fmla="*/ 0 h 28"/>
                <a:gd name="T8" fmla="*/ 5 w 6"/>
                <a:gd name="T9" fmla="*/ 0 h 28"/>
                <a:gd name="T10" fmla="*/ 5 w 6"/>
                <a:gd name="T11" fmla="*/ 27 h 28"/>
                <a:gd name="T12" fmla="*/ 5 w 6"/>
                <a:gd name="T13" fmla="*/ 27 h 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"/>
                <a:gd name="T22" fmla="*/ 0 h 28"/>
                <a:gd name="T23" fmla="*/ 6 w 6"/>
                <a:gd name="T24" fmla="*/ 28 h 2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" h="28">
                  <a:moveTo>
                    <a:pt x="5" y="27"/>
                  </a:moveTo>
                  <a:lnTo>
                    <a:pt x="0" y="16"/>
                  </a:lnTo>
                  <a:lnTo>
                    <a:pt x="0" y="6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27"/>
                  </a:lnTo>
                </a:path>
              </a:pathLst>
            </a:custGeom>
            <a:solidFill>
              <a:schemeClr val="bg1"/>
            </a:solidFill>
            <a:ln w="324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142" name="Freeform 141"/>
            <p:cNvSpPr>
              <a:spLocks noChangeArrowheads="1"/>
            </p:cNvSpPr>
            <p:nvPr/>
          </p:nvSpPr>
          <p:spPr bwMode="auto">
            <a:xfrm>
              <a:off x="4593654" y="3776663"/>
              <a:ext cx="209550" cy="249237"/>
            </a:xfrm>
            <a:custGeom>
              <a:avLst/>
              <a:gdLst>
                <a:gd name="T0" fmla="*/ 244 w 333"/>
                <a:gd name="T1" fmla="*/ 36 h 395"/>
                <a:gd name="T2" fmla="*/ 285 w 333"/>
                <a:gd name="T3" fmla="*/ 0 h 395"/>
                <a:gd name="T4" fmla="*/ 332 w 333"/>
                <a:gd name="T5" fmla="*/ 0 h 395"/>
                <a:gd name="T6" fmla="*/ 326 w 333"/>
                <a:gd name="T7" fmla="*/ 41 h 395"/>
                <a:gd name="T8" fmla="*/ 311 w 333"/>
                <a:gd name="T9" fmla="*/ 104 h 395"/>
                <a:gd name="T10" fmla="*/ 301 w 333"/>
                <a:gd name="T11" fmla="*/ 151 h 395"/>
                <a:gd name="T12" fmla="*/ 301 w 333"/>
                <a:gd name="T13" fmla="*/ 186 h 395"/>
                <a:gd name="T14" fmla="*/ 258 w 333"/>
                <a:gd name="T15" fmla="*/ 212 h 395"/>
                <a:gd name="T16" fmla="*/ 244 w 333"/>
                <a:gd name="T17" fmla="*/ 243 h 395"/>
                <a:gd name="T18" fmla="*/ 223 w 333"/>
                <a:gd name="T19" fmla="*/ 285 h 395"/>
                <a:gd name="T20" fmla="*/ 217 w 333"/>
                <a:gd name="T21" fmla="*/ 337 h 395"/>
                <a:gd name="T22" fmla="*/ 182 w 333"/>
                <a:gd name="T23" fmla="*/ 363 h 395"/>
                <a:gd name="T24" fmla="*/ 160 w 333"/>
                <a:gd name="T25" fmla="*/ 388 h 395"/>
                <a:gd name="T26" fmla="*/ 140 w 333"/>
                <a:gd name="T27" fmla="*/ 363 h 395"/>
                <a:gd name="T28" fmla="*/ 114 w 333"/>
                <a:gd name="T29" fmla="*/ 378 h 395"/>
                <a:gd name="T30" fmla="*/ 94 w 333"/>
                <a:gd name="T31" fmla="*/ 368 h 395"/>
                <a:gd name="T32" fmla="*/ 72 w 333"/>
                <a:gd name="T33" fmla="*/ 363 h 395"/>
                <a:gd name="T34" fmla="*/ 57 w 333"/>
                <a:gd name="T35" fmla="*/ 378 h 395"/>
                <a:gd name="T36" fmla="*/ 31 w 333"/>
                <a:gd name="T37" fmla="*/ 378 h 395"/>
                <a:gd name="T38" fmla="*/ 16 w 333"/>
                <a:gd name="T39" fmla="*/ 326 h 395"/>
                <a:gd name="T40" fmla="*/ 31 w 333"/>
                <a:gd name="T41" fmla="*/ 326 h 395"/>
                <a:gd name="T42" fmla="*/ 41 w 333"/>
                <a:gd name="T43" fmla="*/ 296 h 395"/>
                <a:gd name="T44" fmla="*/ 31 w 333"/>
                <a:gd name="T45" fmla="*/ 259 h 395"/>
                <a:gd name="T46" fmla="*/ 57 w 333"/>
                <a:gd name="T47" fmla="*/ 269 h 395"/>
                <a:gd name="T48" fmla="*/ 98 w 333"/>
                <a:gd name="T49" fmla="*/ 269 h 395"/>
                <a:gd name="T50" fmla="*/ 135 w 333"/>
                <a:gd name="T51" fmla="*/ 280 h 395"/>
                <a:gd name="T52" fmla="*/ 140 w 333"/>
                <a:gd name="T53" fmla="*/ 259 h 395"/>
                <a:gd name="T54" fmla="*/ 160 w 333"/>
                <a:gd name="T55" fmla="*/ 228 h 395"/>
                <a:gd name="T56" fmla="*/ 135 w 333"/>
                <a:gd name="T57" fmla="*/ 171 h 395"/>
                <a:gd name="T58" fmla="*/ 140 w 333"/>
                <a:gd name="T59" fmla="*/ 135 h 395"/>
                <a:gd name="T60" fmla="*/ 140 w 333"/>
                <a:gd name="T61" fmla="*/ 108 h 395"/>
                <a:gd name="T62" fmla="*/ 114 w 333"/>
                <a:gd name="T63" fmla="*/ 104 h 395"/>
                <a:gd name="T64" fmla="*/ 98 w 333"/>
                <a:gd name="T65" fmla="*/ 78 h 395"/>
                <a:gd name="T66" fmla="*/ 98 w 333"/>
                <a:gd name="T67" fmla="*/ 62 h 395"/>
                <a:gd name="T68" fmla="*/ 223 w 333"/>
                <a:gd name="T69" fmla="*/ 62 h 39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33"/>
                <a:gd name="T106" fmla="*/ 0 h 395"/>
                <a:gd name="T107" fmla="*/ 333 w 333"/>
                <a:gd name="T108" fmla="*/ 395 h 39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33" h="395">
                  <a:moveTo>
                    <a:pt x="223" y="62"/>
                  </a:moveTo>
                  <a:lnTo>
                    <a:pt x="244" y="36"/>
                  </a:lnTo>
                  <a:lnTo>
                    <a:pt x="248" y="0"/>
                  </a:lnTo>
                  <a:lnTo>
                    <a:pt x="285" y="0"/>
                  </a:lnTo>
                  <a:lnTo>
                    <a:pt x="311" y="0"/>
                  </a:lnTo>
                  <a:lnTo>
                    <a:pt x="332" y="0"/>
                  </a:lnTo>
                  <a:lnTo>
                    <a:pt x="332" y="26"/>
                  </a:lnTo>
                  <a:lnTo>
                    <a:pt x="326" y="41"/>
                  </a:lnTo>
                  <a:lnTo>
                    <a:pt x="311" y="78"/>
                  </a:lnTo>
                  <a:lnTo>
                    <a:pt x="311" y="104"/>
                  </a:lnTo>
                  <a:lnTo>
                    <a:pt x="301" y="124"/>
                  </a:lnTo>
                  <a:lnTo>
                    <a:pt x="301" y="151"/>
                  </a:lnTo>
                  <a:lnTo>
                    <a:pt x="301" y="171"/>
                  </a:lnTo>
                  <a:lnTo>
                    <a:pt x="301" y="186"/>
                  </a:lnTo>
                  <a:lnTo>
                    <a:pt x="274" y="212"/>
                  </a:lnTo>
                  <a:lnTo>
                    <a:pt x="258" y="212"/>
                  </a:lnTo>
                  <a:lnTo>
                    <a:pt x="248" y="233"/>
                  </a:lnTo>
                  <a:lnTo>
                    <a:pt x="244" y="243"/>
                  </a:lnTo>
                  <a:lnTo>
                    <a:pt x="223" y="259"/>
                  </a:lnTo>
                  <a:lnTo>
                    <a:pt x="223" y="285"/>
                  </a:lnTo>
                  <a:lnTo>
                    <a:pt x="223" y="310"/>
                  </a:lnTo>
                  <a:lnTo>
                    <a:pt x="217" y="337"/>
                  </a:lnTo>
                  <a:lnTo>
                    <a:pt x="202" y="353"/>
                  </a:lnTo>
                  <a:lnTo>
                    <a:pt x="182" y="363"/>
                  </a:lnTo>
                  <a:lnTo>
                    <a:pt x="176" y="368"/>
                  </a:lnTo>
                  <a:lnTo>
                    <a:pt x="160" y="388"/>
                  </a:lnTo>
                  <a:lnTo>
                    <a:pt x="150" y="368"/>
                  </a:lnTo>
                  <a:lnTo>
                    <a:pt x="140" y="363"/>
                  </a:lnTo>
                  <a:lnTo>
                    <a:pt x="125" y="363"/>
                  </a:lnTo>
                  <a:lnTo>
                    <a:pt x="114" y="378"/>
                  </a:lnTo>
                  <a:lnTo>
                    <a:pt x="98" y="378"/>
                  </a:lnTo>
                  <a:lnTo>
                    <a:pt x="94" y="368"/>
                  </a:lnTo>
                  <a:lnTo>
                    <a:pt x="84" y="368"/>
                  </a:lnTo>
                  <a:lnTo>
                    <a:pt x="72" y="363"/>
                  </a:lnTo>
                  <a:lnTo>
                    <a:pt x="57" y="368"/>
                  </a:lnTo>
                  <a:lnTo>
                    <a:pt x="57" y="378"/>
                  </a:lnTo>
                  <a:lnTo>
                    <a:pt x="41" y="394"/>
                  </a:lnTo>
                  <a:lnTo>
                    <a:pt x="31" y="378"/>
                  </a:lnTo>
                  <a:lnTo>
                    <a:pt x="0" y="337"/>
                  </a:lnTo>
                  <a:lnTo>
                    <a:pt x="16" y="326"/>
                  </a:lnTo>
                  <a:lnTo>
                    <a:pt x="26" y="321"/>
                  </a:lnTo>
                  <a:lnTo>
                    <a:pt x="31" y="326"/>
                  </a:lnTo>
                  <a:lnTo>
                    <a:pt x="41" y="326"/>
                  </a:lnTo>
                  <a:lnTo>
                    <a:pt x="41" y="296"/>
                  </a:lnTo>
                  <a:lnTo>
                    <a:pt x="26" y="285"/>
                  </a:lnTo>
                  <a:lnTo>
                    <a:pt x="31" y="259"/>
                  </a:lnTo>
                  <a:lnTo>
                    <a:pt x="41" y="269"/>
                  </a:lnTo>
                  <a:lnTo>
                    <a:pt x="57" y="269"/>
                  </a:lnTo>
                  <a:lnTo>
                    <a:pt x="68" y="243"/>
                  </a:lnTo>
                  <a:lnTo>
                    <a:pt x="98" y="269"/>
                  </a:lnTo>
                  <a:lnTo>
                    <a:pt x="125" y="259"/>
                  </a:lnTo>
                  <a:lnTo>
                    <a:pt x="135" y="280"/>
                  </a:lnTo>
                  <a:lnTo>
                    <a:pt x="140" y="280"/>
                  </a:lnTo>
                  <a:lnTo>
                    <a:pt x="140" y="259"/>
                  </a:lnTo>
                  <a:lnTo>
                    <a:pt x="150" y="243"/>
                  </a:lnTo>
                  <a:lnTo>
                    <a:pt x="160" y="228"/>
                  </a:lnTo>
                  <a:lnTo>
                    <a:pt x="160" y="186"/>
                  </a:lnTo>
                  <a:lnTo>
                    <a:pt x="135" y="171"/>
                  </a:lnTo>
                  <a:lnTo>
                    <a:pt x="135" y="145"/>
                  </a:lnTo>
                  <a:lnTo>
                    <a:pt x="140" y="135"/>
                  </a:lnTo>
                  <a:lnTo>
                    <a:pt x="150" y="124"/>
                  </a:lnTo>
                  <a:lnTo>
                    <a:pt x="140" y="108"/>
                  </a:lnTo>
                  <a:lnTo>
                    <a:pt x="135" y="104"/>
                  </a:lnTo>
                  <a:lnTo>
                    <a:pt x="114" y="104"/>
                  </a:lnTo>
                  <a:lnTo>
                    <a:pt x="98" y="108"/>
                  </a:lnTo>
                  <a:lnTo>
                    <a:pt x="98" y="78"/>
                  </a:lnTo>
                  <a:lnTo>
                    <a:pt x="109" y="62"/>
                  </a:lnTo>
                  <a:lnTo>
                    <a:pt x="98" y="62"/>
                  </a:lnTo>
                  <a:lnTo>
                    <a:pt x="166" y="51"/>
                  </a:lnTo>
                  <a:lnTo>
                    <a:pt x="223" y="62"/>
                  </a:lnTo>
                </a:path>
              </a:pathLst>
            </a:custGeom>
            <a:solidFill>
              <a:schemeClr val="bg1"/>
            </a:solidFill>
            <a:ln w="324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143" name="Freeform 142"/>
            <p:cNvSpPr>
              <a:spLocks noChangeArrowheads="1"/>
            </p:cNvSpPr>
            <p:nvPr/>
          </p:nvSpPr>
          <p:spPr bwMode="auto">
            <a:xfrm>
              <a:off x="3961829" y="3636963"/>
              <a:ext cx="104775" cy="119062"/>
            </a:xfrm>
            <a:custGeom>
              <a:avLst/>
              <a:gdLst>
                <a:gd name="T0" fmla="*/ 41 w 167"/>
                <a:gd name="T1" fmla="*/ 0 h 187"/>
                <a:gd name="T2" fmla="*/ 62 w 167"/>
                <a:gd name="T3" fmla="*/ 0 h 187"/>
                <a:gd name="T4" fmla="*/ 72 w 167"/>
                <a:gd name="T5" fmla="*/ 26 h 187"/>
                <a:gd name="T6" fmla="*/ 72 w 167"/>
                <a:gd name="T7" fmla="*/ 51 h 187"/>
                <a:gd name="T8" fmla="*/ 88 w 167"/>
                <a:gd name="T9" fmla="*/ 51 h 187"/>
                <a:gd name="T10" fmla="*/ 109 w 167"/>
                <a:gd name="T11" fmla="*/ 51 h 187"/>
                <a:gd name="T12" fmla="*/ 109 w 167"/>
                <a:gd name="T13" fmla="*/ 36 h 187"/>
                <a:gd name="T14" fmla="*/ 125 w 167"/>
                <a:gd name="T15" fmla="*/ 41 h 187"/>
                <a:gd name="T16" fmla="*/ 125 w 167"/>
                <a:gd name="T17" fmla="*/ 62 h 187"/>
                <a:gd name="T18" fmla="*/ 125 w 167"/>
                <a:gd name="T19" fmla="*/ 78 h 187"/>
                <a:gd name="T20" fmla="*/ 125 w 167"/>
                <a:gd name="T21" fmla="*/ 82 h 187"/>
                <a:gd name="T22" fmla="*/ 129 w 167"/>
                <a:gd name="T23" fmla="*/ 104 h 187"/>
                <a:gd name="T24" fmla="*/ 150 w 167"/>
                <a:gd name="T25" fmla="*/ 104 h 187"/>
                <a:gd name="T26" fmla="*/ 156 w 167"/>
                <a:gd name="T27" fmla="*/ 108 h 187"/>
                <a:gd name="T28" fmla="*/ 166 w 167"/>
                <a:gd name="T29" fmla="*/ 119 h 187"/>
                <a:gd name="T30" fmla="*/ 156 w 167"/>
                <a:gd name="T31" fmla="*/ 150 h 187"/>
                <a:gd name="T32" fmla="*/ 166 w 167"/>
                <a:gd name="T33" fmla="*/ 186 h 187"/>
                <a:gd name="T34" fmla="*/ 125 w 167"/>
                <a:gd name="T35" fmla="*/ 176 h 187"/>
                <a:gd name="T36" fmla="*/ 47 w 167"/>
                <a:gd name="T37" fmla="*/ 119 h 187"/>
                <a:gd name="T38" fmla="*/ 0 w 167"/>
                <a:gd name="T39" fmla="*/ 78 h 187"/>
                <a:gd name="T40" fmla="*/ 16 w 167"/>
                <a:gd name="T41" fmla="*/ 51 h 187"/>
                <a:gd name="T42" fmla="*/ 31 w 167"/>
                <a:gd name="T43" fmla="*/ 36 h 187"/>
                <a:gd name="T44" fmla="*/ 31 w 167"/>
                <a:gd name="T45" fmla="*/ 16 h 187"/>
                <a:gd name="T46" fmla="*/ 41 w 167"/>
                <a:gd name="T47" fmla="*/ 16 h 187"/>
                <a:gd name="T48" fmla="*/ 41 w 167"/>
                <a:gd name="T49" fmla="*/ 0 h 187"/>
                <a:gd name="T50" fmla="*/ 41 w 167"/>
                <a:gd name="T51" fmla="*/ 0 h 18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67"/>
                <a:gd name="T79" fmla="*/ 0 h 187"/>
                <a:gd name="T80" fmla="*/ 167 w 167"/>
                <a:gd name="T81" fmla="*/ 187 h 18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67" h="187">
                  <a:moveTo>
                    <a:pt x="41" y="0"/>
                  </a:moveTo>
                  <a:lnTo>
                    <a:pt x="62" y="0"/>
                  </a:lnTo>
                  <a:lnTo>
                    <a:pt x="72" y="26"/>
                  </a:lnTo>
                  <a:lnTo>
                    <a:pt x="72" y="51"/>
                  </a:lnTo>
                  <a:lnTo>
                    <a:pt x="88" y="51"/>
                  </a:lnTo>
                  <a:lnTo>
                    <a:pt x="109" y="51"/>
                  </a:lnTo>
                  <a:lnTo>
                    <a:pt x="109" y="36"/>
                  </a:lnTo>
                  <a:lnTo>
                    <a:pt x="125" y="41"/>
                  </a:lnTo>
                  <a:lnTo>
                    <a:pt x="125" y="62"/>
                  </a:lnTo>
                  <a:lnTo>
                    <a:pt x="125" y="78"/>
                  </a:lnTo>
                  <a:lnTo>
                    <a:pt x="125" y="82"/>
                  </a:lnTo>
                  <a:lnTo>
                    <a:pt x="129" y="104"/>
                  </a:lnTo>
                  <a:lnTo>
                    <a:pt x="150" y="104"/>
                  </a:lnTo>
                  <a:lnTo>
                    <a:pt x="156" y="108"/>
                  </a:lnTo>
                  <a:lnTo>
                    <a:pt x="166" y="119"/>
                  </a:lnTo>
                  <a:lnTo>
                    <a:pt x="156" y="150"/>
                  </a:lnTo>
                  <a:lnTo>
                    <a:pt x="166" y="186"/>
                  </a:lnTo>
                  <a:lnTo>
                    <a:pt x="125" y="176"/>
                  </a:lnTo>
                  <a:lnTo>
                    <a:pt x="47" y="119"/>
                  </a:lnTo>
                  <a:lnTo>
                    <a:pt x="0" y="78"/>
                  </a:lnTo>
                  <a:lnTo>
                    <a:pt x="16" y="51"/>
                  </a:lnTo>
                  <a:lnTo>
                    <a:pt x="31" y="36"/>
                  </a:lnTo>
                  <a:lnTo>
                    <a:pt x="31" y="16"/>
                  </a:lnTo>
                  <a:lnTo>
                    <a:pt x="41" y="16"/>
                  </a:lnTo>
                  <a:lnTo>
                    <a:pt x="41" y="0"/>
                  </a:lnTo>
                </a:path>
              </a:pathLst>
            </a:custGeom>
            <a:solidFill>
              <a:schemeClr val="bg1"/>
            </a:solidFill>
            <a:ln w="324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144" name="Freeform 143"/>
            <p:cNvSpPr>
              <a:spLocks noChangeArrowheads="1"/>
            </p:cNvSpPr>
            <p:nvPr/>
          </p:nvSpPr>
          <p:spPr bwMode="auto">
            <a:xfrm>
              <a:off x="4542854" y="2911475"/>
              <a:ext cx="438150" cy="407988"/>
            </a:xfrm>
            <a:custGeom>
              <a:avLst/>
              <a:gdLst>
                <a:gd name="T0" fmla="*/ 0 w 690"/>
                <a:gd name="T1" fmla="*/ 135 h 644"/>
                <a:gd name="T2" fmla="*/ 11 w 690"/>
                <a:gd name="T3" fmla="*/ 135 h 644"/>
                <a:gd name="T4" fmla="*/ 37 w 690"/>
                <a:gd name="T5" fmla="*/ 109 h 644"/>
                <a:gd name="T6" fmla="*/ 27 w 690"/>
                <a:gd name="T7" fmla="*/ 72 h 644"/>
                <a:gd name="T8" fmla="*/ 62 w 690"/>
                <a:gd name="T9" fmla="*/ 41 h 644"/>
                <a:gd name="T10" fmla="*/ 94 w 690"/>
                <a:gd name="T11" fmla="*/ 31 h 644"/>
                <a:gd name="T12" fmla="*/ 84 w 690"/>
                <a:gd name="T13" fmla="*/ 16 h 644"/>
                <a:gd name="T14" fmla="*/ 84 w 690"/>
                <a:gd name="T15" fmla="*/ 0 h 644"/>
                <a:gd name="T16" fmla="*/ 130 w 690"/>
                <a:gd name="T17" fmla="*/ 6 h 644"/>
                <a:gd name="T18" fmla="*/ 176 w 690"/>
                <a:gd name="T19" fmla="*/ 16 h 644"/>
                <a:gd name="T20" fmla="*/ 203 w 690"/>
                <a:gd name="T21" fmla="*/ 26 h 644"/>
                <a:gd name="T22" fmla="*/ 244 w 690"/>
                <a:gd name="T23" fmla="*/ 31 h 644"/>
                <a:gd name="T24" fmla="*/ 260 w 690"/>
                <a:gd name="T25" fmla="*/ 72 h 644"/>
                <a:gd name="T26" fmla="*/ 327 w 690"/>
                <a:gd name="T27" fmla="*/ 94 h 644"/>
                <a:gd name="T28" fmla="*/ 420 w 690"/>
                <a:gd name="T29" fmla="*/ 139 h 644"/>
                <a:gd name="T30" fmla="*/ 446 w 690"/>
                <a:gd name="T31" fmla="*/ 114 h 644"/>
                <a:gd name="T32" fmla="*/ 456 w 690"/>
                <a:gd name="T33" fmla="*/ 94 h 644"/>
                <a:gd name="T34" fmla="*/ 446 w 690"/>
                <a:gd name="T35" fmla="*/ 52 h 644"/>
                <a:gd name="T36" fmla="*/ 461 w 690"/>
                <a:gd name="T37" fmla="*/ 26 h 644"/>
                <a:gd name="T38" fmla="*/ 497 w 690"/>
                <a:gd name="T39" fmla="*/ 16 h 644"/>
                <a:gd name="T40" fmla="*/ 503 w 690"/>
                <a:gd name="T41" fmla="*/ 16 h 644"/>
                <a:gd name="T42" fmla="*/ 513 w 690"/>
                <a:gd name="T43" fmla="*/ 6 h 644"/>
                <a:gd name="T44" fmla="*/ 544 w 690"/>
                <a:gd name="T45" fmla="*/ 6 h 644"/>
                <a:gd name="T46" fmla="*/ 571 w 690"/>
                <a:gd name="T47" fmla="*/ 16 h 644"/>
                <a:gd name="T48" fmla="*/ 581 w 690"/>
                <a:gd name="T49" fmla="*/ 31 h 644"/>
                <a:gd name="T50" fmla="*/ 622 w 690"/>
                <a:gd name="T51" fmla="*/ 52 h 644"/>
                <a:gd name="T52" fmla="*/ 673 w 690"/>
                <a:gd name="T53" fmla="*/ 72 h 644"/>
                <a:gd name="T54" fmla="*/ 663 w 690"/>
                <a:gd name="T55" fmla="*/ 82 h 644"/>
                <a:gd name="T56" fmla="*/ 673 w 690"/>
                <a:gd name="T57" fmla="*/ 114 h 644"/>
                <a:gd name="T58" fmla="*/ 663 w 690"/>
                <a:gd name="T59" fmla="*/ 139 h 644"/>
                <a:gd name="T60" fmla="*/ 673 w 690"/>
                <a:gd name="T61" fmla="*/ 182 h 644"/>
                <a:gd name="T62" fmla="*/ 689 w 690"/>
                <a:gd name="T63" fmla="*/ 528 h 644"/>
                <a:gd name="T64" fmla="*/ 689 w 690"/>
                <a:gd name="T65" fmla="*/ 626 h 644"/>
                <a:gd name="T66" fmla="*/ 648 w 690"/>
                <a:gd name="T67" fmla="*/ 626 h 644"/>
                <a:gd name="T68" fmla="*/ 648 w 690"/>
                <a:gd name="T69" fmla="*/ 643 h 644"/>
                <a:gd name="T70" fmla="*/ 295 w 690"/>
                <a:gd name="T71" fmla="*/ 466 h 644"/>
                <a:gd name="T72" fmla="*/ 244 w 690"/>
                <a:gd name="T73" fmla="*/ 486 h 644"/>
                <a:gd name="T74" fmla="*/ 213 w 690"/>
                <a:gd name="T75" fmla="*/ 501 h 644"/>
                <a:gd name="T76" fmla="*/ 176 w 690"/>
                <a:gd name="T77" fmla="*/ 476 h 644"/>
                <a:gd name="T78" fmla="*/ 119 w 690"/>
                <a:gd name="T79" fmla="*/ 460 h 644"/>
                <a:gd name="T80" fmla="*/ 94 w 690"/>
                <a:gd name="T81" fmla="*/ 425 h 644"/>
                <a:gd name="T82" fmla="*/ 62 w 690"/>
                <a:gd name="T83" fmla="*/ 409 h 644"/>
                <a:gd name="T84" fmla="*/ 42 w 690"/>
                <a:gd name="T85" fmla="*/ 419 h 644"/>
                <a:gd name="T86" fmla="*/ 27 w 690"/>
                <a:gd name="T87" fmla="*/ 393 h 644"/>
                <a:gd name="T88" fmla="*/ 27 w 690"/>
                <a:gd name="T89" fmla="*/ 378 h 644"/>
                <a:gd name="T90" fmla="*/ 0 w 690"/>
                <a:gd name="T91" fmla="*/ 337 h 644"/>
                <a:gd name="T92" fmla="*/ 21 w 690"/>
                <a:gd name="T93" fmla="*/ 315 h 644"/>
                <a:gd name="T94" fmla="*/ 11 w 690"/>
                <a:gd name="T95" fmla="*/ 274 h 644"/>
                <a:gd name="T96" fmla="*/ 21 w 690"/>
                <a:gd name="T97" fmla="*/ 249 h 644"/>
                <a:gd name="T98" fmla="*/ 11 w 690"/>
                <a:gd name="T99" fmla="*/ 192 h 644"/>
                <a:gd name="T100" fmla="*/ 0 w 690"/>
                <a:gd name="T101" fmla="*/ 135 h 644"/>
                <a:gd name="T102" fmla="*/ 0 w 690"/>
                <a:gd name="T103" fmla="*/ 135 h 64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690"/>
                <a:gd name="T157" fmla="*/ 0 h 644"/>
                <a:gd name="T158" fmla="*/ 690 w 690"/>
                <a:gd name="T159" fmla="*/ 644 h 64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690" h="644">
                  <a:moveTo>
                    <a:pt x="0" y="135"/>
                  </a:moveTo>
                  <a:lnTo>
                    <a:pt x="11" y="135"/>
                  </a:lnTo>
                  <a:lnTo>
                    <a:pt x="37" y="109"/>
                  </a:lnTo>
                  <a:lnTo>
                    <a:pt x="27" y="72"/>
                  </a:lnTo>
                  <a:lnTo>
                    <a:pt x="62" y="41"/>
                  </a:lnTo>
                  <a:lnTo>
                    <a:pt x="94" y="31"/>
                  </a:lnTo>
                  <a:lnTo>
                    <a:pt x="84" y="16"/>
                  </a:lnTo>
                  <a:lnTo>
                    <a:pt x="84" y="0"/>
                  </a:lnTo>
                  <a:lnTo>
                    <a:pt x="130" y="6"/>
                  </a:lnTo>
                  <a:lnTo>
                    <a:pt x="176" y="16"/>
                  </a:lnTo>
                  <a:lnTo>
                    <a:pt x="203" y="26"/>
                  </a:lnTo>
                  <a:lnTo>
                    <a:pt x="244" y="31"/>
                  </a:lnTo>
                  <a:lnTo>
                    <a:pt x="260" y="72"/>
                  </a:lnTo>
                  <a:lnTo>
                    <a:pt x="327" y="94"/>
                  </a:lnTo>
                  <a:lnTo>
                    <a:pt x="420" y="139"/>
                  </a:lnTo>
                  <a:lnTo>
                    <a:pt x="446" y="114"/>
                  </a:lnTo>
                  <a:lnTo>
                    <a:pt x="456" y="94"/>
                  </a:lnTo>
                  <a:lnTo>
                    <a:pt x="446" y="52"/>
                  </a:lnTo>
                  <a:lnTo>
                    <a:pt x="461" y="26"/>
                  </a:lnTo>
                  <a:lnTo>
                    <a:pt x="497" y="16"/>
                  </a:lnTo>
                  <a:lnTo>
                    <a:pt x="503" y="16"/>
                  </a:lnTo>
                  <a:lnTo>
                    <a:pt x="513" y="6"/>
                  </a:lnTo>
                  <a:lnTo>
                    <a:pt x="544" y="6"/>
                  </a:lnTo>
                  <a:lnTo>
                    <a:pt x="571" y="16"/>
                  </a:lnTo>
                  <a:lnTo>
                    <a:pt x="581" y="31"/>
                  </a:lnTo>
                  <a:lnTo>
                    <a:pt x="622" y="52"/>
                  </a:lnTo>
                  <a:lnTo>
                    <a:pt x="673" y="72"/>
                  </a:lnTo>
                  <a:lnTo>
                    <a:pt x="663" y="82"/>
                  </a:lnTo>
                  <a:lnTo>
                    <a:pt x="673" y="114"/>
                  </a:lnTo>
                  <a:lnTo>
                    <a:pt x="663" y="139"/>
                  </a:lnTo>
                  <a:lnTo>
                    <a:pt x="673" y="182"/>
                  </a:lnTo>
                  <a:lnTo>
                    <a:pt x="689" y="528"/>
                  </a:lnTo>
                  <a:lnTo>
                    <a:pt x="689" y="626"/>
                  </a:lnTo>
                  <a:lnTo>
                    <a:pt x="648" y="626"/>
                  </a:lnTo>
                  <a:lnTo>
                    <a:pt x="648" y="643"/>
                  </a:lnTo>
                  <a:lnTo>
                    <a:pt x="295" y="466"/>
                  </a:lnTo>
                  <a:lnTo>
                    <a:pt x="244" y="486"/>
                  </a:lnTo>
                  <a:lnTo>
                    <a:pt x="213" y="501"/>
                  </a:lnTo>
                  <a:lnTo>
                    <a:pt x="176" y="476"/>
                  </a:lnTo>
                  <a:lnTo>
                    <a:pt x="119" y="460"/>
                  </a:lnTo>
                  <a:lnTo>
                    <a:pt x="94" y="425"/>
                  </a:lnTo>
                  <a:lnTo>
                    <a:pt x="62" y="409"/>
                  </a:lnTo>
                  <a:lnTo>
                    <a:pt x="42" y="419"/>
                  </a:lnTo>
                  <a:lnTo>
                    <a:pt x="27" y="393"/>
                  </a:lnTo>
                  <a:lnTo>
                    <a:pt x="27" y="378"/>
                  </a:lnTo>
                  <a:lnTo>
                    <a:pt x="0" y="337"/>
                  </a:lnTo>
                  <a:lnTo>
                    <a:pt x="21" y="315"/>
                  </a:lnTo>
                  <a:lnTo>
                    <a:pt x="11" y="274"/>
                  </a:lnTo>
                  <a:lnTo>
                    <a:pt x="21" y="249"/>
                  </a:lnTo>
                  <a:lnTo>
                    <a:pt x="11" y="192"/>
                  </a:lnTo>
                  <a:lnTo>
                    <a:pt x="0" y="135"/>
                  </a:lnTo>
                </a:path>
              </a:pathLst>
            </a:custGeom>
            <a:solidFill>
              <a:schemeClr val="bg1"/>
            </a:solidFill>
            <a:ln w="324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145" name="Freeform 144"/>
            <p:cNvSpPr>
              <a:spLocks noChangeArrowheads="1"/>
            </p:cNvSpPr>
            <p:nvPr/>
          </p:nvSpPr>
          <p:spPr bwMode="auto">
            <a:xfrm>
              <a:off x="5481067" y="4229100"/>
              <a:ext cx="217487" cy="407988"/>
            </a:xfrm>
            <a:custGeom>
              <a:avLst/>
              <a:gdLst>
                <a:gd name="T0" fmla="*/ 67 w 343"/>
                <a:gd name="T1" fmla="*/ 625 h 643"/>
                <a:gd name="T2" fmla="*/ 14 w 343"/>
                <a:gd name="T3" fmla="*/ 584 h 643"/>
                <a:gd name="T4" fmla="*/ 4 w 343"/>
                <a:gd name="T5" fmla="*/ 517 h 643"/>
                <a:gd name="T6" fmla="*/ 14 w 343"/>
                <a:gd name="T7" fmla="*/ 439 h 643"/>
                <a:gd name="T8" fmla="*/ 67 w 343"/>
                <a:gd name="T9" fmla="*/ 372 h 643"/>
                <a:gd name="T10" fmla="*/ 67 w 343"/>
                <a:gd name="T11" fmla="*/ 347 h 643"/>
                <a:gd name="T12" fmla="*/ 46 w 343"/>
                <a:gd name="T13" fmla="*/ 315 h 643"/>
                <a:gd name="T14" fmla="*/ 67 w 343"/>
                <a:gd name="T15" fmla="*/ 217 h 643"/>
                <a:gd name="T16" fmla="*/ 92 w 343"/>
                <a:gd name="T17" fmla="*/ 191 h 643"/>
                <a:gd name="T18" fmla="*/ 124 w 343"/>
                <a:gd name="T19" fmla="*/ 191 h 643"/>
                <a:gd name="T20" fmla="*/ 139 w 343"/>
                <a:gd name="T21" fmla="*/ 175 h 643"/>
                <a:gd name="T22" fmla="*/ 149 w 343"/>
                <a:gd name="T23" fmla="*/ 165 h 643"/>
                <a:gd name="T24" fmla="*/ 180 w 343"/>
                <a:gd name="T25" fmla="*/ 165 h 643"/>
                <a:gd name="T26" fmla="*/ 190 w 343"/>
                <a:gd name="T27" fmla="*/ 149 h 643"/>
                <a:gd name="T28" fmla="*/ 206 w 343"/>
                <a:gd name="T29" fmla="*/ 139 h 643"/>
                <a:gd name="T30" fmla="*/ 233 w 343"/>
                <a:gd name="T31" fmla="*/ 124 h 643"/>
                <a:gd name="T32" fmla="*/ 222 w 343"/>
                <a:gd name="T33" fmla="*/ 98 h 643"/>
                <a:gd name="T34" fmla="*/ 233 w 343"/>
                <a:gd name="T35" fmla="*/ 98 h 643"/>
                <a:gd name="T36" fmla="*/ 243 w 343"/>
                <a:gd name="T37" fmla="*/ 72 h 643"/>
                <a:gd name="T38" fmla="*/ 258 w 343"/>
                <a:gd name="T39" fmla="*/ 67 h 643"/>
                <a:gd name="T40" fmla="*/ 274 w 343"/>
                <a:gd name="T41" fmla="*/ 46 h 643"/>
                <a:gd name="T42" fmla="*/ 284 w 343"/>
                <a:gd name="T43" fmla="*/ 16 h 643"/>
                <a:gd name="T44" fmla="*/ 290 w 343"/>
                <a:gd name="T45" fmla="*/ 16 h 643"/>
                <a:gd name="T46" fmla="*/ 300 w 343"/>
                <a:gd name="T47" fmla="*/ 30 h 643"/>
                <a:gd name="T48" fmla="*/ 331 w 343"/>
                <a:gd name="T49" fmla="*/ 108 h 643"/>
                <a:gd name="T50" fmla="*/ 325 w 343"/>
                <a:gd name="T51" fmla="*/ 181 h 643"/>
                <a:gd name="T52" fmla="*/ 300 w 343"/>
                <a:gd name="T53" fmla="*/ 165 h 643"/>
                <a:gd name="T54" fmla="*/ 310 w 343"/>
                <a:gd name="T55" fmla="*/ 206 h 643"/>
                <a:gd name="T56" fmla="*/ 290 w 343"/>
                <a:gd name="T57" fmla="*/ 259 h 643"/>
                <a:gd name="T58" fmla="*/ 206 w 343"/>
                <a:gd name="T59" fmla="*/ 476 h 643"/>
                <a:gd name="T60" fmla="*/ 134 w 343"/>
                <a:gd name="T61" fmla="*/ 625 h 643"/>
                <a:gd name="T62" fmla="*/ 82 w 343"/>
                <a:gd name="T63" fmla="*/ 642 h 64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43"/>
                <a:gd name="T97" fmla="*/ 0 h 643"/>
                <a:gd name="T98" fmla="*/ 343 w 343"/>
                <a:gd name="T99" fmla="*/ 643 h 64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43" h="643">
                  <a:moveTo>
                    <a:pt x="82" y="642"/>
                  </a:moveTo>
                  <a:lnTo>
                    <a:pt x="67" y="625"/>
                  </a:lnTo>
                  <a:lnTo>
                    <a:pt x="30" y="615"/>
                  </a:lnTo>
                  <a:lnTo>
                    <a:pt x="14" y="584"/>
                  </a:lnTo>
                  <a:lnTo>
                    <a:pt x="14" y="533"/>
                  </a:lnTo>
                  <a:lnTo>
                    <a:pt x="4" y="517"/>
                  </a:lnTo>
                  <a:lnTo>
                    <a:pt x="0" y="465"/>
                  </a:lnTo>
                  <a:lnTo>
                    <a:pt x="14" y="439"/>
                  </a:lnTo>
                  <a:lnTo>
                    <a:pt x="26" y="435"/>
                  </a:lnTo>
                  <a:lnTo>
                    <a:pt x="67" y="372"/>
                  </a:lnTo>
                  <a:lnTo>
                    <a:pt x="67" y="367"/>
                  </a:lnTo>
                  <a:lnTo>
                    <a:pt x="67" y="347"/>
                  </a:lnTo>
                  <a:lnTo>
                    <a:pt x="57" y="331"/>
                  </a:lnTo>
                  <a:lnTo>
                    <a:pt x="46" y="315"/>
                  </a:lnTo>
                  <a:lnTo>
                    <a:pt x="46" y="274"/>
                  </a:lnTo>
                  <a:lnTo>
                    <a:pt x="67" y="217"/>
                  </a:lnTo>
                  <a:lnTo>
                    <a:pt x="72" y="196"/>
                  </a:lnTo>
                  <a:lnTo>
                    <a:pt x="92" y="191"/>
                  </a:lnTo>
                  <a:lnTo>
                    <a:pt x="108" y="181"/>
                  </a:lnTo>
                  <a:lnTo>
                    <a:pt x="124" y="191"/>
                  </a:lnTo>
                  <a:lnTo>
                    <a:pt x="124" y="181"/>
                  </a:lnTo>
                  <a:lnTo>
                    <a:pt x="139" y="175"/>
                  </a:lnTo>
                  <a:lnTo>
                    <a:pt x="155" y="181"/>
                  </a:lnTo>
                  <a:lnTo>
                    <a:pt x="149" y="165"/>
                  </a:lnTo>
                  <a:lnTo>
                    <a:pt x="180" y="149"/>
                  </a:lnTo>
                  <a:lnTo>
                    <a:pt x="180" y="165"/>
                  </a:lnTo>
                  <a:lnTo>
                    <a:pt x="202" y="155"/>
                  </a:lnTo>
                  <a:lnTo>
                    <a:pt x="190" y="149"/>
                  </a:lnTo>
                  <a:lnTo>
                    <a:pt x="206" y="124"/>
                  </a:lnTo>
                  <a:lnTo>
                    <a:pt x="206" y="139"/>
                  </a:lnTo>
                  <a:lnTo>
                    <a:pt x="222" y="124"/>
                  </a:lnTo>
                  <a:lnTo>
                    <a:pt x="233" y="124"/>
                  </a:lnTo>
                  <a:lnTo>
                    <a:pt x="217" y="114"/>
                  </a:lnTo>
                  <a:lnTo>
                    <a:pt x="222" y="98"/>
                  </a:lnTo>
                  <a:lnTo>
                    <a:pt x="233" y="108"/>
                  </a:lnTo>
                  <a:lnTo>
                    <a:pt x="233" y="98"/>
                  </a:lnTo>
                  <a:lnTo>
                    <a:pt x="222" y="72"/>
                  </a:lnTo>
                  <a:lnTo>
                    <a:pt x="243" y="72"/>
                  </a:lnTo>
                  <a:lnTo>
                    <a:pt x="243" y="82"/>
                  </a:lnTo>
                  <a:lnTo>
                    <a:pt x="258" y="67"/>
                  </a:lnTo>
                  <a:lnTo>
                    <a:pt x="263" y="72"/>
                  </a:lnTo>
                  <a:lnTo>
                    <a:pt x="274" y="46"/>
                  </a:lnTo>
                  <a:lnTo>
                    <a:pt x="263" y="20"/>
                  </a:lnTo>
                  <a:lnTo>
                    <a:pt x="284" y="16"/>
                  </a:lnTo>
                  <a:lnTo>
                    <a:pt x="290" y="0"/>
                  </a:lnTo>
                  <a:lnTo>
                    <a:pt x="290" y="16"/>
                  </a:lnTo>
                  <a:lnTo>
                    <a:pt x="300" y="16"/>
                  </a:lnTo>
                  <a:lnTo>
                    <a:pt x="300" y="30"/>
                  </a:lnTo>
                  <a:lnTo>
                    <a:pt x="310" y="41"/>
                  </a:lnTo>
                  <a:lnTo>
                    <a:pt x="331" y="108"/>
                  </a:lnTo>
                  <a:lnTo>
                    <a:pt x="342" y="149"/>
                  </a:lnTo>
                  <a:lnTo>
                    <a:pt x="325" y="181"/>
                  </a:lnTo>
                  <a:lnTo>
                    <a:pt x="310" y="165"/>
                  </a:lnTo>
                  <a:lnTo>
                    <a:pt x="300" y="165"/>
                  </a:lnTo>
                  <a:lnTo>
                    <a:pt x="300" y="181"/>
                  </a:lnTo>
                  <a:lnTo>
                    <a:pt x="310" y="206"/>
                  </a:lnTo>
                  <a:lnTo>
                    <a:pt x="290" y="237"/>
                  </a:lnTo>
                  <a:lnTo>
                    <a:pt x="290" y="259"/>
                  </a:lnTo>
                  <a:lnTo>
                    <a:pt x="258" y="357"/>
                  </a:lnTo>
                  <a:lnTo>
                    <a:pt x="206" y="476"/>
                  </a:lnTo>
                  <a:lnTo>
                    <a:pt x="155" y="610"/>
                  </a:lnTo>
                  <a:lnTo>
                    <a:pt x="134" y="625"/>
                  </a:lnTo>
                  <a:lnTo>
                    <a:pt x="108" y="631"/>
                  </a:lnTo>
                  <a:lnTo>
                    <a:pt x="82" y="642"/>
                  </a:lnTo>
                </a:path>
              </a:pathLst>
            </a:custGeom>
            <a:solidFill>
              <a:schemeClr val="bg1"/>
            </a:solidFill>
            <a:ln w="324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146" name="Freeform 145"/>
            <p:cNvSpPr>
              <a:spLocks noChangeArrowheads="1"/>
            </p:cNvSpPr>
            <p:nvPr/>
          </p:nvSpPr>
          <p:spPr bwMode="auto">
            <a:xfrm>
              <a:off x="5204842" y="4148138"/>
              <a:ext cx="88900" cy="228600"/>
            </a:xfrm>
            <a:custGeom>
              <a:avLst/>
              <a:gdLst>
                <a:gd name="T0" fmla="*/ 6 w 142"/>
                <a:gd name="T1" fmla="*/ 0 h 363"/>
                <a:gd name="T2" fmla="*/ 31 w 142"/>
                <a:gd name="T3" fmla="*/ 10 h 363"/>
                <a:gd name="T4" fmla="*/ 47 w 142"/>
                <a:gd name="T5" fmla="*/ 20 h 363"/>
                <a:gd name="T6" fmla="*/ 73 w 142"/>
                <a:gd name="T7" fmla="*/ 77 h 363"/>
                <a:gd name="T8" fmla="*/ 73 w 142"/>
                <a:gd name="T9" fmla="*/ 102 h 363"/>
                <a:gd name="T10" fmla="*/ 84 w 142"/>
                <a:gd name="T11" fmla="*/ 108 h 363"/>
                <a:gd name="T12" fmla="*/ 73 w 142"/>
                <a:gd name="T13" fmla="*/ 134 h 363"/>
                <a:gd name="T14" fmla="*/ 73 w 142"/>
                <a:gd name="T15" fmla="*/ 196 h 363"/>
                <a:gd name="T16" fmla="*/ 88 w 142"/>
                <a:gd name="T17" fmla="*/ 196 h 363"/>
                <a:gd name="T18" fmla="*/ 110 w 142"/>
                <a:gd name="T19" fmla="*/ 212 h 363"/>
                <a:gd name="T20" fmla="*/ 125 w 142"/>
                <a:gd name="T21" fmla="*/ 243 h 363"/>
                <a:gd name="T22" fmla="*/ 141 w 142"/>
                <a:gd name="T23" fmla="*/ 253 h 363"/>
                <a:gd name="T24" fmla="*/ 135 w 142"/>
                <a:gd name="T25" fmla="*/ 278 h 363"/>
                <a:gd name="T26" fmla="*/ 125 w 142"/>
                <a:gd name="T27" fmla="*/ 310 h 363"/>
                <a:gd name="T28" fmla="*/ 114 w 142"/>
                <a:gd name="T29" fmla="*/ 320 h 363"/>
                <a:gd name="T30" fmla="*/ 110 w 142"/>
                <a:gd name="T31" fmla="*/ 320 h 363"/>
                <a:gd name="T32" fmla="*/ 110 w 142"/>
                <a:gd name="T33" fmla="*/ 346 h 363"/>
                <a:gd name="T34" fmla="*/ 100 w 142"/>
                <a:gd name="T35" fmla="*/ 362 h 363"/>
                <a:gd name="T36" fmla="*/ 88 w 142"/>
                <a:gd name="T37" fmla="*/ 346 h 363"/>
                <a:gd name="T38" fmla="*/ 73 w 142"/>
                <a:gd name="T39" fmla="*/ 320 h 363"/>
                <a:gd name="T40" fmla="*/ 68 w 142"/>
                <a:gd name="T41" fmla="*/ 304 h 363"/>
                <a:gd name="T42" fmla="*/ 73 w 142"/>
                <a:gd name="T43" fmla="*/ 278 h 363"/>
                <a:gd name="T44" fmla="*/ 73 w 142"/>
                <a:gd name="T45" fmla="*/ 243 h 363"/>
                <a:gd name="T46" fmla="*/ 57 w 142"/>
                <a:gd name="T47" fmla="*/ 237 h 363"/>
                <a:gd name="T48" fmla="*/ 31 w 142"/>
                <a:gd name="T49" fmla="*/ 243 h 363"/>
                <a:gd name="T50" fmla="*/ 16 w 142"/>
                <a:gd name="T51" fmla="*/ 212 h 363"/>
                <a:gd name="T52" fmla="*/ 6 w 142"/>
                <a:gd name="T53" fmla="*/ 216 h 363"/>
                <a:gd name="T54" fmla="*/ 0 w 142"/>
                <a:gd name="T55" fmla="*/ 196 h 363"/>
                <a:gd name="T56" fmla="*/ 6 w 142"/>
                <a:gd name="T57" fmla="*/ 175 h 363"/>
                <a:gd name="T58" fmla="*/ 6 w 142"/>
                <a:gd name="T59" fmla="*/ 149 h 363"/>
                <a:gd name="T60" fmla="*/ 27 w 142"/>
                <a:gd name="T61" fmla="*/ 149 h 363"/>
                <a:gd name="T62" fmla="*/ 31 w 142"/>
                <a:gd name="T63" fmla="*/ 145 h 363"/>
                <a:gd name="T64" fmla="*/ 16 w 142"/>
                <a:gd name="T65" fmla="*/ 129 h 363"/>
                <a:gd name="T66" fmla="*/ 27 w 142"/>
                <a:gd name="T67" fmla="*/ 118 h 363"/>
                <a:gd name="T68" fmla="*/ 27 w 142"/>
                <a:gd name="T69" fmla="*/ 87 h 363"/>
                <a:gd name="T70" fmla="*/ 27 w 142"/>
                <a:gd name="T71" fmla="*/ 67 h 363"/>
                <a:gd name="T72" fmla="*/ 41 w 142"/>
                <a:gd name="T73" fmla="*/ 61 h 363"/>
                <a:gd name="T74" fmla="*/ 41 w 142"/>
                <a:gd name="T75" fmla="*/ 51 h 363"/>
                <a:gd name="T76" fmla="*/ 31 w 142"/>
                <a:gd name="T77" fmla="*/ 36 h 363"/>
                <a:gd name="T78" fmla="*/ 16 w 142"/>
                <a:gd name="T79" fmla="*/ 20 h 363"/>
                <a:gd name="T80" fmla="*/ 6 w 142"/>
                <a:gd name="T81" fmla="*/ 0 h 363"/>
                <a:gd name="T82" fmla="*/ 6 w 142"/>
                <a:gd name="T83" fmla="*/ 0 h 36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2"/>
                <a:gd name="T127" fmla="*/ 0 h 363"/>
                <a:gd name="T128" fmla="*/ 142 w 142"/>
                <a:gd name="T129" fmla="*/ 363 h 36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2" h="363">
                  <a:moveTo>
                    <a:pt x="6" y="0"/>
                  </a:moveTo>
                  <a:lnTo>
                    <a:pt x="31" y="10"/>
                  </a:lnTo>
                  <a:lnTo>
                    <a:pt x="47" y="20"/>
                  </a:lnTo>
                  <a:lnTo>
                    <a:pt x="73" y="77"/>
                  </a:lnTo>
                  <a:lnTo>
                    <a:pt x="73" y="102"/>
                  </a:lnTo>
                  <a:lnTo>
                    <a:pt x="84" y="108"/>
                  </a:lnTo>
                  <a:lnTo>
                    <a:pt x="73" y="134"/>
                  </a:lnTo>
                  <a:lnTo>
                    <a:pt x="73" y="196"/>
                  </a:lnTo>
                  <a:lnTo>
                    <a:pt x="88" y="196"/>
                  </a:lnTo>
                  <a:lnTo>
                    <a:pt x="110" y="212"/>
                  </a:lnTo>
                  <a:lnTo>
                    <a:pt x="125" y="243"/>
                  </a:lnTo>
                  <a:lnTo>
                    <a:pt x="141" y="253"/>
                  </a:lnTo>
                  <a:lnTo>
                    <a:pt x="135" y="278"/>
                  </a:lnTo>
                  <a:lnTo>
                    <a:pt x="125" y="310"/>
                  </a:lnTo>
                  <a:lnTo>
                    <a:pt x="114" y="320"/>
                  </a:lnTo>
                  <a:lnTo>
                    <a:pt x="110" y="320"/>
                  </a:lnTo>
                  <a:lnTo>
                    <a:pt x="110" y="346"/>
                  </a:lnTo>
                  <a:lnTo>
                    <a:pt x="100" y="362"/>
                  </a:lnTo>
                  <a:lnTo>
                    <a:pt x="88" y="346"/>
                  </a:lnTo>
                  <a:lnTo>
                    <a:pt x="73" y="320"/>
                  </a:lnTo>
                  <a:lnTo>
                    <a:pt x="68" y="304"/>
                  </a:lnTo>
                  <a:lnTo>
                    <a:pt x="73" y="278"/>
                  </a:lnTo>
                  <a:lnTo>
                    <a:pt x="73" y="243"/>
                  </a:lnTo>
                  <a:lnTo>
                    <a:pt x="57" y="237"/>
                  </a:lnTo>
                  <a:lnTo>
                    <a:pt x="31" y="243"/>
                  </a:lnTo>
                  <a:lnTo>
                    <a:pt x="16" y="212"/>
                  </a:lnTo>
                  <a:lnTo>
                    <a:pt x="6" y="216"/>
                  </a:lnTo>
                  <a:lnTo>
                    <a:pt x="0" y="196"/>
                  </a:lnTo>
                  <a:lnTo>
                    <a:pt x="6" y="175"/>
                  </a:lnTo>
                  <a:lnTo>
                    <a:pt x="6" y="149"/>
                  </a:lnTo>
                  <a:lnTo>
                    <a:pt x="27" y="149"/>
                  </a:lnTo>
                  <a:lnTo>
                    <a:pt x="31" y="145"/>
                  </a:lnTo>
                  <a:lnTo>
                    <a:pt x="16" y="129"/>
                  </a:lnTo>
                  <a:lnTo>
                    <a:pt x="27" y="118"/>
                  </a:lnTo>
                  <a:lnTo>
                    <a:pt x="27" y="87"/>
                  </a:lnTo>
                  <a:lnTo>
                    <a:pt x="27" y="67"/>
                  </a:lnTo>
                  <a:lnTo>
                    <a:pt x="41" y="61"/>
                  </a:lnTo>
                  <a:lnTo>
                    <a:pt x="41" y="51"/>
                  </a:lnTo>
                  <a:lnTo>
                    <a:pt x="31" y="36"/>
                  </a:lnTo>
                  <a:lnTo>
                    <a:pt x="16" y="20"/>
                  </a:lnTo>
                  <a:lnTo>
                    <a:pt x="6" y="0"/>
                  </a:lnTo>
                </a:path>
              </a:pathLst>
            </a:custGeom>
            <a:solidFill>
              <a:schemeClr val="bg1"/>
            </a:solidFill>
            <a:ln w="324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147" name="Freeform 146"/>
            <p:cNvSpPr>
              <a:spLocks noChangeArrowheads="1"/>
            </p:cNvSpPr>
            <p:nvPr/>
          </p:nvSpPr>
          <p:spPr bwMode="auto">
            <a:xfrm>
              <a:off x="3939604" y="3154363"/>
              <a:ext cx="463550" cy="438150"/>
            </a:xfrm>
            <a:custGeom>
              <a:avLst/>
              <a:gdLst>
                <a:gd name="T0" fmla="*/ 595 w 732"/>
                <a:gd name="T1" fmla="*/ 191 h 689"/>
                <a:gd name="T2" fmla="*/ 621 w 732"/>
                <a:gd name="T3" fmla="*/ 217 h 689"/>
                <a:gd name="T4" fmla="*/ 662 w 732"/>
                <a:gd name="T5" fmla="*/ 232 h 689"/>
                <a:gd name="T6" fmla="*/ 689 w 732"/>
                <a:gd name="T7" fmla="*/ 259 h 689"/>
                <a:gd name="T8" fmla="*/ 689 w 732"/>
                <a:gd name="T9" fmla="*/ 284 h 689"/>
                <a:gd name="T10" fmla="*/ 731 w 732"/>
                <a:gd name="T11" fmla="*/ 367 h 689"/>
                <a:gd name="T12" fmla="*/ 709 w 732"/>
                <a:gd name="T13" fmla="*/ 419 h 689"/>
                <a:gd name="T14" fmla="*/ 678 w 732"/>
                <a:gd name="T15" fmla="*/ 445 h 689"/>
                <a:gd name="T16" fmla="*/ 585 w 732"/>
                <a:gd name="T17" fmla="*/ 460 h 689"/>
                <a:gd name="T18" fmla="*/ 501 w 732"/>
                <a:gd name="T19" fmla="*/ 460 h 689"/>
                <a:gd name="T20" fmla="*/ 450 w 732"/>
                <a:gd name="T21" fmla="*/ 476 h 689"/>
                <a:gd name="T22" fmla="*/ 409 w 732"/>
                <a:gd name="T23" fmla="*/ 517 h 689"/>
                <a:gd name="T24" fmla="*/ 382 w 732"/>
                <a:gd name="T25" fmla="*/ 527 h 689"/>
                <a:gd name="T26" fmla="*/ 378 w 732"/>
                <a:gd name="T27" fmla="*/ 553 h 689"/>
                <a:gd name="T28" fmla="*/ 341 w 732"/>
                <a:gd name="T29" fmla="*/ 543 h 689"/>
                <a:gd name="T30" fmla="*/ 341 w 732"/>
                <a:gd name="T31" fmla="*/ 569 h 689"/>
                <a:gd name="T32" fmla="*/ 325 w 732"/>
                <a:gd name="T33" fmla="*/ 605 h 689"/>
                <a:gd name="T34" fmla="*/ 294 w 732"/>
                <a:gd name="T35" fmla="*/ 610 h 689"/>
                <a:gd name="T36" fmla="*/ 294 w 732"/>
                <a:gd name="T37" fmla="*/ 652 h 689"/>
                <a:gd name="T38" fmla="*/ 274 w 732"/>
                <a:gd name="T39" fmla="*/ 678 h 689"/>
                <a:gd name="T40" fmla="*/ 253 w 732"/>
                <a:gd name="T41" fmla="*/ 662 h 689"/>
                <a:gd name="T42" fmla="*/ 233 w 732"/>
                <a:gd name="T43" fmla="*/ 667 h 689"/>
                <a:gd name="T44" fmla="*/ 227 w 732"/>
                <a:gd name="T45" fmla="*/ 688 h 689"/>
                <a:gd name="T46" fmla="*/ 202 w 732"/>
                <a:gd name="T47" fmla="*/ 667 h 689"/>
                <a:gd name="T48" fmla="*/ 165 w 732"/>
                <a:gd name="T49" fmla="*/ 667 h 689"/>
                <a:gd name="T50" fmla="*/ 160 w 732"/>
                <a:gd name="T51" fmla="*/ 647 h 689"/>
                <a:gd name="T52" fmla="*/ 149 w 732"/>
                <a:gd name="T53" fmla="*/ 621 h 689"/>
                <a:gd name="T54" fmla="*/ 124 w 732"/>
                <a:gd name="T55" fmla="*/ 580 h 689"/>
                <a:gd name="T56" fmla="*/ 108 w 732"/>
                <a:gd name="T57" fmla="*/ 594 h 689"/>
                <a:gd name="T58" fmla="*/ 67 w 732"/>
                <a:gd name="T59" fmla="*/ 610 h 689"/>
                <a:gd name="T60" fmla="*/ 41 w 732"/>
                <a:gd name="T61" fmla="*/ 594 h 689"/>
                <a:gd name="T62" fmla="*/ 36 w 732"/>
                <a:gd name="T63" fmla="*/ 580 h 689"/>
                <a:gd name="T64" fmla="*/ 16 w 732"/>
                <a:gd name="T65" fmla="*/ 543 h 689"/>
                <a:gd name="T66" fmla="*/ 0 w 732"/>
                <a:gd name="T67" fmla="*/ 527 h 689"/>
                <a:gd name="T68" fmla="*/ 0 w 732"/>
                <a:gd name="T69" fmla="*/ 496 h 689"/>
                <a:gd name="T70" fmla="*/ 10 w 732"/>
                <a:gd name="T71" fmla="*/ 470 h 689"/>
                <a:gd name="T72" fmla="*/ 26 w 732"/>
                <a:gd name="T73" fmla="*/ 429 h 689"/>
                <a:gd name="T74" fmla="*/ 57 w 732"/>
                <a:gd name="T75" fmla="*/ 435 h 689"/>
                <a:gd name="T76" fmla="*/ 119 w 732"/>
                <a:gd name="T77" fmla="*/ 435 h 689"/>
                <a:gd name="T78" fmla="*/ 284 w 732"/>
                <a:gd name="T79" fmla="*/ 445 h 689"/>
                <a:gd name="T80" fmla="*/ 284 w 732"/>
                <a:gd name="T81" fmla="*/ 392 h 689"/>
                <a:gd name="T82" fmla="*/ 325 w 732"/>
                <a:gd name="T83" fmla="*/ 0 h 68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732"/>
                <a:gd name="T127" fmla="*/ 0 h 689"/>
                <a:gd name="T128" fmla="*/ 732 w 732"/>
                <a:gd name="T129" fmla="*/ 689 h 68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732" h="689">
                  <a:moveTo>
                    <a:pt x="325" y="0"/>
                  </a:moveTo>
                  <a:lnTo>
                    <a:pt x="595" y="191"/>
                  </a:lnTo>
                  <a:lnTo>
                    <a:pt x="595" y="202"/>
                  </a:lnTo>
                  <a:lnTo>
                    <a:pt x="621" y="217"/>
                  </a:lnTo>
                  <a:lnTo>
                    <a:pt x="642" y="227"/>
                  </a:lnTo>
                  <a:lnTo>
                    <a:pt x="662" y="232"/>
                  </a:lnTo>
                  <a:lnTo>
                    <a:pt x="678" y="243"/>
                  </a:lnTo>
                  <a:lnTo>
                    <a:pt x="689" y="259"/>
                  </a:lnTo>
                  <a:lnTo>
                    <a:pt x="678" y="279"/>
                  </a:lnTo>
                  <a:lnTo>
                    <a:pt x="689" y="284"/>
                  </a:lnTo>
                  <a:lnTo>
                    <a:pt x="731" y="279"/>
                  </a:lnTo>
                  <a:lnTo>
                    <a:pt x="731" y="367"/>
                  </a:lnTo>
                  <a:lnTo>
                    <a:pt x="719" y="377"/>
                  </a:lnTo>
                  <a:lnTo>
                    <a:pt x="709" y="419"/>
                  </a:lnTo>
                  <a:lnTo>
                    <a:pt x="693" y="449"/>
                  </a:lnTo>
                  <a:lnTo>
                    <a:pt x="678" y="445"/>
                  </a:lnTo>
                  <a:lnTo>
                    <a:pt x="595" y="449"/>
                  </a:lnTo>
                  <a:lnTo>
                    <a:pt x="585" y="460"/>
                  </a:lnTo>
                  <a:lnTo>
                    <a:pt x="543" y="470"/>
                  </a:lnTo>
                  <a:lnTo>
                    <a:pt x="501" y="460"/>
                  </a:lnTo>
                  <a:lnTo>
                    <a:pt x="491" y="476"/>
                  </a:lnTo>
                  <a:lnTo>
                    <a:pt x="450" y="476"/>
                  </a:lnTo>
                  <a:lnTo>
                    <a:pt x="445" y="502"/>
                  </a:lnTo>
                  <a:lnTo>
                    <a:pt x="409" y="517"/>
                  </a:lnTo>
                  <a:lnTo>
                    <a:pt x="403" y="527"/>
                  </a:lnTo>
                  <a:lnTo>
                    <a:pt x="382" y="527"/>
                  </a:lnTo>
                  <a:lnTo>
                    <a:pt x="393" y="543"/>
                  </a:lnTo>
                  <a:lnTo>
                    <a:pt x="378" y="553"/>
                  </a:lnTo>
                  <a:lnTo>
                    <a:pt x="362" y="537"/>
                  </a:lnTo>
                  <a:lnTo>
                    <a:pt x="341" y="543"/>
                  </a:lnTo>
                  <a:lnTo>
                    <a:pt x="352" y="569"/>
                  </a:lnTo>
                  <a:lnTo>
                    <a:pt x="341" y="569"/>
                  </a:lnTo>
                  <a:lnTo>
                    <a:pt x="341" y="584"/>
                  </a:lnTo>
                  <a:lnTo>
                    <a:pt x="325" y="605"/>
                  </a:lnTo>
                  <a:lnTo>
                    <a:pt x="315" y="605"/>
                  </a:lnTo>
                  <a:lnTo>
                    <a:pt x="294" y="610"/>
                  </a:lnTo>
                  <a:lnTo>
                    <a:pt x="300" y="637"/>
                  </a:lnTo>
                  <a:lnTo>
                    <a:pt x="294" y="652"/>
                  </a:lnTo>
                  <a:lnTo>
                    <a:pt x="294" y="667"/>
                  </a:lnTo>
                  <a:lnTo>
                    <a:pt x="274" y="678"/>
                  </a:lnTo>
                  <a:lnTo>
                    <a:pt x="259" y="678"/>
                  </a:lnTo>
                  <a:lnTo>
                    <a:pt x="253" y="662"/>
                  </a:lnTo>
                  <a:lnTo>
                    <a:pt x="243" y="662"/>
                  </a:lnTo>
                  <a:lnTo>
                    <a:pt x="233" y="667"/>
                  </a:lnTo>
                  <a:lnTo>
                    <a:pt x="227" y="678"/>
                  </a:lnTo>
                  <a:lnTo>
                    <a:pt x="227" y="688"/>
                  </a:lnTo>
                  <a:lnTo>
                    <a:pt x="206" y="678"/>
                  </a:lnTo>
                  <a:lnTo>
                    <a:pt x="202" y="667"/>
                  </a:lnTo>
                  <a:lnTo>
                    <a:pt x="186" y="688"/>
                  </a:lnTo>
                  <a:lnTo>
                    <a:pt x="165" y="667"/>
                  </a:lnTo>
                  <a:lnTo>
                    <a:pt x="165" y="652"/>
                  </a:lnTo>
                  <a:lnTo>
                    <a:pt x="160" y="647"/>
                  </a:lnTo>
                  <a:lnTo>
                    <a:pt x="160" y="625"/>
                  </a:lnTo>
                  <a:lnTo>
                    <a:pt x="149" y="621"/>
                  </a:lnTo>
                  <a:lnTo>
                    <a:pt x="145" y="610"/>
                  </a:lnTo>
                  <a:lnTo>
                    <a:pt x="124" y="580"/>
                  </a:lnTo>
                  <a:lnTo>
                    <a:pt x="119" y="584"/>
                  </a:lnTo>
                  <a:lnTo>
                    <a:pt x="108" y="594"/>
                  </a:lnTo>
                  <a:lnTo>
                    <a:pt x="92" y="594"/>
                  </a:lnTo>
                  <a:lnTo>
                    <a:pt x="67" y="610"/>
                  </a:lnTo>
                  <a:lnTo>
                    <a:pt x="51" y="594"/>
                  </a:lnTo>
                  <a:lnTo>
                    <a:pt x="41" y="594"/>
                  </a:lnTo>
                  <a:lnTo>
                    <a:pt x="36" y="584"/>
                  </a:lnTo>
                  <a:lnTo>
                    <a:pt x="36" y="580"/>
                  </a:lnTo>
                  <a:lnTo>
                    <a:pt x="36" y="559"/>
                  </a:lnTo>
                  <a:lnTo>
                    <a:pt x="16" y="543"/>
                  </a:lnTo>
                  <a:lnTo>
                    <a:pt x="10" y="543"/>
                  </a:lnTo>
                  <a:lnTo>
                    <a:pt x="0" y="527"/>
                  </a:lnTo>
                  <a:lnTo>
                    <a:pt x="10" y="502"/>
                  </a:lnTo>
                  <a:lnTo>
                    <a:pt x="0" y="496"/>
                  </a:lnTo>
                  <a:lnTo>
                    <a:pt x="0" y="476"/>
                  </a:lnTo>
                  <a:lnTo>
                    <a:pt x="10" y="470"/>
                  </a:lnTo>
                  <a:lnTo>
                    <a:pt x="10" y="449"/>
                  </a:lnTo>
                  <a:lnTo>
                    <a:pt x="26" y="429"/>
                  </a:lnTo>
                  <a:lnTo>
                    <a:pt x="51" y="449"/>
                  </a:lnTo>
                  <a:lnTo>
                    <a:pt x="57" y="435"/>
                  </a:lnTo>
                  <a:lnTo>
                    <a:pt x="108" y="445"/>
                  </a:lnTo>
                  <a:lnTo>
                    <a:pt x="119" y="435"/>
                  </a:lnTo>
                  <a:lnTo>
                    <a:pt x="124" y="445"/>
                  </a:lnTo>
                  <a:lnTo>
                    <a:pt x="284" y="445"/>
                  </a:lnTo>
                  <a:lnTo>
                    <a:pt x="300" y="408"/>
                  </a:lnTo>
                  <a:lnTo>
                    <a:pt x="284" y="392"/>
                  </a:lnTo>
                  <a:lnTo>
                    <a:pt x="253" y="0"/>
                  </a:lnTo>
                  <a:lnTo>
                    <a:pt x="325" y="0"/>
                  </a:lnTo>
                </a:path>
              </a:pathLst>
            </a:custGeom>
            <a:solidFill>
              <a:schemeClr val="bg1"/>
            </a:solidFill>
            <a:ln w="324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148" name="Freeform 147"/>
            <p:cNvSpPr>
              <a:spLocks noChangeArrowheads="1"/>
            </p:cNvSpPr>
            <p:nvPr/>
          </p:nvSpPr>
          <p:spPr bwMode="auto">
            <a:xfrm>
              <a:off x="3801492" y="2825750"/>
              <a:ext cx="446087" cy="449263"/>
            </a:xfrm>
            <a:custGeom>
              <a:avLst/>
              <a:gdLst>
                <a:gd name="T0" fmla="*/ 662 w 705"/>
                <a:gd name="T1" fmla="*/ 31 h 707"/>
                <a:gd name="T2" fmla="*/ 677 w 705"/>
                <a:gd name="T3" fmla="*/ 52 h 707"/>
                <a:gd name="T4" fmla="*/ 687 w 705"/>
                <a:gd name="T5" fmla="*/ 78 h 707"/>
                <a:gd name="T6" fmla="*/ 687 w 705"/>
                <a:gd name="T7" fmla="*/ 99 h 707"/>
                <a:gd name="T8" fmla="*/ 694 w 705"/>
                <a:gd name="T9" fmla="*/ 135 h 707"/>
                <a:gd name="T10" fmla="*/ 704 w 705"/>
                <a:gd name="T11" fmla="*/ 151 h 707"/>
                <a:gd name="T12" fmla="*/ 704 w 705"/>
                <a:gd name="T13" fmla="*/ 166 h 707"/>
                <a:gd name="T14" fmla="*/ 704 w 705"/>
                <a:gd name="T15" fmla="*/ 176 h 707"/>
                <a:gd name="T16" fmla="*/ 626 w 705"/>
                <a:gd name="T17" fmla="*/ 187 h 707"/>
                <a:gd name="T18" fmla="*/ 626 w 705"/>
                <a:gd name="T19" fmla="*/ 202 h 707"/>
                <a:gd name="T20" fmla="*/ 595 w 705"/>
                <a:gd name="T21" fmla="*/ 207 h 707"/>
                <a:gd name="T22" fmla="*/ 595 w 705"/>
                <a:gd name="T23" fmla="*/ 217 h 707"/>
                <a:gd name="T24" fmla="*/ 595 w 705"/>
                <a:gd name="T25" fmla="*/ 233 h 707"/>
                <a:gd name="T26" fmla="*/ 579 w 705"/>
                <a:gd name="T27" fmla="*/ 249 h 707"/>
                <a:gd name="T28" fmla="*/ 527 w 705"/>
                <a:gd name="T29" fmla="*/ 296 h 707"/>
                <a:gd name="T30" fmla="*/ 491 w 705"/>
                <a:gd name="T31" fmla="*/ 301 h 707"/>
                <a:gd name="T32" fmla="*/ 476 w 705"/>
                <a:gd name="T33" fmla="*/ 296 h 707"/>
                <a:gd name="T34" fmla="*/ 460 w 705"/>
                <a:gd name="T35" fmla="*/ 301 h 707"/>
                <a:gd name="T36" fmla="*/ 434 w 705"/>
                <a:gd name="T37" fmla="*/ 301 h 707"/>
                <a:gd name="T38" fmla="*/ 393 w 705"/>
                <a:gd name="T39" fmla="*/ 327 h 707"/>
                <a:gd name="T40" fmla="*/ 378 w 705"/>
                <a:gd name="T41" fmla="*/ 337 h 707"/>
                <a:gd name="T42" fmla="*/ 378 w 705"/>
                <a:gd name="T43" fmla="*/ 404 h 707"/>
                <a:gd name="T44" fmla="*/ 378 w 705"/>
                <a:gd name="T45" fmla="*/ 472 h 707"/>
                <a:gd name="T46" fmla="*/ 227 w 705"/>
                <a:gd name="T47" fmla="*/ 476 h 707"/>
                <a:gd name="T48" fmla="*/ 227 w 705"/>
                <a:gd name="T49" fmla="*/ 586 h 707"/>
                <a:gd name="T50" fmla="*/ 186 w 705"/>
                <a:gd name="T51" fmla="*/ 601 h 707"/>
                <a:gd name="T52" fmla="*/ 175 w 705"/>
                <a:gd name="T53" fmla="*/ 611 h 707"/>
                <a:gd name="T54" fmla="*/ 175 w 705"/>
                <a:gd name="T55" fmla="*/ 627 h 707"/>
                <a:gd name="T56" fmla="*/ 175 w 705"/>
                <a:gd name="T57" fmla="*/ 689 h 707"/>
                <a:gd name="T58" fmla="*/ 10 w 705"/>
                <a:gd name="T59" fmla="*/ 689 h 707"/>
                <a:gd name="T60" fmla="*/ 0 w 705"/>
                <a:gd name="T61" fmla="*/ 706 h 707"/>
                <a:gd name="T62" fmla="*/ 10 w 705"/>
                <a:gd name="T63" fmla="*/ 664 h 707"/>
                <a:gd name="T64" fmla="*/ 26 w 705"/>
                <a:gd name="T65" fmla="*/ 642 h 707"/>
                <a:gd name="T66" fmla="*/ 36 w 705"/>
                <a:gd name="T67" fmla="*/ 627 h 707"/>
                <a:gd name="T68" fmla="*/ 41 w 705"/>
                <a:gd name="T69" fmla="*/ 611 h 707"/>
                <a:gd name="T70" fmla="*/ 51 w 705"/>
                <a:gd name="T71" fmla="*/ 596 h 707"/>
                <a:gd name="T72" fmla="*/ 67 w 705"/>
                <a:gd name="T73" fmla="*/ 570 h 707"/>
                <a:gd name="T74" fmla="*/ 98 w 705"/>
                <a:gd name="T75" fmla="*/ 534 h 707"/>
                <a:gd name="T76" fmla="*/ 98 w 705"/>
                <a:gd name="T77" fmla="*/ 503 h 707"/>
                <a:gd name="T78" fmla="*/ 118 w 705"/>
                <a:gd name="T79" fmla="*/ 472 h 707"/>
                <a:gd name="T80" fmla="*/ 160 w 705"/>
                <a:gd name="T81" fmla="*/ 425 h 707"/>
                <a:gd name="T82" fmla="*/ 186 w 705"/>
                <a:gd name="T83" fmla="*/ 384 h 707"/>
                <a:gd name="T84" fmla="*/ 233 w 705"/>
                <a:gd name="T85" fmla="*/ 368 h 707"/>
                <a:gd name="T86" fmla="*/ 268 w 705"/>
                <a:gd name="T87" fmla="*/ 352 h 707"/>
                <a:gd name="T88" fmla="*/ 310 w 705"/>
                <a:gd name="T89" fmla="*/ 311 h 707"/>
                <a:gd name="T90" fmla="*/ 336 w 705"/>
                <a:gd name="T91" fmla="*/ 270 h 707"/>
                <a:gd name="T92" fmla="*/ 325 w 705"/>
                <a:gd name="T93" fmla="*/ 249 h 707"/>
                <a:gd name="T94" fmla="*/ 325 w 705"/>
                <a:gd name="T95" fmla="*/ 207 h 707"/>
                <a:gd name="T96" fmla="*/ 341 w 705"/>
                <a:gd name="T97" fmla="*/ 187 h 707"/>
                <a:gd name="T98" fmla="*/ 351 w 705"/>
                <a:gd name="T99" fmla="*/ 161 h 707"/>
                <a:gd name="T100" fmla="*/ 378 w 705"/>
                <a:gd name="T101" fmla="*/ 125 h 707"/>
                <a:gd name="T102" fmla="*/ 409 w 705"/>
                <a:gd name="T103" fmla="*/ 109 h 707"/>
                <a:gd name="T104" fmla="*/ 460 w 705"/>
                <a:gd name="T105" fmla="*/ 84 h 707"/>
                <a:gd name="T106" fmla="*/ 476 w 705"/>
                <a:gd name="T107" fmla="*/ 42 h 707"/>
                <a:gd name="T108" fmla="*/ 491 w 705"/>
                <a:gd name="T109" fmla="*/ 0 h 707"/>
                <a:gd name="T110" fmla="*/ 517 w 705"/>
                <a:gd name="T111" fmla="*/ 0 h 707"/>
                <a:gd name="T112" fmla="*/ 542 w 705"/>
                <a:gd name="T113" fmla="*/ 27 h 707"/>
                <a:gd name="T114" fmla="*/ 585 w 705"/>
                <a:gd name="T115" fmla="*/ 27 h 707"/>
                <a:gd name="T116" fmla="*/ 610 w 705"/>
                <a:gd name="T117" fmla="*/ 27 h 707"/>
                <a:gd name="T118" fmla="*/ 626 w 705"/>
                <a:gd name="T119" fmla="*/ 16 h 707"/>
                <a:gd name="T120" fmla="*/ 636 w 705"/>
                <a:gd name="T121" fmla="*/ 31 h 707"/>
                <a:gd name="T122" fmla="*/ 662 w 705"/>
                <a:gd name="T123" fmla="*/ 31 h 707"/>
                <a:gd name="T124" fmla="*/ 662 w 705"/>
                <a:gd name="T125" fmla="*/ 31 h 70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705"/>
                <a:gd name="T190" fmla="*/ 0 h 707"/>
                <a:gd name="T191" fmla="*/ 705 w 705"/>
                <a:gd name="T192" fmla="*/ 707 h 70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705" h="707">
                  <a:moveTo>
                    <a:pt x="662" y="31"/>
                  </a:moveTo>
                  <a:lnTo>
                    <a:pt x="677" y="52"/>
                  </a:lnTo>
                  <a:lnTo>
                    <a:pt x="687" y="78"/>
                  </a:lnTo>
                  <a:lnTo>
                    <a:pt x="687" y="99"/>
                  </a:lnTo>
                  <a:lnTo>
                    <a:pt x="694" y="135"/>
                  </a:lnTo>
                  <a:lnTo>
                    <a:pt x="704" y="151"/>
                  </a:lnTo>
                  <a:lnTo>
                    <a:pt x="704" y="166"/>
                  </a:lnTo>
                  <a:lnTo>
                    <a:pt x="704" y="176"/>
                  </a:lnTo>
                  <a:lnTo>
                    <a:pt x="626" y="187"/>
                  </a:lnTo>
                  <a:lnTo>
                    <a:pt x="626" y="202"/>
                  </a:lnTo>
                  <a:lnTo>
                    <a:pt x="595" y="207"/>
                  </a:lnTo>
                  <a:lnTo>
                    <a:pt x="595" y="217"/>
                  </a:lnTo>
                  <a:lnTo>
                    <a:pt x="595" y="233"/>
                  </a:lnTo>
                  <a:lnTo>
                    <a:pt x="579" y="249"/>
                  </a:lnTo>
                  <a:lnTo>
                    <a:pt x="527" y="296"/>
                  </a:lnTo>
                  <a:lnTo>
                    <a:pt x="491" y="301"/>
                  </a:lnTo>
                  <a:lnTo>
                    <a:pt x="476" y="296"/>
                  </a:lnTo>
                  <a:lnTo>
                    <a:pt x="460" y="301"/>
                  </a:lnTo>
                  <a:lnTo>
                    <a:pt x="434" y="301"/>
                  </a:lnTo>
                  <a:lnTo>
                    <a:pt x="393" y="327"/>
                  </a:lnTo>
                  <a:lnTo>
                    <a:pt x="378" y="337"/>
                  </a:lnTo>
                  <a:lnTo>
                    <a:pt x="378" y="404"/>
                  </a:lnTo>
                  <a:lnTo>
                    <a:pt x="378" y="472"/>
                  </a:lnTo>
                  <a:lnTo>
                    <a:pt x="227" y="476"/>
                  </a:lnTo>
                  <a:lnTo>
                    <a:pt x="227" y="586"/>
                  </a:lnTo>
                  <a:lnTo>
                    <a:pt x="186" y="601"/>
                  </a:lnTo>
                  <a:lnTo>
                    <a:pt x="175" y="611"/>
                  </a:lnTo>
                  <a:lnTo>
                    <a:pt x="175" y="627"/>
                  </a:lnTo>
                  <a:lnTo>
                    <a:pt x="175" y="689"/>
                  </a:lnTo>
                  <a:lnTo>
                    <a:pt x="10" y="689"/>
                  </a:lnTo>
                  <a:lnTo>
                    <a:pt x="0" y="706"/>
                  </a:lnTo>
                  <a:lnTo>
                    <a:pt x="10" y="664"/>
                  </a:lnTo>
                  <a:lnTo>
                    <a:pt x="26" y="642"/>
                  </a:lnTo>
                  <a:lnTo>
                    <a:pt x="36" y="627"/>
                  </a:lnTo>
                  <a:lnTo>
                    <a:pt x="41" y="611"/>
                  </a:lnTo>
                  <a:lnTo>
                    <a:pt x="51" y="596"/>
                  </a:lnTo>
                  <a:lnTo>
                    <a:pt x="67" y="570"/>
                  </a:lnTo>
                  <a:lnTo>
                    <a:pt x="98" y="534"/>
                  </a:lnTo>
                  <a:lnTo>
                    <a:pt x="98" y="503"/>
                  </a:lnTo>
                  <a:lnTo>
                    <a:pt x="118" y="472"/>
                  </a:lnTo>
                  <a:lnTo>
                    <a:pt x="160" y="425"/>
                  </a:lnTo>
                  <a:lnTo>
                    <a:pt x="186" y="384"/>
                  </a:lnTo>
                  <a:lnTo>
                    <a:pt x="233" y="368"/>
                  </a:lnTo>
                  <a:lnTo>
                    <a:pt x="268" y="352"/>
                  </a:lnTo>
                  <a:lnTo>
                    <a:pt x="310" y="311"/>
                  </a:lnTo>
                  <a:lnTo>
                    <a:pt x="336" y="270"/>
                  </a:lnTo>
                  <a:lnTo>
                    <a:pt x="325" y="249"/>
                  </a:lnTo>
                  <a:lnTo>
                    <a:pt x="325" y="207"/>
                  </a:lnTo>
                  <a:lnTo>
                    <a:pt x="341" y="187"/>
                  </a:lnTo>
                  <a:lnTo>
                    <a:pt x="351" y="161"/>
                  </a:lnTo>
                  <a:lnTo>
                    <a:pt x="378" y="125"/>
                  </a:lnTo>
                  <a:lnTo>
                    <a:pt x="409" y="109"/>
                  </a:lnTo>
                  <a:lnTo>
                    <a:pt x="460" y="84"/>
                  </a:lnTo>
                  <a:lnTo>
                    <a:pt x="476" y="42"/>
                  </a:lnTo>
                  <a:lnTo>
                    <a:pt x="491" y="0"/>
                  </a:lnTo>
                  <a:lnTo>
                    <a:pt x="517" y="0"/>
                  </a:lnTo>
                  <a:lnTo>
                    <a:pt x="542" y="27"/>
                  </a:lnTo>
                  <a:lnTo>
                    <a:pt x="585" y="27"/>
                  </a:lnTo>
                  <a:lnTo>
                    <a:pt x="610" y="27"/>
                  </a:lnTo>
                  <a:lnTo>
                    <a:pt x="626" y="16"/>
                  </a:lnTo>
                  <a:lnTo>
                    <a:pt x="636" y="31"/>
                  </a:lnTo>
                  <a:lnTo>
                    <a:pt x="662" y="31"/>
                  </a:lnTo>
                </a:path>
              </a:pathLst>
            </a:custGeom>
            <a:solidFill>
              <a:schemeClr val="bg1"/>
            </a:solidFill>
            <a:ln w="324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149" name="Freeform 148"/>
            <p:cNvSpPr>
              <a:spLocks noChangeArrowheads="1"/>
            </p:cNvSpPr>
            <p:nvPr/>
          </p:nvSpPr>
          <p:spPr bwMode="auto">
            <a:xfrm>
              <a:off x="3801492" y="3082925"/>
              <a:ext cx="344487" cy="374650"/>
            </a:xfrm>
            <a:custGeom>
              <a:avLst/>
              <a:gdLst>
                <a:gd name="T0" fmla="*/ 378 w 544"/>
                <a:gd name="T1" fmla="*/ 0 h 592"/>
                <a:gd name="T2" fmla="*/ 543 w 544"/>
                <a:gd name="T3" fmla="*/ 115 h 592"/>
                <a:gd name="T4" fmla="*/ 470 w 544"/>
                <a:gd name="T5" fmla="*/ 115 h 592"/>
                <a:gd name="T6" fmla="*/ 502 w 544"/>
                <a:gd name="T7" fmla="*/ 507 h 592"/>
                <a:gd name="T8" fmla="*/ 517 w 544"/>
                <a:gd name="T9" fmla="*/ 523 h 592"/>
                <a:gd name="T10" fmla="*/ 502 w 544"/>
                <a:gd name="T11" fmla="*/ 560 h 592"/>
                <a:gd name="T12" fmla="*/ 341 w 544"/>
                <a:gd name="T13" fmla="*/ 560 h 592"/>
                <a:gd name="T14" fmla="*/ 337 w 544"/>
                <a:gd name="T15" fmla="*/ 550 h 592"/>
                <a:gd name="T16" fmla="*/ 326 w 544"/>
                <a:gd name="T17" fmla="*/ 560 h 592"/>
                <a:gd name="T18" fmla="*/ 274 w 544"/>
                <a:gd name="T19" fmla="*/ 550 h 592"/>
                <a:gd name="T20" fmla="*/ 269 w 544"/>
                <a:gd name="T21" fmla="*/ 564 h 592"/>
                <a:gd name="T22" fmla="*/ 243 w 544"/>
                <a:gd name="T23" fmla="*/ 544 h 592"/>
                <a:gd name="T24" fmla="*/ 227 w 544"/>
                <a:gd name="T25" fmla="*/ 564 h 592"/>
                <a:gd name="T26" fmla="*/ 227 w 544"/>
                <a:gd name="T27" fmla="*/ 586 h 592"/>
                <a:gd name="T28" fmla="*/ 217 w 544"/>
                <a:gd name="T29" fmla="*/ 591 h 592"/>
                <a:gd name="T30" fmla="*/ 191 w 544"/>
                <a:gd name="T31" fmla="*/ 586 h 592"/>
                <a:gd name="T32" fmla="*/ 186 w 544"/>
                <a:gd name="T33" fmla="*/ 575 h 592"/>
                <a:gd name="T34" fmla="*/ 175 w 544"/>
                <a:gd name="T35" fmla="*/ 560 h 592"/>
                <a:gd name="T36" fmla="*/ 165 w 544"/>
                <a:gd name="T37" fmla="*/ 560 h 592"/>
                <a:gd name="T38" fmla="*/ 161 w 544"/>
                <a:gd name="T39" fmla="*/ 534 h 592"/>
                <a:gd name="T40" fmla="*/ 145 w 544"/>
                <a:gd name="T41" fmla="*/ 534 h 592"/>
                <a:gd name="T42" fmla="*/ 124 w 544"/>
                <a:gd name="T43" fmla="*/ 507 h 592"/>
                <a:gd name="T44" fmla="*/ 108 w 544"/>
                <a:gd name="T45" fmla="*/ 503 h 592"/>
                <a:gd name="T46" fmla="*/ 67 w 544"/>
                <a:gd name="T47" fmla="*/ 507 h 592"/>
                <a:gd name="T48" fmla="*/ 36 w 544"/>
                <a:gd name="T49" fmla="*/ 507 h 592"/>
                <a:gd name="T50" fmla="*/ 14 w 544"/>
                <a:gd name="T51" fmla="*/ 523 h 592"/>
                <a:gd name="T52" fmla="*/ 26 w 544"/>
                <a:gd name="T53" fmla="*/ 492 h 592"/>
                <a:gd name="T54" fmla="*/ 41 w 544"/>
                <a:gd name="T55" fmla="*/ 450 h 592"/>
                <a:gd name="T56" fmla="*/ 36 w 544"/>
                <a:gd name="T57" fmla="*/ 399 h 592"/>
                <a:gd name="T58" fmla="*/ 14 w 544"/>
                <a:gd name="T59" fmla="*/ 373 h 592"/>
                <a:gd name="T60" fmla="*/ 36 w 544"/>
                <a:gd name="T61" fmla="*/ 373 h 592"/>
                <a:gd name="T62" fmla="*/ 36 w 544"/>
                <a:gd name="T63" fmla="*/ 347 h 592"/>
                <a:gd name="T64" fmla="*/ 26 w 544"/>
                <a:gd name="T65" fmla="*/ 317 h 592"/>
                <a:gd name="T66" fmla="*/ 14 w 544"/>
                <a:gd name="T67" fmla="*/ 327 h 592"/>
                <a:gd name="T68" fmla="*/ 10 w 544"/>
                <a:gd name="T69" fmla="*/ 301 h 592"/>
                <a:gd name="T70" fmla="*/ 0 w 544"/>
                <a:gd name="T71" fmla="*/ 301 h 592"/>
                <a:gd name="T72" fmla="*/ 10 w 544"/>
                <a:gd name="T73" fmla="*/ 285 h 592"/>
                <a:gd name="T74" fmla="*/ 175 w 544"/>
                <a:gd name="T75" fmla="*/ 285 h 592"/>
                <a:gd name="T76" fmla="*/ 175 w 544"/>
                <a:gd name="T77" fmla="*/ 223 h 592"/>
                <a:gd name="T78" fmla="*/ 175 w 544"/>
                <a:gd name="T79" fmla="*/ 207 h 592"/>
                <a:gd name="T80" fmla="*/ 186 w 544"/>
                <a:gd name="T81" fmla="*/ 197 h 592"/>
                <a:gd name="T82" fmla="*/ 227 w 544"/>
                <a:gd name="T83" fmla="*/ 182 h 592"/>
                <a:gd name="T84" fmla="*/ 227 w 544"/>
                <a:gd name="T85" fmla="*/ 72 h 592"/>
                <a:gd name="T86" fmla="*/ 378 w 544"/>
                <a:gd name="T87" fmla="*/ 68 h 592"/>
                <a:gd name="T88" fmla="*/ 378 w 544"/>
                <a:gd name="T89" fmla="*/ 0 h 592"/>
                <a:gd name="T90" fmla="*/ 378 w 544"/>
                <a:gd name="T91" fmla="*/ 0 h 59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544"/>
                <a:gd name="T139" fmla="*/ 0 h 592"/>
                <a:gd name="T140" fmla="*/ 544 w 544"/>
                <a:gd name="T141" fmla="*/ 592 h 59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544" h="592">
                  <a:moveTo>
                    <a:pt x="378" y="0"/>
                  </a:moveTo>
                  <a:lnTo>
                    <a:pt x="543" y="115"/>
                  </a:lnTo>
                  <a:lnTo>
                    <a:pt x="470" y="115"/>
                  </a:lnTo>
                  <a:lnTo>
                    <a:pt x="502" y="507"/>
                  </a:lnTo>
                  <a:lnTo>
                    <a:pt x="517" y="523"/>
                  </a:lnTo>
                  <a:lnTo>
                    <a:pt x="502" y="560"/>
                  </a:lnTo>
                  <a:lnTo>
                    <a:pt x="341" y="560"/>
                  </a:lnTo>
                  <a:lnTo>
                    <a:pt x="337" y="550"/>
                  </a:lnTo>
                  <a:lnTo>
                    <a:pt x="326" y="560"/>
                  </a:lnTo>
                  <a:lnTo>
                    <a:pt x="274" y="550"/>
                  </a:lnTo>
                  <a:lnTo>
                    <a:pt x="269" y="564"/>
                  </a:lnTo>
                  <a:lnTo>
                    <a:pt x="243" y="544"/>
                  </a:lnTo>
                  <a:lnTo>
                    <a:pt x="227" y="564"/>
                  </a:lnTo>
                  <a:lnTo>
                    <a:pt x="227" y="586"/>
                  </a:lnTo>
                  <a:lnTo>
                    <a:pt x="217" y="591"/>
                  </a:lnTo>
                  <a:lnTo>
                    <a:pt x="191" y="586"/>
                  </a:lnTo>
                  <a:lnTo>
                    <a:pt x="186" y="575"/>
                  </a:lnTo>
                  <a:lnTo>
                    <a:pt x="175" y="560"/>
                  </a:lnTo>
                  <a:lnTo>
                    <a:pt x="165" y="560"/>
                  </a:lnTo>
                  <a:lnTo>
                    <a:pt x="161" y="534"/>
                  </a:lnTo>
                  <a:lnTo>
                    <a:pt x="145" y="534"/>
                  </a:lnTo>
                  <a:lnTo>
                    <a:pt x="124" y="507"/>
                  </a:lnTo>
                  <a:lnTo>
                    <a:pt x="108" y="503"/>
                  </a:lnTo>
                  <a:lnTo>
                    <a:pt x="67" y="507"/>
                  </a:lnTo>
                  <a:lnTo>
                    <a:pt x="36" y="507"/>
                  </a:lnTo>
                  <a:lnTo>
                    <a:pt x="14" y="523"/>
                  </a:lnTo>
                  <a:lnTo>
                    <a:pt x="26" y="492"/>
                  </a:lnTo>
                  <a:lnTo>
                    <a:pt x="41" y="450"/>
                  </a:lnTo>
                  <a:lnTo>
                    <a:pt x="36" y="399"/>
                  </a:lnTo>
                  <a:lnTo>
                    <a:pt x="14" y="373"/>
                  </a:lnTo>
                  <a:lnTo>
                    <a:pt x="36" y="373"/>
                  </a:lnTo>
                  <a:lnTo>
                    <a:pt x="36" y="347"/>
                  </a:lnTo>
                  <a:lnTo>
                    <a:pt x="26" y="317"/>
                  </a:lnTo>
                  <a:lnTo>
                    <a:pt x="14" y="327"/>
                  </a:lnTo>
                  <a:lnTo>
                    <a:pt x="10" y="301"/>
                  </a:lnTo>
                  <a:lnTo>
                    <a:pt x="0" y="301"/>
                  </a:lnTo>
                  <a:lnTo>
                    <a:pt x="10" y="285"/>
                  </a:lnTo>
                  <a:lnTo>
                    <a:pt x="175" y="285"/>
                  </a:lnTo>
                  <a:lnTo>
                    <a:pt x="175" y="223"/>
                  </a:lnTo>
                  <a:lnTo>
                    <a:pt x="175" y="207"/>
                  </a:lnTo>
                  <a:lnTo>
                    <a:pt x="186" y="197"/>
                  </a:lnTo>
                  <a:lnTo>
                    <a:pt x="227" y="182"/>
                  </a:lnTo>
                  <a:lnTo>
                    <a:pt x="227" y="72"/>
                  </a:lnTo>
                  <a:lnTo>
                    <a:pt x="378" y="68"/>
                  </a:lnTo>
                  <a:lnTo>
                    <a:pt x="378" y="0"/>
                  </a:lnTo>
                </a:path>
              </a:pathLst>
            </a:custGeom>
            <a:solidFill>
              <a:schemeClr val="bg1"/>
            </a:solidFill>
            <a:ln w="324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150" name="Freeform 149"/>
            <p:cNvSpPr>
              <a:spLocks noChangeArrowheads="1"/>
            </p:cNvSpPr>
            <p:nvPr/>
          </p:nvSpPr>
          <p:spPr bwMode="auto">
            <a:xfrm>
              <a:off x="5885879" y="4465638"/>
              <a:ext cx="9525" cy="22225"/>
            </a:xfrm>
            <a:custGeom>
              <a:avLst/>
              <a:gdLst>
                <a:gd name="T0" fmla="*/ 6 w 17"/>
                <a:gd name="T1" fmla="*/ 36 h 37"/>
                <a:gd name="T2" fmla="*/ 0 w 17"/>
                <a:gd name="T3" fmla="*/ 26 h 37"/>
                <a:gd name="T4" fmla="*/ 0 w 17"/>
                <a:gd name="T5" fmla="*/ 20 h 37"/>
                <a:gd name="T6" fmla="*/ 6 w 17"/>
                <a:gd name="T7" fmla="*/ 0 h 37"/>
                <a:gd name="T8" fmla="*/ 16 w 17"/>
                <a:gd name="T9" fmla="*/ 20 h 37"/>
                <a:gd name="T10" fmla="*/ 6 w 17"/>
                <a:gd name="T11" fmla="*/ 36 h 37"/>
                <a:gd name="T12" fmla="*/ 6 w 17"/>
                <a:gd name="T13" fmla="*/ 36 h 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37"/>
                <a:gd name="T23" fmla="*/ 17 w 17"/>
                <a:gd name="T24" fmla="*/ 37 h 3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37">
                  <a:moveTo>
                    <a:pt x="6" y="36"/>
                  </a:moveTo>
                  <a:lnTo>
                    <a:pt x="0" y="26"/>
                  </a:lnTo>
                  <a:lnTo>
                    <a:pt x="0" y="20"/>
                  </a:lnTo>
                  <a:lnTo>
                    <a:pt x="6" y="0"/>
                  </a:lnTo>
                  <a:lnTo>
                    <a:pt x="16" y="20"/>
                  </a:lnTo>
                  <a:lnTo>
                    <a:pt x="6" y="36"/>
                  </a:lnTo>
                </a:path>
              </a:pathLst>
            </a:custGeom>
            <a:solidFill>
              <a:schemeClr val="bg1"/>
            </a:solidFill>
            <a:ln w="324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151" name="Freeform 150"/>
            <p:cNvSpPr>
              <a:spLocks noChangeArrowheads="1"/>
            </p:cNvSpPr>
            <p:nvPr/>
          </p:nvSpPr>
          <p:spPr bwMode="auto">
            <a:xfrm>
              <a:off x="5122292" y="4186238"/>
              <a:ext cx="306387" cy="484187"/>
            </a:xfrm>
            <a:custGeom>
              <a:avLst/>
              <a:gdLst>
                <a:gd name="T0" fmla="*/ 243 w 484"/>
                <a:gd name="T1" fmla="*/ 41 h 763"/>
                <a:gd name="T2" fmla="*/ 270 w 484"/>
                <a:gd name="T3" fmla="*/ 41 h 763"/>
                <a:gd name="T4" fmla="*/ 306 w 484"/>
                <a:gd name="T5" fmla="*/ 47 h 763"/>
                <a:gd name="T6" fmla="*/ 337 w 484"/>
                <a:gd name="T7" fmla="*/ 47 h 763"/>
                <a:gd name="T8" fmla="*/ 363 w 484"/>
                <a:gd name="T9" fmla="*/ 31 h 763"/>
                <a:gd name="T10" fmla="*/ 378 w 484"/>
                <a:gd name="T11" fmla="*/ 41 h 763"/>
                <a:gd name="T12" fmla="*/ 415 w 484"/>
                <a:gd name="T13" fmla="*/ 26 h 763"/>
                <a:gd name="T14" fmla="*/ 462 w 484"/>
                <a:gd name="T15" fmla="*/ 0 h 763"/>
                <a:gd name="T16" fmla="*/ 462 w 484"/>
                <a:gd name="T17" fmla="*/ 41 h 763"/>
                <a:gd name="T18" fmla="*/ 462 w 484"/>
                <a:gd name="T19" fmla="*/ 88 h 763"/>
                <a:gd name="T20" fmla="*/ 462 w 484"/>
                <a:gd name="T21" fmla="*/ 114 h 763"/>
                <a:gd name="T22" fmla="*/ 472 w 484"/>
                <a:gd name="T23" fmla="*/ 176 h 763"/>
                <a:gd name="T24" fmla="*/ 472 w 484"/>
                <a:gd name="T25" fmla="*/ 197 h 763"/>
                <a:gd name="T26" fmla="*/ 472 w 484"/>
                <a:gd name="T27" fmla="*/ 217 h 763"/>
                <a:gd name="T28" fmla="*/ 435 w 484"/>
                <a:gd name="T29" fmla="*/ 258 h 763"/>
                <a:gd name="T30" fmla="*/ 419 w 484"/>
                <a:gd name="T31" fmla="*/ 274 h 763"/>
                <a:gd name="T32" fmla="*/ 389 w 484"/>
                <a:gd name="T33" fmla="*/ 300 h 763"/>
                <a:gd name="T34" fmla="*/ 306 w 484"/>
                <a:gd name="T35" fmla="*/ 331 h 763"/>
                <a:gd name="T36" fmla="*/ 296 w 484"/>
                <a:gd name="T37" fmla="*/ 352 h 763"/>
                <a:gd name="T38" fmla="*/ 243 w 484"/>
                <a:gd name="T39" fmla="*/ 393 h 763"/>
                <a:gd name="T40" fmla="*/ 197 w 484"/>
                <a:gd name="T41" fmla="*/ 450 h 763"/>
                <a:gd name="T42" fmla="*/ 213 w 484"/>
                <a:gd name="T43" fmla="*/ 507 h 763"/>
                <a:gd name="T44" fmla="*/ 218 w 484"/>
                <a:gd name="T45" fmla="*/ 533 h 763"/>
                <a:gd name="T46" fmla="*/ 229 w 484"/>
                <a:gd name="T47" fmla="*/ 575 h 763"/>
                <a:gd name="T48" fmla="*/ 213 w 484"/>
                <a:gd name="T49" fmla="*/ 626 h 763"/>
                <a:gd name="T50" fmla="*/ 229 w 484"/>
                <a:gd name="T51" fmla="*/ 632 h 763"/>
                <a:gd name="T52" fmla="*/ 135 w 484"/>
                <a:gd name="T53" fmla="*/ 677 h 763"/>
                <a:gd name="T54" fmla="*/ 104 w 484"/>
                <a:gd name="T55" fmla="*/ 699 h 763"/>
                <a:gd name="T56" fmla="*/ 94 w 484"/>
                <a:gd name="T57" fmla="*/ 724 h 763"/>
                <a:gd name="T58" fmla="*/ 104 w 484"/>
                <a:gd name="T59" fmla="*/ 724 h 763"/>
                <a:gd name="T60" fmla="*/ 88 w 484"/>
                <a:gd name="T61" fmla="*/ 762 h 763"/>
                <a:gd name="T62" fmla="*/ 78 w 484"/>
                <a:gd name="T63" fmla="*/ 724 h 763"/>
                <a:gd name="T64" fmla="*/ 68 w 484"/>
                <a:gd name="T65" fmla="*/ 699 h 763"/>
                <a:gd name="T66" fmla="*/ 68 w 484"/>
                <a:gd name="T67" fmla="*/ 632 h 763"/>
                <a:gd name="T68" fmla="*/ 62 w 484"/>
                <a:gd name="T69" fmla="*/ 575 h 763"/>
                <a:gd name="T70" fmla="*/ 47 w 484"/>
                <a:gd name="T71" fmla="*/ 544 h 763"/>
                <a:gd name="T72" fmla="*/ 104 w 484"/>
                <a:gd name="T73" fmla="*/ 481 h 763"/>
                <a:gd name="T74" fmla="*/ 109 w 484"/>
                <a:gd name="T75" fmla="*/ 450 h 763"/>
                <a:gd name="T76" fmla="*/ 119 w 484"/>
                <a:gd name="T77" fmla="*/ 409 h 763"/>
                <a:gd name="T78" fmla="*/ 119 w 484"/>
                <a:gd name="T79" fmla="*/ 372 h 763"/>
                <a:gd name="T80" fmla="*/ 119 w 484"/>
                <a:gd name="T81" fmla="*/ 368 h 763"/>
                <a:gd name="T82" fmla="*/ 129 w 484"/>
                <a:gd name="T83" fmla="*/ 352 h 763"/>
                <a:gd name="T84" fmla="*/ 129 w 484"/>
                <a:gd name="T85" fmla="*/ 300 h 763"/>
                <a:gd name="T86" fmla="*/ 119 w 484"/>
                <a:gd name="T87" fmla="*/ 264 h 763"/>
                <a:gd name="T88" fmla="*/ 78 w 484"/>
                <a:gd name="T89" fmla="*/ 258 h 763"/>
                <a:gd name="T90" fmla="*/ 52 w 484"/>
                <a:gd name="T91" fmla="*/ 243 h 763"/>
                <a:gd name="T92" fmla="*/ 10 w 484"/>
                <a:gd name="T93" fmla="*/ 233 h 763"/>
                <a:gd name="T94" fmla="*/ 0 w 484"/>
                <a:gd name="T95" fmla="*/ 197 h 763"/>
                <a:gd name="T96" fmla="*/ 145 w 484"/>
                <a:gd name="T97" fmla="*/ 150 h 763"/>
                <a:gd name="T98" fmla="*/ 186 w 484"/>
                <a:gd name="T99" fmla="*/ 176 h 763"/>
                <a:gd name="T100" fmla="*/ 202 w 484"/>
                <a:gd name="T101" fmla="*/ 217 h 763"/>
                <a:gd name="T102" fmla="*/ 202 w 484"/>
                <a:gd name="T103" fmla="*/ 258 h 763"/>
                <a:gd name="T104" fmla="*/ 229 w 484"/>
                <a:gd name="T105" fmla="*/ 300 h 763"/>
                <a:gd name="T106" fmla="*/ 239 w 484"/>
                <a:gd name="T107" fmla="*/ 258 h 763"/>
                <a:gd name="T108" fmla="*/ 254 w 484"/>
                <a:gd name="T109" fmla="*/ 248 h 763"/>
                <a:gd name="T110" fmla="*/ 270 w 484"/>
                <a:gd name="T111" fmla="*/ 192 h 763"/>
                <a:gd name="T112" fmla="*/ 239 w 484"/>
                <a:gd name="T113" fmla="*/ 150 h 763"/>
                <a:gd name="T114" fmla="*/ 202 w 484"/>
                <a:gd name="T115" fmla="*/ 135 h 763"/>
                <a:gd name="T116" fmla="*/ 213 w 484"/>
                <a:gd name="T117" fmla="*/ 47 h 76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84"/>
                <a:gd name="T178" fmla="*/ 0 h 763"/>
                <a:gd name="T179" fmla="*/ 484 w 484"/>
                <a:gd name="T180" fmla="*/ 763 h 76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84" h="763">
                  <a:moveTo>
                    <a:pt x="213" y="47"/>
                  </a:moveTo>
                  <a:lnTo>
                    <a:pt x="243" y="41"/>
                  </a:lnTo>
                  <a:lnTo>
                    <a:pt x="254" y="47"/>
                  </a:lnTo>
                  <a:lnTo>
                    <a:pt x="270" y="41"/>
                  </a:lnTo>
                  <a:lnTo>
                    <a:pt x="286" y="47"/>
                  </a:lnTo>
                  <a:lnTo>
                    <a:pt x="306" y="47"/>
                  </a:lnTo>
                  <a:lnTo>
                    <a:pt x="311" y="47"/>
                  </a:lnTo>
                  <a:lnTo>
                    <a:pt x="337" y="47"/>
                  </a:lnTo>
                  <a:lnTo>
                    <a:pt x="352" y="41"/>
                  </a:lnTo>
                  <a:lnTo>
                    <a:pt x="363" y="31"/>
                  </a:lnTo>
                  <a:lnTo>
                    <a:pt x="378" y="31"/>
                  </a:lnTo>
                  <a:lnTo>
                    <a:pt x="378" y="41"/>
                  </a:lnTo>
                  <a:lnTo>
                    <a:pt x="394" y="31"/>
                  </a:lnTo>
                  <a:lnTo>
                    <a:pt x="415" y="26"/>
                  </a:lnTo>
                  <a:lnTo>
                    <a:pt x="446" y="16"/>
                  </a:lnTo>
                  <a:lnTo>
                    <a:pt x="462" y="0"/>
                  </a:lnTo>
                  <a:lnTo>
                    <a:pt x="472" y="16"/>
                  </a:lnTo>
                  <a:lnTo>
                    <a:pt x="462" y="41"/>
                  </a:lnTo>
                  <a:lnTo>
                    <a:pt x="462" y="68"/>
                  </a:lnTo>
                  <a:lnTo>
                    <a:pt x="462" y="88"/>
                  </a:lnTo>
                  <a:lnTo>
                    <a:pt x="472" y="109"/>
                  </a:lnTo>
                  <a:lnTo>
                    <a:pt x="462" y="114"/>
                  </a:lnTo>
                  <a:lnTo>
                    <a:pt x="472" y="135"/>
                  </a:lnTo>
                  <a:lnTo>
                    <a:pt x="472" y="176"/>
                  </a:lnTo>
                  <a:lnTo>
                    <a:pt x="483" y="182"/>
                  </a:lnTo>
                  <a:lnTo>
                    <a:pt x="472" y="197"/>
                  </a:lnTo>
                  <a:lnTo>
                    <a:pt x="462" y="207"/>
                  </a:lnTo>
                  <a:lnTo>
                    <a:pt x="472" y="217"/>
                  </a:lnTo>
                  <a:lnTo>
                    <a:pt x="456" y="233"/>
                  </a:lnTo>
                  <a:lnTo>
                    <a:pt x="435" y="258"/>
                  </a:lnTo>
                  <a:lnTo>
                    <a:pt x="431" y="264"/>
                  </a:lnTo>
                  <a:lnTo>
                    <a:pt x="419" y="274"/>
                  </a:lnTo>
                  <a:lnTo>
                    <a:pt x="394" y="285"/>
                  </a:lnTo>
                  <a:lnTo>
                    <a:pt x="389" y="300"/>
                  </a:lnTo>
                  <a:lnTo>
                    <a:pt x="337" y="315"/>
                  </a:lnTo>
                  <a:lnTo>
                    <a:pt x="306" y="331"/>
                  </a:lnTo>
                  <a:lnTo>
                    <a:pt x="296" y="342"/>
                  </a:lnTo>
                  <a:lnTo>
                    <a:pt x="296" y="352"/>
                  </a:lnTo>
                  <a:lnTo>
                    <a:pt x="270" y="372"/>
                  </a:lnTo>
                  <a:lnTo>
                    <a:pt x="243" y="393"/>
                  </a:lnTo>
                  <a:lnTo>
                    <a:pt x="202" y="434"/>
                  </a:lnTo>
                  <a:lnTo>
                    <a:pt x="197" y="450"/>
                  </a:lnTo>
                  <a:lnTo>
                    <a:pt x="202" y="476"/>
                  </a:lnTo>
                  <a:lnTo>
                    <a:pt x="213" y="507"/>
                  </a:lnTo>
                  <a:lnTo>
                    <a:pt x="218" y="544"/>
                  </a:lnTo>
                  <a:lnTo>
                    <a:pt x="218" y="533"/>
                  </a:lnTo>
                  <a:lnTo>
                    <a:pt x="229" y="544"/>
                  </a:lnTo>
                  <a:lnTo>
                    <a:pt x="229" y="575"/>
                  </a:lnTo>
                  <a:lnTo>
                    <a:pt x="218" y="589"/>
                  </a:lnTo>
                  <a:lnTo>
                    <a:pt x="213" y="626"/>
                  </a:lnTo>
                  <a:lnTo>
                    <a:pt x="218" y="616"/>
                  </a:lnTo>
                  <a:lnTo>
                    <a:pt x="229" y="632"/>
                  </a:lnTo>
                  <a:lnTo>
                    <a:pt x="202" y="652"/>
                  </a:lnTo>
                  <a:lnTo>
                    <a:pt x="135" y="677"/>
                  </a:lnTo>
                  <a:lnTo>
                    <a:pt x="119" y="683"/>
                  </a:lnTo>
                  <a:lnTo>
                    <a:pt x="104" y="699"/>
                  </a:lnTo>
                  <a:lnTo>
                    <a:pt x="88" y="709"/>
                  </a:lnTo>
                  <a:lnTo>
                    <a:pt x="94" y="724"/>
                  </a:lnTo>
                  <a:lnTo>
                    <a:pt x="104" y="719"/>
                  </a:lnTo>
                  <a:lnTo>
                    <a:pt x="104" y="724"/>
                  </a:lnTo>
                  <a:lnTo>
                    <a:pt x="104" y="762"/>
                  </a:lnTo>
                  <a:lnTo>
                    <a:pt x="88" y="762"/>
                  </a:lnTo>
                  <a:lnTo>
                    <a:pt x="68" y="750"/>
                  </a:lnTo>
                  <a:lnTo>
                    <a:pt x="78" y="724"/>
                  </a:lnTo>
                  <a:lnTo>
                    <a:pt x="68" y="709"/>
                  </a:lnTo>
                  <a:lnTo>
                    <a:pt x="68" y="699"/>
                  </a:lnTo>
                  <a:lnTo>
                    <a:pt x="68" y="667"/>
                  </a:lnTo>
                  <a:lnTo>
                    <a:pt x="68" y="632"/>
                  </a:lnTo>
                  <a:lnTo>
                    <a:pt x="52" y="589"/>
                  </a:lnTo>
                  <a:lnTo>
                    <a:pt x="62" y="575"/>
                  </a:lnTo>
                  <a:lnTo>
                    <a:pt x="52" y="569"/>
                  </a:lnTo>
                  <a:lnTo>
                    <a:pt x="47" y="544"/>
                  </a:lnTo>
                  <a:lnTo>
                    <a:pt x="94" y="502"/>
                  </a:lnTo>
                  <a:lnTo>
                    <a:pt x="104" y="481"/>
                  </a:lnTo>
                  <a:lnTo>
                    <a:pt x="104" y="466"/>
                  </a:lnTo>
                  <a:lnTo>
                    <a:pt x="109" y="450"/>
                  </a:lnTo>
                  <a:lnTo>
                    <a:pt x="129" y="424"/>
                  </a:lnTo>
                  <a:lnTo>
                    <a:pt x="119" y="409"/>
                  </a:lnTo>
                  <a:lnTo>
                    <a:pt x="119" y="393"/>
                  </a:lnTo>
                  <a:lnTo>
                    <a:pt x="119" y="372"/>
                  </a:lnTo>
                  <a:lnTo>
                    <a:pt x="129" y="372"/>
                  </a:lnTo>
                  <a:lnTo>
                    <a:pt x="119" y="368"/>
                  </a:lnTo>
                  <a:lnTo>
                    <a:pt x="129" y="358"/>
                  </a:lnTo>
                  <a:lnTo>
                    <a:pt x="129" y="352"/>
                  </a:lnTo>
                  <a:lnTo>
                    <a:pt x="129" y="326"/>
                  </a:lnTo>
                  <a:lnTo>
                    <a:pt x="129" y="300"/>
                  </a:lnTo>
                  <a:lnTo>
                    <a:pt x="119" y="274"/>
                  </a:lnTo>
                  <a:lnTo>
                    <a:pt x="119" y="264"/>
                  </a:lnTo>
                  <a:lnTo>
                    <a:pt x="88" y="264"/>
                  </a:lnTo>
                  <a:lnTo>
                    <a:pt x="78" y="258"/>
                  </a:lnTo>
                  <a:lnTo>
                    <a:pt x="62" y="248"/>
                  </a:lnTo>
                  <a:lnTo>
                    <a:pt x="52" y="243"/>
                  </a:lnTo>
                  <a:lnTo>
                    <a:pt x="21" y="248"/>
                  </a:lnTo>
                  <a:lnTo>
                    <a:pt x="10" y="233"/>
                  </a:lnTo>
                  <a:lnTo>
                    <a:pt x="10" y="217"/>
                  </a:lnTo>
                  <a:lnTo>
                    <a:pt x="0" y="197"/>
                  </a:lnTo>
                  <a:lnTo>
                    <a:pt x="135" y="155"/>
                  </a:lnTo>
                  <a:lnTo>
                    <a:pt x="145" y="150"/>
                  </a:lnTo>
                  <a:lnTo>
                    <a:pt x="161" y="182"/>
                  </a:lnTo>
                  <a:lnTo>
                    <a:pt x="186" y="176"/>
                  </a:lnTo>
                  <a:lnTo>
                    <a:pt x="202" y="182"/>
                  </a:lnTo>
                  <a:lnTo>
                    <a:pt x="202" y="217"/>
                  </a:lnTo>
                  <a:lnTo>
                    <a:pt x="197" y="243"/>
                  </a:lnTo>
                  <a:lnTo>
                    <a:pt x="202" y="258"/>
                  </a:lnTo>
                  <a:lnTo>
                    <a:pt x="218" y="285"/>
                  </a:lnTo>
                  <a:lnTo>
                    <a:pt x="229" y="300"/>
                  </a:lnTo>
                  <a:lnTo>
                    <a:pt x="239" y="285"/>
                  </a:lnTo>
                  <a:lnTo>
                    <a:pt x="239" y="258"/>
                  </a:lnTo>
                  <a:lnTo>
                    <a:pt x="243" y="258"/>
                  </a:lnTo>
                  <a:lnTo>
                    <a:pt x="254" y="248"/>
                  </a:lnTo>
                  <a:lnTo>
                    <a:pt x="264" y="217"/>
                  </a:lnTo>
                  <a:lnTo>
                    <a:pt x="270" y="192"/>
                  </a:lnTo>
                  <a:lnTo>
                    <a:pt x="254" y="182"/>
                  </a:lnTo>
                  <a:lnTo>
                    <a:pt x="239" y="150"/>
                  </a:lnTo>
                  <a:lnTo>
                    <a:pt x="218" y="135"/>
                  </a:lnTo>
                  <a:lnTo>
                    <a:pt x="202" y="135"/>
                  </a:lnTo>
                  <a:lnTo>
                    <a:pt x="202" y="72"/>
                  </a:lnTo>
                  <a:lnTo>
                    <a:pt x="213" y="47"/>
                  </a:lnTo>
                </a:path>
              </a:pathLst>
            </a:custGeom>
            <a:solidFill>
              <a:schemeClr val="bg1"/>
            </a:solidFill>
            <a:ln w="324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152" name="Freeform 151"/>
            <p:cNvSpPr>
              <a:spLocks noChangeArrowheads="1"/>
            </p:cNvSpPr>
            <p:nvPr/>
          </p:nvSpPr>
          <p:spPr bwMode="auto">
            <a:xfrm>
              <a:off x="4609529" y="4367213"/>
              <a:ext cx="374650" cy="358775"/>
            </a:xfrm>
            <a:custGeom>
              <a:avLst/>
              <a:gdLst>
                <a:gd name="T0" fmla="*/ 508 w 592"/>
                <a:gd name="T1" fmla="*/ 30 h 566"/>
                <a:gd name="T2" fmla="*/ 544 w 592"/>
                <a:gd name="T3" fmla="*/ 20 h 566"/>
                <a:gd name="T4" fmla="*/ 550 w 592"/>
                <a:gd name="T5" fmla="*/ 20 h 566"/>
                <a:gd name="T6" fmla="*/ 575 w 592"/>
                <a:gd name="T7" fmla="*/ 30 h 566"/>
                <a:gd name="T8" fmla="*/ 591 w 592"/>
                <a:gd name="T9" fmla="*/ 41 h 566"/>
                <a:gd name="T10" fmla="*/ 575 w 592"/>
                <a:gd name="T11" fmla="*/ 41 h 566"/>
                <a:gd name="T12" fmla="*/ 560 w 592"/>
                <a:gd name="T13" fmla="*/ 46 h 566"/>
                <a:gd name="T14" fmla="*/ 550 w 592"/>
                <a:gd name="T15" fmla="*/ 46 h 566"/>
                <a:gd name="T16" fmla="*/ 518 w 592"/>
                <a:gd name="T17" fmla="*/ 67 h 566"/>
                <a:gd name="T18" fmla="*/ 503 w 592"/>
                <a:gd name="T19" fmla="*/ 46 h 566"/>
                <a:gd name="T20" fmla="*/ 467 w 592"/>
                <a:gd name="T21" fmla="*/ 57 h 566"/>
                <a:gd name="T22" fmla="*/ 409 w 592"/>
                <a:gd name="T23" fmla="*/ 67 h 566"/>
                <a:gd name="T24" fmla="*/ 399 w 592"/>
                <a:gd name="T25" fmla="*/ 232 h 566"/>
                <a:gd name="T26" fmla="*/ 358 w 592"/>
                <a:gd name="T27" fmla="*/ 232 h 566"/>
                <a:gd name="T28" fmla="*/ 352 w 592"/>
                <a:gd name="T29" fmla="*/ 367 h 566"/>
                <a:gd name="T30" fmla="*/ 342 w 592"/>
                <a:gd name="T31" fmla="*/ 543 h 566"/>
                <a:gd name="T32" fmla="*/ 327 w 592"/>
                <a:gd name="T33" fmla="*/ 543 h 566"/>
                <a:gd name="T34" fmla="*/ 305 w 592"/>
                <a:gd name="T35" fmla="*/ 558 h 566"/>
                <a:gd name="T36" fmla="*/ 301 w 592"/>
                <a:gd name="T37" fmla="*/ 565 h 566"/>
                <a:gd name="T38" fmla="*/ 285 w 592"/>
                <a:gd name="T39" fmla="*/ 558 h 566"/>
                <a:gd name="T40" fmla="*/ 264 w 592"/>
                <a:gd name="T41" fmla="*/ 558 h 566"/>
                <a:gd name="T42" fmla="*/ 249 w 592"/>
                <a:gd name="T43" fmla="*/ 558 h 566"/>
                <a:gd name="T44" fmla="*/ 223 w 592"/>
                <a:gd name="T45" fmla="*/ 548 h 566"/>
                <a:gd name="T46" fmla="*/ 223 w 592"/>
                <a:gd name="T47" fmla="*/ 522 h 566"/>
                <a:gd name="T48" fmla="*/ 219 w 592"/>
                <a:gd name="T49" fmla="*/ 522 h 566"/>
                <a:gd name="T50" fmla="*/ 207 w 592"/>
                <a:gd name="T51" fmla="*/ 522 h 566"/>
                <a:gd name="T52" fmla="*/ 197 w 592"/>
                <a:gd name="T53" fmla="*/ 543 h 566"/>
                <a:gd name="T54" fmla="*/ 192 w 592"/>
                <a:gd name="T55" fmla="*/ 548 h 566"/>
                <a:gd name="T56" fmla="*/ 156 w 592"/>
                <a:gd name="T57" fmla="*/ 517 h 566"/>
                <a:gd name="T58" fmla="*/ 140 w 592"/>
                <a:gd name="T59" fmla="*/ 476 h 566"/>
                <a:gd name="T60" fmla="*/ 140 w 592"/>
                <a:gd name="T61" fmla="*/ 455 h 566"/>
                <a:gd name="T62" fmla="*/ 135 w 592"/>
                <a:gd name="T63" fmla="*/ 439 h 566"/>
                <a:gd name="T64" fmla="*/ 125 w 592"/>
                <a:gd name="T65" fmla="*/ 382 h 566"/>
                <a:gd name="T66" fmla="*/ 115 w 592"/>
                <a:gd name="T67" fmla="*/ 357 h 566"/>
                <a:gd name="T68" fmla="*/ 109 w 592"/>
                <a:gd name="T69" fmla="*/ 315 h 566"/>
                <a:gd name="T70" fmla="*/ 109 w 592"/>
                <a:gd name="T71" fmla="*/ 284 h 566"/>
                <a:gd name="T72" fmla="*/ 109 w 592"/>
                <a:gd name="T73" fmla="*/ 259 h 566"/>
                <a:gd name="T74" fmla="*/ 88 w 592"/>
                <a:gd name="T75" fmla="*/ 232 h 566"/>
                <a:gd name="T76" fmla="*/ 58 w 592"/>
                <a:gd name="T77" fmla="*/ 155 h 566"/>
                <a:gd name="T78" fmla="*/ 27 w 592"/>
                <a:gd name="T79" fmla="*/ 98 h 566"/>
                <a:gd name="T80" fmla="*/ 16 w 592"/>
                <a:gd name="T81" fmla="*/ 72 h 566"/>
                <a:gd name="T82" fmla="*/ 0 w 592"/>
                <a:gd name="T83" fmla="*/ 41 h 566"/>
                <a:gd name="T84" fmla="*/ 0 w 592"/>
                <a:gd name="T85" fmla="*/ 14 h 566"/>
                <a:gd name="T86" fmla="*/ 6 w 592"/>
                <a:gd name="T87" fmla="*/ 14 h 566"/>
                <a:gd name="T88" fmla="*/ 27 w 592"/>
                <a:gd name="T89" fmla="*/ 14 h 566"/>
                <a:gd name="T90" fmla="*/ 31 w 592"/>
                <a:gd name="T91" fmla="*/ 14 h 566"/>
                <a:gd name="T92" fmla="*/ 58 w 592"/>
                <a:gd name="T93" fmla="*/ 0 h 566"/>
                <a:gd name="T94" fmla="*/ 72 w 592"/>
                <a:gd name="T95" fmla="*/ 4 h 566"/>
                <a:gd name="T96" fmla="*/ 99 w 592"/>
                <a:gd name="T97" fmla="*/ 20 h 566"/>
                <a:gd name="T98" fmla="*/ 109 w 592"/>
                <a:gd name="T99" fmla="*/ 20 h 566"/>
                <a:gd name="T100" fmla="*/ 285 w 592"/>
                <a:gd name="T101" fmla="*/ 14 h 566"/>
                <a:gd name="T102" fmla="*/ 291 w 592"/>
                <a:gd name="T103" fmla="*/ 30 h 566"/>
                <a:gd name="T104" fmla="*/ 305 w 592"/>
                <a:gd name="T105" fmla="*/ 41 h 566"/>
                <a:gd name="T106" fmla="*/ 368 w 592"/>
                <a:gd name="T107" fmla="*/ 46 h 566"/>
                <a:gd name="T108" fmla="*/ 394 w 592"/>
                <a:gd name="T109" fmla="*/ 46 h 566"/>
                <a:gd name="T110" fmla="*/ 409 w 592"/>
                <a:gd name="T111" fmla="*/ 46 h 566"/>
                <a:gd name="T112" fmla="*/ 425 w 592"/>
                <a:gd name="T113" fmla="*/ 46 h 566"/>
                <a:gd name="T114" fmla="*/ 508 w 592"/>
                <a:gd name="T115" fmla="*/ 30 h 566"/>
                <a:gd name="T116" fmla="*/ 508 w 592"/>
                <a:gd name="T117" fmla="*/ 30 h 56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592"/>
                <a:gd name="T178" fmla="*/ 0 h 566"/>
                <a:gd name="T179" fmla="*/ 592 w 592"/>
                <a:gd name="T180" fmla="*/ 566 h 56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592" h="566">
                  <a:moveTo>
                    <a:pt x="508" y="30"/>
                  </a:moveTo>
                  <a:lnTo>
                    <a:pt x="544" y="20"/>
                  </a:lnTo>
                  <a:lnTo>
                    <a:pt x="550" y="20"/>
                  </a:lnTo>
                  <a:lnTo>
                    <a:pt x="575" y="30"/>
                  </a:lnTo>
                  <a:lnTo>
                    <a:pt x="591" y="41"/>
                  </a:lnTo>
                  <a:lnTo>
                    <a:pt x="575" y="41"/>
                  </a:lnTo>
                  <a:lnTo>
                    <a:pt x="560" y="46"/>
                  </a:lnTo>
                  <a:lnTo>
                    <a:pt x="550" y="46"/>
                  </a:lnTo>
                  <a:lnTo>
                    <a:pt x="518" y="67"/>
                  </a:lnTo>
                  <a:lnTo>
                    <a:pt x="503" y="46"/>
                  </a:lnTo>
                  <a:lnTo>
                    <a:pt x="467" y="57"/>
                  </a:lnTo>
                  <a:lnTo>
                    <a:pt x="409" y="67"/>
                  </a:lnTo>
                  <a:lnTo>
                    <a:pt x="399" y="232"/>
                  </a:lnTo>
                  <a:lnTo>
                    <a:pt x="358" y="232"/>
                  </a:lnTo>
                  <a:lnTo>
                    <a:pt x="352" y="367"/>
                  </a:lnTo>
                  <a:lnTo>
                    <a:pt x="342" y="543"/>
                  </a:lnTo>
                  <a:lnTo>
                    <a:pt x="327" y="543"/>
                  </a:lnTo>
                  <a:lnTo>
                    <a:pt x="305" y="558"/>
                  </a:lnTo>
                  <a:lnTo>
                    <a:pt x="301" y="565"/>
                  </a:lnTo>
                  <a:lnTo>
                    <a:pt x="285" y="558"/>
                  </a:lnTo>
                  <a:lnTo>
                    <a:pt x="264" y="558"/>
                  </a:lnTo>
                  <a:lnTo>
                    <a:pt x="249" y="558"/>
                  </a:lnTo>
                  <a:lnTo>
                    <a:pt x="223" y="548"/>
                  </a:lnTo>
                  <a:lnTo>
                    <a:pt x="223" y="522"/>
                  </a:lnTo>
                  <a:lnTo>
                    <a:pt x="219" y="522"/>
                  </a:lnTo>
                  <a:lnTo>
                    <a:pt x="207" y="522"/>
                  </a:lnTo>
                  <a:lnTo>
                    <a:pt x="197" y="543"/>
                  </a:lnTo>
                  <a:lnTo>
                    <a:pt x="192" y="548"/>
                  </a:lnTo>
                  <a:lnTo>
                    <a:pt x="156" y="517"/>
                  </a:lnTo>
                  <a:lnTo>
                    <a:pt x="140" y="476"/>
                  </a:lnTo>
                  <a:lnTo>
                    <a:pt x="140" y="455"/>
                  </a:lnTo>
                  <a:lnTo>
                    <a:pt x="135" y="439"/>
                  </a:lnTo>
                  <a:lnTo>
                    <a:pt x="125" y="382"/>
                  </a:lnTo>
                  <a:lnTo>
                    <a:pt x="115" y="357"/>
                  </a:lnTo>
                  <a:lnTo>
                    <a:pt x="109" y="315"/>
                  </a:lnTo>
                  <a:lnTo>
                    <a:pt x="109" y="284"/>
                  </a:lnTo>
                  <a:lnTo>
                    <a:pt x="109" y="259"/>
                  </a:lnTo>
                  <a:lnTo>
                    <a:pt x="88" y="232"/>
                  </a:lnTo>
                  <a:lnTo>
                    <a:pt x="58" y="155"/>
                  </a:lnTo>
                  <a:lnTo>
                    <a:pt x="27" y="98"/>
                  </a:lnTo>
                  <a:lnTo>
                    <a:pt x="16" y="72"/>
                  </a:lnTo>
                  <a:lnTo>
                    <a:pt x="0" y="41"/>
                  </a:lnTo>
                  <a:lnTo>
                    <a:pt x="0" y="14"/>
                  </a:lnTo>
                  <a:lnTo>
                    <a:pt x="6" y="14"/>
                  </a:lnTo>
                  <a:lnTo>
                    <a:pt x="27" y="14"/>
                  </a:lnTo>
                  <a:lnTo>
                    <a:pt x="31" y="14"/>
                  </a:lnTo>
                  <a:lnTo>
                    <a:pt x="58" y="0"/>
                  </a:lnTo>
                  <a:lnTo>
                    <a:pt x="72" y="4"/>
                  </a:lnTo>
                  <a:lnTo>
                    <a:pt x="99" y="20"/>
                  </a:lnTo>
                  <a:lnTo>
                    <a:pt x="109" y="20"/>
                  </a:lnTo>
                  <a:lnTo>
                    <a:pt x="285" y="14"/>
                  </a:lnTo>
                  <a:lnTo>
                    <a:pt x="291" y="30"/>
                  </a:lnTo>
                  <a:lnTo>
                    <a:pt x="305" y="41"/>
                  </a:lnTo>
                  <a:lnTo>
                    <a:pt x="368" y="46"/>
                  </a:lnTo>
                  <a:lnTo>
                    <a:pt x="394" y="46"/>
                  </a:lnTo>
                  <a:lnTo>
                    <a:pt x="409" y="46"/>
                  </a:lnTo>
                  <a:lnTo>
                    <a:pt x="425" y="46"/>
                  </a:lnTo>
                  <a:lnTo>
                    <a:pt x="508" y="30"/>
                  </a:lnTo>
                </a:path>
              </a:pathLst>
            </a:custGeom>
            <a:solidFill>
              <a:schemeClr val="bg1"/>
            </a:solidFill>
            <a:ln w="324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153" name="Freeform 152"/>
            <p:cNvSpPr>
              <a:spLocks noChangeArrowheads="1"/>
            </p:cNvSpPr>
            <p:nvPr/>
          </p:nvSpPr>
          <p:spPr bwMode="auto">
            <a:xfrm>
              <a:off x="4284092" y="3203575"/>
              <a:ext cx="441325" cy="346075"/>
            </a:xfrm>
            <a:custGeom>
              <a:avLst/>
              <a:gdLst>
                <a:gd name="T0" fmla="*/ 586 w 696"/>
                <a:gd name="T1" fmla="*/ 16 h 545"/>
                <a:gd name="T2" fmla="*/ 654 w 696"/>
                <a:gd name="T3" fmla="*/ 26 h 545"/>
                <a:gd name="T4" fmla="*/ 664 w 696"/>
                <a:gd name="T5" fmla="*/ 94 h 545"/>
                <a:gd name="T6" fmla="*/ 679 w 696"/>
                <a:gd name="T7" fmla="*/ 125 h 545"/>
                <a:gd name="T8" fmla="*/ 689 w 696"/>
                <a:gd name="T9" fmla="*/ 155 h 545"/>
                <a:gd name="T10" fmla="*/ 612 w 696"/>
                <a:gd name="T11" fmla="*/ 383 h 545"/>
                <a:gd name="T12" fmla="*/ 597 w 696"/>
                <a:gd name="T13" fmla="*/ 419 h 545"/>
                <a:gd name="T14" fmla="*/ 586 w 696"/>
                <a:gd name="T15" fmla="*/ 460 h 545"/>
                <a:gd name="T16" fmla="*/ 555 w 696"/>
                <a:gd name="T17" fmla="*/ 476 h 545"/>
                <a:gd name="T18" fmla="*/ 462 w 696"/>
                <a:gd name="T19" fmla="*/ 466 h 545"/>
                <a:gd name="T20" fmla="*/ 431 w 696"/>
                <a:gd name="T21" fmla="*/ 481 h 545"/>
                <a:gd name="T22" fmla="*/ 352 w 696"/>
                <a:gd name="T23" fmla="*/ 466 h 545"/>
                <a:gd name="T24" fmla="*/ 286 w 696"/>
                <a:gd name="T25" fmla="*/ 460 h 545"/>
                <a:gd name="T26" fmla="*/ 234 w 696"/>
                <a:gd name="T27" fmla="*/ 440 h 545"/>
                <a:gd name="T28" fmla="*/ 203 w 696"/>
                <a:gd name="T29" fmla="*/ 450 h 545"/>
                <a:gd name="T30" fmla="*/ 176 w 696"/>
                <a:gd name="T31" fmla="*/ 481 h 545"/>
                <a:gd name="T32" fmla="*/ 151 w 696"/>
                <a:gd name="T33" fmla="*/ 544 h 545"/>
                <a:gd name="T34" fmla="*/ 119 w 696"/>
                <a:gd name="T35" fmla="*/ 507 h 545"/>
                <a:gd name="T36" fmla="*/ 99 w 696"/>
                <a:gd name="T37" fmla="*/ 528 h 545"/>
                <a:gd name="T38" fmla="*/ 94 w 696"/>
                <a:gd name="T39" fmla="*/ 503 h 545"/>
                <a:gd name="T40" fmla="*/ 68 w 696"/>
                <a:gd name="T41" fmla="*/ 492 h 545"/>
                <a:gd name="T42" fmla="*/ 37 w 696"/>
                <a:gd name="T43" fmla="*/ 466 h 545"/>
                <a:gd name="T44" fmla="*/ 52 w 696"/>
                <a:gd name="T45" fmla="*/ 460 h 545"/>
                <a:gd name="T46" fmla="*/ 16 w 696"/>
                <a:gd name="T47" fmla="*/ 440 h 545"/>
                <a:gd name="T48" fmla="*/ 0 w 696"/>
                <a:gd name="T49" fmla="*/ 409 h 545"/>
                <a:gd name="T50" fmla="*/ 42 w 696"/>
                <a:gd name="T51" fmla="*/ 383 h 545"/>
                <a:gd name="T52" fmla="*/ 135 w 696"/>
                <a:gd name="T53" fmla="*/ 368 h 545"/>
                <a:gd name="T54" fmla="*/ 166 w 696"/>
                <a:gd name="T55" fmla="*/ 342 h 545"/>
                <a:gd name="T56" fmla="*/ 187 w 696"/>
                <a:gd name="T57" fmla="*/ 290 h 545"/>
                <a:gd name="T58" fmla="*/ 260 w 696"/>
                <a:gd name="T59" fmla="*/ 176 h 545"/>
                <a:gd name="T60" fmla="*/ 487 w 696"/>
                <a:gd name="T61" fmla="*/ 26 h 545"/>
                <a:gd name="T62" fmla="*/ 529 w 696"/>
                <a:gd name="T63" fmla="*/ 0 h 54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96"/>
                <a:gd name="T97" fmla="*/ 0 h 545"/>
                <a:gd name="T98" fmla="*/ 696 w 696"/>
                <a:gd name="T99" fmla="*/ 545 h 54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96" h="545">
                  <a:moveTo>
                    <a:pt x="529" y="0"/>
                  </a:moveTo>
                  <a:lnTo>
                    <a:pt x="586" y="16"/>
                  </a:lnTo>
                  <a:lnTo>
                    <a:pt x="622" y="41"/>
                  </a:lnTo>
                  <a:lnTo>
                    <a:pt x="654" y="26"/>
                  </a:lnTo>
                  <a:lnTo>
                    <a:pt x="664" y="57"/>
                  </a:lnTo>
                  <a:lnTo>
                    <a:pt x="664" y="94"/>
                  </a:lnTo>
                  <a:lnTo>
                    <a:pt x="679" y="109"/>
                  </a:lnTo>
                  <a:lnTo>
                    <a:pt x="679" y="125"/>
                  </a:lnTo>
                  <a:lnTo>
                    <a:pt x="695" y="150"/>
                  </a:lnTo>
                  <a:lnTo>
                    <a:pt x="689" y="155"/>
                  </a:lnTo>
                  <a:lnTo>
                    <a:pt x="679" y="300"/>
                  </a:lnTo>
                  <a:lnTo>
                    <a:pt x="612" y="383"/>
                  </a:lnTo>
                  <a:lnTo>
                    <a:pt x="601" y="399"/>
                  </a:lnTo>
                  <a:lnTo>
                    <a:pt x="597" y="419"/>
                  </a:lnTo>
                  <a:lnTo>
                    <a:pt x="597" y="440"/>
                  </a:lnTo>
                  <a:lnTo>
                    <a:pt x="586" y="460"/>
                  </a:lnTo>
                  <a:lnTo>
                    <a:pt x="571" y="466"/>
                  </a:lnTo>
                  <a:lnTo>
                    <a:pt x="555" y="476"/>
                  </a:lnTo>
                  <a:lnTo>
                    <a:pt x="477" y="460"/>
                  </a:lnTo>
                  <a:lnTo>
                    <a:pt x="462" y="466"/>
                  </a:lnTo>
                  <a:lnTo>
                    <a:pt x="446" y="476"/>
                  </a:lnTo>
                  <a:lnTo>
                    <a:pt x="431" y="481"/>
                  </a:lnTo>
                  <a:lnTo>
                    <a:pt x="405" y="492"/>
                  </a:lnTo>
                  <a:lnTo>
                    <a:pt x="352" y="466"/>
                  </a:lnTo>
                  <a:lnTo>
                    <a:pt x="301" y="476"/>
                  </a:lnTo>
                  <a:lnTo>
                    <a:pt x="286" y="460"/>
                  </a:lnTo>
                  <a:lnTo>
                    <a:pt x="260" y="450"/>
                  </a:lnTo>
                  <a:lnTo>
                    <a:pt x="234" y="440"/>
                  </a:lnTo>
                  <a:lnTo>
                    <a:pt x="234" y="450"/>
                  </a:lnTo>
                  <a:lnTo>
                    <a:pt x="203" y="450"/>
                  </a:lnTo>
                  <a:lnTo>
                    <a:pt x="187" y="460"/>
                  </a:lnTo>
                  <a:lnTo>
                    <a:pt x="176" y="481"/>
                  </a:lnTo>
                  <a:lnTo>
                    <a:pt x="151" y="503"/>
                  </a:lnTo>
                  <a:lnTo>
                    <a:pt x="151" y="544"/>
                  </a:lnTo>
                  <a:lnTo>
                    <a:pt x="135" y="528"/>
                  </a:lnTo>
                  <a:lnTo>
                    <a:pt x="119" y="507"/>
                  </a:lnTo>
                  <a:lnTo>
                    <a:pt x="109" y="507"/>
                  </a:lnTo>
                  <a:lnTo>
                    <a:pt x="99" y="528"/>
                  </a:lnTo>
                  <a:lnTo>
                    <a:pt x="84" y="507"/>
                  </a:lnTo>
                  <a:lnTo>
                    <a:pt x="94" y="503"/>
                  </a:lnTo>
                  <a:lnTo>
                    <a:pt x="84" y="492"/>
                  </a:lnTo>
                  <a:lnTo>
                    <a:pt x="68" y="492"/>
                  </a:lnTo>
                  <a:lnTo>
                    <a:pt x="37" y="476"/>
                  </a:lnTo>
                  <a:lnTo>
                    <a:pt x="37" y="466"/>
                  </a:lnTo>
                  <a:lnTo>
                    <a:pt x="52" y="466"/>
                  </a:lnTo>
                  <a:lnTo>
                    <a:pt x="52" y="460"/>
                  </a:lnTo>
                  <a:lnTo>
                    <a:pt x="37" y="460"/>
                  </a:lnTo>
                  <a:lnTo>
                    <a:pt x="16" y="440"/>
                  </a:lnTo>
                  <a:lnTo>
                    <a:pt x="11" y="425"/>
                  </a:lnTo>
                  <a:lnTo>
                    <a:pt x="0" y="409"/>
                  </a:lnTo>
                  <a:lnTo>
                    <a:pt x="0" y="393"/>
                  </a:lnTo>
                  <a:lnTo>
                    <a:pt x="42" y="383"/>
                  </a:lnTo>
                  <a:lnTo>
                    <a:pt x="52" y="372"/>
                  </a:lnTo>
                  <a:lnTo>
                    <a:pt x="135" y="368"/>
                  </a:lnTo>
                  <a:lnTo>
                    <a:pt x="151" y="372"/>
                  </a:lnTo>
                  <a:lnTo>
                    <a:pt x="166" y="342"/>
                  </a:lnTo>
                  <a:lnTo>
                    <a:pt x="176" y="300"/>
                  </a:lnTo>
                  <a:lnTo>
                    <a:pt x="187" y="290"/>
                  </a:lnTo>
                  <a:lnTo>
                    <a:pt x="187" y="202"/>
                  </a:lnTo>
                  <a:lnTo>
                    <a:pt x="260" y="176"/>
                  </a:lnTo>
                  <a:lnTo>
                    <a:pt x="327" y="114"/>
                  </a:lnTo>
                  <a:lnTo>
                    <a:pt x="487" y="26"/>
                  </a:lnTo>
                  <a:lnTo>
                    <a:pt x="529" y="0"/>
                  </a:lnTo>
                </a:path>
              </a:pathLst>
            </a:custGeom>
            <a:solidFill>
              <a:schemeClr val="bg1"/>
            </a:solidFill>
            <a:ln w="324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154" name="Freeform 153"/>
            <p:cNvSpPr>
              <a:spLocks noChangeArrowheads="1"/>
            </p:cNvSpPr>
            <p:nvPr/>
          </p:nvSpPr>
          <p:spPr bwMode="auto">
            <a:xfrm>
              <a:off x="4360292" y="3482975"/>
              <a:ext cx="334962" cy="276225"/>
            </a:xfrm>
            <a:custGeom>
              <a:avLst/>
              <a:gdLst>
                <a:gd name="T0" fmla="*/ 492 w 529"/>
                <a:gd name="T1" fmla="*/ 26 h 436"/>
                <a:gd name="T2" fmla="*/ 502 w 529"/>
                <a:gd name="T3" fmla="*/ 67 h 436"/>
                <a:gd name="T4" fmla="*/ 528 w 529"/>
                <a:gd name="T5" fmla="*/ 104 h 436"/>
                <a:gd name="T6" fmla="*/ 492 w 529"/>
                <a:gd name="T7" fmla="*/ 119 h 436"/>
                <a:gd name="T8" fmla="*/ 477 w 529"/>
                <a:gd name="T9" fmla="*/ 161 h 436"/>
                <a:gd name="T10" fmla="*/ 466 w 529"/>
                <a:gd name="T11" fmla="*/ 196 h 436"/>
                <a:gd name="T12" fmla="*/ 440 w 529"/>
                <a:gd name="T13" fmla="*/ 227 h 436"/>
                <a:gd name="T14" fmla="*/ 399 w 529"/>
                <a:gd name="T15" fmla="*/ 294 h 436"/>
                <a:gd name="T16" fmla="*/ 399 w 529"/>
                <a:gd name="T17" fmla="*/ 310 h 436"/>
                <a:gd name="T18" fmla="*/ 368 w 529"/>
                <a:gd name="T19" fmla="*/ 326 h 436"/>
                <a:gd name="T20" fmla="*/ 352 w 529"/>
                <a:gd name="T21" fmla="*/ 306 h 436"/>
                <a:gd name="T22" fmla="*/ 326 w 529"/>
                <a:gd name="T23" fmla="*/ 310 h 436"/>
                <a:gd name="T24" fmla="*/ 275 w 529"/>
                <a:gd name="T25" fmla="*/ 351 h 436"/>
                <a:gd name="T26" fmla="*/ 248 w 529"/>
                <a:gd name="T27" fmla="*/ 419 h 436"/>
                <a:gd name="T28" fmla="*/ 244 w 529"/>
                <a:gd name="T29" fmla="*/ 419 h 436"/>
                <a:gd name="T30" fmla="*/ 182 w 529"/>
                <a:gd name="T31" fmla="*/ 419 h 436"/>
                <a:gd name="T32" fmla="*/ 150 w 529"/>
                <a:gd name="T33" fmla="*/ 435 h 436"/>
                <a:gd name="T34" fmla="*/ 109 w 529"/>
                <a:gd name="T35" fmla="*/ 394 h 436"/>
                <a:gd name="T36" fmla="*/ 115 w 529"/>
                <a:gd name="T37" fmla="*/ 378 h 436"/>
                <a:gd name="T38" fmla="*/ 94 w 529"/>
                <a:gd name="T39" fmla="*/ 351 h 436"/>
                <a:gd name="T40" fmla="*/ 6 w 529"/>
                <a:gd name="T41" fmla="*/ 337 h 436"/>
                <a:gd name="T42" fmla="*/ 0 w 529"/>
                <a:gd name="T43" fmla="*/ 243 h 436"/>
                <a:gd name="T44" fmla="*/ 16 w 529"/>
                <a:gd name="T45" fmla="*/ 212 h 436"/>
                <a:gd name="T46" fmla="*/ 31 w 529"/>
                <a:gd name="T47" fmla="*/ 176 h 436"/>
                <a:gd name="T48" fmla="*/ 41 w 529"/>
                <a:gd name="T49" fmla="*/ 145 h 436"/>
                <a:gd name="T50" fmla="*/ 31 w 529"/>
                <a:gd name="T51" fmla="*/ 104 h 436"/>
                <a:gd name="T52" fmla="*/ 57 w 529"/>
                <a:gd name="T53" fmla="*/ 41 h 436"/>
                <a:gd name="T54" fmla="*/ 84 w 529"/>
                <a:gd name="T55" fmla="*/ 10 h 436"/>
                <a:gd name="T56" fmla="*/ 115 w 529"/>
                <a:gd name="T57" fmla="*/ 0 h 436"/>
                <a:gd name="T58" fmla="*/ 166 w 529"/>
                <a:gd name="T59" fmla="*/ 20 h 436"/>
                <a:gd name="T60" fmla="*/ 233 w 529"/>
                <a:gd name="T61" fmla="*/ 26 h 436"/>
                <a:gd name="T62" fmla="*/ 311 w 529"/>
                <a:gd name="T63" fmla="*/ 41 h 436"/>
                <a:gd name="T64" fmla="*/ 342 w 529"/>
                <a:gd name="T65" fmla="*/ 26 h 436"/>
                <a:gd name="T66" fmla="*/ 435 w 529"/>
                <a:gd name="T67" fmla="*/ 36 h 436"/>
                <a:gd name="T68" fmla="*/ 466 w 529"/>
                <a:gd name="T69" fmla="*/ 20 h 436"/>
                <a:gd name="T70" fmla="*/ 477 w 529"/>
                <a:gd name="T71" fmla="*/ 0 h 4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29"/>
                <a:gd name="T109" fmla="*/ 0 h 436"/>
                <a:gd name="T110" fmla="*/ 529 w 529"/>
                <a:gd name="T111" fmla="*/ 436 h 4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29" h="436">
                  <a:moveTo>
                    <a:pt x="477" y="0"/>
                  </a:moveTo>
                  <a:lnTo>
                    <a:pt x="492" y="26"/>
                  </a:lnTo>
                  <a:lnTo>
                    <a:pt x="502" y="36"/>
                  </a:lnTo>
                  <a:lnTo>
                    <a:pt x="502" y="67"/>
                  </a:lnTo>
                  <a:lnTo>
                    <a:pt x="518" y="77"/>
                  </a:lnTo>
                  <a:lnTo>
                    <a:pt x="528" y="104"/>
                  </a:lnTo>
                  <a:lnTo>
                    <a:pt x="508" y="129"/>
                  </a:lnTo>
                  <a:lnTo>
                    <a:pt x="492" y="119"/>
                  </a:lnTo>
                  <a:lnTo>
                    <a:pt x="477" y="145"/>
                  </a:lnTo>
                  <a:lnTo>
                    <a:pt x="477" y="161"/>
                  </a:lnTo>
                  <a:lnTo>
                    <a:pt x="461" y="176"/>
                  </a:lnTo>
                  <a:lnTo>
                    <a:pt x="466" y="196"/>
                  </a:lnTo>
                  <a:lnTo>
                    <a:pt x="440" y="202"/>
                  </a:lnTo>
                  <a:lnTo>
                    <a:pt x="440" y="227"/>
                  </a:lnTo>
                  <a:lnTo>
                    <a:pt x="424" y="243"/>
                  </a:lnTo>
                  <a:lnTo>
                    <a:pt x="399" y="294"/>
                  </a:lnTo>
                  <a:lnTo>
                    <a:pt x="409" y="310"/>
                  </a:lnTo>
                  <a:lnTo>
                    <a:pt x="399" y="310"/>
                  </a:lnTo>
                  <a:lnTo>
                    <a:pt x="383" y="326"/>
                  </a:lnTo>
                  <a:lnTo>
                    <a:pt x="368" y="326"/>
                  </a:lnTo>
                  <a:lnTo>
                    <a:pt x="368" y="321"/>
                  </a:lnTo>
                  <a:lnTo>
                    <a:pt x="352" y="306"/>
                  </a:lnTo>
                  <a:lnTo>
                    <a:pt x="342" y="310"/>
                  </a:lnTo>
                  <a:lnTo>
                    <a:pt x="326" y="310"/>
                  </a:lnTo>
                  <a:lnTo>
                    <a:pt x="301" y="326"/>
                  </a:lnTo>
                  <a:lnTo>
                    <a:pt x="275" y="351"/>
                  </a:lnTo>
                  <a:lnTo>
                    <a:pt x="264" y="388"/>
                  </a:lnTo>
                  <a:lnTo>
                    <a:pt x="248" y="419"/>
                  </a:lnTo>
                  <a:lnTo>
                    <a:pt x="244" y="414"/>
                  </a:lnTo>
                  <a:lnTo>
                    <a:pt x="244" y="419"/>
                  </a:lnTo>
                  <a:lnTo>
                    <a:pt x="207" y="429"/>
                  </a:lnTo>
                  <a:lnTo>
                    <a:pt x="182" y="419"/>
                  </a:lnTo>
                  <a:lnTo>
                    <a:pt x="182" y="429"/>
                  </a:lnTo>
                  <a:lnTo>
                    <a:pt x="150" y="435"/>
                  </a:lnTo>
                  <a:lnTo>
                    <a:pt x="135" y="429"/>
                  </a:lnTo>
                  <a:lnTo>
                    <a:pt x="109" y="394"/>
                  </a:lnTo>
                  <a:lnTo>
                    <a:pt x="115" y="388"/>
                  </a:lnTo>
                  <a:lnTo>
                    <a:pt x="115" y="378"/>
                  </a:lnTo>
                  <a:lnTo>
                    <a:pt x="99" y="378"/>
                  </a:lnTo>
                  <a:lnTo>
                    <a:pt x="94" y="351"/>
                  </a:lnTo>
                  <a:lnTo>
                    <a:pt x="57" y="337"/>
                  </a:lnTo>
                  <a:lnTo>
                    <a:pt x="6" y="337"/>
                  </a:lnTo>
                  <a:lnTo>
                    <a:pt x="0" y="294"/>
                  </a:lnTo>
                  <a:lnTo>
                    <a:pt x="0" y="243"/>
                  </a:lnTo>
                  <a:lnTo>
                    <a:pt x="0" y="217"/>
                  </a:lnTo>
                  <a:lnTo>
                    <a:pt x="16" y="212"/>
                  </a:lnTo>
                  <a:lnTo>
                    <a:pt x="27" y="186"/>
                  </a:lnTo>
                  <a:lnTo>
                    <a:pt x="31" y="176"/>
                  </a:lnTo>
                  <a:lnTo>
                    <a:pt x="31" y="161"/>
                  </a:lnTo>
                  <a:lnTo>
                    <a:pt x="41" y="145"/>
                  </a:lnTo>
                  <a:lnTo>
                    <a:pt x="31" y="108"/>
                  </a:lnTo>
                  <a:lnTo>
                    <a:pt x="31" y="104"/>
                  </a:lnTo>
                  <a:lnTo>
                    <a:pt x="31" y="62"/>
                  </a:lnTo>
                  <a:lnTo>
                    <a:pt x="57" y="41"/>
                  </a:lnTo>
                  <a:lnTo>
                    <a:pt x="68" y="20"/>
                  </a:lnTo>
                  <a:lnTo>
                    <a:pt x="84" y="10"/>
                  </a:lnTo>
                  <a:lnTo>
                    <a:pt x="115" y="10"/>
                  </a:lnTo>
                  <a:lnTo>
                    <a:pt x="115" y="0"/>
                  </a:lnTo>
                  <a:lnTo>
                    <a:pt x="140" y="10"/>
                  </a:lnTo>
                  <a:lnTo>
                    <a:pt x="166" y="20"/>
                  </a:lnTo>
                  <a:lnTo>
                    <a:pt x="182" y="36"/>
                  </a:lnTo>
                  <a:lnTo>
                    <a:pt x="233" y="26"/>
                  </a:lnTo>
                  <a:lnTo>
                    <a:pt x="285" y="51"/>
                  </a:lnTo>
                  <a:lnTo>
                    <a:pt x="311" y="41"/>
                  </a:lnTo>
                  <a:lnTo>
                    <a:pt x="326" y="36"/>
                  </a:lnTo>
                  <a:lnTo>
                    <a:pt x="342" y="26"/>
                  </a:lnTo>
                  <a:lnTo>
                    <a:pt x="357" y="20"/>
                  </a:lnTo>
                  <a:lnTo>
                    <a:pt x="435" y="36"/>
                  </a:lnTo>
                  <a:lnTo>
                    <a:pt x="451" y="26"/>
                  </a:lnTo>
                  <a:lnTo>
                    <a:pt x="466" y="20"/>
                  </a:lnTo>
                  <a:lnTo>
                    <a:pt x="477" y="0"/>
                  </a:lnTo>
                </a:path>
              </a:pathLst>
            </a:custGeom>
            <a:solidFill>
              <a:schemeClr val="bg1"/>
            </a:solidFill>
            <a:ln w="324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155" name="Freeform 154"/>
            <p:cNvSpPr>
              <a:spLocks noChangeArrowheads="1"/>
            </p:cNvSpPr>
            <p:nvPr/>
          </p:nvSpPr>
          <p:spPr bwMode="auto">
            <a:xfrm>
              <a:off x="5096892" y="3913188"/>
              <a:ext cx="55562" cy="50800"/>
            </a:xfrm>
            <a:custGeom>
              <a:avLst/>
              <a:gdLst>
                <a:gd name="T0" fmla="*/ 36 w 89"/>
                <a:gd name="T1" fmla="*/ 10 h 79"/>
                <a:gd name="T2" fmla="*/ 51 w 89"/>
                <a:gd name="T3" fmla="*/ 10 h 79"/>
                <a:gd name="T4" fmla="*/ 51 w 89"/>
                <a:gd name="T5" fmla="*/ 16 h 79"/>
                <a:gd name="T6" fmla="*/ 78 w 89"/>
                <a:gd name="T7" fmla="*/ 0 h 79"/>
                <a:gd name="T8" fmla="*/ 88 w 89"/>
                <a:gd name="T9" fmla="*/ 26 h 79"/>
                <a:gd name="T10" fmla="*/ 88 w 89"/>
                <a:gd name="T11" fmla="*/ 51 h 79"/>
                <a:gd name="T12" fmla="*/ 88 w 89"/>
                <a:gd name="T13" fmla="*/ 62 h 79"/>
                <a:gd name="T14" fmla="*/ 78 w 89"/>
                <a:gd name="T15" fmla="*/ 67 h 79"/>
                <a:gd name="T16" fmla="*/ 67 w 89"/>
                <a:gd name="T17" fmla="*/ 51 h 79"/>
                <a:gd name="T18" fmla="*/ 51 w 89"/>
                <a:gd name="T19" fmla="*/ 62 h 79"/>
                <a:gd name="T20" fmla="*/ 41 w 89"/>
                <a:gd name="T21" fmla="*/ 67 h 79"/>
                <a:gd name="T22" fmla="*/ 26 w 89"/>
                <a:gd name="T23" fmla="*/ 78 h 79"/>
                <a:gd name="T24" fmla="*/ 26 w 89"/>
                <a:gd name="T25" fmla="*/ 62 h 79"/>
                <a:gd name="T26" fmla="*/ 0 w 89"/>
                <a:gd name="T27" fmla="*/ 67 h 79"/>
                <a:gd name="T28" fmla="*/ 0 w 89"/>
                <a:gd name="T29" fmla="*/ 62 h 79"/>
                <a:gd name="T30" fmla="*/ 10 w 89"/>
                <a:gd name="T31" fmla="*/ 51 h 79"/>
                <a:gd name="T32" fmla="*/ 21 w 89"/>
                <a:gd name="T33" fmla="*/ 26 h 79"/>
                <a:gd name="T34" fmla="*/ 36 w 89"/>
                <a:gd name="T35" fmla="*/ 16 h 79"/>
                <a:gd name="T36" fmla="*/ 36 w 89"/>
                <a:gd name="T37" fmla="*/ 10 h 79"/>
                <a:gd name="T38" fmla="*/ 36 w 89"/>
                <a:gd name="T39" fmla="*/ 10 h 7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89"/>
                <a:gd name="T61" fmla="*/ 0 h 79"/>
                <a:gd name="T62" fmla="*/ 89 w 89"/>
                <a:gd name="T63" fmla="*/ 79 h 7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89" h="79">
                  <a:moveTo>
                    <a:pt x="36" y="10"/>
                  </a:moveTo>
                  <a:lnTo>
                    <a:pt x="51" y="10"/>
                  </a:lnTo>
                  <a:lnTo>
                    <a:pt x="51" y="16"/>
                  </a:lnTo>
                  <a:lnTo>
                    <a:pt x="78" y="0"/>
                  </a:lnTo>
                  <a:lnTo>
                    <a:pt x="88" y="26"/>
                  </a:lnTo>
                  <a:lnTo>
                    <a:pt x="88" y="51"/>
                  </a:lnTo>
                  <a:lnTo>
                    <a:pt x="88" y="62"/>
                  </a:lnTo>
                  <a:lnTo>
                    <a:pt x="78" y="67"/>
                  </a:lnTo>
                  <a:lnTo>
                    <a:pt x="67" y="51"/>
                  </a:lnTo>
                  <a:lnTo>
                    <a:pt x="51" y="62"/>
                  </a:lnTo>
                  <a:lnTo>
                    <a:pt x="41" y="67"/>
                  </a:lnTo>
                  <a:lnTo>
                    <a:pt x="26" y="78"/>
                  </a:lnTo>
                  <a:lnTo>
                    <a:pt x="26" y="62"/>
                  </a:lnTo>
                  <a:lnTo>
                    <a:pt x="0" y="67"/>
                  </a:lnTo>
                  <a:lnTo>
                    <a:pt x="0" y="62"/>
                  </a:lnTo>
                  <a:lnTo>
                    <a:pt x="10" y="51"/>
                  </a:lnTo>
                  <a:lnTo>
                    <a:pt x="21" y="26"/>
                  </a:lnTo>
                  <a:lnTo>
                    <a:pt x="36" y="16"/>
                  </a:lnTo>
                  <a:lnTo>
                    <a:pt x="36" y="10"/>
                  </a:lnTo>
                </a:path>
              </a:pathLst>
            </a:custGeom>
            <a:solidFill>
              <a:schemeClr val="bg1"/>
            </a:solidFill>
            <a:ln w="324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156" name="Freeform 155"/>
            <p:cNvSpPr>
              <a:spLocks noChangeArrowheads="1"/>
            </p:cNvSpPr>
            <p:nvPr/>
          </p:nvSpPr>
          <p:spPr bwMode="auto">
            <a:xfrm>
              <a:off x="4895279" y="4117975"/>
              <a:ext cx="334963" cy="285750"/>
            </a:xfrm>
            <a:custGeom>
              <a:avLst/>
              <a:gdLst>
                <a:gd name="T0" fmla="*/ 419 w 528"/>
                <a:gd name="T1" fmla="*/ 26 h 452"/>
                <a:gd name="T2" fmla="*/ 444 w 528"/>
                <a:gd name="T3" fmla="*/ 31 h 452"/>
                <a:gd name="T4" fmla="*/ 476 w 528"/>
                <a:gd name="T5" fmla="*/ 41 h 452"/>
                <a:gd name="T6" fmla="*/ 491 w 528"/>
                <a:gd name="T7" fmla="*/ 47 h 452"/>
                <a:gd name="T8" fmla="*/ 517 w 528"/>
                <a:gd name="T9" fmla="*/ 82 h 452"/>
                <a:gd name="T10" fmla="*/ 527 w 528"/>
                <a:gd name="T11" fmla="*/ 108 h 452"/>
                <a:gd name="T12" fmla="*/ 512 w 528"/>
                <a:gd name="T13" fmla="*/ 134 h 452"/>
                <a:gd name="T14" fmla="*/ 501 w 528"/>
                <a:gd name="T15" fmla="*/ 176 h 452"/>
                <a:gd name="T16" fmla="*/ 512 w 528"/>
                <a:gd name="T17" fmla="*/ 196 h 452"/>
                <a:gd name="T18" fmla="*/ 491 w 528"/>
                <a:gd name="T19" fmla="*/ 222 h 452"/>
                <a:gd name="T20" fmla="*/ 491 w 528"/>
                <a:gd name="T21" fmla="*/ 263 h 452"/>
                <a:gd name="T22" fmla="*/ 366 w 528"/>
                <a:gd name="T23" fmla="*/ 325 h 452"/>
                <a:gd name="T24" fmla="*/ 356 w 528"/>
                <a:gd name="T25" fmla="*/ 341 h 452"/>
                <a:gd name="T26" fmla="*/ 300 w 528"/>
                <a:gd name="T27" fmla="*/ 351 h 452"/>
                <a:gd name="T28" fmla="*/ 274 w 528"/>
                <a:gd name="T29" fmla="*/ 382 h 452"/>
                <a:gd name="T30" fmla="*/ 227 w 528"/>
                <a:gd name="T31" fmla="*/ 439 h 452"/>
                <a:gd name="T32" fmla="*/ 202 w 528"/>
                <a:gd name="T33" fmla="*/ 439 h 452"/>
                <a:gd name="T34" fmla="*/ 139 w 528"/>
                <a:gd name="T35" fmla="*/ 434 h 452"/>
                <a:gd name="T36" fmla="*/ 98 w 528"/>
                <a:gd name="T37" fmla="*/ 413 h 452"/>
                <a:gd name="T38" fmla="*/ 57 w 528"/>
                <a:gd name="T39" fmla="*/ 423 h 452"/>
                <a:gd name="T40" fmla="*/ 0 w 528"/>
                <a:gd name="T41" fmla="*/ 356 h 452"/>
                <a:gd name="T42" fmla="*/ 92 w 528"/>
                <a:gd name="T43" fmla="*/ 217 h 452"/>
                <a:gd name="T44" fmla="*/ 92 w 528"/>
                <a:gd name="T45" fmla="*/ 196 h 452"/>
                <a:gd name="T46" fmla="*/ 92 w 528"/>
                <a:gd name="T47" fmla="*/ 114 h 452"/>
                <a:gd name="T48" fmla="*/ 118 w 528"/>
                <a:gd name="T49" fmla="*/ 149 h 452"/>
                <a:gd name="T50" fmla="*/ 160 w 528"/>
                <a:gd name="T51" fmla="*/ 149 h 452"/>
                <a:gd name="T52" fmla="*/ 206 w 528"/>
                <a:gd name="T53" fmla="*/ 165 h 452"/>
                <a:gd name="T54" fmla="*/ 227 w 528"/>
                <a:gd name="T55" fmla="*/ 149 h 452"/>
                <a:gd name="T56" fmla="*/ 258 w 528"/>
                <a:gd name="T57" fmla="*/ 180 h 452"/>
                <a:gd name="T58" fmla="*/ 310 w 528"/>
                <a:gd name="T59" fmla="*/ 217 h 452"/>
                <a:gd name="T60" fmla="*/ 341 w 528"/>
                <a:gd name="T61" fmla="*/ 222 h 452"/>
                <a:gd name="T62" fmla="*/ 351 w 528"/>
                <a:gd name="T63" fmla="*/ 180 h 452"/>
                <a:gd name="T64" fmla="*/ 336 w 528"/>
                <a:gd name="T65" fmla="*/ 192 h 452"/>
                <a:gd name="T66" fmla="*/ 294 w 528"/>
                <a:gd name="T67" fmla="*/ 165 h 452"/>
                <a:gd name="T68" fmla="*/ 294 w 528"/>
                <a:gd name="T69" fmla="*/ 134 h 452"/>
                <a:gd name="T70" fmla="*/ 300 w 528"/>
                <a:gd name="T71" fmla="*/ 98 h 452"/>
                <a:gd name="T72" fmla="*/ 294 w 528"/>
                <a:gd name="T73" fmla="*/ 57 h 452"/>
                <a:gd name="T74" fmla="*/ 315 w 528"/>
                <a:gd name="T75" fmla="*/ 16 h 452"/>
                <a:gd name="T76" fmla="*/ 403 w 528"/>
                <a:gd name="T77" fmla="*/ 0 h 45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28"/>
                <a:gd name="T118" fmla="*/ 0 h 452"/>
                <a:gd name="T119" fmla="*/ 528 w 528"/>
                <a:gd name="T120" fmla="*/ 452 h 452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28" h="452">
                  <a:moveTo>
                    <a:pt x="403" y="0"/>
                  </a:moveTo>
                  <a:lnTo>
                    <a:pt x="419" y="26"/>
                  </a:lnTo>
                  <a:lnTo>
                    <a:pt x="434" y="26"/>
                  </a:lnTo>
                  <a:lnTo>
                    <a:pt x="444" y="31"/>
                  </a:lnTo>
                  <a:lnTo>
                    <a:pt x="460" y="41"/>
                  </a:lnTo>
                  <a:lnTo>
                    <a:pt x="476" y="41"/>
                  </a:lnTo>
                  <a:lnTo>
                    <a:pt x="486" y="47"/>
                  </a:lnTo>
                  <a:lnTo>
                    <a:pt x="491" y="47"/>
                  </a:lnTo>
                  <a:lnTo>
                    <a:pt x="501" y="67"/>
                  </a:lnTo>
                  <a:lnTo>
                    <a:pt x="517" y="82"/>
                  </a:lnTo>
                  <a:lnTo>
                    <a:pt x="527" y="98"/>
                  </a:lnTo>
                  <a:lnTo>
                    <a:pt x="527" y="108"/>
                  </a:lnTo>
                  <a:lnTo>
                    <a:pt x="512" y="114"/>
                  </a:lnTo>
                  <a:lnTo>
                    <a:pt x="512" y="134"/>
                  </a:lnTo>
                  <a:lnTo>
                    <a:pt x="512" y="165"/>
                  </a:lnTo>
                  <a:lnTo>
                    <a:pt x="501" y="176"/>
                  </a:lnTo>
                  <a:lnTo>
                    <a:pt x="517" y="192"/>
                  </a:lnTo>
                  <a:lnTo>
                    <a:pt x="512" y="196"/>
                  </a:lnTo>
                  <a:lnTo>
                    <a:pt x="491" y="196"/>
                  </a:lnTo>
                  <a:lnTo>
                    <a:pt x="491" y="222"/>
                  </a:lnTo>
                  <a:lnTo>
                    <a:pt x="486" y="243"/>
                  </a:lnTo>
                  <a:lnTo>
                    <a:pt x="491" y="263"/>
                  </a:lnTo>
                  <a:lnTo>
                    <a:pt x="356" y="305"/>
                  </a:lnTo>
                  <a:lnTo>
                    <a:pt x="366" y="325"/>
                  </a:lnTo>
                  <a:lnTo>
                    <a:pt x="366" y="341"/>
                  </a:lnTo>
                  <a:lnTo>
                    <a:pt x="356" y="341"/>
                  </a:lnTo>
                  <a:lnTo>
                    <a:pt x="336" y="341"/>
                  </a:lnTo>
                  <a:lnTo>
                    <a:pt x="300" y="351"/>
                  </a:lnTo>
                  <a:lnTo>
                    <a:pt x="300" y="372"/>
                  </a:lnTo>
                  <a:lnTo>
                    <a:pt x="274" y="382"/>
                  </a:lnTo>
                  <a:lnTo>
                    <a:pt x="248" y="398"/>
                  </a:lnTo>
                  <a:lnTo>
                    <a:pt x="227" y="439"/>
                  </a:lnTo>
                  <a:lnTo>
                    <a:pt x="206" y="451"/>
                  </a:lnTo>
                  <a:lnTo>
                    <a:pt x="202" y="439"/>
                  </a:lnTo>
                  <a:lnTo>
                    <a:pt x="160" y="439"/>
                  </a:lnTo>
                  <a:lnTo>
                    <a:pt x="139" y="434"/>
                  </a:lnTo>
                  <a:lnTo>
                    <a:pt x="124" y="423"/>
                  </a:lnTo>
                  <a:lnTo>
                    <a:pt x="98" y="413"/>
                  </a:lnTo>
                  <a:lnTo>
                    <a:pt x="92" y="413"/>
                  </a:lnTo>
                  <a:lnTo>
                    <a:pt x="57" y="423"/>
                  </a:lnTo>
                  <a:lnTo>
                    <a:pt x="41" y="393"/>
                  </a:lnTo>
                  <a:lnTo>
                    <a:pt x="0" y="356"/>
                  </a:lnTo>
                  <a:lnTo>
                    <a:pt x="10" y="217"/>
                  </a:lnTo>
                  <a:lnTo>
                    <a:pt x="92" y="217"/>
                  </a:lnTo>
                  <a:lnTo>
                    <a:pt x="92" y="206"/>
                  </a:lnTo>
                  <a:lnTo>
                    <a:pt x="92" y="196"/>
                  </a:lnTo>
                  <a:lnTo>
                    <a:pt x="92" y="165"/>
                  </a:lnTo>
                  <a:lnTo>
                    <a:pt x="92" y="114"/>
                  </a:lnTo>
                  <a:lnTo>
                    <a:pt x="108" y="124"/>
                  </a:lnTo>
                  <a:lnTo>
                    <a:pt x="118" y="149"/>
                  </a:lnTo>
                  <a:lnTo>
                    <a:pt x="149" y="124"/>
                  </a:lnTo>
                  <a:lnTo>
                    <a:pt x="160" y="149"/>
                  </a:lnTo>
                  <a:lnTo>
                    <a:pt x="190" y="165"/>
                  </a:lnTo>
                  <a:lnTo>
                    <a:pt x="206" y="165"/>
                  </a:lnTo>
                  <a:lnTo>
                    <a:pt x="227" y="165"/>
                  </a:lnTo>
                  <a:lnTo>
                    <a:pt x="227" y="149"/>
                  </a:lnTo>
                  <a:lnTo>
                    <a:pt x="233" y="149"/>
                  </a:lnTo>
                  <a:lnTo>
                    <a:pt x="258" y="180"/>
                  </a:lnTo>
                  <a:lnTo>
                    <a:pt x="284" y="180"/>
                  </a:lnTo>
                  <a:lnTo>
                    <a:pt x="310" y="217"/>
                  </a:lnTo>
                  <a:lnTo>
                    <a:pt x="315" y="233"/>
                  </a:lnTo>
                  <a:lnTo>
                    <a:pt x="341" y="222"/>
                  </a:lnTo>
                  <a:lnTo>
                    <a:pt x="341" y="233"/>
                  </a:lnTo>
                  <a:lnTo>
                    <a:pt x="351" y="180"/>
                  </a:lnTo>
                  <a:lnTo>
                    <a:pt x="336" y="180"/>
                  </a:lnTo>
                  <a:lnTo>
                    <a:pt x="336" y="192"/>
                  </a:lnTo>
                  <a:lnTo>
                    <a:pt x="315" y="180"/>
                  </a:lnTo>
                  <a:lnTo>
                    <a:pt x="294" y="165"/>
                  </a:lnTo>
                  <a:lnTo>
                    <a:pt x="284" y="155"/>
                  </a:lnTo>
                  <a:lnTo>
                    <a:pt x="294" y="134"/>
                  </a:lnTo>
                  <a:lnTo>
                    <a:pt x="294" y="114"/>
                  </a:lnTo>
                  <a:lnTo>
                    <a:pt x="300" y="98"/>
                  </a:lnTo>
                  <a:lnTo>
                    <a:pt x="300" y="67"/>
                  </a:lnTo>
                  <a:lnTo>
                    <a:pt x="294" y="57"/>
                  </a:lnTo>
                  <a:lnTo>
                    <a:pt x="310" y="41"/>
                  </a:lnTo>
                  <a:lnTo>
                    <a:pt x="315" y="16"/>
                  </a:lnTo>
                  <a:lnTo>
                    <a:pt x="315" y="4"/>
                  </a:lnTo>
                  <a:lnTo>
                    <a:pt x="403" y="0"/>
                  </a:lnTo>
                </a:path>
              </a:pathLst>
            </a:custGeom>
            <a:solidFill>
              <a:schemeClr val="bg1"/>
            </a:solidFill>
            <a:ln w="324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157" name="Freeform 156"/>
            <p:cNvSpPr>
              <a:spLocks noChangeArrowheads="1"/>
            </p:cNvSpPr>
            <p:nvPr/>
          </p:nvSpPr>
          <p:spPr bwMode="auto">
            <a:xfrm>
              <a:off x="3790379" y="3402013"/>
              <a:ext cx="171450" cy="123825"/>
            </a:xfrm>
            <a:custGeom>
              <a:avLst/>
              <a:gdLst>
                <a:gd name="T0" fmla="*/ 30 w 270"/>
                <a:gd name="T1" fmla="*/ 20 h 197"/>
                <a:gd name="T2" fmla="*/ 51 w 270"/>
                <a:gd name="T3" fmla="*/ 4 h 197"/>
                <a:gd name="T4" fmla="*/ 83 w 270"/>
                <a:gd name="T5" fmla="*/ 4 h 197"/>
                <a:gd name="T6" fmla="*/ 124 w 270"/>
                <a:gd name="T7" fmla="*/ 0 h 197"/>
                <a:gd name="T8" fmla="*/ 139 w 270"/>
                <a:gd name="T9" fmla="*/ 4 h 197"/>
                <a:gd name="T10" fmla="*/ 161 w 270"/>
                <a:gd name="T11" fmla="*/ 31 h 197"/>
                <a:gd name="T12" fmla="*/ 176 w 270"/>
                <a:gd name="T13" fmla="*/ 31 h 197"/>
                <a:gd name="T14" fmla="*/ 181 w 270"/>
                <a:gd name="T15" fmla="*/ 57 h 197"/>
                <a:gd name="T16" fmla="*/ 191 w 270"/>
                <a:gd name="T17" fmla="*/ 57 h 197"/>
                <a:gd name="T18" fmla="*/ 202 w 270"/>
                <a:gd name="T19" fmla="*/ 72 h 197"/>
                <a:gd name="T20" fmla="*/ 206 w 270"/>
                <a:gd name="T21" fmla="*/ 82 h 197"/>
                <a:gd name="T22" fmla="*/ 233 w 270"/>
                <a:gd name="T23" fmla="*/ 88 h 197"/>
                <a:gd name="T24" fmla="*/ 233 w 270"/>
                <a:gd name="T25" fmla="*/ 108 h 197"/>
                <a:gd name="T26" fmla="*/ 243 w 270"/>
                <a:gd name="T27" fmla="*/ 114 h 197"/>
                <a:gd name="T28" fmla="*/ 233 w 270"/>
                <a:gd name="T29" fmla="*/ 139 h 197"/>
                <a:gd name="T30" fmla="*/ 243 w 270"/>
                <a:gd name="T31" fmla="*/ 155 h 197"/>
                <a:gd name="T32" fmla="*/ 249 w 270"/>
                <a:gd name="T33" fmla="*/ 155 h 197"/>
                <a:gd name="T34" fmla="*/ 269 w 270"/>
                <a:gd name="T35" fmla="*/ 170 h 197"/>
                <a:gd name="T36" fmla="*/ 269 w 270"/>
                <a:gd name="T37" fmla="*/ 191 h 197"/>
                <a:gd name="T38" fmla="*/ 243 w 270"/>
                <a:gd name="T39" fmla="*/ 191 h 197"/>
                <a:gd name="T40" fmla="*/ 233 w 270"/>
                <a:gd name="T41" fmla="*/ 191 h 197"/>
                <a:gd name="T42" fmla="*/ 218 w 270"/>
                <a:gd name="T43" fmla="*/ 196 h 197"/>
                <a:gd name="T44" fmla="*/ 191 w 270"/>
                <a:gd name="T45" fmla="*/ 191 h 197"/>
                <a:gd name="T46" fmla="*/ 191 w 270"/>
                <a:gd name="T47" fmla="*/ 180 h 197"/>
                <a:gd name="T48" fmla="*/ 161 w 270"/>
                <a:gd name="T49" fmla="*/ 180 h 197"/>
                <a:gd name="T50" fmla="*/ 93 w 270"/>
                <a:gd name="T51" fmla="*/ 180 h 197"/>
                <a:gd name="T52" fmla="*/ 73 w 270"/>
                <a:gd name="T53" fmla="*/ 191 h 197"/>
                <a:gd name="T54" fmla="*/ 57 w 270"/>
                <a:gd name="T55" fmla="*/ 191 h 197"/>
                <a:gd name="T56" fmla="*/ 26 w 270"/>
                <a:gd name="T57" fmla="*/ 196 h 197"/>
                <a:gd name="T58" fmla="*/ 57 w 270"/>
                <a:gd name="T59" fmla="*/ 180 h 197"/>
                <a:gd name="T60" fmla="*/ 26 w 270"/>
                <a:gd name="T61" fmla="*/ 180 h 197"/>
                <a:gd name="T62" fmla="*/ 16 w 270"/>
                <a:gd name="T63" fmla="*/ 165 h 197"/>
                <a:gd name="T64" fmla="*/ 67 w 270"/>
                <a:gd name="T65" fmla="*/ 155 h 197"/>
                <a:gd name="T66" fmla="*/ 67 w 270"/>
                <a:gd name="T67" fmla="*/ 149 h 197"/>
                <a:gd name="T68" fmla="*/ 83 w 270"/>
                <a:gd name="T69" fmla="*/ 149 h 197"/>
                <a:gd name="T70" fmla="*/ 98 w 270"/>
                <a:gd name="T71" fmla="*/ 139 h 197"/>
                <a:gd name="T72" fmla="*/ 139 w 270"/>
                <a:gd name="T73" fmla="*/ 155 h 197"/>
                <a:gd name="T74" fmla="*/ 161 w 270"/>
                <a:gd name="T75" fmla="*/ 139 h 197"/>
                <a:gd name="T76" fmla="*/ 134 w 270"/>
                <a:gd name="T77" fmla="*/ 139 h 197"/>
                <a:gd name="T78" fmla="*/ 108 w 270"/>
                <a:gd name="T79" fmla="*/ 129 h 197"/>
                <a:gd name="T80" fmla="*/ 73 w 270"/>
                <a:gd name="T81" fmla="*/ 129 h 197"/>
                <a:gd name="T82" fmla="*/ 26 w 270"/>
                <a:gd name="T83" fmla="*/ 139 h 197"/>
                <a:gd name="T84" fmla="*/ 26 w 270"/>
                <a:gd name="T85" fmla="*/ 129 h 197"/>
                <a:gd name="T86" fmla="*/ 30 w 270"/>
                <a:gd name="T87" fmla="*/ 124 h 197"/>
                <a:gd name="T88" fmla="*/ 16 w 270"/>
                <a:gd name="T89" fmla="*/ 124 h 197"/>
                <a:gd name="T90" fmla="*/ 4 w 270"/>
                <a:gd name="T91" fmla="*/ 114 h 197"/>
                <a:gd name="T92" fmla="*/ 0 w 270"/>
                <a:gd name="T93" fmla="*/ 88 h 197"/>
                <a:gd name="T94" fmla="*/ 4 w 270"/>
                <a:gd name="T95" fmla="*/ 72 h 197"/>
                <a:gd name="T96" fmla="*/ 26 w 270"/>
                <a:gd name="T97" fmla="*/ 47 h 197"/>
                <a:gd name="T98" fmla="*/ 30 w 270"/>
                <a:gd name="T99" fmla="*/ 20 h 197"/>
                <a:gd name="T100" fmla="*/ 30 w 270"/>
                <a:gd name="T101" fmla="*/ 20 h 19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70"/>
                <a:gd name="T154" fmla="*/ 0 h 197"/>
                <a:gd name="T155" fmla="*/ 270 w 270"/>
                <a:gd name="T156" fmla="*/ 197 h 19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70" h="197">
                  <a:moveTo>
                    <a:pt x="30" y="20"/>
                  </a:moveTo>
                  <a:lnTo>
                    <a:pt x="51" y="4"/>
                  </a:lnTo>
                  <a:lnTo>
                    <a:pt x="83" y="4"/>
                  </a:lnTo>
                  <a:lnTo>
                    <a:pt x="124" y="0"/>
                  </a:lnTo>
                  <a:lnTo>
                    <a:pt x="139" y="4"/>
                  </a:lnTo>
                  <a:lnTo>
                    <a:pt x="161" y="31"/>
                  </a:lnTo>
                  <a:lnTo>
                    <a:pt x="176" y="31"/>
                  </a:lnTo>
                  <a:lnTo>
                    <a:pt x="181" y="57"/>
                  </a:lnTo>
                  <a:lnTo>
                    <a:pt x="191" y="57"/>
                  </a:lnTo>
                  <a:lnTo>
                    <a:pt x="202" y="72"/>
                  </a:lnTo>
                  <a:lnTo>
                    <a:pt x="206" y="82"/>
                  </a:lnTo>
                  <a:lnTo>
                    <a:pt x="233" y="88"/>
                  </a:lnTo>
                  <a:lnTo>
                    <a:pt x="233" y="108"/>
                  </a:lnTo>
                  <a:lnTo>
                    <a:pt x="243" y="114"/>
                  </a:lnTo>
                  <a:lnTo>
                    <a:pt x="233" y="139"/>
                  </a:lnTo>
                  <a:lnTo>
                    <a:pt x="243" y="155"/>
                  </a:lnTo>
                  <a:lnTo>
                    <a:pt x="249" y="155"/>
                  </a:lnTo>
                  <a:lnTo>
                    <a:pt x="269" y="170"/>
                  </a:lnTo>
                  <a:lnTo>
                    <a:pt x="269" y="191"/>
                  </a:lnTo>
                  <a:lnTo>
                    <a:pt x="243" y="191"/>
                  </a:lnTo>
                  <a:lnTo>
                    <a:pt x="233" y="191"/>
                  </a:lnTo>
                  <a:lnTo>
                    <a:pt x="218" y="196"/>
                  </a:lnTo>
                  <a:lnTo>
                    <a:pt x="191" y="191"/>
                  </a:lnTo>
                  <a:lnTo>
                    <a:pt x="191" y="180"/>
                  </a:lnTo>
                  <a:lnTo>
                    <a:pt x="161" y="180"/>
                  </a:lnTo>
                  <a:lnTo>
                    <a:pt x="93" y="180"/>
                  </a:lnTo>
                  <a:lnTo>
                    <a:pt x="73" y="191"/>
                  </a:lnTo>
                  <a:lnTo>
                    <a:pt x="57" y="191"/>
                  </a:lnTo>
                  <a:lnTo>
                    <a:pt x="26" y="196"/>
                  </a:lnTo>
                  <a:lnTo>
                    <a:pt x="57" y="180"/>
                  </a:lnTo>
                  <a:lnTo>
                    <a:pt x="26" y="180"/>
                  </a:lnTo>
                  <a:lnTo>
                    <a:pt x="16" y="165"/>
                  </a:lnTo>
                  <a:lnTo>
                    <a:pt x="67" y="155"/>
                  </a:lnTo>
                  <a:lnTo>
                    <a:pt x="67" y="149"/>
                  </a:lnTo>
                  <a:lnTo>
                    <a:pt x="83" y="149"/>
                  </a:lnTo>
                  <a:lnTo>
                    <a:pt x="98" y="139"/>
                  </a:lnTo>
                  <a:lnTo>
                    <a:pt x="139" y="155"/>
                  </a:lnTo>
                  <a:lnTo>
                    <a:pt x="161" y="139"/>
                  </a:lnTo>
                  <a:lnTo>
                    <a:pt x="134" y="139"/>
                  </a:lnTo>
                  <a:lnTo>
                    <a:pt x="108" y="129"/>
                  </a:lnTo>
                  <a:lnTo>
                    <a:pt x="73" y="129"/>
                  </a:lnTo>
                  <a:lnTo>
                    <a:pt x="26" y="139"/>
                  </a:lnTo>
                  <a:lnTo>
                    <a:pt x="26" y="129"/>
                  </a:lnTo>
                  <a:lnTo>
                    <a:pt x="30" y="124"/>
                  </a:lnTo>
                  <a:lnTo>
                    <a:pt x="16" y="124"/>
                  </a:lnTo>
                  <a:lnTo>
                    <a:pt x="4" y="114"/>
                  </a:lnTo>
                  <a:lnTo>
                    <a:pt x="0" y="88"/>
                  </a:lnTo>
                  <a:lnTo>
                    <a:pt x="4" y="72"/>
                  </a:lnTo>
                  <a:lnTo>
                    <a:pt x="26" y="47"/>
                  </a:lnTo>
                  <a:lnTo>
                    <a:pt x="30" y="20"/>
                  </a:lnTo>
                </a:path>
              </a:pathLst>
            </a:custGeom>
            <a:solidFill>
              <a:schemeClr val="bg1"/>
            </a:solidFill>
            <a:ln w="324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158" name="Freeform 157"/>
            <p:cNvSpPr>
              <a:spLocks noChangeArrowheads="1"/>
            </p:cNvSpPr>
            <p:nvPr/>
          </p:nvSpPr>
          <p:spPr bwMode="auto">
            <a:xfrm>
              <a:off x="3903092" y="3592513"/>
              <a:ext cx="85725" cy="95250"/>
            </a:xfrm>
            <a:custGeom>
              <a:avLst/>
              <a:gdLst>
                <a:gd name="T0" fmla="*/ 0 w 135"/>
                <a:gd name="T1" fmla="*/ 47 h 152"/>
                <a:gd name="T2" fmla="*/ 15 w 135"/>
                <a:gd name="T3" fmla="*/ 31 h 152"/>
                <a:gd name="T4" fmla="*/ 26 w 135"/>
                <a:gd name="T5" fmla="*/ 31 h 152"/>
                <a:gd name="T6" fmla="*/ 41 w 135"/>
                <a:gd name="T7" fmla="*/ 6 h 152"/>
                <a:gd name="T8" fmla="*/ 46 w 135"/>
                <a:gd name="T9" fmla="*/ 6 h 152"/>
                <a:gd name="T10" fmla="*/ 93 w 135"/>
                <a:gd name="T11" fmla="*/ 0 h 152"/>
                <a:gd name="T12" fmla="*/ 108 w 135"/>
                <a:gd name="T13" fmla="*/ 26 h 152"/>
                <a:gd name="T14" fmla="*/ 108 w 135"/>
                <a:gd name="T15" fmla="*/ 41 h 152"/>
                <a:gd name="T16" fmla="*/ 114 w 135"/>
                <a:gd name="T17" fmla="*/ 47 h 152"/>
                <a:gd name="T18" fmla="*/ 114 w 135"/>
                <a:gd name="T19" fmla="*/ 73 h 152"/>
                <a:gd name="T20" fmla="*/ 134 w 135"/>
                <a:gd name="T21" fmla="*/ 73 h 152"/>
                <a:gd name="T22" fmla="*/ 134 w 135"/>
                <a:gd name="T23" fmla="*/ 88 h 152"/>
                <a:gd name="T24" fmla="*/ 124 w 135"/>
                <a:gd name="T25" fmla="*/ 88 h 152"/>
                <a:gd name="T26" fmla="*/ 124 w 135"/>
                <a:gd name="T27" fmla="*/ 108 h 152"/>
                <a:gd name="T28" fmla="*/ 108 w 135"/>
                <a:gd name="T29" fmla="*/ 124 h 152"/>
                <a:gd name="T30" fmla="*/ 93 w 135"/>
                <a:gd name="T31" fmla="*/ 151 h 152"/>
                <a:gd name="T32" fmla="*/ 57 w 135"/>
                <a:gd name="T33" fmla="*/ 135 h 152"/>
                <a:gd name="T34" fmla="*/ 15 w 135"/>
                <a:gd name="T35" fmla="*/ 114 h 152"/>
                <a:gd name="T36" fmla="*/ 15 w 135"/>
                <a:gd name="T37" fmla="*/ 98 h 152"/>
                <a:gd name="T38" fmla="*/ 0 w 135"/>
                <a:gd name="T39" fmla="*/ 73 h 152"/>
                <a:gd name="T40" fmla="*/ 0 w 135"/>
                <a:gd name="T41" fmla="*/ 57 h 152"/>
                <a:gd name="T42" fmla="*/ 0 w 135"/>
                <a:gd name="T43" fmla="*/ 47 h 152"/>
                <a:gd name="T44" fmla="*/ 0 w 135"/>
                <a:gd name="T45" fmla="*/ 47 h 15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35"/>
                <a:gd name="T70" fmla="*/ 0 h 152"/>
                <a:gd name="T71" fmla="*/ 135 w 135"/>
                <a:gd name="T72" fmla="*/ 152 h 15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35" h="152">
                  <a:moveTo>
                    <a:pt x="0" y="47"/>
                  </a:moveTo>
                  <a:lnTo>
                    <a:pt x="15" y="31"/>
                  </a:lnTo>
                  <a:lnTo>
                    <a:pt x="26" y="31"/>
                  </a:lnTo>
                  <a:lnTo>
                    <a:pt x="41" y="6"/>
                  </a:lnTo>
                  <a:lnTo>
                    <a:pt x="46" y="6"/>
                  </a:lnTo>
                  <a:lnTo>
                    <a:pt x="93" y="0"/>
                  </a:lnTo>
                  <a:lnTo>
                    <a:pt x="108" y="26"/>
                  </a:lnTo>
                  <a:lnTo>
                    <a:pt x="108" y="41"/>
                  </a:lnTo>
                  <a:lnTo>
                    <a:pt x="114" y="47"/>
                  </a:lnTo>
                  <a:lnTo>
                    <a:pt x="114" y="73"/>
                  </a:lnTo>
                  <a:lnTo>
                    <a:pt x="134" y="73"/>
                  </a:lnTo>
                  <a:lnTo>
                    <a:pt x="134" y="88"/>
                  </a:lnTo>
                  <a:lnTo>
                    <a:pt x="124" y="88"/>
                  </a:lnTo>
                  <a:lnTo>
                    <a:pt x="124" y="108"/>
                  </a:lnTo>
                  <a:lnTo>
                    <a:pt x="108" y="124"/>
                  </a:lnTo>
                  <a:lnTo>
                    <a:pt x="93" y="151"/>
                  </a:lnTo>
                  <a:lnTo>
                    <a:pt x="57" y="135"/>
                  </a:lnTo>
                  <a:lnTo>
                    <a:pt x="15" y="114"/>
                  </a:lnTo>
                  <a:lnTo>
                    <a:pt x="15" y="98"/>
                  </a:lnTo>
                  <a:lnTo>
                    <a:pt x="0" y="73"/>
                  </a:lnTo>
                  <a:lnTo>
                    <a:pt x="0" y="57"/>
                  </a:lnTo>
                  <a:lnTo>
                    <a:pt x="0" y="47"/>
                  </a:lnTo>
                </a:path>
              </a:pathLst>
            </a:custGeom>
            <a:solidFill>
              <a:schemeClr val="bg1"/>
            </a:solidFill>
            <a:ln w="324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159" name="Freeform 158"/>
            <p:cNvSpPr>
              <a:spLocks noChangeArrowheads="1"/>
            </p:cNvSpPr>
            <p:nvPr/>
          </p:nvSpPr>
          <p:spPr bwMode="auto">
            <a:xfrm>
              <a:off x="4984179" y="4333875"/>
              <a:ext cx="222250" cy="198438"/>
            </a:xfrm>
            <a:custGeom>
              <a:avLst/>
              <a:gdLst>
                <a:gd name="T0" fmla="*/ 0 w 349"/>
                <a:gd name="T1" fmla="*/ 94 h 312"/>
                <a:gd name="T2" fmla="*/ 21 w 349"/>
                <a:gd name="T3" fmla="*/ 98 h 312"/>
                <a:gd name="T4" fmla="*/ 62 w 349"/>
                <a:gd name="T5" fmla="*/ 98 h 312"/>
                <a:gd name="T6" fmla="*/ 67 w 349"/>
                <a:gd name="T7" fmla="*/ 109 h 312"/>
                <a:gd name="T8" fmla="*/ 88 w 349"/>
                <a:gd name="T9" fmla="*/ 98 h 312"/>
                <a:gd name="T10" fmla="*/ 109 w 349"/>
                <a:gd name="T11" fmla="*/ 57 h 312"/>
                <a:gd name="T12" fmla="*/ 135 w 349"/>
                <a:gd name="T13" fmla="*/ 41 h 312"/>
                <a:gd name="T14" fmla="*/ 161 w 349"/>
                <a:gd name="T15" fmla="*/ 31 h 312"/>
                <a:gd name="T16" fmla="*/ 161 w 349"/>
                <a:gd name="T17" fmla="*/ 10 h 312"/>
                <a:gd name="T18" fmla="*/ 197 w 349"/>
                <a:gd name="T19" fmla="*/ 0 h 312"/>
                <a:gd name="T20" fmla="*/ 218 w 349"/>
                <a:gd name="T21" fmla="*/ 0 h 312"/>
                <a:gd name="T22" fmla="*/ 228 w 349"/>
                <a:gd name="T23" fmla="*/ 0 h 312"/>
                <a:gd name="T24" fmla="*/ 239 w 349"/>
                <a:gd name="T25" fmla="*/ 16 h 312"/>
                <a:gd name="T26" fmla="*/ 270 w 349"/>
                <a:gd name="T27" fmla="*/ 10 h 312"/>
                <a:gd name="T28" fmla="*/ 280 w 349"/>
                <a:gd name="T29" fmla="*/ 16 h 312"/>
                <a:gd name="T30" fmla="*/ 296 w 349"/>
                <a:gd name="T31" fmla="*/ 26 h 312"/>
                <a:gd name="T32" fmla="*/ 306 w 349"/>
                <a:gd name="T33" fmla="*/ 31 h 312"/>
                <a:gd name="T34" fmla="*/ 337 w 349"/>
                <a:gd name="T35" fmla="*/ 31 h 312"/>
                <a:gd name="T36" fmla="*/ 337 w 349"/>
                <a:gd name="T37" fmla="*/ 41 h 312"/>
                <a:gd name="T38" fmla="*/ 348 w 349"/>
                <a:gd name="T39" fmla="*/ 67 h 312"/>
                <a:gd name="T40" fmla="*/ 348 w 349"/>
                <a:gd name="T41" fmla="*/ 94 h 312"/>
                <a:gd name="T42" fmla="*/ 348 w 349"/>
                <a:gd name="T43" fmla="*/ 119 h 312"/>
                <a:gd name="T44" fmla="*/ 348 w 349"/>
                <a:gd name="T45" fmla="*/ 125 h 312"/>
                <a:gd name="T46" fmla="*/ 337 w 349"/>
                <a:gd name="T47" fmla="*/ 135 h 312"/>
                <a:gd name="T48" fmla="*/ 348 w 349"/>
                <a:gd name="T49" fmla="*/ 139 h 312"/>
                <a:gd name="T50" fmla="*/ 337 w 349"/>
                <a:gd name="T51" fmla="*/ 139 h 312"/>
                <a:gd name="T52" fmla="*/ 337 w 349"/>
                <a:gd name="T53" fmla="*/ 160 h 312"/>
                <a:gd name="T54" fmla="*/ 337 w 349"/>
                <a:gd name="T55" fmla="*/ 176 h 312"/>
                <a:gd name="T56" fmla="*/ 348 w 349"/>
                <a:gd name="T57" fmla="*/ 192 h 312"/>
                <a:gd name="T58" fmla="*/ 327 w 349"/>
                <a:gd name="T59" fmla="*/ 217 h 312"/>
                <a:gd name="T60" fmla="*/ 321 w 349"/>
                <a:gd name="T61" fmla="*/ 233 h 312"/>
                <a:gd name="T62" fmla="*/ 321 w 349"/>
                <a:gd name="T63" fmla="*/ 248 h 312"/>
                <a:gd name="T64" fmla="*/ 311 w 349"/>
                <a:gd name="T65" fmla="*/ 270 h 312"/>
                <a:gd name="T66" fmla="*/ 264 w 349"/>
                <a:gd name="T67" fmla="*/ 311 h 312"/>
                <a:gd name="T68" fmla="*/ 254 w 349"/>
                <a:gd name="T69" fmla="*/ 300 h 312"/>
                <a:gd name="T70" fmla="*/ 228 w 349"/>
                <a:gd name="T71" fmla="*/ 311 h 312"/>
                <a:gd name="T72" fmla="*/ 202 w 349"/>
                <a:gd name="T73" fmla="*/ 300 h 312"/>
                <a:gd name="T74" fmla="*/ 176 w 349"/>
                <a:gd name="T75" fmla="*/ 300 h 312"/>
                <a:gd name="T76" fmla="*/ 161 w 349"/>
                <a:gd name="T77" fmla="*/ 300 h 312"/>
                <a:gd name="T78" fmla="*/ 161 w 349"/>
                <a:gd name="T79" fmla="*/ 274 h 312"/>
                <a:gd name="T80" fmla="*/ 135 w 349"/>
                <a:gd name="T81" fmla="*/ 270 h 312"/>
                <a:gd name="T82" fmla="*/ 119 w 349"/>
                <a:gd name="T83" fmla="*/ 270 h 312"/>
                <a:gd name="T84" fmla="*/ 109 w 349"/>
                <a:gd name="T85" fmla="*/ 248 h 312"/>
                <a:gd name="T86" fmla="*/ 104 w 349"/>
                <a:gd name="T87" fmla="*/ 217 h 312"/>
                <a:gd name="T88" fmla="*/ 94 w 349"/>
                <a:gd name="T89" fmla="*/ 217 h 312"/>
                <a:gd name="T90" fmla="*/ 88 w 349"/>
                <a:gd name="T91" fmla="*/ 192 h 312"/>
                <a:gd name="T92" fmla="*/ 62 w 349"/>
                <a:gd name="T93" fmla="*/ 182 h 312"/>
                <a:gd name="T94" fmla="*/ 37 w 349"/>
                <a:gd name="T95" fmla="*/ 166 h 312"/>
                <a:gd name="T96" fmla="*/ 37 w 349"/>
                <a:gd name="T97" fmla="*/ 150 h 312"/>
                <a:gd name="T98" fmla="*/ 10 w 349"/>
                <a:gd name="T99" fmla="*/ 119 h 312"/>
                <a:gd name="T100" fmla="*/ 0 w 349"/>
                <a:gd name="T101" fmla="*/ 94 h 312"/>
                <a:gd name="T102" fmla="*/ 0 w 349"/>
                <a:gd name="T103" fmla="*/ 94 h 31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49"/>
                <a:gd name="T157" fmla="*/ 0 h 312"/>
                <a:gd name="T158" fmla="*/ 349 w 349"/>
                <a:gd name="T159" fmla="*/ 312 h 31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49" h="312">
                  <a:moveTo>
                    <a:pt x="0" y="94"/>
                  </a:moveTo>
                  <a:lnTo>
                    <a:pt x="21" y="98"/>
                  </a:lnTo>
                  <a:lnTo>
                    <a:pt x="62" y="98"/>
                  </a:lnTo>
                  <a:lnTo>
                    <a:pt x="67" y="109"/>
                  </a:lnTo>
                  <a:lnTo>
                    <a:pt x="88" y="98"/>
                  </a:lnTo>
                  <a:lnTo>
                    <a:pt x="109" y="57"/>
                  </a:lnTo>
                  <a:lnTo>
                    <a:pt x="135" y="41"/>
                  </a:lnTo>
                  <a:lnTo>
                    <a:pt x="161" y="31"/>
                  </a:lnTo>
                  <a:lnTo>
                    <a:pt x="161" y="10"/>
                  </a:lnTo>
                  <a:lnTo>
                    <a:pt x="197" y="0"/>
                  </a:lnTo>
                  <a:lnTo>
                    <a:pt x="218" y="0"/>
                  </a:lnTo>
                  <a:lnTo>
                    <a:pt x="228" y="0"/>
                  </a:lnTo>
                  <a:lnTo>
                    <a:pt x="239" y="16"/>
                  </a:lnTo>
                  <a:lnTo>
                    <a:pt x="270" y="10"/>
                  </a:lnTo>
                  <a:lnTo>
                    <a:pt x="280" y="16"/>
                  </a:lnTo>
                  <a:lnTo>
                    <a:pt x="296" y="26"/>
                  </a:lnTo>
                  <a:lnTo>
                    <a:pt x="306" y="31"/>
                  </a:lnTo>
                  <a:lnTo>
                    <a:pt x="337" y="31"/>
                  </a:lnTo>
                  <a:lnTo>
                    <a:pt x="337" y="41"/>
                  </a:lnTo>
                  <a:lnTo>
                    <a:pt x="348" y="67"/>
                  </a:lnTo>
                  <a:lnTo>
                    <a:pt x="348" y="94"/>
                  </a:lnTo>
                  <a:lnTo>
                    <a:pt x="348" y="119"/>
                  </a:lnTo>
                  <a:lnTo>
                    <a:pt x="348" y="125"/>
                  </a:lnTo>
                  <a:lnTo>
                    <a:pt x="337" y="135"/>
                  </a:lnTo>
                  <a:lnTo>
                    <a:pt x="348" y="139"/>
                  </a:lnTo>
                  <a:lnTo>
                    <a:pt x="337" y="139"/>
                  </a:lnTo>
                  <a:lnTo>
                    <a:pt x="337" y="160"/>
                  </a:lnTo>
                  <a:lnTo>
                    <a:pt x="337" y="176"/>
                  </a:lnTo>
                  <a:lnTo>
                    <a:pt x="348" y="192"/>
                  </a:lnTo>
                  <a:lnTo>
                    <a:pt x="327" y="217"/>
                  </a:lnTo>
                  <a:lnTo>
                    <a:pt x="321" y="233"/>
                  </a:lnTo>
                  <a:lnTo>
                    <a:pt x="321" y="248"/>
                  </a:lnTo>
                  <a:lnTo>
                    <a:pt x="311" y="270"/>
                  </a:lnTo>
                  <a:lnTo>
                    <a:pt x="264" y="311"/>
                  </a:lnTo>
                  <a:lnTo>
                    <a:pt x="254" y="300"/>
                  </a:lnTo>
                  <a:lnTo>
                    <a:pt x="228" y="311"/>
                  </a:lnTo>
                  <a:lnTo>
                    <a:pt x="202" y="300"/>
                  </a:lnTo>
                  <a:lnTo>
                    <a:pt x="176" y="300"/>
                  </a:lnTo>
                  <a:lnTo>
                    <a:pt x="161" y="300"/>
                  </a:lnTo>
                  <a:lnTo>
                    <a:pt x="161" y="274"/>
                  </a:lnTo>
                  <a:lnTo>
                    <a:pt x="135" y="270"/>
                  </a:lnTo>
                  <a:lnTo>
                    <a:pt x="119" y="270"/>
                  </a:lnTo>
                  <a:lnTo>
                    <a:pt x="109" y="248"/>
                  </a:lnTo>
                  <a:lnTo>
                    <a:pt x="104" y="217"/>
                  </a:lnTo>
                  <a:lnTo>
                    <a:pt x="94" y="217"/>
                  </a:lnTo>
                  <a:lnTo>
                    <a:pt x="88" y="192"/>
                  </a:lnTo>
                  <a:lnTo>
                    <a:pt x="62" y="182"/>
                  </a:lnTo>
                  <a:lnTo>
                    <a:pt x="37" y="166"/>
                  </a:lnTo>
                  <a:lnTo>
                    <a:pt x="37" y="150"/>
                  </a:lnTo>
                  <a:lnTo>
                    <a:pt x="10" y="119"/>
                  </a:lnTo>
                  <a:lnTo>
                    <a:pt x="0" y="94"/>
                  </a:lnTo>
                </a:path>
              </a:pathLst>
            </a:custGeom>
            <a:solidFill>
              <a:schemeClr val="bg1"/>
            </a:solidFill>
            <a:ln w="324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160" name="Freeform 159"/>
            <p:cNvSpPr>
              <a:spLocks noChangeArrowheads="1"/>
            </p:cNvSpPr>
            <p:nvPr/>
          </p:nvSpPr>
          <p:spPr bwMode="auto">
            <a:xfrm>
              <a:off x="5441379" y="3541713"/>
              <a:ext cx="282575" cy="382587"/>
            </a:xfrm>
            <a:custGeom>
              <a:avLst/>
              <a:gdLst>
                <a:gd name="T0" fmla="*/ 77 w 446"/>
                <a:gd name="T1" fmla="*/ 52 h 603"/>
                <a:gd name="T2" fmla="*/ 88 w 446"/>
                <a:gd name="T3" fmla="*/ 37 h 603"/>
                <a:gd name="T4" fmla="*/ 93 w 446"/>
                <a:gd name="T5" fmla="*/ 27 h 603"/>
                <a:gd name="T6" fmla="*/ 129 w 446"/>
                <a:gd name="T7" fmla="*/ 68 h 603"/>
                <a:gd name="T8" fmla="*/ 155 w 446"/>
                <a:gd name="T9" fmla="*/ 78 h 603"/>
                <a:gd name="T10" fmla="*/ 202 w 446"/>
                <a:gd name="T11" fmla="*/ 52 h 603"/>
                <a:gd name="T12" fmla="*/ 237 w 446"/>
                <a:gd name="T13" fmla="*/ 57 h 603"/>
                <a:gd name="T14" fmla="*/ 280 w 446"/>
                <a:gd name="T15" fmla="*/ 42 h 603"/>
                <a:gd name="T16" fmla="*/ 295 w 446"/>
                <a:gd name="T17" fmla="*/ 42 h 603"/>
                <a:gd name="T18" fmla="*/ 337 w 446"/>
                <a:gd name="T19" fmla="*/ 37 h 603"/>
                <a:gd name="T20" fmla="*/ 362 w 446"/>
                <a:gd name="T21" fmla="*/ 37 h 603"/>
                <a:gd name="T22" fmla="*/ 394 w 446"/>
                <a:gd name="T23" fmla="*/ 27 h 603"/>
                <a:gd name="T24" fmla="*/ 414 w 446"/>
                <a:gd name="T25" fmla="*/ 16 h 603"/>
                <a:gd name="T26" fmla="*/ 419 w 446"/>
                <a:gd name="T27" fmla="*/ 0 h 603"/>
                <a:gd name="T28" fmla="*/ 445 w 446"/>
                <a:gd name="T29" fmla="*/ 11 h 603"/>
                <a:gd name="T30" fmla="*/ 435 w 446"/>
                <a:gd name="T31" fmla="*/ 37 h 603"/>
                <a:gd name="T32" fmla="*/ 435 w 446"/>
                <a:gd name="T33" fmla="*/ 42 h 603"/>
                <a:gd name="T34" fmla="*/ 435 w 446"/>
                <a:gd name="T35" fmla="*/ 78 h 603"/>
                <a:gd name="T36" fmla="*/ 429 w 446"/>
                <a:gd name="T37" fmla="*/ 119 h 603"/>
                <a:gd name="T38" fmla="*/ 394 w 446"/>
                <a:gd name="T39" fmla="*/ 166 h 603"/>
                <a:gd name="T40" fmla="*/ 388 w 446"/>
                <a:gd name="T41" fmla="*/ 186 h 603"/>
                <a:gd name="T42" fmla="*/ 388 w 446"/>
                <a:gd name="T43" fmla="*/ 202 h 603"/>
                <a:gd name="T44" fmla="*/ 352 w 446"/>
                <a:gd name="T45" fmla="*/ 254 h 603"/>
                <a:gd name="T46" fmla="*/ 352 w 446"/>
                <a:gd name="T47" fmla="*/ 270 h 603"/>
                <a:gd name="T48" fmla="*/ 306 w 446"/>
                <a:gd name="T49" fmla="*/ 342 h 603"/>
                <a:gd name="T50" fmla="*/ 227 w 446"/>
                <a:gd name="T51" fmla="*/ 419 h 603"/>
                <a:gd name="T52" fmla="*/ 176 w 446"/>
                <a:gd name="T53" fmla="*/ 462 h 603"/>
                <a:gd name="T54" fmla="*/ 93 w 446"/>
                <a:gd name="T55" fmla="*/ 528 h 603"/>
                <a:gd name="T56" fmla="*/ 26 w 446"/>
                <a:gd name="T57" fmla="*/ 602 h 603"/>
                <a:gd name="T58" fmla="*/ 0 w 446"/>
                <a:gd name="T59" fmla="*/ 570 h 603"/>
                <a:gd name="T60" fmla="*/ 0 w 446"/>
                <a:gd name="T61" fmla="*/ 409 h 603"/>
                <a:gd name="T62" fmla="*/ 41 w 446"/>
                <a:gd name="T63" fmla="*/ 362 h 603"/>
                <a:gd name="T64" fmla="*/ 62 w 446"/>
                <a:gd name="T65" fmla="*/ 352 h 603"/>
                <a:gd name="T66" fmla="*/ 88 w 446"/>
                <a:gd name="T67" fmla="*/ 352 h 603"/>
                <a:gd name="T68" fmla="*/ 104 w 446"/>
                <a:gd name="T69" fmla="*/ 327 h 603"/>
                <a:gd name="T70" fmla="*/ 161 w 446"/>
                <a:gd name="T71" fmla="*/ 311 h 603"/>
                <a:gd name="T72" fmla="*/ 176 w 446"/>
                <a:gd name="T73" fmla="*/ 311 h 603"/>
                <a:gd name="T74" fmla="*/ 306 w 446"/>
                <a:gd name="T75" fmla="*/ 176 h 603"/>
                <a:gd name="T76" fmla="*/ 264 w 446"/>
                <a:gd name="T77" fmla="*/ 176 h 603"/>
                <a:gd name="T78" fmla="*/ 129 w 446"/>
                <a:gd name="T79" fmla="*/ 125 h 603"/>
                <a:gd name="T80" fmla="*/ 104 w 446"/>
                <a:gd name="T81" fmla="*/ 109 h 603"/>
                <a:gd name="T82" fmla="*/ 67 w 446"/>
                <a:gd name="T83" fmla="*/ 68 h 603"/>
                <a:gd name="T84" fmla="*/ 77 w 446"/>
                <a:gd name="T85" fmla="*/ 52 h 603"/>
                <a:gd name="T86" fmla="*/ 77 w 446"/>
                <a:gd name="T87" fmla="*/ 52 h 60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46"/>
                <a:gd name="T133" fmla="*/ 0 h 603"/>
                <a:gd name="T134" fmla="*/ 446 w 446"/>
                <a:gd name="T135" fmla="*/ 603 h 60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46" h="603">
                  <a:moveTo>
                    <a:pt x="77" y="52"/>
                  </a:moveTo>
                  <a:lnTo>
                    <a:pt x="88" y="37"/>
                  </a:lnTo>
                  <a:lnTo>
                    <a:pt x="93" y="27"/>
                  </a:lnTo>
                  <a:lnTo>
                    <a:pt x="129" y="68"/>
                  </a:lnTo>
                  <a:lnTo>
                    <a:pt x="155" y="78"/>
                  </a:lnTo>
                  <a:lnTo>
                    <a:pt x="202" y="52"/>
                  </a:lnTo>
                  <a:lnTo>
                    <a:pt x="237" y="57"/>
                  </a:lnTo>
                  <a:lnTo>
                    <a:pt x="280" y="42"/>
                  </a:lnTo>
                  <a:lnTo>
                    <a:pt x="295" y="42"/>
                  </a:lnTo>
                  <a:lnTo>
                    <a:pt x="337" y="37"/>
                  </a:lnTo>
                  <a:lnTo>
                    <a:pt x="362" y="37"/>
                  </a:lnTo>
                  <a:lnTo>
                    <a:pt x="394" y="27"/>
                  </a:lnTo>
                  <a:lnTo>
                    <a:pt x="414" y="16"/>
                  </a:lnTo>
                  <a:lnTo>
                    <a:pt x="419" y="0"/>
                  </a:lnTo>
                  <a:lnTo>
                    <a:pt x="445" y="11"/>
                  </a:lnTo>
                  <a:lnTo>
                    <a:pt x="435" y="37"/>
                  </a:lnTo>
                  <a:lnTo>
                    <a:pt x="435" y="42"/>
                  </a:lnTo>
                  <a:lnTo>
                    <a:pt x="435" y="78"/>
                  </a:lnTo>
                  <a:lnTo>
                    <a:pt x="429" y="119"/>
                  </a:lnTo>
                  <a:lnTo>
                    <a:pt x="394" y="166"/>
                  </a:lnTo>
                  <a:lnTo>
                    <a:pt x="388" y="186"/>
                  </a:lnTo>
                  <a:lnTo>
                    <a:pt x="388" y="202"/>
                  </a:lnTo>
                  <a:lnTo>
                    <a:pt x="352" y="254"/>
                  </a:lnTo>
                  <a:lnTo>
                    <a:pt x="352" y="270"/>
                  </a:lnTo>
                  <a:lnTo>
                    <a:pt x="306" y="342"/>
                  </a:lnTo>
                  <a:lnTo>
                    <a:pt x="227" y="419"/>
                  </a:lnTo>
                  <a:lnTo>
                    <a:pt x="176" y="462"/>
                  </a:lnTo>
                  <a:lnTo>
                    <a:pt x="93" y="528"/>
                  </a:lnTo>
                  <a:lnTo>
                    <a:pt x="26" y="602"/>
                  </a:lnTo>
                  <a:lnTo>
                    <a:pt x="0" y="570"/>
                  </a:lnTo>
                  <a:lnTo>
                    <a:pt x="0" y="409"/>
                  </a:lnTo>
                  <a:lnTo>
                    <a:pt x="41" y="362"/>
                  </a:lnTo>
                  <a:lnTo>
                    <a:pt x="62" y="352"/>
                  </a:lnTo>
                  <a:lnTo>
                    <a:pt x="88" y="352"/>
                  </a:lnTo>
                  <a:lnTo>
                    <a:pt x="104" y="327"/>
                  </a:lnTo>
                  <a:lnTo>
                    <a:pt x="161" y="311"/>
                  </a:lnTo>
                  <a:lnTo>
                    <a:pt x="176" y="311"/>
                  </a:lnTo>
                  <a:lnTo>
                    <a:pt x="306" y="176"/>
                  </a:lnTo>
                  <a:lnTo>
                    <a:pt x="264" y="176"/>
                  </a:lnTo>
                  <a:lnTo>
                    <a:pt x="129" y="125"/>
                  </a:lnTo>
                  <a:lnTo>
                    <a:pt x="104" y="109"/>
                  </a:lnTo>
                  <a:lnTo>
                    <a:pt x="67" y="68"/>
                  </a:lnTo>
                  <a:lnTo>
                    <a:pt x="77" y="52"/>
                  </a:lnTo>
                </a:path>
              </a:pathLst>
            </a:custGeom>
            <a:solidFill>
              <a:schemeClr val="bg1"/>
            </a:solidFill>
            <a:ln w="324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161" name="Freeform 160"/>
            <p:cNvSpPr>
              <a:spLocks noChangeArrowheads="1"/>
            </p:cNvSpPr>
            <p:nvPr/>
          </p:nvSpPr>
          <p:spPr bwMode="auto">
            <a:xfrm>
              <a:off x="4731767" y="4524375"/>
              <a:ext cx="457200" cy="388938"/>
            </a:xfrm>
            <a:custGeom>
              <a:avLst/>
              <a:gdLst>
                <a:gd name="T0" fmla="*/ 544 w 721"/>
                <a:gd name="T1" fmla="*/ 16 h 612"/>
                <a:gd name="T2" fmla="*/ 503 w 721"/>
                <a:gd name="T3" fmla="*/ 42 h 612"/>
                <a:gd name="T4" fmla="*/ 487 w 721"/>
                <a:gd name="T5" fmla="*/ 52 h 612"/>
                <a:gd name="T6" fmla="*/ 461 w 721"/>
                <a:gd name="T7" fmla="*/ 78 h 612"/>
                <a:gd name="T8" fmla="*/ 446 w 721"/>
                <a:gd name="T9" fmla="*/ 109 h 612"/>
                <a:gd name="T10" fmla="*/ 399 w 721"/>
                <a:gd name="T11" fmla="*/ 161 h 612"/>
                <a:gd name="T12" fmla="*/ 352 w 721"/>
                <a:gd name="T13" fmla="*/ 161 h 612"/>
                <a:gd name="T14" fmla="*/ 301 w 721"/>
                <a:gd name="T15" fmla="*/ 145 h 612"/>
                <a:gd name="T16" fmla="*/ 275 w 721"/>
                <a:gd name="T17" fmla="*/ 176 h 612"/>
                <a:gd name="T18" fmla="*/ 233 w 721"/>
                <a:gd name="T19" fmla="*/ 202 h 612"/>
                <a:gd name="T20" fmla="*/ 207 w 721"/>
                <a:gd name="T21" fmla="*/ 207 h 612"/>
                <a:gd name="T22" fmla="*/ 182 w 721"/>
                <a:gd name="T23" fmla="*/ 192 h 612"/>
                <a:gd name="T24" fmla="*/ 182 w 721"/>
                <a:gd name="T25" fmla="*/ 161 h 612"/>
                <a:gd name="T26" fmla="*/ 160 w 721"/>
                <a:gd name="T27" fmla="*/ 119 h 612"/>
                <a:gd name="T28" fmla="*/ 135 w 721"/>
                <a:gd name="T29" fmla="*/ 295 h 612"/>
                <a:gd name="T30" fmla="*/ 109 w 721"/>
                <a:gd name="T31" fmla="*/ 317 h 612"/>
                <a:gd name="T32" fmla="*/ 72 w 721"/>
                <a:gd name="T33" fmla="*/ 311 h 612"/>
                <a:gd name="T34" fmla="*/ 31 w 721"/>
                <a:gd name="T35" fmla="*/ 301 h 612"/>
                <a:gd name="T36" fmla="*/ 27 w 721"/>
                <a:gd name="T37" fmla="*/ 274 h 612"/>
                <a:gd name="T38" fmla="*/ 5 w 721"/>
                <a:gd name="T39" fmla="*/ 295 h 612"/>
                <a:gd name="T40" fmla="*/ 5 w 721"/>
                <a:gd name="T41" fmla="*/ 327 h 612"/>
                <a:gd name="T42" fmla="*/ 68 w 721"/>
                <a:gd name="T43" fmla="*/ 450 h 612"/>
                <a:gd name="T44" fmla="*/ 68 w 721"/>
                <a:gd name="T45" fmla="*/ 503 h 612"/>
                <a:gd name="T46" fmla="*/ 52 w 721"/>
                <a:gd name="T47" fmla="*/ 513 h 612"/>
                <a:gd name="T48" fmla="*/ 68 w 721"/>
                <a:gd name="T49" fmla="*/ 580 h 612"/>
                <a:gd name="T50" fmla="*/ 72 w 721"/>
                <a:gd name="T51" fmla="*/ 570 h 612"/>
                <a:gd name="T52" fmla="*/ 94 w 721"/>
                <a:gd name="T53" fmla="*/ 585 h 612"/>
                <a:gd name="T54" fmla="*/ 114 w 721"/>
                <a:gd name="T55" fmla="*/ 601 h 612"/>
                <a:gd name="T56" fmla="*/ 150 w 721"/>
                <a:gd name="T57" fmla="*/ 595 h 612"/>
                <a:gd name="T58" fmla="*/ 202 w 721"/>
                <a:gd name="T59" fmla="*/ 585 h 612"/>
                <a:gd name="T60" fmla="*/ 233 w 721"/>
                <a:gd name="T61" fmla="*/ 570 h 612"/>
                <a:gd name="T62" fmla="*/ 301 w 721"/>
                <a:gd name="T63" fmla="*/ 570 h 612"/>
                <a:gd name="T64" fmla="*/ 358 w 721"/>
                <a:gd name="T65" fmla="*/ 570 h 612"/>
                <a:gd name="T66" fmla="*/ 393 w 721"/>
                <a:gd name="T67" fmla="*/ 560 h 612"/>
                <a:gd name="T68" fmla="*/ 508 w 721"/>
                <a:gd name="T69" fmla="*/ 503 h 612"/>
                <a:gd name="T70" fmla="*/ 596 w 721"/>
                <a:gd name="T71" fmla="*/ 425 h 612"/>
                <a:gd name="T72" fmla="*/ 626 w 721"/>
                <a:gd name="T73" fmla="*/ 378 h 612"/>
                <a:gd name="T74" fmla="*/ 684 w 721"/>
                <a:gd name="T75" fmla="*/ 311 h 612"/>
                <a:gd name="T76" fmla="*/ 720 w 721"/>
                <a:gd name="T77" fmla="*/ 229 h 612"/>
                <a:gd name="T78" fmla="*/ 684 w 721"/>
                <a:gd name="T79" fmla="*/ 217 h 612"/>
                <a:gd name="T80" fmla="*/ 653 w 721"/>
                <a:gd name="T81" fmla="*/ 233 h 612"/>
                <a:gd name="T82" fmla="*/ 653 w 721"/>
                <a:gd name="T83" fmla="*/ 176 h 612"/>
                <a:gd name="T84" fmla="*/ 684 w 721"/>
                <a:gd name="T85" fmla="*/ 166 h 612"/>
                <a:gd name="T86" fmla="*/ 684 w 721"/>
                <a:gd name="T87" fmla="*/ 99 h 612"/>
                <a:gd name="T88" fmla="*/ 679 w 721"/>
                <a:gd name="T89" fmla="*/ 42 h 612"/>
                <a:gd name="T90" fmla="*/ 663 w 721"/>
                <a:gd name="T91" fmla="*/ 11 h 612"/>
                <a:gd name="T92" fmla="*/ 626 w 721"/>
                <a:gd name="T93" fmla="*/ 11 h 612"/>
                <a:gd name="T94" fmla="*/ 575 w 721"/>
                <a:gd name="T95" fmla="*/ 0 h 612"/>
                <a:gd name="T96" fmla="*/ 559 w 721"/>
                <a:gd name="T97" fmla="*/ 0 h 61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21"/>
                <a:gd name="T148" fmla="*/ 0 h 612"/>
                <a:gd name="T149" fmla="*/ 721 w 721"/>
                <a:gd name="T150" fmla="*/ 612 h 61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21" h="612">
                  <a:moveTo>
                    <a:pt x="559" y="0"/>
                  </a:moveTo>
                  <a:lnTo>
                    <a:pt x="544" y="16"/>
                  </a:lnTo>
                  <a:lnTo>
                    <a:pt x="528" y="16"/>
                  </a:lnTo>
                  <a:lnTo>
                    <a:pt x="503" y="42"/>
                  </a:lnTo>
                  <a:lnTo>
                    <a:pt x="493" y="42"/>
                  </a:lnTo>
                  <a:lnTo>
                    <a:pt x="487" y="52"/>
                  </a:lnTo>
                  <a:lnTo>
                    <a:pt x="477" y="57"/>
                  </a:lnTo>
                  <a:lnTo>
                    <a:pt x="461" y="78"/>
                  </a:lnTo>
                  <a:lnTo>
                    <a:pt x="461" y="99"/>
                  </a:lnTo>
                  <a:lnTo>
                    <a:pt x="446" y="109"/>
                  </a:lnTo>
                  <a:lnTo>
                    <a:pt x="420" y="119"/>
                  </a:lnTo>
                  <a:lnTo>
                    <a:pt x="399" y="161"/>
                  </a:lnTo>
                  <a:lnTo>
                    <a:pt x="378" y="161"/>
                  </a:lnTo>
                  <a:lnTo>
                    <a:pt x="352" y="161"/>
                  </a:lnTo>
                  <a:lnTo>
                    <a:pt x="327" y="161"/>
                  </a:lnTo>
                  <a:lnTo>
                    <a:pt x="301" y="145"/>
                  </a:lnTo>
                  <a:lnTo>
                    <a:pt x="275" y="145"/>
                  </a:lnTo>
                  <a:lnTo>
                    <a:pt x="275" y="176"/>
                  </a:lnTo>
                  <a:lnTo>
                    <a:pt x="249" y="202"/>
                  </a:lnTo>
                  <a:lnTo>
                    <a:pt x="233" y="202"/>
                  </a:lnTo>
                  <a:lnTo>
                    <a:pt x="233" y="207"/>
                  </a:lnTo>
                  <a:lnTo>
                    <a:pt x="207" y="207"/>
                  </a:lnTo>
                  <a:lnTo>
                    <a:pt x="182" y="217"/>
                  </a:lnTo>
                  <a:lnTo>
                    <a:pt x="182" y="192"/>
                  </a:lnTo>
                  <a:lnTo>
                    <a:pt x="192" y="176"/>
                  </a:lnTo>
                  <a:lnTo>
                    <a:pt x="182" y="161"/>
                  </a:lnTo>
                  <a:lnTo>
                    <a:pt x="176" y="135"/>
                  </a:lnTo>
                  <a:lnTo>
                    <a:pt x="160" y="119"/>
                  </a:lnTo>
                  <a:lnTo>
                    <a:pt x="150" y="295"/>
                  </a:lnTo>
                  <a:lnTo>
                    <a:pt x="135" y="295"/>
                  </a:lnTo>
                  <a:lnTo>
                    <a:pt x="114" y="311"/>
                  </a:lnTo>
                  <a:lnTo>
                    <a:pt x="109" y="317"/>
                  </a:lnTo>
                  <a:lnTo>
                    <a:pt x="94" y="311"/>
                  </a:lnTo>
                  <a:lnTo>
                    <a:pt x="72" y="311"/>
                  </a:lnTo>
                  <a:lnTo>
                    <a:pt x="57" y="311"/>
                  </a:lnTo>
                  <a:lnTo>
                    <a:pt x="31" y="301"/>
                  </a:lnTo>
                  <a:lnTo>
                    <a:pt x="31" y="274"/>
                  </a:lnTo>
                  <a:lnTo>
                    <a:pt x="27" y="274"/>
                  </a:lnTo>
                  <a:lnTo>
                    <a:pt x="16" y="274"/>
                  </a:lnTo>
                  <a:lnTo>
                    <a:pt x="5" y="295"/>
                  </a:lnTo>
                  <a:lnTo>
                    <a:pt x="0" y="301"/>
                  </a:lnTo>
                  <a:lnTo>
                    <a:pt x="5" y="327"/>
                  </a:lnTo>
                  <a:lnTo>
                    <a:pt x="31" y="383"/>
                  </a:lnTo>
                  <a:lnTo>
                    <a:pt x="68" y="450"/>
                  </a:lnTo>
                  <a:lnTo>
                    <a:pt x="72" y="476"/>
                  </a:lnTo>
                  <a:lnTo>
                    <a:pt x="68" y="503"/>
                  </a:lnTo>
                  <a:lnTo>
                    <a:pt x="52" y="503"/>
                  </a:lnTo>
                  <a:lnTo>
                    <a:pt x="52" y="513"/>
                  </a:lnTo>
                  <a:lnTo>
                    <a:pt x="72" y="554"/>
                  </a:lnTo>
                  <a:lnTo>
                    <a:pt x="68" y="580"/>
                  </a:lnTo>
                  <a:lnTo>
                    <a:pt x="72" y="580"/>
                  </a:lnTo>
                  <a:lnTo>
                    <a:pt x="72" y="570"/>
                  </a:lnTo>
                  <a:lnTo>
                    <a:pt x="94" y="570"/>
                  </a:lnTo>
                  <a:lnTo>
                    <a:pt x="94" y="585"/>
                  </a:lnTo>
                  <a:lnTo>
                    <a:pt x="99" y="585"/>
                  </a:lnTo>
                  <a:lnTo>
                    <a:pt x="114" y="601"/>
                  </a:lnTo>
                  <a:lnTo>
                    <a:pt x="140" y="611"/>
                  </a:lnTo>
                  <a:lnTo>
                    <a:pt x="150" y="595"/>
                  </a:lnTo>
                  <a:lnTo>
                    <a:pt x="160" y="585"/>
                  </a:lnTo>
                  <a:lnTo>
                    <a:pt x="202" y="585"/>
                  </a:lnTo>
                  <a:lnTo>
                    <a:pt x="233" y="580"/>
                  </a:lnTo>
                  <a:lnTo>
                    <a:pt x="233" y="570"/>
                  </a:lnTo>
                  <a:lnTo>
                    <a:pt x="275" y="570"/>
                  </a:lnTo>
                  <a:lnTo>
                    <a:pt x="301" y="570"/>
                  </a:lnTo>
                  <a:lnTo>
                    <a:pt x="352" y="580"/>
                  </a:lnTo>
                  <a:lnTo>
                    <a:pt x="358" y="570"/>
                  </a:lnTo>
                  <a:lnTo>
                    <a:pt x="383" y="570"/>
                  </a:lnTo>
                  <a:lnTo>
                    <a:pt x="393" y="560"/>
                  </a:lnTo>
                  <a:lnTo>
                    <a:pt x="425" y="560"/>
                  </a:lnTo>
                  <a:lnTo>
                    <a:pt x="508" y="503"/>
                  </a:lnTo>
                  <a:lnTo>
                    <a:pt x="554" y="462"/>
                  </a:lnTo>
                  <a:lnTo>
                    <a:pt x="596" y="425"/>
                  </a:lnTo>
                  <a:lnTo>
                    <a:pt x="596" y="409"/>
                  </a:lnTo>
                  <a:lnTo>
                    <a:pt x="626" y="378"/>
                  </a:lnTo>
                  <a:lnTo>
                    <a:pt x="626" y="362"/>
                  </a:lnTo>
                  <a:lnTo>
                    <a:pt x="684" y="311"/>
                  </a:lnTo>
                  <a:lnTo>
                    <a:pt x="704" y="270"/>
                  </a:lnTo>
                  <a:lnTo>
                    <a:pt x="720" y="229"/>
                  </a:lnTo>
                  <a:lnTo>
                    <a:pt x="704" y="229"/>
                  </a:lnTo>
                  <a:lnTo>
                    <a:pt x="684" y="217"/>
                  </a:lnTo>
                  <a:lnTo>
                    <a:pt x="684" y="233"/>
                  </a:lnTo>
                  <a:lnTo>
                    <a:pt x="653" y="233"/>
                  </a:lnTo>
                  <a:lnTo>
                    <a:pt x="626" y="202"/>
                  </a:lnTo>
                  <a:lnTo>
                    <a:pt x="653" y="176"/>
                  </a:lnTo>
                  <a:lnTo>
                    <a:pt x="684" y="176"/>
                  </a:lnTo>
                  <a:lnTo>
                    <a:pt x="684" y="166"/>
                  </a:lnTo>
                  <a:lnTo>
                    <a:pt x="684" y="135"/>
                  </a:lnTo>
                  <a:lnTo>
                    <a:pt x="684" y="99"/>
                  </a:lnTo>
                  <a:lnTo>
                    <a:pt x="669" y="57"/>
                  </a:lnTo>
                  <a:lnTo>
                    <a:pt x="679" y="42"/>
                  </a:lnTo>
                  <a:lnTo>
                    <a:pt x="669" y="37"/>
                  </a:lnTo>
                  <a:lnTo>
                    <a:pt x="663" y="11"/>
                  </a:lnTo>
                  <a:lnTo>
                    <a:pt x="653" y="0"/>
                  </a:lnTo>
                  <a:lnTo>
                    <a:pt x="626" y="11"/>
                  </a:lnTo>
                  <a:lnTo>
                    <a:pt x="601" y="0"/>
                  </a:lnTo>
                  <a:lnTo>
                    <a:pt x="575" y="0"/>
                  </a:lnTo>
                  <a:lnTo>
                    <a:pt x="559" y="0"/>
                  </a:lnTo>
                </a:path>
              </a:pathLst>
            </a:custGeom>
            <a:solidFill>
              <a:schemeClr val="bg1"/>
            </a:solidFill>
            <a:ln w="324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162" name="Freeform 161"/>
            <p:cNvSpPr>
              <a:spLocks noChangeArrowheads="1"/>
            </p:cNvSpPr>
            <p:nvPr/>
          </p:nvSpPr>
          <p:spPr bwMode="auto">
            <a:xfrm>
              <a:off x="5023867" y="4716463"/>
              <a:ext cx="61912" cy="65087"/>
            </a:xfrm>
            <a:custGeom>
              <a:avLst/>
              <a:gdLst>
                <a:gd name="T0" fmla="*/ 92 w 99"/>
                <a:gd name="T1" fmla="*/ 67 h 104"/>
                <a:gd name="T2" fmla="*/ 47 w 99"/>
                <a:gd name="T3" fmla="*/ 77 h 104"/>
                <a:gd name="T4" fmla="*/ 41 w 99"/>
                <a:gd name="T5" fmla="*/ 103 h 104"/>
                <a:gd name="T6" fmla="*/ 16 w 99"/>
                <a:gd name="T7" fmla="*/ 93 h 104"/>
                <a:gd name="T8" fmla="*/ 4 w 99"/>
                <a:gd name="T9" fmla="*/ 62 h 104"/>
                <a:gd name="T10" fmla="*/ 0 w 99"/>
                <a:gd name="T11" fmla="*/ 51 h 104"/>
                <a:gd name="T12" fmla="*/ 4 w 99"/>
                <a:gd name="T13" fmla="*/ 41 h 104"/>
                <a:gd name="T14" fmla="*/ 26 w 99"/>
                <a:gd name="T15" fmla="*/ 16 h 104"/>
                <a:gd name="T16" fmla="*/ 67 w 99"/>
                <a:gd name="T17" fmla="*/ 0 h 104"/>
                <a:gd name="T18" fmla="*/ 82 w 99"/>
                <a:gd name="T19" fmla="*/ 10 h 104"/>
                <a:gd name="T20" fmla="*/ 98 w 99"/>
                <a:gd name="T21" fmla="*/ 36 h 104"/>
                <a:gd name="T22" fmla="*/ 92 w 99"/>
                <a:gd name="T23" fmla="*/ 51 h 104"/>
                <a:gd name="T24" fmla="*/ 92 w 99"/>
                <a:gd name="T25" fmla="*/ 67 h 104"/>
                <a:gd name="T26" fmla="*/ 92 w 99"/>
                <a:gd name="T27" fmla="*/ 67 h 10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99"/>
                <a:gd name="T43" fmla="*/ 0 h 104"/>
                <a:gd name="T44" fmla="*/ 99 w 99"/>
                <a:gd name="T45" fmla="*/ 104 h 10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99" h="104">
                  <a:moveTo>
                    <a:pt x="92" y="67"/>
                  </a:moveTo>
                  <a:lnTo>
                    <a:pt x="47" y="77"/>
                  </a:lnTo>
                  <a:lnTo>
                    <a:pt x="41" y="103"/>
                  </a:lnTo>
                  <a:lnTo>
                    <a:pt x="16" y="93"/>
                  </a:lnTo>
                  <a:lnTo>
                    <a:pt x="4" y="62"/>
                  </a:lnTo>
                  <a:lnTo>
                    <a:pt x="0" y="51"/>
                  </a:lnTo>
                  <a:lnTo>
                    <a:pt x="4" y="41"/>
                  </a:lnTo>
                  <a:lnTo>
                    <a:pt x="26" y="16"/>
                  </a:lnTo>
                  <a:lnTo>
                    <a:pt x="67" y="0"/>
                  </a:lnTo>
                  <a:lnTo>
                    <a:pt x="82" y="10"/>
                  </a:lnTo>
                  <a:lnTo>
                    <a:pt x="98" y="36"/>
                  </a:lnTo>
                  <a:lnTo>
                    <a:pt x="92" y="51"/>
                  </a:lnTo>
                  <a:lnTo>
                    <a:pt x="92" y="67"/>
                  </a:lnTo>
                </a:path>
              </a:pathLst>
            </a:custGeom>
            <a:solidFill>
              <a:schemeClr val="bg1"/>
            </a:solidFill>
            <a:ln w="324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163" name="Freeform 162"/>
            <p:cNvSpPr>
              <a:spLocks noChangeArrowheads="1"/>
            </p:cNvSpPr>
            <p:nvPr/>
          </p:nvSpPr>
          <p:spPr bwMode="auto">
            <a:xfrm>
              <a:off x="4903217" y="3246438"/>
              <a:ext cx="460375" cy="536575"/>
            </a:xfrm>
            <a:custGeom>
              <a:avLst/>
              <a:gdLst>
                <a:gd name="T0" fmla="*/ 632 w 726"/>
                <a:gd name="T1" fmla="*/ 4 h 844"/>
                <a:gd name="T2" fmla="*/ 658 w 726"/>
                <a:gd name="T3" fmla="*/ 46 h 844"/>
                <a:gd name="T4" fmla="*/ 674 w 726"/>
                <a:gd name="T5" fmla="*/ 149 h 844"/>
                <a:gd name="T6" fmla="*/ 721 w 726"/>
                <a:gd name="T7" fmla="*/ 181 h 844"/>
                <a:gd name="T8" fmla="*/ 721 w 726"/>
                <a:gd name="T9" fmla="*/ 217 h 844"/>
                <a:gd name="T10" fmla="*/ 684 w 726"/>
                <a:gd name="T11" fmla="*/ 222 h 844"/>
                <a:gd name="T12" fmla="*/ 668 w 726"/>
                <a:gd name="T13" fmla="*/ 232 h 844"/>
                <a:gd name="T14" fmla="*/ 658 w 726"/>
                <a:gd name="T15" fmla="*/ 284 h 844"/>
                <a:gd name="T16" fmla="*/ 632 w 726"/>
                <a:gd name="T17" fmla="*/ 398 h 844"/>
                <a:gd name="T18" fmla="*/ 611 w 726"/>
                <a:gd name="T19" fmla="*/ 435 h 844"/>
                <a:gd name="T20" fmla="*/ 585 w 726"/>
                <a:gd name="T21" fmla="*/ 507 h 844"/>
                <a:gd name="T22" fmla="*/ 560 w 726"/>
                <a:gd name="T23" fmla="*/ 517 h 844"/>
                <a:gd name="T24" fmla="*/ 549 w 726"/>
                <a:gd name="T25" fmla="*/ 549 h 844"/>
                <a:gd name="T26" fmla="*/ 544 w 726"/>
                <a:gd name="T27" fmla="*/ 615 h 844"/>
                <a:gd name="T28" fmla="*/ 492 w 726"/>
                <a:gd name="T29" fmla="*/ 625 h 844"/>
                <a:gd name="T30" fmla="*/ 523 w 726"/>
                <a:gd name="T31" fmla="*/ 667 h 844"/>
                <a:gd name="T32" fmla="*/ 585 w 726"/>
                <a:gd name="T33" fmla="*/ 719 h 844"/>
                <a:gd name="T34" fmla="*/ 601 w 726"/>
                <a:gd name="T35" fmla="*/ 760 h 844"/>
                <a:gd name="T36" fmla="*/ 617 w 726"/>
                <a:gd name="T37" fmla="*/ 792 h 844"/>
                <a:gd name="T38" fmla="*/ 601 w 726"/>
                <a:gd name="T39" fmla="*/ 776 h 844"/>
                <a:gd name="T40" fmla="*/ 549 w 726"/>
                <a:gd name="T41" fmla="*/ 802 h 844"/>
                <a:gd name="T42" fmla="*/ 517 w 726"/>
                <a:gd name="T43" fmla="*/ 833 h 844"/>
                <a:gd name="T44" fmla="*/ 456 w 726"/>
                <a:gd name="T45" fmla="*/ 833 h 844"/>
                <a:gd name="T46" fmla="*/ 435 w 726"/>
                <a:gd name="T47" fmla="*/ 833 h 844"/>
                <a:gd name="T48" fmla="*/ 394 w 726"/>
                <a:gd name="T49" fmla="*/ 833 h 844"/>
                <a:gd name="T50" fmla="*/ 341 w 726"/>
                <a:gd name="T51" fmla="*/ 792 h 844"/>
                <a:gd name="T52" fmla="*/ 331 w 726"/>
                <a:gd name="T53" fmla="*/ 802 h 844"/>
                <a:gd name="T54" fmla="*/ 306 w 726"/>
                <a:gd name="T55" fmla="*/ 792 h 844"/>
                <a:gd name="T56" fmla="*/ 290 w 726"/>
                <a:gd name="T57" fmla="*/ 807 h 844"/>
                <a:gd name="T58" fmla="*/ 259 w 726"/>
                <a:gd name="T59" fmla="*/ 792 h 844"/>
                <a:gd name="T60" fmla="*/ 239 w 726"/>
                <a:gd name="T61" fmla="*/ 766 h 844"/>
                <a:gd name="T62" fmla="*/ 207 w 726"/>
                <a:gd name="T63" fmla="*/ 724 h 844"/>
                <a:gd name="T64" fmla="*/ 192 w 726"/>
                <a:gd name="T65" fmla="*/ 693 h 844"/>
                <a:gd name="T66" fmla="*/ 176 w 726"/>
                <a:gd name="T67" fmla="*/ 678 h 844"/>
                <a:gd name="T68" fmla="*/ 139 w 726"/>
                <a:gd name="T69" fmla="*/ 641 h 844"/>
                <a:gd name="T70" fmla="*/ 98 w 726"/>
                <a:gd name="T71" fmla="*/ 625 h 844"/>
                <a:gd name="T72" fmla="*/ 72 w 726"/>
                <a:gd name="T73" fmla="*/ 610 h 844"/>
                <a:gd name="T74" fmla="*/ 67 w 726"/>
                <a:gd name="T75" fmla="*/ 590 h 844"/>
                <a:gd name="T76" fmla="*/ 72 w 726"/>
                <a:gd name="T77" fmla="*/ 574 h 844"/>
                <a:gd name="T78" fmla="*/ 41 w 726"/>
                <a:gd name="T79" fmla="*/ 517 h 844"/>
                <a:gd name="T80" fmla="*/ 41 w 726"/>
                <a:gd name="T81" fmla="*/ 492 h 844"/>
                <a:gd name="T82" fmla="*/ 20 w 726"/>
                <a:gd name="T83" fmla="*/ 460 h 844"/>
                <a:gd name="T84" fmla="*/ 16 w 726"/>
                <a:gd name="T85" fmla="*/ 435 h 844"/>
                <a:gd name="T86" fmla="*/ 0 w 726"/>
                <a:gd name="T87" fmla="*/ 435 h 844"/>
                <a:gd name="T88" fmla="*/ 16 w 726"/>
                <a:gd name="T89" fmla="*/ 398 h 844"/>
                <a:gd name="T90" fmla="*/ 20 w 726"/>
                <a:gd name="T91" fmla="*/ 357 h 844"/>
                <a:gd name="T92" fmla="*/ 20 w 726"/>
                <a:gd name="T93" fmla="*/ 331 h 844"/>
                <a:gd name="T94" fmla="*/ 31 w 726"/>
                <a:gd name="T95" fmla="*/ 300 h 844"/>
                <a:gd name="T96" fmla="*/ 83 w 726"/>
                <a:gd name="T97" fmla="*/ 284 h 844"/>
                <a:gd name="T98" fmla="*/ 83 w 726"/>
                <a:gd name="T99" fmla="*/ 98 h 844"/>
                <a:gd name="T100" fmla="*/ 124 w 726"/>
                <a:gd name="T101" fmla="*/ 0 h 84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726"/>
                <a:gd name="T154" fmla="*/ 0 h 844"/>
                <a:gd name="T155" fmla="*/ 726 w 726"/>
                <a:gd name="T156" fmla="*/ 844 h 84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726" h="844">
                  <a:moveTo>
                    <a:pt x="124" y="0"/>
                  </a:moveTo>
                  <a:lnTo>
                    <a:pt x="632" y="4"/>
                  </a:lnTo>
                  <a:lnTo>
                    <a:pt x="642" y="30"/>
                  </a:lnTo>
                  <a:lnTo>
                    <a:pt x="658" y="46"/>
                  </a:lnTo>
                  <a:lnTo>
                    <a:pt x="652" y="46"/>
                  </a:lnTo>
                  <a:lnTo>
                    <a:pt x="674" y="149"/>
                  </a:lnTo>
                  <a:lnTo>
                    <a:pt x="694" y="165"/>
                  </a:lnTo>
                  <a:lnTo>
                    <a:pt x="721" y="181"/>
                  </a:lnTo>
                  <a:lnTo>
                    <a:pt x="725" y="191"/>
                  </a:lnTo>
                  <a:lnTo>
                    <a:pt x="721" y="217"/>
                  </a:lnTo>
                  <a:lnTo>
                    <a:pt x="699" y="206"/>
                  </a:lnTo>
                  <a:lnTo>
                    <a:pt x="684" y="222"/>
                  </a:lnTo>
                  <a:lnTo>
                    <a:pt x="684" y="232"/>
                  </a:lnTo>
                  <a:lnTo>
                    <a:pt x="668" y="232"/>
                  </a:lnTo>
                  <a:lnTo>
                    <a:pt x="658" y="259"/>
                  </a:lnTo>
                  <a:lnTo>
                    <a:pt x="658" y="284"/>
                  </a:lnTo>
                  <a:lnTo>
                    <a:pt x="642" y="341"/>
                  </a:lnTo>
                  <a:lnTo>
                    <a:pt x="632" y="398"/>
                  </a:lnTo>
                  <a:lnTo>
                    <a:pt x="627" y="424"/>
                  </a:lnTo>
                  <a:lnTo>
                    <a:pt x="611" y="435"/>
                  </a:lnTo>
                  <a:lnTo>
                    <a:pt x="590" y="465"/>
                  </a:lnTo>
                  <a:lnTo>
                    <a:pt x="585" y="507"/>
                  </a:lnTo>
                  <a:lnTo>
                    <a:pt x="575" y="517"/>
                  </a:lnTo>
                  <a:lnTo>
                    <a:pt x="560" y="517"/>
                  </a:lnTo>
                  <a:lnTo>
                    <a:pt x="549" y="533"/>
                  </a:lnTo>
                  <a:lnTo>
                    <a:pt x="549" y="549"/>
                  </a:lnTo>
                  <a:lnTo>
                    <a:pt x="544" y="569"/>
                  </a:lnTo>
                  <a:lnTo>
                    <a:pt x="544" y="615"/>
                  </a:lnTo>
                  <a:lnTo>
                    <a:pt x="523" y="625"/>
                  </a:lnTo>
                  <a:lnTo>
                    <a:pt x="492" y="625"/>
                  </a:lnTo>
                  <a:lnTo>
                    <a:pt x="492" y="651"/>
                  </a:lnTo>
                  <a:lnTo>
                    <a:pt x="523" y="667"/>
                  </a:lnTo>
                  <a:lnTo>
                    <a:pt x="549" y="693"/>
                  </a:lnTo>
                  <a:lnTo>
                    <a:pt x="585" y="719"/>
                  </a:lnTo>
                  <a:lnTo>
                    <a:pt x="590" y="739"/>
                  </a:lnTo>
                  <a:lnTo>
                    <a:pt x="601" y="760"/>
                  </a:lnTo>
                  <a:lnTo>
                    <a:pt x="617" y="760"/>
                  </a:lnTo>
                  <a:lnTo>
                    <a:pt x="617" y="792"/>
                  </a:lnTo>
                  <a:lnTo>
                    <a:pt x="611" y="792"/>
                  </a:lnTo>
                  <a:lnTo>
                    <a:pt x="601" y="776"/>
                  </a:lnTo>
                  <a:lnTo>
                    <a:pt x="575" y="792"/>
                  </a:lnTo>
                  <a:lnTo>
                    <a:pt x="549" y="802"/>
                  </a:lnTo>
                  <a:lnTo>
                    <a:pt x="544" y="817"/>
                  </a:lnTo>
                  <a:lnTo>
                    <a:pt x="517" y="833"/>
                  </a:lnTo>
                  <a:lnTo>
                    <a:pt x="482" y="833"/>
                  </a:lnTo>
                  <a:lnTo>
                    <a:pt x="456" y="833"/>
                  </a:lnTo>
                  <a:lnTo>
                    <a:pt x="451" y="843"/>
                  </a:lnTo>
                  <a:lnTo>
                    <a:pt x="435" y="833"/>
                  </a:lnTo>
                  <a:lnTo>
                    <a:pt x="399" y="827"/>
                  </a:lnTo>
                  <a:lnTo>
                    <a:pt x="394" y="833"/>
                  </a:lnTo>
                  <a:lnTo>
                    <a:pt x="357" y="807"/>
                  </a:lnTo>
                  <a:lnTo>
                    <a:pt x="341" y="792"/>
                  </a:lnTo>
                  <a:lnTo>
                    <a:pt x="331" y="792"/>
                  </a:lnTo>
                  <a:lnTo>
                    <a:pt x="331" y="802"/>
                  </a:lnTo>
                  <a:lnTo>
                    <a:pt x="306" y="802"/>
                  </a:lnTo>
                  <a:lnTo>
                    <a:pt x="306" y="792"/>
                  </a:lnTo>
                  <a:lnTo>
                    <a:pt x="300" y="802"/>
                  </a:lnTo>
                  <a:lnTo>
                    <a:pt x="290" y="807"/>
                  </a:lnTo>
                  <a:lnTo>
                    <a:pt x="274" y="802"/>
                  </a:lnTo>
                  <a:lnTo>
                    <a:pt x="259" y="792"/>
                  </a:lnTo>
                  <a:lnTo>
                    <a:pt x="259" y="776"/>
                  </a:lnTo>
                  <a:lnTo>
                    <a:pt x="239" y="766"/>
                  </a:lnTo>
                  <a:lnTo>
                    <a:pt x="233" y="739"/>
                  </a:lnTo>
                  <a:lnTo>
                    <a:pt x="207" y="724"/>
                  </a:lnTo>
                  <a:lnTo>
                    <a:pt x="196" y="698"/>
                  </a:lnTo>
                  <a:lnTo>
                    <a:pt x="192" y="693"/>
                  </a:lnTo>
                  <a:lnTo>
                    <a:pt x="181" y="693"/>
                  </a:lnTo>
                  <a:lnTo>
                    <a:pt x="176" y="678"/>
                  </a:lnTo>
                  <a:lnTo>
                    <a:pt x="151" y="678"/>
                  </a:lnTo>
                  <a:lnTo>
                    <a:pt x="139" y="641"/>
                  </a:lnTo>
                  <a:lnTo>
                    <a:pt x="124" y="625"/>
                  </a:lnTo>
                  <a:lnTo>
                    <a:pt x="98" y="625"/>
                  </a:lnTo>
                  <a:lnTo>
                    <a:pt x="98" y="610"/>
                  </a:lnTo>
                  <a:lnTo>
                    <a:pt x="72" y="610"/>
                  </a:lnTo>
                  <a:lnTo>
                    <a:pt x="67" y="600"/>
                  </a:lnTo>
                  <a:lnTo>
                    <a:pt x="67" y="590"/>
                  </a:lnTo>
                  <a:lnTo>
                    <a:pt x="57" y="584"/>
                  </a:lnTo>
                  <a:lnTo>
                    <a:pt x="72" y="574"/>
                  </a:lnTo>
                  <a:lnTo>
                    <a:pt x="67" y="549"/>
                  </a:lnTo>
                  <a:lnTo>
                    <a:pt x="41" y="517"/>
                  </a:lnTo>
                  <a:lnTo>
                    <a:pt x="31" y="507"/>
                  </a:lnTo>
                  <a:lnTo>
                    <a:pt x="41" y="492"/>
                  </a:lnTo>
                  <a:lnTo>
                    <a:pt x="20" y="481"/>
                  </a:lnTo>
                  <a:lnTo>
                    <a:pt x="20" y="460"/>
                  </a:lnTo>
                  <a:lnTo>
                    <a:pt x="16" y="439"/>
                  </a:lnTo>
                  <a:lnTo>
                    <a:pt x="16" y="435"/>
                  </a:lnTo>
                  <a:lnTo>
                    <a:pt x="5" y="424"/>
                  </a:lnTo>
                  <a:lnTo>
                    <a:pt x="0" y="435"/>
                  </a:lnTo>
                  <a:lnTo>
                    <a:pt x="0" y="414"/>
                  </a:lnTo>
                  <a:lnTo>
                    <a:pt x="16" y="398"/>
                  </a:lnTo>
                  <a:lnTo>
                    <a:pt x="5" y="372"/>
                  </a:lnTo>
                  <a:lnTo>
                    <a:pt x="20" y="357"/>
                  </a:lnTo>
                  <a:lnTo>
                    <a:pt x="16" y="341"/>
                  </a:lnTo>
                  <a:lnTo>
                    <a:pt x="20" y="331"/>
                  </a:lnTo>
                  <a:lnTo>
                    <a:pt x="41" y="304"/>
                  </a:lnTo>
                  <a:lnTo>
                    <a:pt x="31" y="300"/>
                  </a:lnTo>
                  <a:lnTo>
                    <a:pt x="47" y="290"/>
                  </a:lnTo>
                  <a:lnTo>
                    <a:pt x="83" y="284"/>
                  </a:lnTo>
                  <a:lnTo>
                    <a:pt x="83" y="114"/>
                  </a:lnTo>
                  <a:lnTo>
                    <a:pt x="83" y="98"/>
                  </a:lnTo>
                  <a:lnTo>
                    <a:pt x="124" y="98"/>
                  </a:lnTo>
                  <a:lnTo>
                    <a:pt x="124" y="0"/>
                  </a:lnTo>
                </a:path>
              </a:pathLst>
            </a:custGeom>
            <a:solidFill>
              <a:schemeClr val="bg1"/>
            </a:solidFill>
            <a:ln w="324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164" name="Freeform 163"/>
            <p:cNvSpPr>
              <a:spLocks noChangeArrowheads="1"/>
            </p:cNvSpPr>
            <p:nvPr/>
          </p:nvSpPr>
          <p:spPr bwMode="auto">
            <a:xfrm>
              <a:off x="5128642" y="4637088"/>
              <a:ext cx="42862" cy="34925"/>
            </a:xfrm>
            <a:custGeom>
              <a:avLst/>
              <a:gdLst>
                <a:gd name="T0" fmla="*/ 58 w 69"/>
                <a:gd name="T1" fmla="*/ 0 h 58"/>
                <a:gd name="T2" fmla="*/ 68 w 69"/>
                <a:gd name="T3" fmla="*/ 16 h 58"/>
                <a:gd name="T4" fmla="*/ 58 w 69"/>
                <a:gd name="T5" fmla="*/ 41 h 58"/>
                <a:gd name="T6" fmla="*/ 58 w 69"/>
                <a:gd name="T7" fmla="*/ 57 h 58"/>
                <a:gd name="T8" fmla="*/ 27 w 69"/>
                <a:gd name="T9" fmla="*/ 57 h 58"/>
                <a:gd name="T10" fmla="*/ 0 w 69"/>
                <a:gd name="T11" fmla="*/ 26 h 58"/>
                <a:gd name="T12" fmla="*/ 27 w 69"/>
                <a:gd name="T13" fmla="*/ 0 h 58"/>
                <a:gd name="T14" fmla="*/ 58 w 69"/>
                <a:gd name="T15" fmla="*/ 0 h 58"/>
                <a:gd name="T16" fmla="*/ 58 w 69"/>
                <a:gd name="T17" fmla="*/ 0 h 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9"/>
                <a:gd name="T28" fmla="*/ 0 h 58"/>
                <a:gd name="T29" fmla="*/ 69 w 69"/>
                <a:gd name="T30" fmla="*/ 58 h 5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9" h="58">
                  <a:moveTo>
                    <a:pt x="58" y="0"/>
                  </a:moveTo>
                  <a:lnTo>
                    <a:pt x="68" y="16"/>
                  </a:lnTo>
                  <a:lnTo>
                    <a:pt x="58" y="41"/>
                  </a:lnTo>
                  <a:lnTo>
                    <a:pt x="58" y="57"/>
                  </a:lnTo>
                  <a:lnTo>
                    <a:pt x="27" y="57"/>
                  </a:lnTo>
                  <a:lnTo>
                    <a:pt x="0" y="26"/>
                  </a:lnTo>
                  <a:lnTo>
                    <a:pt x="27" y="0"/>
                  </a:lnTo>
                  <a:lnTo>
                    <a:pt x="58" y="0"/>
                  </a:lnTo>
                </a:path>
              </a:pathLst>
            </a:custGeom>
            <a:solidFill>
              <a:schemeClr val="bg1"/>
            </a:solidFill>
            <a:ln w="324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165" name="Freeform 164"/>
            <p:cNvSpPr>
              <a:spLocks noChangeArrowheads="1"/>
            </p:cNvSpPr>
            <p:nvPr/>
          </p:nvSpPr>
          <p:spPr bwMode="auto">
            <a:xfrm>
              <a:off x="5112767" y="3910013"/>
              <a:ext cx="303212" cy="306387"/>
            </a:xfrm>
            <a:custGeom>
              <a:avLst/>
              <a:gdLst>
                <a:gd name="T0" fmla="*/ 68 w 478"/>
                <a:gd name="T1" fmla="*/ 0 h 484"/>
                <a:gd name="T2" fmla="*/ 202 w 478"/>
                <a:gd name="T3" fmla="*/ 0 h 484"/>
                <a:gd name="T4" fmla="*/ 378 w 478"/>
                <a:gd name="T5" fmla="*/ 98 h 484"/>
                <a:gd name="T6" fmla="*/ 435 w 478"/>
                <a:gd name="T7" fmla="*/ 176 h 484"/>
                <a:gd name="T8" fmla="*/ 420 w 478"/>
                <a:gd name="T9" fmla="*/ 239 h 484"/>
                <a:gd name="T10" fmla="*/ 435 w 478"/>
                <a:gd name="T11" fmla="*/ 264 h 484"/>
                <a:gd name="T12" fmla="*/ 446 w 478"/>
                <a:gd name="T13" fmla="*/ 286 h 484"/>
                <a:gd name="T14" fmla="*/ 446 w 478"/>
                <a:gd name="T15" fmla="*/ 316 h 484"/>
                <a:gd name="T16" fmla="*/ 446 w 478"/>
                <a:gd name="T17" fmla="*/ 374 h 484"/>
                <a:gd name="T18" fmla="*/ 471 w 478"/>
                <a:gd name="T19" fmla="*/ 415 h 484"/>
                <a:gd name="T20" fmla="*/ 477 w 478"/>
                <a:gd name="T21" fmla="*/ 435 h 484"/>
                <a:gd name="T22" fmla="*/ 430 w 478"/>
                <a:gd name="T23" fmla="*/ 461 h 484"/>
                <a:gd name="T24" fmla="*/ 393 w 478"/>
                <a:gd name="T25" fmla="*/ 476 h 484"/>
                <a:gd name="T26" fmla="*/ 378 w 478"/>
                <a:gd name="T27" fmla="*/ 466 h 484"/>
                <a:gd name="T28" fmla="*/ 352 w 478"/>
                <a:gd name="T29" fmla="*/ 483 h 484"/>
                <a:gd name="T30" fmla="*/ 321 w 478"/>
                <a:gd name="T31" fmla="*/ 483 h 484"/>
                <a:gd name="T32" fmla="*/ 285 w 478"/>
                <a:gd name="T33" fmla="*/ 476 h 484"/>
                <a:gd name="T34" fmla="*/ 258 w 478"/>
                <a:gd name="T35" fmla="*/ 476 h 484"/>
                <a:gd name="T36" fmla="*/ 217 w 478"/>
                <a:gd name="T37" fmla="*/ 476 h 484"/>
                <a:gd name="T38" fmla="*/ 192 w 478"/>
                <a:gd name="T39" fmla="*/ 394 h 484"/>
                <a:gd name="T40" fmla="*/ 150 w 478"/>
                <a:gd name="T41" fmla="*/ 374 h 484"/>
                <a:gd name="T42" fmla="*/ 135 w 478"/>
                <a:gd name="T43" fmla="*/ 368 h 484"/>
                <a:gd name="T44" fmla="*/ 104 w 478"/>
                <a:gd name="T45" fmla="*/ 358 h 484"/>
                <a:gd name="T46" fmla="*/ 78 w 478"/>
                <a:gd name="T47" fmla="*/ 352 h 484"/>
                <a:gd name="T48" fmla="*/ 41 w 478"/>
                <a:gd name="T49" fmla="*/ 286 h 484"/>
                <a:gd name="T50" fmla="*/ 0 w 478"/>
                <a:gd name="T51" fmla="*/ 233 h 484"/>
                <a:gd name="T52" fmla="*/ 0 w 478"/>
                <a:gd name="T53" fmla="*/ 176 h 484"/>
                <a:gd name="T54" fmla="*/ 26 w 478"/>
                <a:gd name="T55" fmla="*/ 151 h 484"/>
                <a:gd name="T56" fmla="*/ 68 w 478"/>
                <a:gd name="T57" fmla="*/ 109 h 484"/>
                <a:gd name="T58" fmla="*/ 52 w 478"/>
                <a:gd name="T59" fmla="*/ 84 h 484"/>
                <a:gd name="T60" fmla="*/ 62 w 478"/>
                <a:gd name="T61" fmla="*/ 68 h 484"/>
                <a:gd name="T62" fmla="*/ 62 w 478"/>
                <a:gd name="T63" fmla="*/ 31 h 484"/>
                <a:gd name="T64" fmla="*/ 52 w 478"/>
                <a:gd name="T65" fmla="*/ 6 h 48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78"/>
                <a:gd name="T100" fmla="*/ 0 h 484"/>
                <a:gd name="T101" fmla="*/ 478 w 478"/>
                <a:gd name="T102" fmla="*/ 484 h 48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78" h="484">
                  <a:moveTo>
                    <a:pt x="52" y="6"/>
                  </a:moveTo>
                  <a:lnTo>
                    <a:pt x="68" y="0"/>
                  </a:lnTo>
                  <a:lnTo>
                    <a:pt x="135" y="0"/>
                  </a:lnTo>
                  <a:lnTo>
                    <a:pt x="202" y="0"/>
                  </a:lnTo>
                  <a:lnTo>
                    <a:pt x="217" y="0"/>
                  </a:lnTo>
                  <a:lnTo>
                    <a:pt x="378" y="98"/>
                  </a:lnTo>
                  <a:lnTo>
                    <a:pt x="378" y="125"/>
                  </a:lnTo>
                  <a:lnTo>
                    <a:pt x="435" y="176"/>
                  </a:lnTo>
                  <a:lnTo>
                    <a:pt x="420" y="207"/>
                  </a:lnTo>
                  <a:lnTo>
                    <a:pt x="420" y="239"/>
                  </a:lnTo>
                  <a:lnTo>
                    <a:pt x="430" y="259"/>
                  </a:lnTo>
                  <a:lnTo>
                    <a:pt x="435" y="264"/>
                  </a:lnTo>
                  <a:lnTo>
                    <a:pt x="446" y="274"/>
                  </a:lnTo>
                  <a:lnTo>
                    <a:pt x="446" y="286"/>
                  </a:lnTo>
                  <a:lnTo>
                    <a:pt x="435" y="290"/>
                  </a:lnTo>
                  <a:lnTo>
                    <a:pt x="446" y="316"/>
                  </a:lnTo>
                  <a:lnTo>
                    <a:pt x="435" y="342"/>
                  </a:lnTo>
                  <a:lnTo>
                    <a:pt x="446" y="374"/>
                  </a:lnTo>
                  <a:lnTo>
                    <a:pt x="450" y="409"/>
                  </a:lnTo>
                  <a:lnTo>
                    <a:pt x="471" y="415"/>
                  </a:lnTo>
                  <a:lnTo>
                    <a:pt x="477" y="425"/>
                  </a:lnTo>
                  <a:lnTo>
                    <a:pt x="477" y="435"/>
                  </a:lnTo>
                  <a:lnTo>
                    <a:pt x="461" y="451"/>
                  </a:lnTo>
                  <a:lnTo>
                    <a:pt x="430" y="461"/>
                  </a:lnTo>
                  <a:lnTo>
                    <a:pt x="409" y="466"/>
                  </a:lnTo>
                  <a:lnTo>
                    <a:pt x="393" y="476"/>
                  </a:lnTo>
                  <a:lnTo>
                    <a:pt x="393" y="466"/>
                  </a:lnTo>
                  <a:lnTo>
                    <a:pt x="378" y="466"/>
                  </a:lnTo>
                  <a:lnTo>
                    <a:pt x="368" y="476"/>
                  </a:lnTo>
                  <a:lnTo>
                    <a:pt x="352" y="483"/>
                  </a:lnTo>
                  <a:lnTo>
                    <a:pt x="326" y="483"/>
                  </a:lnTo>
                  <a:lnTo>
                    <a:pt x="321" y="483"/>
                  </a:lnTo>
                  <a:lnTo>
                    <a:pt x="301" y="483"/>
                  </a:lnTo>
                  <a:lnTo>
                    <a:pt x="285" y="476"/>
                  </a:lnTo>
                  <a:lnTo>
                    <a:pt x="270" y="483"/>
                  </a:lnTo>
                  <a:lnTo>
                    <a:pt x="258" y="476"/>
                  </a:lnTo>
                  <a:lnTo>
                    <a:pt x="228" y="483"/>
                  </a:lnTo>
                  <a:lnTo>
                    <a:pt x="217" y="476"/>
                  </a:lnTo>
                  <a:lnTo>
                    <a:pt x="217" y="451"/>
                  </a:lnTo>
                  <a:lnTo>
                    <a:pt x="192" y="394"/>
                  </a:lnTo>
                  <a:lnTo>
                    <a:pt x="176" y="384"/>
                  </a:lnTo>
                  <a:lnTo>
                    <a:pt x="150" y="374"/>
                  </a:lnTo>
                  <a:lnTo>
                    <a:pt x="145" y="374"/>
                  </a:lnTo>
                  <a:lnTo>
                    <a:pt x="135" y="368"/>
                  </a:lnTo>
                  <a:lnTo>
                    <a:pt x="119" y="368"/>
                  </a:lnTo>
                  <a:lnTo>
                    <a:pt x="104" y="358"/>
                  </a:lnTo>
                  <a:lnTo>
                    <a:pt x="94" y="352"/>
                  </a:lnTo>
                  <a:lnTo>
                    <a:pt x="78" y="352"/>
                  </a:lnTo>
                  <a:lnTo>
                    <a:pt x="62" y="327"/>
                  </a:lnTo>
                  <a:lnTo>
                    <a:pt x="41" y="286"/>
                  </a:lnTo>
                  <a:lnTo>
                    <a:pt x="16" y="259"/>
                  </a:lnTo>
                  <a:lnTo>
                    <a:pt x="0" y="233"/>
                  </a:lnTo>
                  <a:lnTo>
                    <a:pt x="0" y="197"/>
                  </a:lnTo>
                  <a:lnTo>
                    <a:pt x="0" y="176"/>
                  </a:lnTo>
                  <a:lnTo>
                    <a:pt x="0" y="156"/>
                  </a:lnTo>
                  <a:lnTo>
                    <a:pt x="26" y="151"/>
                  </a:lnTo>
                  <a:lnTo>
                    <a:pt x="52" y="125"/>
                  </a:lnTo>
                  <a:lnTo>
                    <a:pt x="68" y="109"/>
                  </a:lnTo>
                  <a:lnTo>
                    <a:pt x="68" y="88"/>
                  </a:lnTo>
                  <a:lnTo>
                    <a:pt x="52" y="84"/>
                  </a:lnTo>
                  <a:lnTo>
                    <a:pt x="52" y="73"/>
                  </a:lnTo>
                  <a:lnTo>
                    <a:pt x="62" y="68"/>
                  </a:lnTo>
                  <a:lnTo>
                    <a:pt x="62" y="57"/>
                  </a:lnTo>
                  <a:lnTo>
                    <a:pt x="62" y="31"/>
                  </a:lnTo>
                  <a:lnTo>
                    <a:pt x="52" y="6"/>
                  </a:lnTo>
                </a:path>
              </a:pathLst>
            </a:custGeom>
            <a:solidFill>
              <a:schemeClr val="bg1"/>
            </a:solidFill>
            <a:ln w="324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166" name="Freeform 165"/>
            <p:cNvSpPr>
              <a:spLocks noChangeArrowheads="1"/>
            </p:cNvSpPr>
            <p:nvPr/>
          </p:nvSpPr>
          <p:spPr bwMode="auto">
            <a:xfrm>
              <a:off x="4277742" y="3568700"/>
              <a:ext cx="49212" cy="138113"/>
            </a:xfrm>
            <a:custGeom>
              <a:avLst/>
              <a:gdLst>
                <a:gd name="T0" fmla="*/ 10 w 79"/>
                <a:gd name="T1" fmla="*/ 0 h 217"/>
                <a:gd name="T2" fmla="*/ 21 w 79"/>
                <a:gd name="T3" fmla="*/ 0 h 217"/>
                <a:gd name="T4" fmla="*/ 37 w 79"/>
                <a:gd name="T5" fmla="*/ 0 h 217"/>
                <a:gd name="T6" fmla="*/ 47 w 79"/>
                <a:gd name="T7" fmla="*/ 26 h 217"/>
                <a:gd name="T8" fmla="*/ 62 w 79"/>
                <a:gd name="T9" fmla="*/ 41 h 217"/>
                <a:gd name="T10" fmla="*/ 68 w 79"/>
                <a:gd name="T11" fmla="*/ 61 h 217"/>
                <a:gd name="T12" fmla="*/ 78 w 79"/>
                <a:gd name="T13" fmla="*/ 77 h 217"/>
                <a:gd name="T14" fmla="*/ 78 w 79"/>
                <a:gd name="T15" fmla="*/ 186 h 217"/>
                <a:gd name="T16" fmla="*/ 78 w 79"/>
                <a:gd name="T17" fmla="*/ 190 h 217"/>
                <a:gd name="T18" fmla="*/ 78 w 79"/>
                <a:gd name="T19" fmla="*/ 211 h 217"/>
                <a:gd name="T20" fmla="*/ 68 w 79"/>
                <a:gd name="T21" fmla="*/ 211 h 217"/>
                <a:gd name="T22" fmla="*/ 52 w 79"/>
                <a:gd name="T23" fmla="*/ 216 h 217"/>
                <a:gd name="T24" fmla="*/ 37 w 79"/>
                <a:gd name="T25" fmla="*/ 201 h 217"/>
                <a:gd name="T26" fmla="*/ 26 w 79"/>
                <a:gd name="T27" fmla="*/ 170 h 217"/>
                <a:gd name="T28" fmla="*/ 26 w 79"/>
                <a:gd name="T29" fmla="*/ 144 h 217"/>
                <a:gd name="T30" fmla="*/ 26 w 79"/>
                <a:gd name="T31" fmla="*/ 124 h 217"/>
                <a:gd name="T32" fmla="*/ 37 w 79"/>
                <a:gd name="T33" fmla="*/ 108 h 217"/>
                <a:gd name="T34" fmla="*/ 26 w 79"/>
                <a:gd name="T35" fmla="*/ 92 h 217"/>
                <a:gd name="T36" fmla="*/ 26 w 79"/>
                <a:gd name="T37" fmla="*/ 82 h 217"/>
                <a:gd name="T38" fmla="*/ 26 w 79"/>
                <a:gd name="T39" fmla="*/ 67 h 217"/>
                <a:gd name="T40" fmla="*/ 10 w 79"/>
                <a:gd name="T41" fmla="*/ 61 h 217"/>
                <a:gd name="T42" fmla="*/ 21 w 79"/>
                <a:gd name="T43" fmla="*/ 41 h 217"/>
                <a:gd name="T44" fmla="*/ 21 w 79"/>
                <a:gd name="T45" fmla="*/ 26 h 217"/>
                <a:gd name="T46" fmla="*/ 0 w 79"/>
                <a:gd name="T47" fmla="*/ 10 h 217"/>
                <a:gd name="T48" fmla="*/ 10 w 79"/>
                <a:gd name="T49" fmla="*/ 0 h 217"/>
                <a:gd name="T50" fmla="*/ 10 w 79"/>
                <a:gd name="T51" fmla="*/ 0 h 21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9"/>
                <a:gd name="T79" fmla="*/ 0 h 217"/>
                <a:gd name="T80" fmla="*/ 79 w 79"/>
                <a:gd name="T81" fmla="*/ 217 h 21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9" h="217">
                  <a:moveTo>
                    <a:pt x="10" y="0"/>
                  </a:moveTo>
                  <a:lnTo>
                    <a:pt x="21" y="0"/>
                  </a:lnTo>
                  <a:lnTo>
                    <a:pt x="37" y="0"/>
                  </a:lnTo>
                  <a:lnTo>
                    <a:pt x="47" y="26"/>
                  </a:lnTo>
                  <a:lnTo>
                    <a:pt x="62" y="41"/>
                  </a:lnTo>
                  <a:lnTo>
                    <a:pt x="68" y="61"/>
                  </a:lnTo>
                  <a:lnTo>
                    <a:pt x="78" y="77"/>
                  </a:lnTo>
                  <a:lnTo>
                    <a:pt x="78" y="186"/>
                  </a:lnTo>
                  <a:lnTo>
                    <a:pt x="78" y="190"/>
                  </a:lnTo>
                  <a:lnTo>
                    <a:pt x="78" y="211"/>
                  </a:lnTo>
                  <a:lnTo>
                    <a:pt x="68" y="211"/>
                  </a:lnTo>
                  <a:lnTo>
                    <a:pt x="52" y="216"/>
                  </a:lnTo>
                  <a:lnTo>
                    <a:pt x="37" y="201"/>
                  </a:lnTo>
                  <a:lnTo>
                    <a:pt x="26" y="170"/>
                  </a:lnTo>
                  <a:lnTo>
                    <a:pt x="26" y="144"/>
                  </a:lnTo>
                  <a:lnTo>
                    <a:pt x="26" y="124"/>
                  </a:lnTo>
                  <a:lnTo>
                    <a:pt x="37" y="108"/>
                  </a:lnTo>
                  <a:lnTo>
                    <a:pt x="26" y="92"/>
                  </a:lnTo>
                  <a:lnTo>
                    <a:pt x="26" y="82"/>
                  </a:lnTo>
                  <a:lnTo>
                    <a:pt x="26" y="67"/>
                  </a:lnTo>
                  <a:lnTo>
                    <a:pt x="10" y="61"/>
                  </a:lnTo>
                  <a:lnTo>
                    <a:pt x="21" y="41"/>
                  </a:lnTo>
                  <a:lnTo>
                    <a:pt x="21" y="26"/>
                  </a:lnTo>
                  <a:lnTo>
                    <a:pt x="0" y="10"/>
                  </a:lnTo>
                  <a:lnTo>
                    <a:pt x="10" y="0"/>
                  </a:lnTo>
                </a:path>
              </a:pathLst>
            </a:custGeom>
            <a:solidFill>
              <a:schemeClr val="bg1"/>
            </a:solidFill>
            <a:ln w="324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167" name="Freeform 166"/>
            <p:cNvSpPr>
              <a:spLocks noChangeArrowheads="1"/>
            </p:cNvSpPr>
            <p:nvPr/>
          </p:nvSpPr>
          <p:spPr bwMode="auto">
            <a:xfrm>
              <a:off x="4663504" y="3208338"/>
              <a:ext cx="292100" cy="463550"/>
            </a:xfrm>
            <a:custGeom>
              <a:avLst/>
              <a:gdLst>
                <a:gd name="T0" fmla="*/ 108 w 462"/>
                <a:gd name="T1" fmla="*/ 0 h 731"/>
                <a:gd name="T2" fmla="*/ 461 w 462"/>
                <a:gd name="T3" fmla="*/ 347 h 731"/>
                <a:gd name="T4" fmla="*/ 409 w 462"/>
                <a:gd name="T5" fmla="*/ 362 h 731"/>
                <a:gd name="T6" fmla="*/ 398 w 462"/>
                <a:gd name="T7" fmla="*/ 393 h 731"/>
                <a:gd name="T8" fmla="*/ 398 w 462"/>
                <a:gd name="T9" fmla="*/ 419 h 731"/>
                <a:gd name="T10" fmla="*/ 393 w 462"/>
                <a:gd name="T11" fmla="*/ 460 h 731"/>
                <a:gd name="T12" fmla="*/ 377 w 462"/>
                <a:gd name="T13" fmla="*/ 497 h 731"/>
                <a:gd name="T14" fmla="*/ 393 w 462"/>
                <a:gd name="T15" fmla="*/ 497 h 731"/>
                <a:gd name="T16" fmla="*/ 398 w 462"/>
                <a:gd name="T17" fmla="*/ 523 h 731"/>
                <a:gd name="T18" fmla="*/ 419 w 462"/>
                <a:gd name="T19" fmla="*/ 554 h 731"/>
                <a:gd name="T20" fmla="*/ 393 w 462"/>
                <a:gd name="T21" fmla="*/ 570 h 731"/>
                <a:gd name="T22" fmla="*/ 356 w 462"/>
                <a:gd name="T23" fmla="*/ 605 h 731"/>
                <a:gd name="T24" fmla="*/ 325 w 462"/>
                <a:gd name="T25" fmla="*/ 631 h 731"/>
                <a:gd name="T26" fmla="*/ 300 w 462"/>
                <a:gd name="T27" fmla="*/ 646 h 731"/>
                <a:gd name="T28" fmla="*/ 243 w 462"/>
                <a:gd name="T29" fmla="*/ 662 h 731"/>
                <a:gd name="T30" fmla="*/ 243 w 462"/>
                <a:gd name="T31" fmla="*/ 688 h 731"/>
                <a:gd name="T32" fmla="*/ 207 w 462"/>
                <a:gd name="T33" fmla="*/ 693 h 731"/>
                <a:gd name="T34" fmla="*/ 180 w 462"/>
                <a:gd name="T35" fmla="*/ 693 h 731"/>
                <a:gd name="T36" fmla="*/ 139 w 462"/>
                <a:gd name="T37" fmla="*/ 713 h 731"/>
                <a:gd name="T38" fmla="*/ 108 w 462"/>
                <a:gd name="T39" fmla="*/ 719 h 731"/>
                <a:gd name="T40" fmla="*/ 92 w 462"/>
                <a:gd name="T41" fmla="*/ 713 h 731"/>
                <a:gd name="T42" fmla="*/ 72 w 462"/>
                <a:gd name="T43" fmla="*/ 672 h 731"/>
                <a:gd name="T44" fmla="*/ 26 w 462"/>
                <a:gd name="T45" fmla="*/ 631 h 731"/>
                <a:gd name="T46" fmla="*/ 51 w 462"/>
                <a:gd name="T47" fmla="*/ 611 h 731"/>
                <a:gd name="T48" fmla="*/ 72 w 462"/>
                <a:gd name="T49" fmla="*/ 595 h 731"/>
                <a:gd name="T50" fmla="*/ 67 w 462"/>
                <a:gd name="T51" fmla="*/ 543 h 731"/>
                <a:gd name="T52" fmla="*/ 57 w 462"/>
                <a:gd name="T53" fmla="*/ 497 h 731"/>
                <a:gd name="T54" fmla="*/ 41 w 462"/>
                <a:gd name="T55" fmla="*/ 470 h 731"/>
                <a:gd name="T56" fmla="*/ 16 w 462"/>
                <a:gd name="T57" fmla="*/ 460 h 731"/>
                <a:gd name="T58" fmla="*/ 0 w 462"/>
                <a:gd name="T59" fmla="*/ 413 h 731"/>
                <a:gd name="T60" fmla="*/ 16 w 462"/>
                <a:gd name="T61" fmla="*/ 378 h 731"/>
                <a:gd name="T62" fmla="*/ 92 w 462"/>
                <a:gd name="T63" fmla="*/ 149 h 731"/>
                <a:gd name="T64" fmla="*/ 82 w 462"/>
                <a:gd name="T65" fmla="*/ 119 h 731"/>
                <a:gd name="T66" fmla="*/ 67 w 462"/>
                <a:gd name="T67" fmla="*/ 88 h 731"/>
                <a:gd name="T68" fmla="*/ 57 w 462"/>
                <a:gd name="T69" fmla="*/ 20 h 73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62"/>
                <a:gd name="T106" fmla="*/ 0 h 731"/>
                <a:gd name="T107" fmla="*/ 462 w 462"/>
                <a:gd name="T108" fmla="*/ 731 h 73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62" h="731">
                  <a:moveTo>
                    <a:pt x="57" y="20"/>
                  </a:moveTo>
                  <a:lnTo>
                    <a:pt x="108" y="0"/>
                  </a:lnTo>
                  <a:lnTo>
                    <a:pt x="461" y="176"/>
                  </a:lnTo>
                  <a:lnTo>
                    <a:pt x="461" y="347"/>
                  </a:lnTo>
                  <a:lnTo>
                    <a:pt x="424" y="352"/>
                  </a:lnTo>
                  <a:lnTo>
                    <a:pt x="409" y="362"/>
                  </a:lnTo>
                  <a:lnTo>
                    <a:pt x="419" y="367"/>
                  </a:lnTo>
                  <a:lnTo>
                    <a:pt x="398" y="393"/>
                  </a:lnTo>
                  <a:lnTo>
                    <a:pt x="393" y="403"/>
                  </a:lnTo>
                  <a:lnTo>
                    <a:pt x="398" y="419"/>
                  </a:lnTo>
                  <a:lnTo>
                    <a:pt x="383" y="435"/>
                  </a:lnTo>
                  <a:lnTo>
                    <a:pt x="393" y="460"/>
                  </a:lnTo>
                  <a:lnTo>
                    <a:pt x="377" y="476"/>
                  </a:lnTo>
                  <a:lnTo>
                    <a:pt x="377" y="497"/>
                  </a:lnTo>
                  <a:lnTo>
                    <a:pt x="383" y="486"/>
                  </a:lnTo>
                  <a:lnTo>
                    <a:pt x="393" y="497"/>
                  </a:lnTo>
                  <a:lnTo>
                    <a:pt x="393" y="502"/>
                  </a:lnTo>
                  <a:lnTo>
                    <a:pt x="398" y="523"/>
                  </a:lnTo>
                  <a:lnTo>
                    <a:pt x="398" y="543"/>
                  </a:lnTo>
                  <a:lnTo>
                    <a:pt x="419" y="554"/>
                  </a:lnTo>
                  <a:lnTo>
                    <a:pt x="409" y="570"/>
                  </a:lnTo>
                  <a:lnTo>
                    <a:pt x="393" y="570"/>
                  </a:lnTo>
                  <a:lnTo>
                    <a:pt x="367" y="580"/>
                  </a:lnTo>
                  <a:lnTo>
                    <a:pt x="356" y="605"/>
                  </a:lnTo>
                  <a:lnTo>
                    <a:pt x="341" y="611"/>
                  </a:lnTo>
                  <a:lnTo>
                    <a:pt x="325" y="631"/>
                  </a:lnTo>
                  <a:lnTo>
                    <a:pt x="315" y="636"/>
                  </a:lnTo>
                  <a:lnTo>
                    <a:pt x="300" y="646"/>
                  </a:lnTo>
                  <a:lnTo>
                    <a:pt x="258" y="652"/>
                  </a:lnTo>
                  <a:lnTo>
                    <a:pt x="243" y="662"/>
                  </a:lnTo>
                  <a:lnTo>
                    <a:pt x="248" y="672"/>
                  </a:lnTo>
                  <a:lnTo>
                    <a:pt x="243" y="688"/>
                  </a:lnTo>
                  <a:lnTo>
                    <a:pt x="217" y="693"/>
                  </a:lnTo>
                  <a:lnTo>
                    <a:pt x="207" y="693"/>
                  </a:lnTo>
                  <a:lnTo>
                    <a:pt x="192" y="703"/>
                  </a:lnTo>
                  <a:lnTo>
                    <a:pt x="180" y="693"/>
                  </a:lnTo>
                  <a:lnTo>
                    <a:pt x="160" y="703"/>
                  </a:lnTo>
                  <a:lnTo>
                    <a:pt x="139" y="713"/>
                  </a:lnTo>
                  <a:lnTo>
                    <a:pt x="135" y="703"/>
                  </a:lnTo>
                  <a:lnTo>
                    <a:pt x="108" y="719"/>
                  </a:lnTo>
                  <a:lnTo>
                    <a:pt x="92" y="730"/>
                  </a:lnTo>
                  <a:lnTo>
                    <a:pt x="92" y="713"/>
                  </a:lnTo>
                  <a:lnTo>
                    <a:pt x="82" y="703"/>
                  </a:lnTo>
                  <a:lnTo>
                    <a:pt x="72" y="672"/>
                  </a:lnTo>
                  <a:lnTo>
                    <a:pt x="57" y="662"/>
                  </a:lnTo>
                  <a:lnTo>
                    <a:pt x="26" y="631"/>
                  </a:lnTo>
                  <a:lnTo>
                    <a:pt x="31" y="611"/>
                  </a:lnTo>
                  <a:lnTo>
                    <a:pt x="51" y="611"/>
                  </a:lnTo>
                  <a:lnTo>
                    <a:pt x="92" y="611"/>
                  </a:lnTo>
                  <a:lnTo>
                    <a:pt x="72" y="595"/>
                  </a:lnTo>
                  <a:lnTo>
                    <a:pt x="67" y="570"/>
                  </a:lnTo>
                  <a:lnTo>
                    <a:pt x="67" y="543"/>
                  </a:lnTo>
                  <a:lnTo>
                    <a:pt x="67" y="523"/>
                  </a:lnTo>
                  <a:lnTo>
                    <a:pt x="57" y="497"/>
                  </a:lnTo>
                  <a:lnTo>
                    <a:pt x="41" y="486"/>
                  </a:lnTo>
                  <a:lnTo>
                    <a:pt x="41" y="470"/>
                  </a:lnTo>
                  <a:lnTo>
                    <a:pt x="26" y="470"/>
                  </a:lnTo>
                  <a:lnTo>
                    <a:pt x="16" y="460"/>
                  </a:lnTo>
                  <a:lnTo>
                    <a:pt x="0" y="435"/>
                  </a:lnTo>
                  <a:lnTo>
                    <a:pt x="0" y="413"/>
                  </a:lnTo>
                  <a:lnTo>
                    <a:pt x="4" y="393"/>
                  </a:lnTo>
                  <a:lnTo>
                    <a:pt x="16" y="378"/>
                  </a:lnTo>
                  <a:lnTo>
                    <a:pt x="82" y="294"/>
                  </a:lnTo>
                  <a:lnTo>
                    <a:pt x="92" y="149"/>
                  </a:lnTo>
                  <a:lnTo>
                    <a:pt x="98" y="145"/>
                  </a:lnTo>
                  <a:lnTo>
                    <a:pt x="82" y="119"/>
                  </a:lnTo>
                  <a:lnTo>
                    <a:pt x="82" y="104"/>
                  </a:lnTo>
                  <a:lnTo>
                    <a:pt x="67" y="88"/>
                  </a:lnTo>
                  <a:lnTo>
                    <a:pt x="67" y="51"/>
                  </a:lnTo>
                  <a:lnTo>
                    <a:pt x="57" y="20"/>
                  </a:lnTo>
                </a:path>
              </a:pathLst>
            </a:custGeom>
            <a:solidFill>
              <a:schemeClr val="bg1"/>
            </a:solidFill>
            <a:ln w="324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168" name="Freeform 167"/>
            <p:cNvSpPr>
              <a:spLocks noChangeArrowheads="1"/>
            </p:cNvSpPr>
            <p:nvPr/>
          </p:nvSpPr>
          <p:spPr bwMode="auto">
            <a:xfrm>
              <a:off x="4488879" y="2773363"/>
              <a:ext cx="114300" cy="223837"/>
            </a:xfrm>
            <a:custGeom>
              <a:avLst/>
              <a:gdLst>
                <a:gd name="T0" fmla="*/ 46 w 182"/>
                <a:gd name="T1" fmla="*/ 26 h 353"/>
                <a:gd name="T2" fmla="*/ 61 w 182"/>
                <a:gd name="T3" fmla="*/ 6 h 353"/>
                <a:gd name="T4" fmla="*/ 87 w 182"/>
                <a:gd name="T5" fmla="*/ 0 h 353"/>
                <a:gd name="T6" fmla="*/ 108 w 182"/>
                <a:gd name="T7" fmla="*/ 6 h 353"/>
                <a:gd name="T8" fmla="*/ 114 w 182"/>
                <a:gd name="T9" fmla="*/ 31 h 353"/>
                <a:gd name="T10" fmla="*/ 140 w 182"/>
                <a:gd name="T11" fmla="*/ 16 h 353"/>
                <a:gd name="T12" fmla="*/ 150 w 182"/>
                <a:gd name="T13" fmla="*/ 26 h 353"/>
                <a:gd name="T14" fmla="*/ 130 w 182"/>
                <a:gd name="T15" fmla="*/ 41 h 353"/>
                <a:gd name="T16" fmla="*/ 124 w 182"/>
                <a:gd name="T17" fmla="*/ 67 h 353"/>
                <a:gd name="T18" fmla="*/ 140 w 182"/>
                <a:gd name="T19" fmla="*/ 82 h 353"/>
                <a:gd name="T20" fmla="*/ 150 w 182"/>
                <a:gd name="T21" fmla="*/ 109 h 353"/>
                <a:gd name="T22" fmla="*/ 130 w 182"/>
                <a:gd name="T23" fmla="*/ 135 h 353"/>
                <a:gd name="T24" fmla="*/ 108 w 182"/>
                <a:gd name="T25" fmla="*/ 160 h 353"/>
                <a:gd name="T26" fmla="*/ 114 w 182"/>
                <a:gd name="T27" fmla="*/ 182 h 353"/>
                <a:gd name="T28" fmla="*/ 130 w 182"/>
                <a:gd name="T29" fmla="*/ 182 h 353"/>
                <a:gd name="T30" fmla="*/ 130 w 182"/>
                <a:gd name="T31" fmla="*/ 192 h 353"/>
                <a:gd name="T32" fmla="*/ 150 w 182"/>
                <a:gd name="T33" fmla="*/ 192 h 353"/>
                <a:gd name="T34" fmla="*/ 155 w 182"/>
                <a:gd name="T35" fmla="*/ 202 h 353"/>
                <a:gd name="T36" fmla="*/ 171 w 182"/>
                <a:gd name="T37" fmla="*/ 217 h 353"/>
                <a:gd name="T38" fmla="*/ 171 w 182"/>
                <a:gd name="T39" fmla="*/ 233 h 353"/>
                <a:gd name="T40" fmla="*/ 181 w 182"/>
                <a:gd name="T41" fmla="*/ 248 h 353"/>
                <a:gd name="T42" fmla="*/ 150 w 182"/>
                <a:gd name="T43" fmla="*/ 258 h 353"/>
                <a:gd name="T44" fmla="*/ 114 w 182"/>
                <a:gd name="T45" fmla="*/ 290 h 353"/>
                <a:gd name="T46" fmla="*/ 124 w 182"/>
                <a:gd name="T47" fmla="*/ 326 h 353"/>
                <a:gd name="T48" fmla="*/ 98 w 182"/>
                <a:gd name="T49" fmla="*/ 352 h 353"/>
                <a:gd name="T50" fmla="*/ 87 w 182"/>
                <a:gd name="T51" fmla="*/ 352 h 353"/>
                <a:gd name="T52" fmla="*/ 73 w 182"/>
                <a:gd name="T53" fmla="*/ 258 h 353"/>
                <a:gd name="T54" fmla="*/ 41 w 182"/>
                <a:gd name="T55" fmla="*/ 243 h 353"/>
                <a:gd name="T56" fmla="*/ 30 w 182"/>
                <a:gd name="T57" fmla="*/ 207 h 353"/>
                <a:gd name="T58" fmla="*/ 15 w 182"/>
                <a:gd name="T59" fmla="*/ 202 h 353"/>
                <a:gd name="T60" fmla="*/ 0 w 182"/>
                <a:gd name="T61" fmla="*/ 166 h 353"/>
                <a:gd name="T62" fmla="*/ 30 w 182"/>
                <a:gd name="T63" fmla="*/ 125 h 353"/>
                <a:gd name="T64" fmla="*/ 30 w 182"/>
                <a:gd name="T65" fmla="*/ 82 h 353"/>
                <a:gd name="T66" fmla="*/ 30 w 182"/>
                <a:gd name="T67" fmla="*/ 52 h 353"/>
                <a:gd name="T68" fmla="*/ 30 w 182"/>
                <a:gd name="T69" fmla="*/ 41 h 353"/>
                <a:gd name="T70" fmla="*/ 46 w 182"/>
                <a:gd name="T71" fmla="*/ 31 h 353"/>
                <a:gd name="T72" fmla="*/ 46 w 182"/>
                <a:gd name="T73" fmla="*/ 26 h 353"/>
                <a:gd name="T74" fmla="*/ 46 w 182"/>
                <a:gd name="T75" fmla="*/ 26 h 35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82"/>
                <a:gd name="T115" fmla="*/ 0 h 353"/>
                <a:gd name="T116" fmla="*/ 182 w 182"/>
                <a:gd name="T117" fmla="*/ 353 h 35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82" h="353">
                  <a:moveTo>
                    <a:pt x="46" y="26"/>
                  </a:moveTo>
                  <a:lnTo>
                    <a:pt x="61" y="6"/>
                  </a:lnTo>
                  <a:lnTo>
                    <a:pt x="87" y="0"/>
                  </a:lnTo>
                  <a:lnTo>
                    <a:pt x="108" y="6"/>
                  </a:lnTo>
                  <a:lnTo>
                    <a:pt x="114" y="31"/>
                  </a:lnTo>
                  <a:lnTo>
                    <a:pt x="140" y="16"/>
                  </a:lnTo>
                  <a:lnTo>
                    <a:pt x="150" y="26"/>
                  </a:lnTo>
                  <a:lnTo>
                    <a:pt x="130" y="41"/>
                  </a:lnTo>
                  <a:lnTo>
                    <a:pt x="124" y="67"/>
                  </a:lnTo>
                  <a:lnTo>
                    <a:pt x="140" y="82"/>
                  </a:lnTo>
                  <a:lnTo>
                    <a:pt x="150" y="109"/>
                  </a:lnTo>
                  <a:lnTo>
                    <a:pt x="130" y="135"/>
                  </a:lnTo>
                  <a:lnTo>
                    <a:pt x="108" y="160"/>
                  </a:lnTo>
                  <a:lnTo>
                    <a:pt x="114" y="182"/>
                  </a:lnTo>
                  <a:lnTo>
                    <a:pt x="130" y="182"/>
                  </a:lnTo>
                  <a:lnTo>
                    <a:pt x="130" y="192"/>
                  </a:lnTo>
                  <a:lnTo>
                    <a:pt x="150" y="192"/>
                  </a:lnTo>
                  <a:lnTo>
                    <a:pt x="155" y="202"/>
                  </a:lnTo>
                  <a:lnTo>
                    <a:pt x="171" y="217"/>
                  </a:lnTo>
                  <a:lnTo>
                    <a:pt x="171" y="233"/>
                  </a:lnTo>
                  <a:lnTo>
                    <a:pt x="181" y="248"/>
                  </a:lnTo>
                  <a:lnTo>
                    <a:pt x="150" y="258"/>
                  </a:lnTo>
                  <a:lnTo>
                    <a:pt x="114" y="290"/>
                  </a:lnTo>
                  <a:lnTo>
                    <a:pt x="124" y="326"/>
                  </a:lnTo>
                  <a:lnTo>
                    <a:pt x="98" y="352"/>
                  </a:lnTo>
                  <a:lnTo>
                    <a:pt x="87" y="352"/>
                  </a:lnTo>
                  <a:lnTo>
                    <a:pt x="73" y="258"/>
                  </a:lnTo>
                  <a:lnTo>
                    <a:pt x="41" y="243"/>
                  </a:lnTo>
                  <a:lnTo>
                    <a:pt x="30" y="207"/>
                  </a:lnTo>
                  <a:lnTo>
                    <a:pt x="15" y="202"/>
                  </a:lnTo>
                  <a:lnTo>
                    <a:pt x="0" y="166"/>
                  </a:lnTo>
                  <a:lnTo>
                    <a:pt x="30" y="125"/>
                  </a:lnTo>
                  <a:lnTo>
                    <a:pt x="30" y="82"/>
                  </a:lnTo>
                  <a:lnTo>
                    <a:pt x="30" y="52"/>
                  </a:lnTo>
                  <a:lnTo>
                    <a:pt x="30" y="41"/>
                  </a:lnTo>
                  <a:lnTo>
                    <a:pt x="46" y="31"/>
                  </a:lnTo>
                  <a:lnTo>
                    <a:pt x="46" y="26"/>
                  </a:lnTo>
                </a:path>
              </a:pathLst>
            </a:custGeom>
            <a:solidFill>
              <a:schemeClr val="bg1"/>
            </a:solidFill>
            <a:ln w="324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169" name="Freeform 168"/>
            <p:cNvSpPr>
              <a:spLocks noChangeArrowheads="1"/>
            </p:cNvSpPr>
            <p:nvPr/>
          </p:nvSpPr>
          <p:spPr bwMode="auto">
            <a:xfrm>
              <a:off x="5119117" y="3765550"/>
              <a:ext cx="155575" cy="158750"/>
            </a:xfrm>
            <a:custGeom>
              <a:avLst/>
              <a:gdLst>
                <a:gd name="T0" fmla="*/ 52 w 245"/>
                <a:gd name="T1" fmla="*/ 16 h 250"/>
                <a:gd name="T2" fmla="*/ 58 w 245"/>
                <a:gd name="T3" fmla="*/ 10 h 250"/>
                <a:gd name="T4" fmla="*/ 94 w 245"/>
                <a:gd name="T5" fmla="*/ 16 h 250"/>
                <a:gd name="T6" fmla="*/ 109 w 245"/>
                <a:gd name="T7" fmla="*/ 26 h 250"/>
                <a:gd name="T8" fmla="*/ 115 w 245"/>
                <a:gd name="T9" fmla="*/ 16 h 250"/>
                <a:gd name="T10" fmla="*/ 140 w 245"/>
                <a:gd name="T11" fmla="*/ 16 h 250"/>
                <a:gd name="T12" fmla="*/ 176 w 245"/>
                <a:gd name="T13" fmla="*/ 16 h 250"/>
                <a:gd name="T14" fmla="*/ 203 w 245"/>
                <a:gd name="T15" fmla="*/ 0 h 250"/>
                <a:gd name="T16" fmla="*/ 203 w 245"/>
                <a:gd name="T17" fmla="*/ 10 h 250"/>
                <a:gd name="T18" fmla="*/ 218 w 245"/>
                <a:gd name="T19" fmla="*/ 16 h 250"/>
                <a:gd name="T20" fmla="*/ 218 w 245"/>
                <a:gd name="T21" fmla="*/ 31 h 250"/>
                <a:gd name="T22" fmla="*/ 223 w 245"/>
                <a:gd name="T23" fmla="*/ 57 h 250"/>
                <a:gd name="T24" fmla="*/ 244 w 245"/>
                <a:gd name="T25" fmla="*/ 98 h 250"/>
                <a:gd name="T26" fmla="*/ 223 w 245"/>
                <a:gd name="T27" fmla="*/ 124 h 250"/>
                <a:gd name="T28" fmla="*/ 192 w 245"/>
                <a:gd name="T29" fmla="*/ 176 h 250"/>
                <a:gd name="T30" fmla="*/ 192 w 245"/>
                <a:gd name="T31" fmla="*/ 228 h 250"/>
                <a:gd name="T32" fmla="*/ 125 w 245"/>
                <a:gd name="T33" fmla="*/ 228 h 250"/>
                <a:gd name="T34" fmla="*/ 58 w 245"/>
                <a:gd name="T35" fmla="*/ 228 h 250"/>
                <a:gd name="T36" fmla="*/ 42 w 245"/>
                <a:gd name="T37" fmla="*/ 233 h 250"/>
                <a:gd name="T38" fmla="*/ 16 w 245"/>
                <a:gd name="T39" fmla="*/ 249 h 250"/>
                <a:gd name="T40" fmla="*/ 16 w 245"/>
                <a:gd name="T41" fmla="*/ 243 h 250"/>
                <a:gd name="T42" fmla="*/ 0 w 245"/>
                <a:gd name="T43" fmla="*/ 243 h 250"/>
                <a:gd name="T44" fmla="*/ 6 w 245"/>
                <a:gd name="T45" fmla="*/ 186 h 250"/>
                <a:gd name="T46" fmla="*/ 16 w 245"/>
                <a:gd name="T47" fmla="*/ 161 h 250"/>
                <a:gd name="T48" fmla="*/ 31 w 245"/>
                <a:gd name="T49" fmla="*/ 135 h 250"/>
                <a:gd name="T50" fmla="*/ 58 w 245"/>
                <a:gd name="T51" fmla="*/ 109 h 250"/>
                <a:gd name="T52" fmla="*/ 74 w 245"/>
                <a:gd name="T53" fmla="*/ 94 h 250"/>
                <a:gd name="T54" fmla="*/ 58 w 245"/>
                <a:gd name="T55" fmla="*/ 67 h 250"/>
                <a:gd name="T56" fmla="*/ 58 w 245"/>
                <a:gd name="T57" fmla="*/ 51 h 250"/>
                <a:gd name="T58" fmla="*/ 58 w 245"/>
                <a:gd name="T59" fmla="*/ 31 h 250"/>
                <a:gd name="T60" fmla="*/ 52 w 245"/>
                <a:gd name="T61" fmla="*/ 16 h 250"/>
                <a:gd name="T62" fmla="*/ 52 w 245"/>
                <a:gd name="T63" fmla="*/ 16 h 25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45"/>
                <a:gd name="T97" fmla="*/ 0 h 250"/>
                <a:gd name="T98" fmla="*/ 245 w 245"/>
                <a:gd name="T99" fmla="*/ 250 h 25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45" h="250">
                  <a:moveTo>
                    <a:pt x="52" y="16"/>
                  </a:moveTo>
                  <a:lnTo>
                    <a:pt x="58" y="10"/>
                  </a:lnTo>
                  <a:lnTo>
                    <a:pt x="94" y="16"/>
                  </a:lnTo>
                  <a:lnTo>
                    <a:pt x="109" y="26"/>
                  </a:lnTo>
                  <a:lnTo>
                    <a:pt x="115" y="16"/>
                  </a:lnTo>
                  <a:lnTo>
                    <a:pt x="140" y="16"/>
                  </a:lnTo>
                  <a:lnTo>
                    <a:pt x="176" y="16"/>
                  </a:lnTo>
                  <a:lnTo>
                    <a:pt x="203" y="0"/>
                  </a:lnTo>
                  <a:lnTo>
                    <a:pt x="203" y="10"/>
                  </a:lnTo>
                  <a:lnTo>
                    <a:pt x="218" y="16"/>
                  </a:lnTo>
                  <a:lnTo>
                    <a:pt x="218" y="31"/>
                  </a:lnTo>
                  <a:lnTo>
                    <a:pt x="223" y="57"/>
                  </a:lnTo>
                  <a:lnTo>
                    <a:pt x="244" y="98"/>
                  </a:lnTo>
                  <a:lnTo>
                    <a:pt x="223" y="124"/>
                  </a:lnTo>
                  <a:lnTo>
                    <a:pt x="192" y="176"/>
                  </a:lnTo>
                  <a:lnTo>
                    <a:pt x="192" y="228"/>
                  </a:lnTo>
                  <a:lnTo>
                    <a:pt x="125" y="228"/>
                  </a:lnTo>
                  <a:lnTo>
                    <a:pt x="58" y="228"/>
                  </a:lnTo>
                  <a:lnTo>
                    <a:pt x="42" y="233"/>
                  </a:lnTo>
                  <a:lnTo>
                    <a:pt x="16" y="249"/>
                  </a:lnTo>
                  <a:lnTo>
                    <a:pt x="16" y="243"/>
                  </a:lnTo>
                  <a:lnTo>
                    <a:pt x="0" y="243"/>
                  </a:lnTo>
                  <a:lnTo>
                    <a:pt x="6" y="186"/>
                  </a:lnTo>
                  <a:lnTo>
                    <a:pt x="16" y="161"/>
                  </a:lnTo>
                  <a:lnTo>
                    <a:pt x="31" y="135"/>
                  </a:lnTo>
                  <a:lnTo>
                    <a:pt x="58" y="109"/>
                  </a:lnTo>
                  <a:lnTo>
                    <a:pt x="74" y="94"/>
                  </a:lnTo>
                  <a:lnTo>
                    <a:pt x="58" y="67"/>
                  </a:lnTo>
                  <a:lnTo>
                    <a:pt x="58" y="51"/>
                  </a:lnTo>
                  <a:lnTo>
                    <a:pt x="58" y="31"/>
                  </a:lnTo>
                  <a:lnTo>
                    <a:pt x="52" y="16"/>
                  </a:lnTo>
                </a:path>
              </a:pathLst>
            </a:custGeom>
            <a:solidFill>
              <a:schemeClr val="bg1"/>
            </a:solidFill>
            <a:ln w="324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170" name="Freeform 169"/>
            <p:cNvSpPr>
              <a:spLocks noChangeArrowheads="1"/>
            </p:cNvSpPr>
            <p:nvPr/>
          </p:nvSpPr>
          <p:spPr bwMode="auto">
            <a:xfrm>
              <a:off x="4626992" y="3729038"/>
              <a:ext cx="538162" cy="536575"/>
            </a:xfrm>
            <a:custGeom>
              <a:avLst/>
              <a:gdLst>
                <a:gd name="T0" fmla="*/ 279 w 850"/>
                <a:gd name="T1" fmla="*/ 41 h 845"/>
                <a:gd name="T2" fmla="*/ 356 w 850"/>
                <a:gd name="T3" fmla="*/ 31 h 845"/>
                <a:gd name="T4" fmla="*/ 434 w 850"/>
                <a:gd name="T5" fmla="*/ 47 h 845"/>
                <a:gd name="T6" fmla="*/ 476 w 850"/>
                <a:gd name="T7" fmla="*/ 31 h 845"/>
                <a:gd name="T8" fmla="*/ 543 w 850"/>
                <a:gd name="T9" fmla="*/ 16 h 845"/>
                <a:gd name="T10" fmla="*/ 585 w 850"/>
                <a:gd name="T11" fmla="*/ 6 h 845"/>
                <a:gd name="T12" fmla="*/ 626 w 850"/>
                <a:gd name="T13" fmla="*/ 6 h 845"/>
                <a:gd name="T14" fmla="*/ 657 w 850"/>
                <a:gd name="T15" fmla="*/ 6 h 845"/>
                <a:gd name="T16" fmla="*/ 693 w 850"/>
                <a:gd name="T17" fmla="*/ 31 h 845"/>
                <a:gd name="T18" fmla="*/ 734 w 850"/>
                <a:gd name="T19" fmla="*/ 41 h 845"/>
                <a:gd name="T20" fmla="*/ 765 w 850"/>
                <a:gd name="T21" fmla="*/ 41 h 845"/>
                <a:gd name="T22" fmla="*/ 791 w 850"/>
                <a:gd name="T23" fmla="*/ 47 h 845"/>
                <a:gd name="T24" fmla="*/ 833 w 850"/>
                <a:gd name="T25" fmla="*/ 108 h 845"/>
                <a:gd name="T26" fmla="*/ 833 w 850"/>
                <a:gd name="T27" fmla="*/ 166 h 845"/>
                <a:gd name="T28" fmla="*/ 781 w 850"/>
                <a:gd name="T29" fmla="*/ 243 h 845"/>
                <a:gd name="T30" fmla="*/ 761 w 850"/>
                <a:gd name="T31" fmla="*/ 315 h 845"/>
                <a:gd name="T32" fmla="*/ 740 w 850"/>
                <a:gd name="T33" fmla="*/ 357 h 845"/>
                <a:gd name="T34" fmla="*/ 761 w 850"/>
                <a:gd name="T35" fmla="*/ 394 h 845"/>
                <a:gd name="T36" fmla="*/ 765 w 850"/>
                <a:gd name="T37" fmla="*/ 440 h 845"/>
                <a:gd name="T38" fmla="*/ 765 w 850"/>
                <a:gd name="T39" fmla="*/ 517 h 845"/>
                <a:gd name="T40" fmla="*/ 828 w 850"/>
                <a:gd name="T41" fmla="*/ 611 h 845"/>
                <a:gd name="T42" fmla="*/ 734 w 850"/>
                <a:gd name="T43" fmla="*/ 652 h 845"/>
                <a:gd name="T44" fmla="*/ 724 w 850"/>
                <a:gd name="T45" fmla="*/ 709 h 845"/>
                <a:gd name="T46" fmla="*/ 709 w 850"/>
                <a:gd name="T47" fmla="*/ 766 h 845"/>
                <a:gd name="T48" fmla="*/ 761 w 850"/>
                <a:gd name="T49" fmla="*/ 803 h 845"/>
                <a:gd name="T50" fmla="*/ 765 w 850"/>
                <a:gd name="T51" fmla="*/ 844 h 845"/>
                <a:gd name="T52" fmla="*/ 734 w 850"/>
                <a:gd name="T53" fmla="*/ 828 h 845"/>
                <a:gd name="T54" fmla="*/ 657 w 850"/>
                <a:gd name="T55" fmla="*/ 760 h 845"/>
                <a:gd name="T56" fmla="*/ 631 w 850"/>
                <a:gd name="T57" fmla="*/ 776 h 845"/>
                <a:gd name="T58" fmla="*/ 574 w 850"/>
                <a:gd name="T59" fmla="*/ 735 h 845"/>
                <a:gd name="T60" fmla="*/ 517 w 850"/>
                <a:gd name="T61" fmla="*/ 725 h 845"/>
                <a:gd name="T62" fmla="*/ 476 w 850"/>
                <a:gd name="T63" fmla="*/ 735 h 845"/>
                <a:gd name="T64" fmla="*/ 440 w 850"/>
                <a:gd name="T65" fmla="*/ 735 h 845"/>
                <a:gd name="T66" fmla="*/ 434 w 850"/>
                <a:gd name="T67" fmla="*/ 678 h 845"/>
                <a:gd name="T68" fmla="*/ 424 w 850"/>
                <a:gd name="T69" fmla="*/ 600 h 845"/>
                <a:gd name="T70" fmla="*/ 372 w 850"/>
                <a:gd name="T71" fmla="*/ 543 h 845"/>
                <a:gd name="T72" fmla="*/ 325 w 850"/>
                <a:gd name="T73" fmla="*/ 574 h 845"/>
                <a:gd name="T74" fmla="*/ 279 w 850"/>
                <a:gd name="T75" fmla="*/ 590 h 845"/>
                <a:gd name="T76" fmla="*/ 206 w 850"/>
                <a:gd name="T77" fmla="*/ 559 h 845"/>
                <a:gd name="T78" fmla="*/ 196 w 850"/>
                <a:gd name="T79" fmla="*/ 523 h 845"/>
                <a:gd name="T80" fmla="*/ 82 w 850"/>
                <a:gd name="T81" fmla="*/ 502 h 845"/>
                <a:gd name="T82" fmla="*/ 31 w 850"/>
                <a:gd name="T83" fmla="*/ 502 h 845"/>
                <a:gd name="T84" fmla="*/ 15 w 850"/>
                <a:gd name="T85" fmla="*/ 492 h 845"/>
                <a:gd name="T86" fmla="*/ 31 w 850"/>
                <a:gd name="T87" fmla="*/ 440 h 845"/>
                <a:gd name="T88" fmla="*/ 61 w 850"/>
                <a:gd name="T89" fmla="*/ 450 h 845"/>
                <a:gd name="T90" fmla="*/ 98 w 850"/>
                <a:gd name="T91" fmla="*/ 440 h 845"/>
                <a:gd name="T92" fmla="*/ 129 w 850"/>
                <a:gd name="T93" fmla="*/ 435 h 845"/>
                <a:gd name="T94" fmla="*/ 170 w 850"/>
                <a:gd name="T95" fmla="*/ 382 h 845"/>
                <a:gd name="T96" fmla="*/ 192 w 850"/>
                <a:gd name="T97" fmla="*/ 315 h 845"/>
                <a:gd name="T98" fmla="*/ 222 w 850"/>
                <a:gd name="T99" fmla="*/ 284 h 845"/>
                <a:gd name="T100" fmla="*/ 248 w 850"/>
                <a:gd name="T101" fmla="*/ 223 h 845"/>
                <a:gd name="T102" fmla="*/ 258 w 850"/>
                <a:gd name="T103" fmla="*/ 150 h 845"/>
                <a:gd name="T104" fmla="*/ 279 w 850"/>
                <a:gd name="T105" fmla="*/ 72 h 84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850"/>
                <a:gd name="T160" fmla="*/ 0 h 845"/>
                <a:gd name="T161" fmla="*/ 850 w 850"/>
                <a:gd name="T162" fmla="*/ 845 h 84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850" h="845">
                  <a:moveTo>
                    <a:pt x="279" y="72"/>
                  </a:moveTo>
                  <a:lnTo>
                    <a:pt x="279" y="47"/>
                  </a:lnTo>
                  <a:lnTo>
                    <a:pt x="279" y="41"/>
                  </a:lnTo>
                  <a:lnTo>
                    <a:pt x="300" y="26"/>
                  </a:lnTo>
                  <a:lnTo>
                    <a:pt x="325" y="6"/>
                  </a:lnTo>
                  <a:lnTo>
                    <a:pt x="356" y="31"/>
                  </a:lnTo>
                  <a:lnTo>
                    <a:pt x="382" y="41"/>
                  </a:lnTo>
                  <a:lnTo>
                    <a:pt x="409" y="47"/>
                  </a:lnTo>
                  <a:lnTo>
                    <a:pt x="434" y="47"/>
                  </a:lnTo>
                  <a:lnTo>
                    <a:pt x="450" y="57"/>
                  </a:lnTo>
                  <a:lnTo>
                    <a:pt x="466" y="31"/>
                  </a:lnTo>
                  <a:lnTo>
                    <a:pt x="476" y="31"/>
                  </a:lnTo>
                  <a:lnTo>
                    <a:pt x="501" y="31"/>
                  </a:lnTo>
                  <a:lnTo>
                    <a:pt x="517" y="26"/>
                  </a:lnTo>
                  <a:lnTo>
                    <a:pt x="543" y="16"/>
                  </a:lnTo>
                  <a:lnTo>
                    <a:pt x="558" y="16"/>
                  </a:lnTo>
                  <a:lnTo>
                    <a:pt x="574" y="16"/>
                  </a:lnTo>
                  <a:lnTo>
                    <a:pt x="585" y="6"/>
                  </a:lnTo>
                  <a:lnTo>
                    <a:pt x="589" y="0"/>
                  </a:lnTo>
                  <a:lnTo>
                    <a:pt x="610" y="6"/>
                  </a:lnTo>
                  <a:lnTo>
                    <a:pt x="626" y="6"/>
                  </a:lnTo>
                  <a:lnTo>
                    <a:pt x="631" y="16"/>
                  </a:lnTo>
                  <a:lnTo>
                    <a:pt x="652" y="16"/>
                  </a:lnTo>
                  <a:lnTo>
                    <a:pt x="657" y="6"/>
                  </a:lnTo>
                  <a:lnTo>
                    <a:pt x="673" y="6"/>
                  </a:lnTo>
                  <a:lnTo>
                    <a:pt x="693" y="16"/>
                  </a:lnTo>
                  <a:lnTo>
                    <a:pt x="693" y="31"/>
                  </a:lnTo>
                  <a:lnTo>
                    <a:pt x="709" y="41"/>
                  </a:lnTo>
                  <a:lnTo>
                    <a:pt x="724" y="47"/>
                  </a:lnTo>
                  <a:lnTo>
                    <a:pt x="734" y="41"/>
                  </a:lnTo>
                  <a:lnTo>
                    <a:pt x="740" y="31"/>
                  </a:lnTo>
                  <a:lnTo>
                    <a:pt x="740" y="41"/>
                  </a:lnTo>
                  <a:lnTo>
                    <a:pt x="765" y="41"/>
                  </a:lnTo>
                  <a:lnTo>
                    <a:pt x="765" y="31"/>
                  </a:lnTo>
                  <a:lnTo>
                    <a:pt x="775" y="31"/>
                  </a:lnTo>
                  <a:lnTo>
                    <a:pt x="791" y="47"/>
                  </a:lnTo>
                  <a:lnTo>
                    <a:pt x="828" y="72"/>
                  </a:lnTo>
                  <a:lnTo>
                    <a:pt x="833" y="88"/>
                  </a:lnTo>
                  <a:lnTo>
                    <a:pt x="833" y="108"/>
                  </a:lnTo>
                  <a:lnTo>
                    <a:pt x="833" y="124"/>
                  </a:lnTo>
                  <a:lnTo>
                    <a:pt x="849" y="150"/>
                  </a:lnTo>
                  <a:lnTo>
                    <a:pt x="833" y="166"/>
                  </a:lnTo>
                  <a:lnTo>
                    <a:pt x="807" y="192"/>
                  </a:lnTo>
                  <a:lnTo>
                    <a:pt x="791" y="217"/>
                  </a:lnTo>
                  <a:lnTo>
                    <a:pt x="781" y="243"/>
                  </a:lnTo>
                  <a:lnTo>
                    <a:pt x="775" y="300"/>
                  </a:lnTo>
                  <a:lnTo>
                    <a:pt x="775" y="305"/>
                  </a:lnTo>
                  <a:lnTo>
                    <a:pt x="761" y="315"/>
                  </a:lnTo>
                  <a:lnTo>
                    <a:pt x="750" y="341"/>
                  </a:lnTo>
                  <a:lnTo>
                    <a:pt x="740" y="352"/>
                  </a:lnTo>
                  <a:lnTo>
                    <a:pt x="740" y="357"/>
                  </a:lnTo>
                  <a:lnTo>
                    <a:pt x="750" y="372"/>
                  </a:lnTo>
                  <a:lnTo>
                    <a:pt x="761" y="382"/>
                  </a:lnTo>
                  <a:lnTo>
                    <a:pt x="761" y="394"/>
                  </a:lnTo>
                  <a:lnTo>
                    <a:pt x="761" y="409"/>
                  </a:lnTo>
                  <a:lnTo>
                    <a:pt x="765" y="435"/>
                  </a:lnTo>
                  <a:lnTo>
                    <a:pt x="765" y="440"/>
                  </a:lnTo>
                  <a:lnTo>
                    <a:pt x="765" y="460"/>
                  </a:lnTo>
                  <a:lnTo>
                    <a:pt x="765" y="482"/>
                  </a:lnTo>
                  <a:lnTo>
                    <a:pt x="765" y="517"/>
                  </a:lnTo>
                  <a:lnTo>
                    <a:pt x="781" y="543"/>
                  </a:lnTo>
                  <a:lnTo>
                    <a:pt x="807" y="570"/>
                  </a:lnTo>
                  <a:lnTo>
                    <a:pt x="828" y="611"/>
                  </a:lnTo>
                  <a:lnTo>
                    <a:pt x="740" y="615"/>
                  </a:lnTo>
                  <a:lnTo>
                    <a:pt x="740" y="627"/>
                  </a:lnTo>
                  <a:lnTo>
                    <a:pt x="734" y="652"/>
                  </a:lnTo>
                  <a:lnTo>
                    <a:pt x="719" y="668"/>
                  </a:lnTo>
                  <a:lnTo>
                    <a:pt x="724" y="678"/>
                  </a:lnTo>
                  <a:lnTo>
                    <a:pt x="724" y="709"/>
                  </a:lnTo>
                  <a:lnTo>
                    <a:pt x="719" y="725"/>
                  </a:lnTo>
                  <a:lnTo>
                    <a:pt x="719" y="745"/>
                  </a:lnTo>
                  <a:lnTo>
                    <a:pt x="709" y="766"/>
                  </a:lnTo>
                  <a:lnTo>
                    <a:pt x="719" y="776"/>
                  </a:lnTo>
                  <a:lnTo>
                    <a:pt x="740" y="791"/>
                  </a:lnTo>
                  <a:lnTo>
                    <a:pt x="761" y="803"/>
                  </a:lnTo>
                  <a:lnTo>
                    <a:pt x="761" y="791"/>
                  </a:lnTo>
                  <a:lnTo>
                    <a:pt x="775" y="791"/>
                  </a:lnTo>
                  <a:lnTo>
                    <a:pt x="765" y="844"/>
                  </a:lnTo>
                  <a:lnTo>
                    <a:pt x="765" y="833"/>
                  </a:lnTo>
                  <a:lnTo>
                    <a:pt x="740" y="844"/>
                  </a:lnTo>
                  <a:lnTo>
                    <a:pt x="734" y="828"/>
                  </a:lnTo>
                  <a:lnTo>
                    <a:pt x="709" y="791"/>
                  </a:lnTo>
                  <a:lnTo>
                    <a:pt x="683" y="791"/>
                  </a:lnTo>
                  <a:lnTo>
                    <a:pt x="657" y="760"/>
                  </a:lnTo>
                  <a:lnTo>
                    <a:pt x="652" y="760"/>
                  </a:lnTo>
                  <a:lnTo>
                    <a:pt x="652" y="776"/>
                  </a:lnTo>
                  <a:lnTo>
                    <a:pt x="631" y="776"/>
                  </a:lnTo>
                  <a:lnTo>
                    <a:pt x="615" y="776"/>
                  </a:lnTo>
                  <a:lnTo>
                    <a:pt x="585" y="760"/>
                  </a:lnTo>
                  <a:lnTo>
                    <a:pt x="574" y="735"/>
                  </a:lnTo>
                  <a:lnTo>
                    <a:pt x="543" y="760"/>
                  </a:lnTo>
                  <a:lnTo>
                    <a:pt x="533" y="735"/>
                  </a:lnTo>
                  <a:lnTo>
                    <a:pt x="517" y="725"/>
                  </a:lnTo>
                  <a:lnTo>
                    <a:pt x="517" y="735"/>
                  </a:lnTo>
                  <a:lnTo>
                    <a:pt x="501" y="725"/>
                  </a:lnTo>
                  <a:lnTo>
                    <a:pt x="476" y="735"/>
                  </a:lnTo>
                  <a:lnTo>
                    <a:pt x="455" y="735"/>
                  </a:lnTo>
                  <a:lnTo>
                    <a:pt x="450" y="745"/>
                  </a:lnTo>
                  <a:lnTo>
                    <a:pt x="440" y="735"/>
                  </a:lnTo>
                  <a:lnTo>
                    <a:pt x="440" y="719"/>
                  </a:lnTo>
                  <a:lnTo>
                    <a:pt x="440" y="683"/>
                  </a:lnTo>
                  <a:lnTo>
                    <a:pt x="434" y="678"/>
                  </a:lnTo>
                  <a:lnTo>
                    <a:pt x="413" y="658"/>
                  </a:lnTo>
                  <a:lnTo>
                    <a:pt x="434" y="627"/>
                  </a:lnTo>
                  <a:lnTo>
                    <a:pt x="424" y="600"/>
                  </a:lnTo>
                  <a:lnTo>
                    <a:pt x="413" y="570"/>
                  </a:lnTo>
                  <a:lnTo>
                    <a:pt x="372" y="570"/>
                  </a:lnTo>
                  <a:lnTo>
                    <a:pt x="372" y="543"/>
                  </a:lnTo>
                  <a:lnTo>
                    <a:pt x="346" y="548"/>
                  </a:lnTo>
                  <a:lnTo>
                    <a:pt x="325" y="559"/>
                  </a:lnTo>
                  <a:lnTo>
                    <a:pt x="325" y="574"/>
                  </a:lnTo>
                  <a:lnTo>
                    <a:pt x="315" y="574"/>
                  </a:lnTo>
                  <a:lnTo>
                    <a:pt x="315" y="590"/>
                  </a:lnTo>
                  <a:lnTo>
                    <a:pt x="279" y="590"/>
                  </a:lnTo>
                  <a:lnTo>
                    <a:pt x="274" y="600"/>
                  </a:lnTo>
                  <a:lnTo>
                    <a:pt x="233" y="600"/>
                  </a:lnTo>
                  <a:lnTo>
                    <a:pt x="206" y="559"/>
                  </a:lnTo>
                  <a:lnTo>
                    <a:pt x="206" y="548"/>
                  </a:lnTo>
                  <a:lnTo>
                    <a:pt x="196" y="533"/>
                  </a:lnTo>
                  <a:lnTo>
                    <a:pt x="196" y="523"/>
                  </a:lnTo>
                  <a:lnTo>
                    <a:pt x="192" y="502"/>
                  </a:lnTo>
                  <a:lnTo>
                    <a:pt x="165" y="502"/>
                  </a:lnTo>
                  <a:lnTo>
                    <a:pt x="82" y="502"/>
                  </a:lnTo>
                  <a:lnTo>
                    <a:pt x="61" y="507"/>
                  </a:lnTo>
                  <a:lnTo>
                    <a:pt x="46" y="502"/>
                  </a:lnTo>
                  <a:lnTo>
                    <a:pt x="31" y="502"/>
                  </a:lnTo>
                  <a:lnTo>
                    <a:pt x="3" y="502"/>
                  </a:lnTo>
                  <a:lnTo>
                    <a:pt x="0" y="492"/>
                  </a:lnTo>
                  <a:lnTo>
                    <a:pt x="15" y="492"/>
                  </a:lnTo>
                  <a:lnTo>
                    <a:pt x="15" y="466"/>
                  </a:lnTo>
                  <a:lnTo>
                    <a:pt x="31" y="450"/>
                  </a:lnTo>
                  <a:lnTo>
                    <a:pt x="31" y="440"/>
                  </a:lnTo>
                  <a:lnTo>
                    <a:pt x="41" y="440"/>
                  </a:lnTo>
                  <a:lnTo>
                    <a:pt x="46" y="450"/>
                  </a:lnTo>
                  <a:lnTo>
                    <a:pt x="61" y="450"/>
                  </a:lnTo>
                  <a:lnTo>
                    <a:pt x="72" y="435"/>
                  </a:lnTo>
                  <a:lnTo>
                    <a:pt x="88" y="435"/>
                  </a:lnTo>
                  <a:lnTo>
                    <a:pt x="98" y="440"/>
                  </a:lnTo>
                  <a:lnTo>
                    <a:pt x="108" y="460"/>
                  </a:lnTo>
                  <a:lnTo>
                    <a:pt x="124" y="440"/>
                  </a:lnTo>
                  <a:lnTo>
                    <a:pt x="129" y="435"/>
                  </a:lnTo>
                  <a:lnTo>
                    <a:pt x="149" y="425"/>
                  </a:lnTo>
                  <a:lnTo>
                    <a:pt x="165" y="409"/>
                  </a:lnTo>
                  <a:lnTo>
                    <a:pt x="170" y="382"/>
                  </a:lnTo>
                  <a:lnTo>
                    <a:pt x="170" y="357"/>
                  </a:lnTo>
                  <a:lnTo>
                    <a:pt x="170" y="331"/>
                  </a:lnTo>
                  <a:lnTo>
                    <a:pt x="192" y="315"/>
                  </a:lnTo>
                  <a:lnTo>
                    <a:pt x="196" y="305"/>
                  </a:lnTo>
                  <a:lnTo>
                    <a:pt x="206" y="284"/>
                  </a:lnTo>
                  <a:lnTo>
                    <a:pt x="222" y="284"/>
                  </a:lnTo>
                  <a:lnTo>
                    <a:pt x="248" y="259"/>
                  </a:lnTo>
                  <a:lnTo>
                    <a:pt x="248" y="243"/>
                  </a:lnTo>
                  <a:lnTo>
                    <a:pt x="248" y="223"/>
                  </a:lnTo>
                  <a:lnTo>
                    <a:pt x="248" y="196"/>
                  </a:lnTo>
                  <a:lnTo>
                    <a:pt x="258" y="176"/>
                  </a:lnTo>
                  <a:lnTo>
                    <a:pt x="258" y="150"/>
                  </a:lnTo>
                  <a:lnTo>
                    <a:pt x="274" y="114"/>
                  </a:lnTo>
                  <a:lnTo>
                    <a:pt x="279" y="98"/>
                  </a:lnTo>
                  <a:lnTo>
                    <a:pt x="279" y="72"/>
                  </a:lnTo>
                </a:path>
              </a:pathLst>
            </a:custGeom>
            <a:solidFill>
              <a:schemeClr val="bg1"/>
            </a:solidFill>
            <a:ln w="324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171" name="Freeform 170"/>
            <p:cNvSpPr>
              <a:spLocks noChangeArrowheads="1"/>
            </p:cNvSpPr>
            <p:nvPr/>
          </p:nvSpPr>
          <p:spPr bwMode="auto">
            <a:xfrm>
              <a:off x="4695254" y="3568700"/>
              <a:ext cx="358775" cy="247650"/>
            </a:xfrm>
            <a:custGeom>
              <a:avLst/>
              <a:gdLst>
                <a:gd name="T0" fmla="*/ 57 w 567"/>
                <a:gd name="T1" fmla="*/ 149 h 390"/>
                <a:gd name="T2" fmla="*/ 88 w 567"/>
                <a:gd name="T3" fmla="*/ 144 h 390"/>
                <a:gd name="T4" fmla="*/ 129 w 567"/>
                <a:gd name="T5" fmla="*/ 124 h 390"/>
                <a:gd name="T6" fmla="*/ 156 w 567"/>
                <a:gd name="T7" fmla="*/ 124 h 390"/>
                <a:gd name="T8" fmla="*/ 192 w 567"/>
                <a:gd name="T9" fmla="*/ 118 h 390"/>
                <a:gd name="T10" fmla="*/ 192 w 567"/>
                <a:gd name="T11" fmla="*/ 93 h 390"/>
                <a:gd name="T12" fmla="*/ 248 w 567"/>
                <a:gd name="T13" fmla="*/ 77 h 390"/>
                <a:gd name="T14" fmla="*/ 274 w 567"/>
                <a:gd name="T15" fmla="*/ 61 h 390"/>
                <a:gd name="T16" fmla="*/ 305 w 567"/>
                <a:gd name="T17" fmla="*/ 36 h 390"/>
                <a:gd name="T18" fmla="*/ 342 w 567"/>
                <a:gd name="T19" fmla="*/ 0 h 390"/>
                <a:gd name="T20" fmla="*/ 368 w 567"/>
                <a:gd name="T21" fmla="*/ 10 h 390"/>
                <a:gd name="T22" fmla="*/ 399 w 567"/>
                <a:gd name="T23" fmla="*/ 67 h 390"/>
                <a:gd name="T24" fmla="*/ 393 w 567"/>
                <a:gd name="T25" fmla="*/ 82 h 390"/>
                <a:gd name="T26" fmla="*/ 399 w 567"/>
                <a:gd name="T27" fmla="*/ 103 h 390"/>
                <a:gd name="T28" fmla="*/ 425 w 567"/>
                <a:gd name="T29" fmla="*/ 118 h 390"/>
                <a:gd name="T30" fmla="*/ 466 w 567"/>
                <a:gd name="T31" fmla="*/ 134 h 390"/>
                <a:gd name="T32" fmla="*/ 502 w 567"/>
                <a:gd name="T33" fmla="*/ 171 h 390"/>
                <a:gd name="T34" fmla="*/ 518 w 567"/>
                <a:gd name="T35" fmla="*/ 186 h 390"/>
                <a:gd name="T36" fmla="*/ 534 w 567"/>
                <a:gd name="T37" fmla="*/ 216 h 390"/>
                <a:gd name="T38" fmla="*/ 566 w 567"/>
                <a:gd name="T39" fmla="*/ 259 h 390"/>
                <a:gd name="T40" fmla="*/ 544 w 567"/>
                <a:gd name="T41" fmla="*/ 269 h 390"/>
                <a:gd name="T42" fmla="*/ 518 w 567"/>
                <a:gd name="T43" fmla="*/ 259 h 390"/>
                <a:gd name="T44" fmla="*/ 481 w 567"/>
                <a:gd name="T45" fmla="*/ 253 h 390"/>
                <a:gd name="T46" fmla="*/ 466 w 567"/>
                <a:gd name="T47" fmla="*/ 269 h 390"/>
                <a:gd name="T48" fmla="*/ 435 w 567"/>
                <a:gd name="T49" fmla="*/ 269 h 390"/>
                <a:gd name="T50" fmla="*/ 393 w 567"/>
                <a:gd name="T51" fmla="*/ 284 h 390"/>
                <a:gd name="T52" fmla="*/ 358 w 567"/>
                <a:gd name="T53" fmla="*/ 284 h 390"/>
                <a:gd name="T54" fmla="*/ 326 w 567"/>
                <a:gd name="T55" fmla="*/ 300 h 390"/>
                <a:gd name="T56" fmla="*/ 274 w 567"/>
                <a:gd name="T57" fmla="*/ 294 h 390"/>
                <a:gd name="T58" fmla="*/ 217 w 567"/>
                <a:gd name="T59" fmla="*/ 259 h 390"/>
                <a:gd name="T60" fmla="*/ 170 w 567"/>
                <a:gd name="T61" fmla="*/ 294 h 390"/>
                <a:gd name="T62" fmla="*/ 170 w 567"/>
                <a:gd name="T63" fmla="*/ 325 h 390"/>
                <a:gd name="T64" fmla="*/ 125 w 567"/>
                <a:gd name="T65" fmla="*/ 325 h 390"/>
                <a:gd name="T66" fmla="*/ 84 w 567"/>
                <a:gd name="T67" fmla="*/ 361 h 390"/>
                <a:gd name="T68" fmla="*/ 57 w 567"/>
                <a:gd name="T69" fmla="*/ 377 h 390"/>
                <a:gd name="T70" fmla="*/ 57 w 567"/>
                <a:gd name="T71" fmla="*/ 351 h 390"/>
                <a:gd name="T72" fmla="*/ 21 w 567"/>
                <a:gd name="T73" fmla="*/ 294 h 390"/>
                <a:gd name="T74" fmla="*/ 6 w 567"/>
                <a:gd name="T75" fmla="*/ 259 h 390"/>
                <a:gd name="T76" fmla="*/ 0 w 567"/>
                <a:gd name="T77" fmla="*/ 216 h 390"/>
                <a:gd name="T78" fmla="*/ 21 w 567"/>
                <a:gd name="T79" fmla="*/ 171 h 390"/>
                <a:gd name="T80" fmla="*/ 41 w 567"/>
                <a:gd name="T81" fmla="*/ 159 h 39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7"/>
                <a:gd name="T124" fmla="*/ 0 h 390"/>
                <a:gd name="T125" fmla="*/ 567 w 567"/>
                <a:gd name="T126" fmla="*/ 390 h 39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7" h="390">
                  <a:moveTo>
                    <a:pt x="41" y="159"/>
                  </a:moveTo>
                  <a:lnTo>
                    <a:pt x="57" y="149"/>
                  </a:lnTo>
                  <a:lnTo>
                    <a:pt x="84" y="134"/>
                  </a:lnTo>
                  <a:lnTo>
                    <a:pt x="88" y="144"/>
                  </a:lnTo>
                  <a:lnTo>
                    <a:pt x="109" y="134"/>
                  </a:lnTo>
                  <a:lnTo>
                    <a:pt x="129" y="124"/>
                  </a:lnTo>
                  <a:lnTo>
                    <a:pt x="140" y="134"/>
                  </a:lnTo>
                  <a:lnTo>
                    <a:pt x="156" y="124"/>
                  </a:lnTo>
                  <a:lnTo>
                    <a:pt x="166" y="124"/>
                  </a:lnTo>
                  <a:lnTo>
                    <a:pt x="192" y="118"/>
                  </a:lnTo>
                  <a:lnTo>
                    <a:pt x="197" y="103"/>
                  </a:lnTo>
                  <a:lnTo>
                    <a:pt x="192" y="93"/>
                  </a:lnTo>
                  <a:lnTo>
                    <a:pt x="207" y="82"/>
                  </a:lnTo>
                  <a:lnTo>
                    <a:pt x="248" y="77"/>
                  </a:lnTo>
                  <a:lnTo>
                    <a:pt x="264" y="67"/>
                  </a:lnTo>
                  <a:lnTo>
                    <a:pt x="274" y="61"/>
                  </a:lnTo>
                  <a:lnTo>
                    <a:pt x="290" y="41"/>
                  </a:lnTo>
                  <a:lnTo>
                    <a:pt x="305" y="36"/>
                  </a:lnTo>
                  <a:lnTo>
                    <a:pt x="316" y="10"/>
                  </a:lnTo>
                  <a:lnTo>
                    <a:pt x="342" y="0"/>
                  </a:lnTo>
                  <a:lnTo>
                    <a:pt x="358" y="0"/>
                  </a:lnTo>
                  <a:lnTo>
                    <a:pt x="368" y="10"/>
                  </a:lnTo>
                  <a:lnTo>
                    <a:pt x="393" y="41"/>
                  </a:lnTo>
                  <a:lnTo>
                    <a:pt x="399" y="67"/>
                  </a:lnTo>
                  <a:lnTo>
                    <a:pt x="383" y="77"/>
                  </a:lnTo>
                  <a:lnTo>
                    <a:pt x="393" y="82"/>
                  </a:lnTo>
                  <a:lnTo>
                    <a:pt x="393" y="93"/>
                  </a:lnTo>
                  <a:lnTo>
                    <a:pt x="399" y="103"/>
                  </a:lnTo>
                  <a:lnTo>
                    <a:pt x="425" y="103"/>
                  </a:lnTo>
                  <a:lnTo>
                    <a:pt x="425" y="118"/>
                  </a:lnTo>
                  <a:lnTo>
                    <a:pt x="450" y="118"/>
                  </a:lnTo>
                  <a:lnTo>
                    <a:pt x="466" y="134"/>
                  </a:lnTo>
                  <a:lnTo>
                    <a:pt x="477" y="171"/>
                  </a:lnTo>
                  <a:lnTo>
                    <a:pt x="502" y="171"/>
                  </a:lnTo>
                  <a:lnTo>
                    <a:pt x="507" y="186"/>
                  </a:lnTo>
                  <a:lnTo>
                    <a:pt x="518" y="186"/>
                  </a:lnTo>
                  <a:lnTo>
                    <a:pt x="523" y="191"/>
                  </a:lnTo>
                  <a:lnTo>
                    <a:pt x="534" y="216"/>
                  </a:lnTo>
                  <a:lnTo>
                    <a:pt x="559" y="232"/>
                  </a:lnTo>
                  <a:lnTo>
                    <a:pt x="566" y="259"/>
                  </a:lnTo>
                  <a:lnTo>
                    <a:pt x="549" y="259"/>
                  </a:lnTo>
                  <a:lnTo>
                    <a:pt x="544" y="269"/>
                  </a:lnTo>
                  <a:lnTo>
                    <a:pt x="523" y="269"/>
                  </a:lnTo>
                  <a:lnTo>
                    <a:pt x="518" y="259"/>
                  </a:lnTo>
                  <a:lnTo>
                    <a:pt x="502" y="259"/>
                  </a:lnTo>
                  <a:lnTo>
                    <a:pt x="481" y="253"/>
                  </a:lnTo>
                  <a:lnTo>
                    <a:pt x="477" y="259"/>
                  </a:lnTo>
                  <a:lnTo>
                    <a:pt x="466" y="269"/>
                  </a:lnTo>
                  <a:lnTo>
                    <a:pt x="450" y="269"/>
                  </a:lnTo>
                  <a:lnTo>
                    <a:pt x="435" y="269"/>
                  </a:lnTo>
                  <a:lnTo>
                    <a:pt x="409" y="279"/>
                  </a:lnTo>
                  <a:lnTo>
                    <a:pt x="393" y="284"/>
                  </a:lnTo>
                  <a:lnTo>
                    <a:pt x="368" y="284"/>
                  </a:lnTo>
                  <a:lnTo>
                    <a:pt x="358" y="284"/>
                  </a:lnTo>
                  <a:lnTo>
                    <a:pt x="342" y="310"/>
                  </a:lnTo>
                  <a:lnTo>
                    <a:pt x="326" y="300"/>
                  </a:lnTo>
                  <a:lnTo>
                    <a:pt x="301" y="300"/>
                  </a:lnTo>
                  <a:lnTo>
                    <a:pt x="274" y="294"/>
                  </a:lnTo>
                  <a:lnTo>
                    <a:pt x="248" y="284"/>
                  </a:lnTo>
                  <a:lnTo>
                    <a:pt x="217" y="259"/>
                  </a:lnTo>
                  <a:lnTo>
                    <a:pt x="192" y="279"/>
                  </a:lnTo>
                  <a:lnTo>
                    <a:pt x="170" y="294"/>
                  </a:lnTo>
                  <a:lnTo>
                    <a:pt x="170" y="300"/>
                  </a:lnTo>
                  <a:lnTo>
                    <a:pt x="170" y="325"/>
                  </a:lnTo>
                  <a:lnTo>
                    <a:pt x="150" y="325"/>
                  </a:lnTo>
                  <a:lnTo>
                    <a:pt x="125" y="325"/>
                  </a:lnTo>
                  <a:lnTo>
                    <a:pt x="88" y="325"/>
                  </a:lnTo>
                  <a:lnTo>
                    <a:pt x="84" y="361"/>
                  </a:lnTo>
                  <a:lnTo>
                    <a:pt x="62" y="389"/>
                  </a:lnTo>
                  <a:lnTo>
                    <a:pt x="57" y="377"/>
                  </a:lnTo>
                  <a:lnTo>
                    <a:pt x="62" y="351"/>
                  </a:lnTo>
                  <a:lnTo>
                    <a:pt x="57" y="351"/>
                  </a:lnTo>
                  <a:lnTo>
                    <a:pt x="21" y="320"/>
                  </a:lnTo>
                  <a:lnTo>
                    <a:pt x="21" y="294"/>
                  </a:lnTo>
                  <a:lnTo>
                    <a:pt x="6" y="284"/>
                  </a:lnTo>
                  <a:lnTo>
                    <a:pt x="6" y="259"/>
                  </a:lnTo>
                  <a:lnTo>
                    <a:pt x="0" y="253"/>
                  </a:lnTo>
                  <a:lnTo>
                    <a:pt x="0" y="216"/>
                  </a:lnTo>
                  <a:lnTo>
                    <a:pt x="6" y="212"/>
                  </a:lnTo>
                  <a:lnTo>
                    <a:pt x="21" y="171"/>
                  </a:lnTo>
                  <a:lnTo>
                    <a:pt x="41" y="159"/>
                  </a:lnTo>
                </a:path>
              </a:pathLst>
            </a:custGeom>
            <a:solidFill>
              <a:schemeClr val="bg1"/>
            </a:solidFill>
            <a:ln w="324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172" name="Freeform 171"/>
            <p:cNvSpPr>
              <a:spLocks noChangeArrowheads="1"/>
            </p:cNvSpPr>
            <p:nvPr/>
          </p:nvSpPr>
          <p:spPr bwMode="auto">
            <a:xfrm>
              <a:off x="5023867" y="4716463"/>
              <a:ext cx="61912" cy="65087"/>
            </a:xfrm>
            <a:custGeom>
              <a:avLst/>
              <a:gdLst>
                <a:gd name="T0" fmla="*/ 26 w 99"/>
                <a:gd name="T1" fmla="*/ 16 h 104"/>
                <a:gd name="T2" fmla="*/ 67 w 99"/>
                <a:gd name="T3" fmla="*/ 0 h 104"/>
                <a:gd name="T4" fmla="*/ 82 w 99"/>
                <a:gd name="T5" fmla="*/ 10 h 104"/>
                <a:gd name="T6" fmla="*/ 98 w 99"/>
                <a:gd name="T7" fmla="*/ 36 h 104"/>
                <a:gd name="T8" fmla="*/ 92 w 99"/>
                <a:gd name="T9" fmla="*/ 51 h 104"/>
                <a:gd name="T10" fmla="*/ 92 w 99"/>
                <a:gd name="T11" fmla="*/ 67 h 104"/>
                <a:gd name="T12" fmla="*/ 47 w 99"/>
                <a:gd name="T13" fmla="*/ 77 h 104"/>
                <a:gd name="T14" fmla="*/ 41 w 99"/>
                <a:gd name="T15" fmla="*/ 103 h 104"/>
                <a:gd name="T16" fmla="*/ 16 w 99"/>
                <a:gd name="T17" fmla="*/ 93 h 104"/>
                <a:gd name="T18" fmla="*/ 4 w 99"/>
                <a:gd name="T19" fmla="*/ 62 h 104"/>
                <a:gd name="T20" fmla="*/ 0 w 99"/>
                <a:gd name="T21" fmla="*/ 51 h 104"/>
                <a:gd name="T22" fmla="*/ 4 w 99"/>
                <a:gd name="T23" fmla="*/ 41 h 104"/>
                <a:gd name="T24" fmla="*/ 26 w 99"/>
                <a:gd name="T25" fmla="*/ 16 h 104"/>
                <a:gd name="T26" fmla="*/ 26 w 99"/>
                <a:gd name="T27" fmla="*/ 16 h 10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99"/>
                <a:gd name="T43" fmla="*/ 0 h 104"/>
                <a:gd name="T44" fmla="*/ 99 w 99"/>
                <a:gd name="T45" fmla="*/ 104 h 10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99" h="104">
                  <a:moveTo>
                    <a:pt x="26" y="16"/>
                  </a:moveTo>
                  <a:lnTo>
                    <a:pt x="67" y="0"/>
                  </a:lnTo>
                  <a:lnTo>
                    <a:pt x="82" y="10"/>
                  </a:lnTo>
                  <a:lnTo>
                    <a:pt x="98" y="36"/>
                  </a:lnTo>
                  <a:lnTo>
                    <a:pt x="92" y="51"/>
                  </a:lnTo>
                  <a:lnTo>
                    <a:pt x="92" y="67"/>
                  </a:lnTo>
                  <a:lnTo>
                    <a:pt x="47" y="77"/>
                  </a:lnTo>
                  <a:lnTo>
                    <a:pt x="41" y="103"/>
                  </a:lnTo>
                  <a:lnTo>
                    <a:pt x="16" y="93"/>
                  </a:lnTo>
                  <a:lnTo>
                    <a:pt x="4" y="62"/>
                  </a:lnTo>
                  <a:lnTo>
                    <a:pt x="0" y="51"/>
                  </a:lnTo>
                  <a:lnTo>
                    <a:pt x="4" y="41"/>
                  </a:lnTo>
                  <a:lnTo>
                    <a:pt x="26" y="16"/>
                  </a:lnTo>
                </a:path>
              </a:pathLst>
            </a:custGeom>
            <a:solidFill>
              <a:schemeClr val="bg1"/>
            </a:solidFill>
            <a:ln w="324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173" name="Freeform 172"/>
            <p:cNvSpPr>
              <a:spLocks noChangeArrowheads="1"/>
            </p:cNvSpPr>
            <p:nvPr/>
          </p:nvSpPr>
          <p:spPr bwMode="auto">
            <a:xfrm>
              <a:off x="2344167" y="4505325"/>
              <a:ext cx="447675" cy="1062038"/>
            </a:xfrm>
            <a:custGeom>
              <a:avLst/>
              <a:gdLst>
                <a:gd name="T0" fmla="*/ 135 w 707"/>
                <a:gd name="T1" fmla="*/ 4 h 1672"/>
                <a:gd name="T2" fmla="*/ 203 w 707"/>
                <a:gd name="T3" fmla="*/ 13 h 1672"/>
                <a:gd name="T4" fmla="*/ 286 w 707"/>
                <a:gd name="T5" fmla="*/ 4 h 1672"/>
                <a:gd name="T6" fmla="*/ 431 w 707"/>
                <a:gd name="T7" fmla="*/ 108 h 1672"/>
                <a:gd name="T8" fmla="*/ 540 w 707"/>
                <a:gd name="T9" fmla="*/ 155 h 1672"/>
                <a:gd name="T10" fmla="*/ 497 w 707"/>
                <a:gd name="T11" fmla="*/ 259 h 1672"/>
                <a:gd name="T12" fmla="*/ 628 w 707"/>
                <a:gd name="T13" fmla="*/ 263 h 1672"/>
                <a:gd name="T14" fmla="*/ 664 w 707"/>
                <a:gd name="T15" fmla="*/ 149 h 1672"/>
                <a:gd name="T16" fmla="*/ 706 w 707"/>
                <a:gd name="T17" fmla="*/ 216 h 1672"/>
                <a:gd name="T18" fmla="*/ 628 w 707"/>
                <a:gd name="T19" fmla="*/ 315 h 1672"/>
                <a:gd name="T20" fmla="*/ 565 w 707"/>
                <a:gd name="T21" fmla="*/ 408 h 1672"/>
                <a:gd name="T22" fmla="*/ 540 w 707"/>
                <a:gd name="T23" fmla="*/ 492 h 1672"/>
                <a:gd name="T24" fmla="*/ 540 w 707"/>
                <a:gd name="T25" fmla="*/ 564 h 1672"/>
                <a:gd name="T26" fmla="*/ 544 w 707"/>
                <a:gd name="T27" fmla="*/ 651 h 1672"/>
                <a:gd name="T28" fmla="*/ 597 w 707"/>
                <a:gd name="T29" fmla="*/ 693 h 1672"/>
                <a:gd name="T30" fmla="*/ 628 w 707"/>
                <a:gd name="T31" fmla="*/ 750 h 1672"/>
                <a:gd name="T32" fmla="*/ 529 w 707"/>
                <a:gd name="T33" fmla="*/ 858 h 1672"/>
                <a:gd name="T34" fmla="*/ 420 w 707"/>
                <a:gd name="T35" fmla="*/ 890 h 1672"/>
                <a:gd name="T36" fmla="*/ 420 w 707"/>
                <a:gd name="T37" fmla="*/ 968 h 1672"/>
                <a:gd name="T38" fmla="*/ 301 w 707"/>
                <a:gd name="T39" fmla="*/ 978 h 1672"/>
                <a:gd name="T40" fmla="*/ 327 w 707"/>
                <a:gd name="T41" fmla="*/ 1050 h 1672"/>
                <a:gd name="T42" fmla="*/ 379 w 707"/>
                <a:gd name="T43" fmla="*/ 1086 h 1672"/>
                <a:gd name="T44" fmla="*/ 327 w 707"/>
                <a:gd name="T45" fmla="*/ 1076 h 1672"/>
                <a:gd name="T46" fmla="*/ 322 w 707"/>
                <a:gd name="T47" fmla="*/ 1128 h 1672"/>
                <a:gd name="T48" fmla="*/ 296 w 707"/>
                <a:gd name="T49" fmla="*/ 1221 h 1672"/>
                <a:gd name="T50" fmla="*/ 301 w 707"/>
                <a:gd name="T51" fmla="*/ 1344 h 1672"/>
                <a:gd name="T52" fmla="*/ 286 w 707"/>
                <a:gd name="T53" fmla="*/ 1454 h 1672"/>
                <a:gd name="T54" fmla="*/ 244 w 707"/>
                <a:gd name="T55" fmla="*/ 1577 h 1672"/>
                <a:gd name="T56" fmla="*/ 244 w 707"/>
                <a:gd name="T57" fmla="*/ 1656 h 1672"/>
                <a:gd name="T58" fmla="*/ 109 w 707"/>
                <a:gd name="T59" fmla="*/ 1620 h 1672"/>
                <a:gd name="T60" fmla="*/ 52 w 707"/>
                <a:gd name="T61" fmla="*/ 1536 h 1672"/>
                <a:gd name="T62" fmla="*/ 78 w 707"/>
                <a:gd name="T63" fmla="*/ 1417 h 1672"/>
                <a:gd name="T64" fmla="*/ 78 w 707"/>
                <a:gd name="T65" fmla="*/ 1319 h 1672"/>
                <a:gd name="T66" fmla="*/ 68 w 707"/>
                <a:gd name="T67" fmla="*/ 1221 h 1672"/>
                <a:gd name="T68" fmla="*/ 78 w 707"/>
                <a:gd name="T69" fmla="*/ 1185 h 1672"/>
                <a:gd name="T70" fmla="*/ 42 w 707"/>
                <a:gd name="T71" fmla="*/ 1128 h 1672"/>
                <a:gd name="T72" fmla="*/ 37 w 707"/>
                <a:gd name="T73" fmla="*/ 1060 h 1672"/>
                <a:gd name="T74" fmla="*/ 16 w 707"/>
                <a:gd name="T75" fmla="*/ 874 h 1672"/>
                <a:gd name="T76" fmla="*/ 11 w 707"/>
                <a:gd name="T77" fmla="*/ 739 h 1672"/>
                <a:gd name="T78" fmla="*/ 42 w 707"/>
                <a:gd name="T79" fmla="*/ 615 h 1672"/>
                <a:gd name="T80" fmla="*/ 0 w 707"/>
                <a:gd name="T81" fmla="*/ 465 h 1672"/>
                <a:gd name="T82" fmla="*/ 37 w 707"/>
                <a:gd name="T83" fmla="*/ 300 h 1672"/>
                <a:gd name="T84" fmla="*/ 52 w 707"/>
                <a:gd name="T85" fmla="*/ 222 h 1672"/>
                <a:gd name="T86" fmla="*/ 52 w 707"/>
                <a:gd name="T87" fmla="*/ 139 h 1672"/>
                <a:gd name="T88" fmla="*/ 109 w 707"/>
                <a:gd name="T89" fmla="*/ 46 h 167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707"/>
                <a:gd name="T136" fmla="*/ 0 h 1672"/>
                <a:gd name="T137" fmla="*/ 707 w 707"/>
                <a:gd name="T138" fmla="*/ 1672 h 1672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707" h="1672">
                  <a:moveTo>
                    <a:pt x="109" y="46"/>
                  </a:moveTo>
                  <a:lnTo>
                    <a:pt x="119" y="13"/>
                  </a:lnTo>
                  <a:lnTo>
                    <a:pt x="135" y="4"/>
                  </a:lnTo>
                  <a:lnTo>
                    <a:pt x="135" y="0"/>
                  </a:lnTo>
                  <a:lnTo>
                    <a:pt x="161" y="13"/>
                  </a:lnTo>
                  <a:lnTo>
                    <a:pt x="203" y="13"/>
                  </a:lnTo>
                  <a:lnTo>
                    <a:pt x="229" y="40"/>
                  </a:lnTo>
                  <a:lnTo>
                    <a:pt x="244" y="4"/>
                  </a:lnTo>
                  <a:lnTo>
                    <a:pt x="286" y="4"/>
                  </a:lnTo>
                  <a:lnTo>
                    <a:pt x="337" y="57"/>
                  </a:lnTo>
                  <a:lnTo>
                    <a:pt x="379" y="98"/>
                  </a:lnTo>
                  <a:lnTo>
                    <a:pt x="431" y="108"/>
                  </a:lnTo>
                  <a:lnTo>
                    <a:pt x="472" y="129"/>
                  </a:lnTo>
                  <a:lnTo>
                    <a:pt x="519" y="139"/>
                  </a:lnTo>
                  <a:lnTo>
                    <a:pt x="540" y="155"/>
                  </a:lnTo>
                  <a:lnTo>
                    <a:pt x="529" y="191"/>
                  </a:lnTo>
                  <a:lnTo>
                    <a:pt x="513" y="216"/>
                  </a:lnTo>
                  <a:lnTo>
                    <a:pt x="497" y="259"/>
                  </a:lnTo>
                  <a:lnTo>
                    <a:pt x="544" y="263"/>
                  </a:lnTo>
                  <a:lnTo>
                    <a:pt x="586" y="284"/>
                  </a:lnTo>
                  <a:lnTo>
                    <a:pt x="628" y="263"/>
                  </a:lnTo>
                  <a:lnTo>
                    <a:pt x="664" y="232"/>
                  </a:lnTo>
                  <a:lnTo>
                    <a:pt x="674" y="191"/>
                  </a:lnTo>
                  <a:lnTo>
                    <a:pt x="664" y="149"/>
                  </a:lnTo>
                  <a:lnTo>
                    <a:pt x="674" y="108"/>
                  </a:lnTo>
                  <a:lnTo>
                    <a:pt x="679" y="175"/>
                  </a:lnTo>
                  <a:lnTo>
                    <a:pt x="706" y="216"/>
                  </a:lnTo>
                  <a:lnTo>
                    <a:pt x="695" y="259"/>
                  </a:lnTo>
                  <a:lnTo>
                    <a:pt x="664" y="284"/>
                  </a:lnTo>
                  <a:lnTo>
                    <a:pt x="628" y="315"/>
                  </a:lnTo>
                  <a:lnTo>
                    <a:pt x="607" y="347"/>
                  </a:lnTo>
                  <a:lnTo>
                    <a:pt x="581" y="382"/>
                  </a:lnTo>
                  <a:lnTo>
                    <a:pt x="565" y="408"/>
                  </a:lnTo>
                  <a:lnTo>
                    <a:pt x="544" y="414"/>
                  </a:lnTo>
                  <a:lnTo>
                    <a:pt x="544" y="449"/>
                  </a:lnTo>
                  <a:lnTo>
                    <a:pt x="540" y="492"/>
                  </a:lnTo>
                  <a:lnTo>
                    <a:pt x="540" y="533"/>
                  </a:lnTo>
                  <a:lnTo>
                    <a:pt x="540" y="558"/>
                  </a:lnTo>
                  <a:lnTo>
                    <a:pt x="540" y="564"/>
                  </a:lnTo>
                  <a:lnTo>
                    <a:pt x="540" y="610"/>
                  </a:lnTo>
                  <a:lnTo>
                    <a:pt x="540" y="625"/>
                  </a:lnTo>
                  <a:lnTo>
                    <a:pt x="544" y="651"/>
                  </a:lnTo>
                  <a:lnTo>
                    <a:pt x="571" y="657"/>
                  </a:lnTo>
                  <a:lnTo>
                    <a:pt x="597" y="682"/>
                  </a:lnTo>
                  <a:lnTo>
                    <a:pt x="597" y="693"/>
                  </a:lnTo>
                  <a:lnTo>
                    <a:pt x="597" y="719"/>
                  </a:lnTo>
                  <a:lnTo>
                    <a:pt x="628" y="735"/>
                  </a:lnTo>
                  <a:lnTo>
                    <a:pt x="628" y="750"/>
                  </a:lnTo>
                  <a:lnTo>
                    <a:pt x="612" y="791"/>
                  </a:lnTo>
                  <a:lnTo>
                    <a:pt x="597" y="833"/>
                  </a:lnTo>
                  <a:lnTo>
                    <a:pt x="529" y="858"/>
                  </a:lnTo>
                  <a:lnTo>
                    <a:pt x="462" y="868"/>
                  </a:lnTo>
                  <a:lnTo>
                    <a:pt x="395" y="868"/>
                  </a:lnTo>
                  <a:lnTo>
                    <a:pt x="420" y="890"/>
                  </a:lnTo>
                  <a:lnTo>
                    <a:pt x="420" y="915"/>
                  </a:lnTo>
                  <a:lnTo>
                    <a:pt x="409" y="952"/>
                  </a:lnTo>
                  <a:lnTo>
                    <a:pt x="420" y="968"/>
                  </a:lnTo>
                  <a:lnTo>
                    <a:pt x="405" y="993"/>
                  </a:lnTo>
                  <a:lnTo>
                    <a:pt x="348" y="993"/>
                  </a:lnTo>
                  <a:lnTo>
                    <a:pt x="301" y="978"/>
                  </a:lnTo>
                  <a:lnTo>
                    <a:pt x="301" y="1003"/>
                  </a:lnTo>
                  <a:lnTo>
                    <a:pt x="311" y="1024"/>
                  </a:lnTo>
                  <a:lnTo>
                    <a:pt x="327" y="1050"/>
                  </a:lnTo>
                  <a:lnTo>
                    <a:pt x="368" y="1050"/>
                  </a:lnTo>
                  <a:lnTo>
                    <a:pt x="379" y="1060"/>
                  </a:lnTo>
                  <a:lnTo>
                    <a:pt x="379" y="1086"/>
                  </a:lnTo>
                  <a:lnTo>
                    <a:pt x="364" y="1091"/>
                  </a:lnTo>
                  <a:lnTo>
                    <a:pt x="352" y="1076"/>
                  </a:lnTo>
                  <a:lnTo>
                    <a:pt x="327" y="1076"/>
                  </a:lnTo>
                  <a:lnTo>
                    <a:pt x="327" y="1091"/>
                  </a:lnTo>
                  <a:lnTo>
                    <a:pt x="348" y="1112"/>
                  </a:lnTo>
                  <a:lnTo>
                    <a:pt x="322" y="1128"/>
                  </a:lnTo>
                  <a:lnTo>
                    <a:pt x="327" y="1169"/>
                  </a:lnTo>
                  <a:lnTo>
                    <a:pt x="327" y="1221"/>
                  </a:lnTo>
                  <a:lnTo>
                    <a:pt x="296" y="1221"/>
                  </a:lnTo>
                  <a:lnTo>
                    <a:pt x="260" y="1262"/>
                  </a:lnTo>
                  <a:lnTo>
                    <a:pt x="254" y="1303"/>
                  </a:lnTo>
                  <a:lnTo>
                    <a:pt x="301" y="1344"/>
                  </a:lnTo>
                  <a:lnTo>
                    <a:pt x="348" y="1350"/>
                  </a:lnTo>
                  <a:lnTo>
                    <a:pt x="327" y="1412"/>
                  </a:lnTo>
                  <a:lnTo>
                    <a:pt x="286" y="1454"/>
                  </a:lnTo>
                  <a:lnTo>
                    <a:pt x="286" y="1495"/>
                  </a:lnTo>
                  <a:lnTo>
                    <a:pt x="254" y="1536"/>
                  </a:lnTo>
                  <a:lnTo>
                    <a:pt x="244" y="1577"/>
                  </a:lnTo>
                  <a:lnTo>
                    <a:pt x="260" y="1620"/>
                  </a:lnTo>
                  <a:lnTo>
                    <a:pt x="286" y="1671"/>
                  </a:lnTo>
                  <a:lnTo>
                    <a:pt x="244" y="1656"/>
                  </a:lnTo>
                  <a:lnTo>
                    <a:pt x="192" y="1656"/>
                  </a:lnTo>
                  <a:lnTo>
                    <a:pt x="151" y="1656"/>
                  </a:lnTo>
                  <a:lnTo>
                    <a:pt x="109" y="1620"/>
                  </a:lnTo>
                  <a:lnTo>
                    <a:pt x="109" y="1567"/>
                  </a:lnTo>
                  <a:lnTo>
                    <a:pt x="78" y="1567"/>
                  </a:lnTo>
                  <a:lnTo>
                    <a:pt x="52" y="1536"/>
                  </a:lnTo>
                  <a:lnTo>
                    <a:pt x="42" y="1485"/>
                  </a:lnTo>
                  <a:lnTo>
                    <a:pt x="68" y="1459"/>
                  </a:lnTo>
                  <a:lnTo>
                    <a:pt x="78" y="1417"/>
                  </a:lnTo>
                  <a:lnTo>
                    <a:pt x="68" y="1391"/>
                  </a:lnTo>
                  <a:lnTo>
                    <a:pt x="78" y="1360"/>
                  </a:lnTo>
                  <a:lnTo>
                    <a:pt x="78" y="1319"/>
                  </a:lnTo>
                  <a:lnTo>
                    <a:pt x="78" y="1283"/>
                  </a:lnTo>
                  <a:lnTo>
                    <a:pt x="78" y="1252"/>
                  </a:lnTo>
                  <a:lnTo>
                    <a:pt x="68" y="1221"/>
                  </a:lnTo>
                  <a:lnTo>
                    <a:pt x="52" y="1211"/>
                  </a:lnTo>
                  <a:lnTo>
                    <a:pt x="78" y="1211"/>
                  </a:lnTo>
                  <a:lnTo>
                    <a:pt x="78" y="1185"/>
                  </a:lnTo>
                  <a:lnTo>
                    <a:pt x="52" y="1185"/>
                  </a:lnTo>
                  <a:lnTo>
                    <a:pt x="52" y="1143"/>
                  </a:lnTo>
                  <a:lnTo>
                    <a:pt x="42" y="1128"/>
                  </a:lnTo>
                  <a:lnTo>
                    <a:pt x="16" y="1112"/>
                  </a:lnTo>
                  <a:lnTo>
                    <a:pt x="16" y="1050"/>
                  </a:lnTo>
                  <a:lnTo>
                    <a:pt x="37" y="1060"/>
                  </a:lnTo>
                  <a:lnTo>
                    <a:pt x="11" y="1003"/>
                  </a:lnTo>
                  <a:lnTo>
                    <a:pt x="11" y="941"/>
                  </a:lnTo>
                  <a:lnTo>
                    <a:pt x="16" y="874"/>
                  </a:lnTo>
                  <a:lnTo>
                    <a:pt x="37" y="868"/>
                  </a:lnTo>
                  <a:lnTo>
                    <a:pt x="11" y="807"/>
                  </a:lnTo>
                  <a:lnTo>
                    <a:pt x="11" y="739"/>
                  </a:lnTo>
                  <a:lnTo>
                    <a:pt x="37" y="723"/>
                  </a:lnTo>
                  <a:lnTo>
                    <a:pt x="27" y="672"/>
                  </a:lnTo>
                  <a:lnTo>
                    <a:pt x="42" y="615"/>
                  </a:lnTo>
                  <a:lnTo>
                    <a:pt x="27" y="558"/>
                  </a:lnTo>
                  <a:lnTo>
                    <a:pt x="16" y="506"/>
                  </a:lnTo>
                  <a:lnTo>
                    <a:pt x="0" y="465"/>
                  </a:lnTo>
                  <a:lnTo>
                    <a:pt x="11" y="414"/>
                  </a:lnTo>
                  <a:lnTo>
                    <a:pt x="11" y="341"/>
                  </a:lnTo>
                  <a:lnTo>
                    <a:pt x="37" y="300"/>
                  </a:lnTo>
                  <a:lnTo>
                    <a:pt x="52" y="263"/>
                  </a:lnTo>
                  <a:lnTo>
                    <a:pt x="68" y="247"/>
                  </a:lnTo>
                  <a:lnTo>
                    <a:pt x="52" y="222"/>
                  </a:lnTo>
                  <a:lnTo>
                    <a:pt x="62" y="206"/>
                  </a:lnTo>
                  <a:lnTo>
                    <a:pt x="52" y="165"/>
                  </a:lnTo>
                  <a:lnTo>
                    <a:pt x="52" y="139"/>
                  </a:lnTo>
                  <a:lnTo>
                    <a:pt x="62" y="124"/>
                  </a:lnTo>
                  <a:lnTo>
                    <a:pt x="104" y="108"/>
                  </a:lnTo>
                  <a:lnTo>
                    <a:pt x="109" y="46"/>
                  </a:lnTo>
                </a:path>
              </a:pathLst>
            </a:custGeom>
            <a:solidFill>
              <a:schemeClr val="bg1"/>
            </a:solidFill>
            <a:ln w="324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174" name="Freeform 173"/>
            <p:cNvSpPr>
              <a:spLocks noChangeArrowheads="1"/>
            </p:cNvSpPr>
            <p:nvPr/>
          </p:nvSpPr>
          <p:spPr bwMode="auto">
            <a:xfrm>
              <a:off x="2525142" y="5583238"/>
              <a:ext cx="111125" cy="95250"/>
            </a:xfrm>
            <a:custGeom>
              <a:avLst/>
              <a:gdLst>
                <a:gd name="T0" fmla="*/ 37 w 177"/>
                <a:gd name="T1" fmla="*/ 140 h 152"/>
                <a:gd name="T2" fmla="*/ 16 w 177"/>
                <a:gd name="T3" fmla="*/ 73 h 152"/>
                <a:gd name="T4" fmla="*/ 0 w 177"/>
                <a:gd name="T5" fmla="*/ 0 h 152"/>
                <a:gd name="T6" fmla="*/ 26 w 177"/>
                <a:gd name="T7" fmla="*/ 21 h 152"/>
                <a:gd name="T8" fmla="*/ 37 w 177"/>
                <a:gd name="T9" fmla="*/ 47 h 152"/>
                <a:gd name="T10" fmla="*/ 94 w 177"/>
                <a:gd name="T11" fmla="*/ 83 h 152"/>
                <a:gd name="T12" fmla="*/ 135 w 177"/>
                <a:gd name="T13" fmla="*/ 114 h 152"/>
                <a:gd name="T14" fmla="*/ 176 w 177"/>
                <a:gd name="T15" fmla="*/ 125 h 152"/>
                <a:gd name="T16" fmla="*/ 124 w 177"/>
                <a:gd name="T17" fmla="*/ 151 h 152"/>
                <a:gd name="T18" fmla="*/ 78 w 177"/>
                <a:gd name="T19" fmla="*/ 140 h 152"/>
                <a:gd name="T20" fmla="*/ 37 w 177"/>
                <a:gd name="T21" fmla="*/ 140 h 152"/>
                <a:gd name="T22" fmla="*/ 37 w 177"/>
                <a:gd name="T23" fmla="*/ 140 h 15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7"/>
                <a:gd name="T37" fmla="*/ 0 h 152"/>
                <a:gd name="T38" fmla="*/ 177 w 177"/>
                <a:gd name="T39" fmla="*/ 152 h 15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7" h="152">
                  <a:moveTo>
                    <a:pt x="37" y="140"/>
                  </a:moveTo>
                  <a:lnTo>
                    <a:pt x="16" y="73"/>
                  </a:lnTo>
                  <a:lnTo>
                    <a:pt x="0" y="0"/>
                  </a:lnTo>
                  <a:lnTo>
                    <a:pt x="26" y="21"/>
                  </a:lnTo>
                  <a:lnTo>
                    <a:pt x="37" y="47"/>
                  </a:lnTo>
                  <a:lnTo>
                    <a:pt x="94" y="83"/>
                  </a:lnTo>
                  <a:lnTo>
                    <a:pt x="135" y="114"/>
                  </a:lnTo>
                  <a:lnTo>
                    <a:pt x="176" y="125"/>
                  </a:lnTo>
                  <a:lnTo>
                    <a:pt x="124" y="151"/>
                  </a:lnTo>
                  <a:lnTo>
                    <a:pt x="78" y="140"/>
                  </a:lnTo>
                  <a:lnTo>
                    <a:pt x="37" y="140"/>
                  </a:lnTo>
                </a:path>
              </a:pathLst>
            </a:custGeom>
            <a:solidFill>
              <a:schemeClr val="bg1"/>
            </a:solidFill>
            <a:ln w="324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175" name="Freeform 174"/>
            <p:cNvSpPr>
              <a:spLocks noChangeArrowheads="1"/>
            </p:cNvSpPr>
            <p:nvPr/>
          </p:nvSpPr>
          <p:spPr bwMode="auto">
            <a:xfrm>
              <a:off x="2126679" y="3060700"/>
              <a:ext cx="20638" cy="41275"/>
            </a:xfrm>
            <a:custGeom>
              <a:avLst/>
              <a:gdLst>
                <a:gd name="T0" fmla="*/ 25 w 32"/>
                <a:gd name="T1" fmla="*/ 67 h 68"/>
                <a:gd name="T2" fmla="*/ 15 w 32"/>
                <a:gd name="T3" fmla="*/ 51 h 68"/>
                <a:gd name="T4" fmla="*/ 15 w 32"/>
                <a:gd name="T5" fmla="*/ 41 h 68"/>
                <a:gd name="T6" fmla="*/ 15 w 32"/>
                <a:gd name="T7" fmla="*/ 16 h 68"/>
                <a:gd name="T8" fmla="*/ 0 w 32"/>
                <a:gd name="T9" fmla="*/ 10 h 68"/>
                <a:gd name="T10" fmla="*/ 0 w 32"/>
                <a:gd name="T11" fmla="*/ 0 h 68"/>
                <a:gd name="T12" fmla="*/ 15 w 32"/>
                <a:gd name="T13" fmla="*/ 10 h 68"/>
                <a:gd name="T14" fmla="*/ 31 w 32"/>
                <a:gd name="T15" fmla="*/ 41 h 68"/>
                <a:gd name="T16" fmla="*/ 25 w 32"/>
                <a:gd name="T17" fmla="*/ 67 h 68"/>
                <a:gd name="T18" fmla="*/ 25 w 32"/>
                <a:gd name="T19" fmla="*/ 67 h 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2"/>
                <a:gd name="T31" fmla="*/ 0 h 68"/>
                <a:gd name="T32" fmla="*/ 32 w 32"/>
                <a:gd name="T33" fmla="*/ 68 h 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2" h="68">
                  <a:moveTo>
                    <a:pt x="25" y="67"/>
                  </a:moveTo>
                  <a:lnTo>
                    <a:pt x="15" y="51"/>
                  </a:lnTo>
                  <a:lnTo>
                    <a:pt x="15" y="41"/>
                  </a:lnTo>
                  <a:lnTo>
                    <a:pt x="15" y="16"/>
                  </a:lnTo>
                  <a:lnTo>
                    <a:pt x="0" y="10"/>
                  </a:lnTo>
                  <a:lnTo>
                    <a:pt x="0" y="0"/>
                  </a:lnTo>
                  <a:lnTo>
                    <a:pt x="15" y="10"/>
                  </a:lnTo>
                  <a:lnTo>
                    <a:pt x="31" y="41"/>
                  </a:lnTo>
                  <a:lnTo>
                    <a:pt x="25" y="67"/>
                  </a:lnTo>
                </a:path>
              </a:pathLst>
            </a:custGeom>
            <a:solidFill>
              <a:schemeClr val="bg1"/>
            </a:solidFill>
            <a:ln w="324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176" name="Freeform 175"/>
            <p:cNvSpPr>
              <a:spLocks noChangeArrowheads="1"/>
            </p:cNvSpPr>
            <p:nvPr/>
          </p:nvSpPr>
          <p:spPr bwMode="auto">
            <a:xfrm>
              <a:off x="2107629" y="3125788"/>
              <a:ext cx="12700" cy="19050"/>
            </a:xfrm>
            <a:custGeom>
              <a:avLst/>
              <a:gdLst>
                <a:gd name="T0" fmla="*/ 6 w 22"/>
                <a:gd name="T1" fmla="*/ 31 h 32"/>
                <a:gd name="T2" fmla="*/ 0 w 22"/>
                <a:gd name="T3" fmla="*/ 20 h 32"/>
                <a:gd name="T4" fmla="*/ 6 w 22"/>
                <a:gd name="T5" fmla="*/ 15 h 32"/>
                <a:gd name="T6" fmla="*/ 6 w 22"/>
                <a:gd name="T7" fmla="*/ 0 h 32"/>
                <a:gd name="T8" fmla="*/ 21 w 22"/>
                <a:gd name="T9" fmla="*/ 0 h 32"/>
                <a:gd name="T10" fmla="*/ 21 w 22"/>
                <a:gd name="T11" fmla="*/ 20 h 32"/>
                <a:gd name="T12" fmla="*/ 6 w 22"/>
                <a:gd name="T13" fmla="*/ 31 h 32"/>
                <a:gd name="T14" fmla="*/ 6 w 22"/>
                <a:gd name="T15" fmla="*/ 31 h 3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"/>
                <a:gd name="T25" fmla="*/ 0 h 32"/>
                <a:gd name="T26" fmla="*/ 22 w 22"/>
                <a:gd name="T27" fmla="*/ 32 h 3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" h="32">
                  <a:moveTo>
                    <a:pt x="6" y="31"/>
                  </a:moveTo>
                  <a:lnTo>
                    <a:pt x="0" y="20"/>
                  </a:lnTo>
                  <a:lnTo>
                    <a:pt x="6" y="15"/>
                  </a:lnTo>
                  <a:lnTo>
                    <a:pt x="6" y="0"/>
                  </a:lnTo>
                  <a:lnTo>
                    <a:pt x="21" y="0"/>
                  </a:lnTo>
                  <a:lnTo>
                    <a:pt x="21" y="20"/>
                  </a:lnTo>
                  <a:lnTo>
                    <a:pt x="6" y="31"/>
                  </a:lnTo>
                </a:path>
              </a:pathLst>
            </a:custGeom>
            <a:solidFill>
              <a:schemeClr val="bg1"/>
            </a:solidFill>
            <a:ln w="324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177" name="Freeform 176"/>
            <p:cNvSpPr>
              <a:spLocks noChangeArrowheads="1"/>
            </p:cNvSpPr>
            <p:nvPr/>
          </p:nvSpPr>
          <p:spPr bwMode="auto">
            <a:xfrm>
              <a:off x="2147317" y="3109913"/>
              <a:ext cx="22225" cy="28575"/>
            </a:xfrm>
            <a:custGeom>
              <a:avLst/>
              <a:gdLst>
                <a:gd name="T0" fmla="*/ 36 w 37"/>
                <a:gd name="T1" fmla="*/ 46 h 47"/>
                <a:gd name="T2" fmla="*/ 20 w 37"/>
                <a:gd name="T3" fmla="*/ 41 h 47"/>
                <a:gd name="T4" fmla="*/ 26 w 37"/>
                <a:gd name="T5" fmla="*/ 26 h 47"/>
                <a:gd name="T6" fmla="*/ 0 w 37"/>
                <a:gd name="T7" fmla="*/ 4 h 47"/>
                <a:gd name="T8" fmla="*/ 10 w 37"/>
                <a:gd name="T9" fmla="*/ 0 h 47"/>
                <a:gd name="T10" fmla="*/ 36 w 37"/>
                <a:gd name="T11" fmla="*/ 26 h 47"/>
                <a:gd name="T12" fmla="*/ 36 w 37"/>
                <a:gd name="T13" fmla="*/ 46 h 47"/>
                <a:gd name="T14" fmla="*/ 36 w 37"/>
                <a:gd name="T15" fmla="*/ 46 h 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7"/>
                <a:gd name="T25" fmla="*/ 0 h 47"/>
                <a:gd name="T26" fmla="*/ 37 w 37"/>
                <a:gd name="T27" fmla="*/ 47 h 4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7" h="47">
                  <a:moveTo>
                    <a:pt x="36" y="46"/>
                  </a:moveTo>
                  <a:lnTo>
                    <a:pt x="20" y="41"/>
                  </a:lnTo>
                  <a:lnTo>
                    <a:pt x="26" y="26"/>
                  </a:lnTo>
                  <a:lnTo>
                    <a:pt x="0" y="4"/>
                  </a:lnTo>
                  <a:lnTo>
                    <a:pt x="10" y="0"/>
                  </a:lnTo>
                  <a:lnTo>
                    <a:pt x="36" y="26"/>
                  </a:lnTo>
                  <a:lnTo>
                    <a:pt x="36" y="46"/>
                  </a:lnTo>
                </a:path>
              </a:pathLst>
            </a:custGeom>
            <a:solidFill>
              <a:schemeClr val="bg1"/>
            </a:solidFill>
            <a:ln w="324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178" name="Freeform 177"/>
            <p:cNvSpPr>
              <a:spLocks noChangeArrowheads="1"/>
            </p:cNvSpPr>
            <p:nvPr/>
          </p:nvSpPr>
          <p:spPr bwMode="auto">
            <a:xfrm>
              <a:off x="2093342" y="3070225"/>
              <a:ext cx="33337" cy="12700"/>
            </a:xfrm>
            <a:custGeom>
              <a:avLst/>
              <a:gdLst>
                <a:gd name="T0" fmla="*/ 11 w 54"/>
                <a:gd name="T1" fmla="*/ 20 h 21"/>
                <a:gd name="T2" fmla="*/ 0 w 54"/>
                <a:gd name="T3" fmla="*/ 0 h 21"/>
                <a:gd name="T4" fmla="*/ 21 w 54"/>
                <a:gd name="T5" fmla="*/ 0 h 21"/>
                <a:gd name="T6" fmla="*/ 43 w 54"/>
                <a:gd name="T7" fmla="*/ 0 h 21"/>
                <a:gd name="T8" fmla="*/ 53 w 54"/>
                <a:gd name="T9" fmla="*/ 0 h 21"/>
                <a:gd name="T10" fmla="*/ 11 w 54"/>
                <a:gd name="T11" fmla="*/ 20 h 21"/>
                <a:gd name="T12" fmla="*/ 11 w 54"/>
                <a:gd name="T13" fmla="*/ 20 h 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4"/>
                <a:gd name="T22" fmla="*/ 0 h 21"/>
                <a:gd name="T23" fmla="*/ 54 w 54"/>
                <a:gd name="T24" fmla="*/ 21 h 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4" h="21">
                  <a:moveTo>
                    <a:pt x="11" y="20"/>
                  </a:moveTo>
                  <a:lnTo>
                    <a:pt x="0" y="0"/>
                  </a:lnTo>
                  <a:lnTo>
                    <a:pt x="21" y="0"/>
                  </a:lnTo>
                  <a:lnTo>
                    <a:pt x="43" y="0"/>
                  </a:lnTo>
                  <a:lnTo>
                    <a:pt x="53" y="0"/>
                  </a:lnTo>
                  <a:lnTo>
                    <a:pt x="11" y="20"/>
                  </a:lnTo>
                </a:path>
              </a:pathLst>
            </a:custGeom>
            <a:solidFill>
              <a:schemeClr val="bg1"/>
            </a:solidFill>
            <a:ln w="324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179" name="Freeform 178"/>
            <p:cNvSpPr>
              <a:spLocks noChangeArrowheads="1"/>
            </p:cNvSpPr>
            <p:nvPr/>
          </p:nvSpPr>
          <p:spPr bwMode="auto">
            <a:xfrm>
              <a:off x="2221929" y="3246438"/>
              <a:ext cx="23813" cy="11112"/>
            </a:xfrm>
            <a:custGeom>
              <a:avLst/>
              <a:gdLst>
                <a:gd name="T0" fmla="*/ 10 w 37"/>
                <a:gd name="T1" fmla="*/ 16 h 17"/>
                <a:gd name="T2" fmla="*/ 0 w 37"/>
                <a:gd name="T3" fmla="*/ 5 h 17"/>
                <a:gd name="T4" fmla="*/ 16 w 37"/>
                <a:gd name="T5" fmla="*/ 0 h 17"/>
                <a:gd name="T6" fmla="*/ 36 w 37"/>
                <a:gd name="T7" fmla="*/ 0 h 17"/>
                <a:gd name="T8" fmla="*/ 26 w 37"/>
                <a:gd name="T9" fmla="*/ 16 h 17"/>
                <a:gd name="T10" fmla="*/ 10 w 37"/>
                <a:gd name="T11" fmla="*/ 16 h 17"/>
                <a:gd name="T12" fmla="*/ 10 w 37"/>
                <a:gd name="T13" fmla="*/ 16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7"/>
                <a:gd name="T22" fmla="*/ 0 h 17"/>
                <a:gd name="T23" fmla="*/ 37 w 3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7" h="17">
                  <a:moveTo>
                    <a:pt x="10" y="16"/>
                  </a:moveTo>
                  <a:lnTo>
                    <a:pt x="0" y="5"/>
                  </a:lnTo>
                  <a:lnTo>
                    <a:pt x="16" y="0"/>
                  </a:lnTo>
                  <a:lnTo>
                    <a:pt x="36" y="0"/>
                  </a:lnTo>
                  <a:lnTo>
                    <a:pt x="26" y="16"/>
                  </a:lnTo>
                  <a:lnTo>
                    <a:pt x="10" y="16"/>
                  </a:lnTo>
                </a:path>
              </a:pathLst>
            </a:custGeom>
            <a:solidFill>
              <a:schemeClr val="bg1"/>
            </a:solidFill>
            <a:ln w="324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180" name="Freeform 179"/>
            <p:cNvSpPr>
              <a:spLocks noChangeArrowheads="1"/>
            </p:cNvSpPr>
            <p:nvPr/>
          </p:nvSpPr>
          <p:spPr bwMode="auto">
            <a:xfrm>
              <a:off x="2177479" y="3135313"/>
              <a:ext cx="12700" cy="19050"/>
            </a:xfrm>
            <a:custGeom>
              <a:avLst/>
              <a:gdLst>
                <a:gd name="T0" fmla="*/ 4 w 21"/>
                <a:gd name="T1" fmla="*/ 31 h 32"/>
                <a:gd name="T2" fmla="*/ 4 w 21"/>
                <a:gd name="T3" fmla="*/ 25 h 32"/>
                <a:gd name="T4" fmla="*/ 0 w 21"/>
                <a:gd name="T5" fmla="*/ 4 h 32"/>
                <a:gd name="T6" fmla="*/ 4 w 21"/>
                <a:gd name="T7" fmla="*/ 0 h 32"/>
                <a:gd name="T8" fmla="*/ 20 w 21"/>
                <a:gd name="T9" fmla="*/ 31 h 32"/>
                <a:gd name="T10" fmla="*/ 4 w 21"/>
                <a:gd name="T11" fmla="*/ 31 h 32"/>
                <a:gd name="T12" fmla="*/ 4 w 21"/>
                <a:gd name="T13" fmla="*/ 31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"/>
                <a:gd name="T22" fmla="*/ 0 h 32"/>
                <a:gd name="T23" fmla="*/ 21 w 21"/>
                <a:gd name="T24" fmla="*/ 32 h 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" h="32">
                  <a:moveTo>
                    <a:pt x="4" y="31"/>
                  </a:moveTo>
                  <a:lnTo>
                    <a:pt x="4" y="25"/>
                  </a:lnTo>
                  <a:lnTo>
                    <a:pt x="0" y="4"/>
                  </a:lnTo>
                  <a:lnTo>
                    <a:pt x="4" y="0"/>
                  </a:lnTo>
                  <a:lnTo>
                    <a:pt x="20" y="31"/>
                  </a:lnTo>
                  <a:lnTo>
                    <a:pt x="4" y="31"/>
                  </a:lnTo>
                </a:path>
              </a:pathLst>
            </a:custGeom>
            <a:solidFill>
              <a:schemeClr val="bg1"/>
            </a:solidFill>
            <a:ln w="324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181" name="Freeform 180"/>
            <p:cNvSpPr>
              <a:spLocks noChangeArrowheads="1"/>
            </p:cNvSpPr>
            <p:nvPr/>
          </p:nvSpPr>
          <p:spPr bwMode="auto">
            <a:xfrm>
              <a:off x="2185417" y="3171825"/>
              <a:ext cx="11112" cy="25400"/>
            </a:xfrm>
            <a:custGeom>
              <a:avLst/>
              <a:gdLst>
                <a:gd name="T0" fmla="*/ 16 w 17"/>
                <a:gd name="T1" fmla="*/ 41 h 42"/>
                <a:gd name="T2" fmla="*/ 0 w 17"/>
                <a:gd name="T3" fmla="*/ 0 h 42"/>
                <a:gd name="T4" fmla="*/ 16 w 17"/>
                <a:gd name="T5" fmla="*/ 35 h 42"/>
                <a:gd name="T6" fmla="*/ 16 w 17"/>
                <a:gd name="T7" fmla="*/ 41 h 42"/>
                <a:gd name="T8" fmla="*/ 16 w 17"/>
                <a:gd name="T9" fmla="*/ 41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42"/>
                <a:gd name="T17" fmla="*/ 17 w 17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42">
                  <a:moveTo>
                    <a:pt x="16" y="41"/>
                  </a:moveTo>
                  <a:lnTo>
                    <a:pt x="0" y="0"/>
                  </a:lnTo>
                  <a:lnTo>
                    <a:pt x="16" y="35"/>
                  </a:lnTo>
                  <a:lnTo>
                    <a:pt x="16" y="41"/>
                  </a:lnTo>
                </a:path>
              </a:pathLst>
            </a:custGeom>
            <a:solidFill>
              <a:schemeClr val="bg1"/>
            </a:solidFill>
            <a:ln w="324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182" name="Freeform 181"/>
            <p:cNvSpPr>
              <a:spLocks noChangeArrowheads="1"/>
            </p:cNvSpPr>
            <p:nvPr/>
          </p:nvSpPr>
          <p:spPr bwMode="auto">
            <a:xfrm>
              <a:off x="2120329" y="3154363"/>
              <a:ext cx="6350" cy="11112"/>
            </a:xfrm>
            <a:custGeom>
              <a:avLst/>
              <a:gdLst>
                <a:gd name="T0" fmla="*/ 0 w 11"/>
                <a:gd name="T1" fmla="*/ 16 h 17"/>
                <a:gd name="T2" fmla="*/ 0 w 11"/>
                <a:gd name="T3" fmla="*/ 10 h 17"/>
                <a:gd name="T4" fmla="*/ 10 w 11"/>
                <a:gd name="T5" fmla="*/ 0 h 17"/>
                <a:gd name="T6" fmla="*/ 10 w 11"/>
                <a:gd name="T7" fmla="*/ 16 h 17"/>
                <a:gd name="T8" fmla="*/ 0 w 11"/>
                <a:gd name="T9" fmla="*/ 16 h 17"/>
                <a:gd name="T10" fmla="*/ 0 w 11"/>
                <a:gd name="T11" fmla="*/ 16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"/>
                <a:gd name="T19" fmla="*/ 0 h 17"/>
                <a:gd name="T20" fmla="*/ 11 w 11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" h="17">
                  <a:moveTo>
                    <a:pt x="0" y="16"/>
                  </a:moveTo>
                  <a:lnTo>
                    <a:pt x="0" y="10"/>
                  </a:lnTo>
                  <a:lnTo>
                    <a:pt x="10" y="0"/>
                  </a:lnTo>
                  <a:lnTo>
                    <a:pt x="10" y="16"/>
                  </a:lnTo>
                  <a:lnTo>
                    <a:pt x="0" y="16"/>
                  </a:lnTo>
                </a:path>
              </a:pathLst>
            </a:custGeom>
            <a:solidFill>
              <a:schemeClr val="bg1"/>
            </a:solidFill>
            <a:ln w="324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183" name="Freeform 182"/>
            <p:cNvSpPr>
              <a:spLocks noChangeArrowheads="1"/>
            </p:cNvSpPr>
            <p:nvPr/>
          </p:nvSpPr>
          <p:spPr bwMode="auto">
            <a:xfrm>
              <a:off x="2245742" y="3208338"/>
              <a:ext cx="9525" cy="6350"/>
            </a:xfrm>
            <a:custGeom>
              <a:avLst/>
              <a:gdLst>
                <a:gd name="T0" fmla="*/ 16 w 17"/>
                <a:gd name="T1" fmla="*/ 10 h 11"/>
                <a:gd name="T2" fmla="*/ 0 w 17"/>
                <a:gd name="T3" fmla="*/ 10 h 11"/>
                <a:gd name="T4" fmla="*/ 0 w 17"/>
                <a:gd name="T5" fmla="*/ 0 h 11"/>
                <a:gd name="T6" fmla="*/ 16 w 17"/>
                <a:gd name="T7" fmla="*/ 10 h 11"/>
                <a:gd name="T8" fmla="*/ 16 w 17"/>
                <a:gd name="T9" fmla="*/ 1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1"/>
                <a:gd name="T17" fmla="*/ 17 w 17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1">
                  <a:moveTo>
                    <a:pt x="16" y="10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16" y="10"/>
                  </a:lnTo>
                </a:path>
              </a:pathLst>
            </a:custGeom>
            <a:solidFill>
              <a:schemeClr val="bg1"/>
            </a:solidFill>
            <a:ln w="324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184" name="Freeform 183"/>
            <p:cNvSpPr>
              <a:spLocks noChangeArrowheads="1"/>
            </p:cNvSpPr>
            <p:nvPr/>
          </p:nvSpPr>
          <p:spPr bwMode="auto">
            <a:xfrm>
              <a:off x="2601342" y="3489325"/>
              <a:ext cx="9525" cy="17463"/>
            </a:xfrm>
            <a:custGeom>
              <a:avLst/>
              <a:gdLst>
                <a:gd name="T0" fmla="*/ 5 w 17"/>
                <a:gd name="T1" fmla="*/ 26 h 27"/>
                <a:gd name="T2" fmla="*/ 0 w 17"/>
                <a:gd name="T3" fmla="*/ 0 h 27"/>
                <a:gd name="T4" fmla="*/ 5 w 17"/>
                <a:gd name="T5" fmla="*/ 0 h 27"/>
                <a:gd name="T6" fmla="*/ 16 w 17"/>
                <a:gd name="T7" fmla="*/ 16 h 27"/>
                <a:gd name="T8" fmla="*/ 5 w 17"/>
                <a:gd name="T9" fmla="*/ 26 h 27"/>
                <a:gd name="T10" fmla="*/ 5 w 17"/>
                <a:gd name="T11" fmla="*/ 26 h 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27"/>
                <a:gd name="T20" fmla="*/ 17 w 17"/>
                <a:gd name="T21" fmla="*/ 27 h 2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27">
                  <a:moveTo>
                    <a:pt x="5" y="26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16" y="16"/>
                  </a:lnTo>
                  <a:lnTo>
                    <a:pt x="5" y="26"/>
                  </a:lnTo>
                </a:path>
              </a:pathLst>
            </a:custGeom>
            <a:solidFill>
              <a:schemeClr val="bg1"/>
            </a:solidFill>
            <a:ln w="324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185" name="Freeform 184"/>
            <p:cNvSpPr>
              <a:spLocks noChangeArrowheads="1"/>
            </p:cNvSpPr>
            <p:nvPr/>
          </p:nvSpPr>
          <p:spPr bwMode="auto">
            <a:xfrm>
              <a:off x="1775842" y="3325813"/>
              <a:ext cx="39687" cy="76200"/>
            </a:xfrm>
            <a:custGeom>
              <a:avLst/>
              <a:gdLst>
                <a:gd name="T0" fmla="*/ 10 w 64"/>
                <a:gd name="T1" fmla="*/ 26 h 120"/>
                <a:gd name="T2" fmla="*/ 36 w 64"/>
                <a:gd name="T3" fmla="*/ 0 h 120"/>
                <a:gd name="T4" fmla="*/ 52 w 64"/>
                <a:gd name="T5" fmla="*/ 0 h 120"/>
                <a:gd name="T6" fmla="*/ 63 w 64"/>
                <a:gd name="T7" fmla="*/ 10 h 120"/>
                <a:gd name="T8" fmla="*/ 52 w 64"/>
                <a:gd name="T9" fmla="*/ 51 h 120"/>
                <a:gd name="T10" fmla="*/ 42 w 64"/>
                <a:gd name="T11" fmla="*/ 82 h 120"/>
                <a:gd name="T12" fmla="*/ 26 w 64"/>
                <a:gd name="T13" fmla="*/ 98 h 120"/>
                <a:gd name="T14" fmla="*/ 10 w 64"/>
                <a:gd name="T15" fmla="*/ 119 h 120"/>
                <a:gd name="T16" fmla="*/ 0 w 64"/>
                <a:gd name="T17" fmla="*/ 108 h 120"/>
                <a:gd name="T18" fmla="*/ 10 w 64"/>
                <a:gd name="T19" fmla="*/ 26 h 120"/>
                <a:gd name="T20" fmla="*/ 10 w 64"/>
                <a:gd name="T21" fmla="*/ 26 h 1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4"/>
                <a:gd name="T34" fmla="*/ 0 h 120"/>
                <a:gd name="T35" fmla="*/ 64 w 64"/>
                <a:gd name="T36" fmla="*/ 120 h 12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4" h="120">
                  <a:moveTo>
                    <a:pt x="10" y="26"/>
                  </a:moveTo>
                  <a:lnTo>
                    <a:pt x="36" y="0"/>
                  </a:lnTo>
                  <a:lnTo>
                    <a:pt x="52" y="0"/>
                  </a:lnTo>
                  <a:lnTo>
                    <a:pt x="63" y="10"/>
                  </a:lnTo>
                  <a:lnTo>
                    <a:pt x="52" y="51"/>
                  </a:lnTo>
                  <a:lnTo>
                    <a:pt x="42" y="82"/>
                  </a:lnTo>
                  <a:lnTo>
                    <a:pt x="26" y="98"/>
                  </a:lnTo>
                  <a:lnTo>
                    <a:pt x="10" y="119"/>
                  </a:lnTo>
                  <a:lnTo>
                    <a:pt x="0" y="108"/>
                  </a:lnTo>
                  <a:lnTo>
                    <a:pt x="10" y="26"/>
                  </a:lnTo>
                </a:path>
              </a:pathLst>
            </a:custGeom>
            <a:solidFill>
              <a:schemeClr val="bg1"/>
            </a:solidFill>
            <a:ln w="324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186" name="Freeform 185"/>
            <p:cNvSpPr>
              <a:spLocks noChangeArrowheads="1"/>
            </p:cNvSpPr>
            <p:nvPr/>
          </p:nvSpPr>
          <p:spPr bwMode="auto">
            <a:xfrm>
              <a:off x="2317179" y="4148138"/>
              <a:ext cx="346075" cy="387350"/>
            </a:xfrm>
            <a:custGeom>
              <a:avLst/>
              <a:gdLst>
                <a:gd name="T0" fmla="*/ 16 w 545"/>
                <a:gd name="T1" fmla="*/ 259 h 611"/>
                <a:gd name="T2" fmla="*/ 27 w 545"/>
                <a:gd name="T3" fmla="*/ 212 h 611"/>
                <a:gd name="T4" fmla="*/ 27 w 545"/>
                <a:gd name="T5" fmla="*/ 175 h 611"/>
                <a:gd name="T6" fmla="*/ 41 w 545"/>
                <a:gd name="T7" fmla="*/ 118 h 611"/>
                <a:gd name="T8" fmla="*/ 0 w 545"/>
                <a:gd name="T9" fmla="*/ 51 h 611"/>
                <a:gd name="T10" fmla="*/ 52 w 545"/>
                <a:gd name="T11" fmla="*/ 61 h 611"/>
                <a:gd name="T12" fmla="*/ 78 w 545"/>
                <a:gd name="T13" fmla="*/ 41 h 611"/>
                <a:gd name="T14" fmla="*/ 135 w 545"/>
                <a:gd name="T15" fmla="*/ 0 h 611"/>
                <a:gd name="T16" fmla="*/ 187 w 545"/>
                <a:gd name="T17" fmla="*/ 0 h 611"/>
                <a:gd name="T18" fmla="*/ 192 w 545"/>
                <a:gd name="T19" fmla="*/ 61 h 611"/>
                <a:gd name="T20" fmla="*/ 213 w 545"/>
                <a:gd name="T21" fmla="*/ 103 h 611"/>
                <a:gd name="T22" fmla="*/ 254 w 545"/>
                <a:gd name="T23" fmla="*/ 129 h 611"/>
                <a:gd name="T24" fmla="*/ 327 w 545"/>
                <a:gd name="T25" fmla="*/ 149 h 611"/>
                <a:gd name="T26" fmla="*/ 409 w 545"/>
                <a:gd name="T27" fmla="*/ 186 h 611"/>
                <a:gd name="T28" fmla="*/ 420 w 545"/>
                <a:gd name="T29" fmla="*/ 243 h 611"/>
                <a:gd name="T30" fmla="*/ 420 w 545"/>
                <a:gd name="T31" fmla="*/ 294 h 611"/>
                <a:gd name="T32" fmla="*/ 513 w 545"/>
                <a:gd name="T33" fmla="*/ 304 h 611"/>
                <a:gd name="T34" fmla="*/ 544 w 545"/>
                <a:gd name="T35" fmla="*/ 367 h 611"/>
                <a:gd name="T36" fmla="*/ 544 w 545"/>
                <a:gd name="T37" fmla="*/ 429 h 611"/>
                <a:gd name="T38" fmla="*/ 528 w 545"/>
                <a:gd name="T39" fmla="*/ 486 h 611"/>
                <a:gd name="T40" fmla="*/ 497 w 545"/>
                <a:gd name="T41" fmla="*/ 455 h 611"/>
                <a:gd name="T42" fmla="*/ 368 w 545"/>
                <a:gd name="T43" fmla="*/ 455 h 611"/>
                <a:gd name="T44" fmla="*/ 368 w 545"/>
                <a:gd name="T45" fmla="*/ 471 h 611"/>
                <a:gd name="T46" fmla="*/ 342 w 545"/>
                <a:gd name="T47" fmla="*/ 496 h 611"/>
                <a:gd name="T48" fmla="*/ 352 w 545"/>
                <a:gd name="T49" fmla="*/ 527 h 611"/>
                <a:gd name="T50" fmla="*/ 327 w 545"/>
                <a:gd name="T51" fmla="*/ 569 h 611"/>
                <a:gd name="T52" fmla="*/ 285 w 545"/>
                <a:gd name="T53" fmla="*/ 569 h 611"/>
                <a:gd name="T54" fmla="*/ 270 w 545"/>
                <a:gd name="T55" fmla="*/ 606 h 611"/>
                <a:gd name="T56" fmla="*/ 244 w 545"/>
                <a:gd name="T57" fmla="*/ 579 h 611"/>
                <a:gd name="T58" fmla="*/ 202 w 545"/>
                <a:gd name="T59" fmla="*/ 579 h 611"/>
                <a:gd name="T60" fmla="*/ 176 w 545"/>
                <a:gd name="T61" fmla="*/ 564 h 611"/>
                <a:gd name="T62" fmla="*/ 176 w 545"/>
                <a:gd name="T63" fmla="*/ 569 h 611"/>
                <a:gd name="T64" fmla="*/ 160 w 545"/>
                <a:gd name="T65" fmla="*/ 579 h 611"/>
                <a:gd name="T66" fmla="*/ 150 w 545"/>
                <a:gd name="T67" fmla="*/ 610 h 611"/>
                <a:gd name="T68" fmla="*/ 119 w 545"/>
                <a:gd name="T69" fmla="*/ 610 h 611"/>
                <a:gd name="T70" fmla="*/ 104 w 545"/>
                <a:gd name="T71" fmla="*/ 564 h 611"/>
                <a:gd name="T72" fmla="*/ 84 w 545"/>
                <a:gd name="T73" fmla="*/ 512 h 611"/>
                <a:gd name="T74" fmla="*/ 68 w 545"/>
                <a:gd name="T75" fmla="*/ 445 h 611"/>
                <a:gd name="T76" fmla="*/ 41 w 545"/>
                <a:gd name="T77" fmla="*/ 392 h 611"/>
                <a:gd name="T78" fmla="*/ 16 w 545"/>
                <a:gd name="T79" fmla="*/ 361 h 611"/>
                <a:gd name="T80" fmla="*/ 27 w 545"/>
                <a:gd name="T81" fmla="*/ 326 h 611"/>
                <a:gd name="T82" fmla="*/ 37 w 545"/>
                <a:gd name="T83" fmla="*/ 304 h 611"/>
                <a:gd name="T84" fmla="*/ 41 w 545"/>
                <a:gd name="T85" fmla="*/ 310 h 611"/>
                <a:gd name="T86" fmla="*/ 57 w 545"/>
                <a:gd name="T87" fmla="*/ 294 h 611"/>
                <a:gd name="T88" fmla="*/ 16 w 545"/>
                <a:gd name="T89" fmla="*/ 259 h 611"/>
                <a:gd name="T90" fmla="*/ 16 w 545"/>
                <a:gd name="T91" fmla="*/ 259 h 611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545"/>
                <a:gd name="T139" fmla="*/ 0 h 611"/>
                <a:gd name="T140" fmla="*/ 545 w 545"/>
                <a:gd name="T141" fmla="*/ 611 h 611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545" h="611">
                  <a:moveTo>
                    <a:pt x="16" y="259"/>
                  </a:moveTo>
                  <a:lnTo>
                    <a:pt x="27" y="212"/>
                  </a:lnTo>
                  <a:lnTo>
                    <a:pt x="27" y="175"/>
                  </a:lnTo>
                  <a:lnTo>
                    <a:pt x="41" y="118"/>
                  </a:lnTo>
                  <a:lnTo>
                    <a:pt x="0" y="51"/>
                  </a:lnTo>
                  <a:lnTo>
                    <a:pt x="52" y="61"/>
                  </a:lnTo>
                  <a:lnTo>
                    <a:pt x="78" y="41"/>
                  </a:lnTo>
                  <a:lnTo>
                    <a:pt x="135" y="0"/>
                  </a:lnTo>
                  <a:lnTo>
                    <a:pt x="187" y="0"/>
                  </a:lnTo>
                  <a:lnTo>
                    <a:pt x="192" y="61"/>
                  </a:lnTo>
                  <a:lnTo>
                    <a:pt x="213" y="103"/>
                  </a:lnTo>
                  <a:lnTo>
                    <a:pt x="254" y="129"/>
                  </a:lnTo>
                  <a:lnTo>
                    <a:pt x="327" y="149"/>
                  </a:lnTo>
                  <a:lnTo>
                    <a:pt x="409" y="186"/>
                  </a:lnTo>
                  <a:lnTo>
                    <a:pt x="420" y="243"/>
                  </a:lnTo>
                  <a:lnTo>
                    <a:pt x="420" y="294"/>
                  </a:lnTo>
                  <a:lnTo>
                    <a:pt x="513" y="304"/>
                  </a:lnTo>
                  <a:lnTo>
                    <a:pt x="544" y="367"/>
                  </a:lnTo>
                  <a:lnTo>
                    <a:pt x="544" y="429"/>
                  </a:lnTo>
                  <a:lnTo>
                    <a:pt x="528" y="486"/>
                  </a:lnTo>
                  <a:lnTo>
                    <a:pt x="497" y="455"/>
                  </a:lnTo>
                  <a:lnTo>
                    <a:pt x="368" y="455"/>
                  </a:lnTo>
                  <a:lnTo>
                    <a:pt x="368" y="471"/>
                  </a:lnTo>
                  <a:lnTo>
                    <a:pt x="342" y="496"/>
                  </a:lnTo>
                  <a:lnTo>
                    <a:pt x="352" y="527"/>
                  </a:lnTo>
                  <a:lnTo>
                    <a:pt x="327" y="569"/>
                  </a:lnTo>
                  <a:lnTo>
                    <a:pt x="285" y="569"/>
                  </a:lnTo>
                  <a:lnTo>
                    <a:pt x="270" y="606"/>
                  </a:lnTo>
                  <a:lnTo>
                    <a:pt x="244" y="579"/>
                  </a:lnTo>
                  <a:lnTo>
                    <a:pt x="202" y="579"/>
                  </a:lnTo>
                  <a:lnTo>
                    <a:pt x="176" y="564"/>
                  </a:lnTo>
                  <a:lnTo>
                    <a:pt x="176" y="569"/>
                  </a:lnTo>
                  <a:lnTo>
                    <a:pt x="160" y="579"/>
                  </a:lnTo>
                  <a:lnTo>
                    <a:pt x="150" y="610"/>
                  </a:lnTo>
                  <a:lnTo>
                    <a:pt x="119" y="610"/>
                  </a:lnTo>
                  <a:lnTo>
                    <a:pt x="104" y="564"/>
                  </a:lnTo>
                  <a:lnTo>
                    <a:pt x="84" y="512"/>
                  </a:lnTo>
                  <a:lnTo>
                    <a:pt x="68" y="445"/>
                  </a:lnTo>
                  <a:lnTo>
                    <a:pt x="41" y="392"/>
                  </a:lnTo>
                  <a:lnTo>
                    <a:pt x="16" y="361"/>
                  </a:lnTo>
                  <a:lnTo>
                    <a:pt x="27" y="326"/>
                  </a:lnTo>
                  <a:lnTo>
                    <a:pt x="37" y="304"/>
                  </a:lnTo>
                  <a:lnTo>
                    <a:pt x="41" y="310"/>
                  </a:lnTo>
                  <a:lnTo>
                    <a:pt x="57" y="294"/>
                  </a:lnTo>
                  <a:lnTo>
                    <a:pt x="16" y="259"/>
                  </a:lnTo>
                </a:path>
              </a:pathLst>
            </a:custGeom>
            <a:solidFill>
              <a:schemeClr val="bg1"/>
            </a:solidFill>
            <a:ln w="324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187" name="Freeform 186"/>
            <p:cNvSpPr>
              <a:spLocks noChangeArrowheads="1"/>
            </p:cNvSpPr>
            <p:nvPr/>
          </p:nvSpPr>
          <p:spPr bwMode="auto">
            <a:xfrm>
              <a:off x="2196529" y="3716338"/>
              <a:ext cx="1101725" cy="1160462"/>
            </a:xfrm>
            <a:custGeom>
              <a:avLst/>
              <a:gdLst>
                <a:gd name="T0" fmla="*/ 938 w 1737"/>
                <a:gd name="T1" fmla="*/ 145 h 1828"/>
                <a:gd name="T2" fmla="*/ 990 w 1737"/>
                <a:gd name="T3" fmla="*/ 52 h 1828"/>
                <a:gd name="T4" fmla="*/ 1062 w 1737"/>
                <a:gd name="T5" fmla="*/ 161 h 1828"/>
                <a:gd name="T6" fmla="*/ 979 w 1737"/>
                <a:gd name="T7" fmla="*/ 270 h 1828"/>
                <a:gd name="T8" fmla="*/ 1037 w 1737"/>
                <a:gd name="T9" fmla="*/ 254 h 1828"/>
                <a:gd name="T10" fmla="*/ 1031 w 1737"/>
                <a:gd name="T11" fmla="*/ 327 h 1828"/>
                <a:gd name="T12" fmla="*/ 1207 w 1737"/>
                <a:gd name="T13" fmla="*/ 285 h 1828"/>
                <a:gd name="T14" fmla="*/ 1296 w 1737"/>
                <a:gd name="T15" fmla="*/ 373 h 1828"/>
                <a:gd name="T16" fmla="*/ 1492 w 1737"/>
                <a:gd name="T17" fmla="*/ 373 h 1828"/>
                <a:gd name="T18" fmla="*/ 1689 w 1737"/>
                <a:gd name="T19" fmla="*/ 471 h 1828"/>
                <a:gd name="T20" fmla="*/ 1716 w 1737"/>
                <a:gd name="T21" fmla="*/ 648 h 1828"/>
                <a:gd name="T22" fmla="*/ 1617 w 1737"/>
                <a:gd name="T23" fmla="*/ 797 h 1828"/>
                <a:gd name="T24" fmla="*/ 1560 w 1737"/>
                <a:gd name="T25" fmla="*/ 906 h 1828"/>
                <a:gd name="T26" fmla="*/ 1539 w 1737"/>
                <a:gd name="T27" fmla="*/ 1071 h 1828"/>
                <a:gd name="T28" fmla="*/ 1482 w 1737"/>
                <a:gd name="T29" fmla="*/ 1247 h 1828"/>
                <a:gd name="T30" fmla="*/ 1342 w 1737"/>
                <a:gd name="T31" fmla="*/ 1310 h 1828"/>
                <a:gd name="T32" fmla="*/ 1171 w 1737"/>
                <a:gd name="T33" fmla="*/ 1418 h 1828"/>
                <a:gd name="T34" fmla="*/ 1145 w 1737"/>
                <a:gd name="T35" fmla="*/ 1574 h 1828"/>
                <a:gd name="T36" fmla="*/ 1073 w 1737"/>
                <a:gd name="T37" fmla="*/ 1708 h 1828"/>
                <a:gd name="T38" fmla="*/ 990 w 1737"/>
                <a:gd name="T39" fmla="*/ 1827 h 1828"/>
                <a:gd name="T40" fmla="*/ 938 w 1737"/>
                <a:gd name="T41" fmla="*/ 1723 h 1828"/>
                <a:gd name="T42" fmla="*/ 814 w 1737"/>
                <a:gd name="T43" fmla="*/ 1651 h 1828"/>
                <a:gd name="T44" fmla="*/ 840 w 1737"/>
                <a:gd name="T45" fmla="*/ 1589 h 1828"/>
                <a:gd name="T46" fmla="*/ 928 w 1737"/>
                <a:gd name="T47" fmla="*/ 1501 h 1828"/>
                <a:gd name="T48" fmla="*/ 906 w 1737"/>
                <a:gd name="T49" fmla="*/ 1351 h 1828"/>
                <a:gd name="T50" fmla="*/ 840 w 1737"/>
                <a:gd name="T51" fmla="*/ 1263 h 1828"/>
                <a:gd name="T52" fmla="*/ 736 w 1737"/>
                <a:gd name="T53" fmla="*/ 1108 h 1828"/>
                <a:gd name="T54" fmla="*/ 612 w 1737"/>
                <a:gd name="T55" fmla="*/ 973 h 1828"/>
                <a:gd name="T56" fmla="*/ 518 w 1737"/>
                <a:gd name="T57" fmla="*/ 828 h 1828"/>
                <a:gd name="T58" fmla="*/ 384 w 1737"/>
                <a:gd name="T59" fmla="*/ 740 h 1828"/>
                <a:gd name="T60" fmla="*/ 270 w 1737"/>
                <a:gd name="T61" fmla="*/ 720 h 1828"/>
                <a:gd name="T62" fmla="*/ 166 w 1737"/>
                <a:gd name="T63" fmla="*/ 730 h 1828"/>
                <a:gd name="T64" fmla="*/ 125 w 1737"/>
                <a:gd name="T65" fmla="*/ 679 h 1828"/>
                <a:gd name="T66" fmla="*/ 27 w 1737"/>
                <a:gd name="T67" fmla="*/ 636 h 1828"/>
                <a:gd name="T68" fmla="*/ 27 w 1737"/>
                <a:gd name="T69" fmla="*/ 528 h 1828"/>
                <a:gd name="T70" fmla="*/ 125 w 1737"/>
                <a:gd name="T71" fmla="*/ 419 h 1828"/>
                <a:gd name="T72" fmla="*/ 192 w 1737"/>
                <a:gd name="T73" fmla="*/ 285 h 1828"/>
                <a:gd name="T74" fmla="*/ 166 w 1737"/>
                <a:gd name="T75" fmla="*/ 213 h 1828"/>
                <a:gd name="T76" fmla="*/ 166 w 1737"/>
                <a:gd name="T77" fmla="*/ 187 h 1828"/>
                <a:gd name="T78" fmla="*/ 244 w 1737"/>
                <a:gd name="T79" fmla="*/ 161 h 1828"/>
                <a:gd name="T80" fmla="*/ 295 w 1737"/>
                <a:gd name="T81" fmla="*/ 176 h 1828"/>
                <a:gd name="T82" fmla="*/ 358 w 1737"/>
                <a:gd name="T83" fmla="*/ 197 h 1828"/>
                <a:gd name="T84" fmla="*/ 462 w 1737"/>
                <a:gd name="T85" fmla="*/ 129 h 1828"/>
                <a:gd name="T86" fmla="*/ 394 w 1737"/>
                <a:gd name="T87" fmla="*/ 52 h 1828"/>
                <a:gd name="T88" fmla="*/ 503 w 1737"/>
                <a:gd name="T89" fmla="*/ 52 h 1828"/>
                <a:gd name="T90" fmla="*/ 601 w 1737"/>
                <a:gd name="T91" fmla="*/ 0 h 1828"/>
                <a:gd name="T92" fmla="*/ 612 w 1737"/>
                <a:gd name="T93" fmla="*/ 119 h 1828"/>
                <a:gd name="T94" fmla="*/ 730 w 1737"/>
                <a:gd name="T95" fmla="*/ 161 h 1828"/>
                <a:gd name="T96" fmla="*/ 798 w 1737"/>
                <a:gd name="T97" fmla="*/ 129 h 1828"/>
                <a:gd name="T98" fmla="*/ 855 w 1737"/>
                <a:gd name="T99" fmla="*/ 135 h 182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737"/>
                <a:gd name="T151" fmla="*/ 0 h 1828"/>
                <a:gd name="T152" fmla="*/ 1737 w 1737"/>
                <a:gd name="T153" fmla="*/ 1828 h 182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737" h="1828">
                  <a:moveTo>
                    <a:pt x="855" y="135"/>
                  </a:moveTo>
                  <a:lnTo>
                    <a:pt x="886" y="156"/>
                  </a:lnTo>
                  <a:lnTo>
                    <a:pt x="938" y="145"/>
                  </a:lnTo>
                  <a:lnTo>
                    <a:pt x="964" y="104"/>
                  </a:lnTo>
                  <a:lnTo>
                    <a:pt x="979" y="62"/>
                  </a:lnTo>
                  <a:lnTo>
                    <a:pt x="990" y="52"/>
                  </a:lnTo>
                  <a:lnTo>
                    <a:pt x="1006" y="68"/>
                  </a:lnTo>
                  <a:lnTo>
                    <a:pt x="1031" y="156"/>
                  </a:lnTo>
                  <a:lnTo>
                    <a:pt x="1062" y="161"/>
                  </a:lnTo>
                  <a:lnTo>
                    <a:pt x="1057" y="197"/>
                  </a:lnTo>
                  <a:lnTo>
                    <a:pt x="1006" y="239"/>
                  </a:lnTo>
                  <a:lnTo>
                    <a:pt x="979" y="270"/>
                  </a:lnTo>
                  <a:lnTo>
                    <a:pt x="949" y="311"/>
                  </a:lnTo>
                  <a:lnTo>
                    <a:pt x="1006" y="295"/>
                  </a:lnTo>
                  <a:lnTo>
                    <a:pt x="1037" y="254"/>
                  </a:lnTo>
                  <a:lnTo>
                    <a:pt x="1129" y="264"/>
                  </a:lnTo>
                  <a:lnTo>
                    <a:pt x="1104" y="311"/>
                  </a:lnTo>
                  <a:lnTo>
                    <a:pt x="1031" y="327"/>
                  </a:lnTo>
                  <a:lnTo>
                    <a:pt x="1088" y="337"/>
                  </a:lnTo>
                  <a:lnTo>
                    <a:pt x="1155" y="270"/>
                  </a:lnTo>
                  <a:lnTo>
                    <a:pt x="1207" y="285"/>
                  </a:lnTo>
                  <a:lnTo>
                    <a:pt x="1264" y="305"/>
                  </a:lnTo>
                  <a:lnTo>
                    <a:pt x="1306" y="337"/>
                  </a:lnTo>
                  <a:lnTo>
                    <a:pt x="1296" y="373"/>
                  </a:lnTo>
                  <a:lnTo>
                    <a:pt x="1358" y="352"/>
                  </a:lnTo>
                  <a:lnTo>
                    <a:pt x="1425" y="373"/>
                  </a:lnTo>
                  <a:lnTo>
                    <a:pt x="1492" y="373"/>
                  </a:lnTo>
                  <a:lnTo>
                    <a:pt x="1564" y="415"/>
                  </a:lnTo>
                  <a:lnTo>
                    <a:pt x="1627" y="461"/>
                  </a:lnTo>
                  <a:lnTo>
                    <a:pt x="1689" y="471"/>
                  </a:lnTo>
                  <a:lnTo>
                    <a:pt x="1716" y="513"/>
                  </a:lnTo>
                  <a:lnTo>
                    <a:pt x="1736" y="564"/>
                  </a:lnTo>
                  <a:lnTo>
                    <a:pt x="1716" y="648"/>
                  </a:lnTo>
                  <a:lnTo>
                    <a:pt x="1683" y="689"/>
                  </a:lnTo>
                  <a:lnTo>
                    <a:pt x="1648" y="740"/>
                  </a:lnTo>
                  <a:lnTo>
                    <a:pt x="1617" y="797"/>
                  </a:lnTo>
                  <a:lnTo>
                    <a:pt x="1580" y="813"/>
                  </a:lnTo>
                  <a:lnTo>
                    <a:pt x="1560" y="849"/>
                  </a:lnTo>
                  <a:lnTo>
                    <a:pt x="1560" y="906"/>
                  </a:lnTo>
                  <a:lnTo>
                    <a:pt x="1564" y="957"/>
                  </a:lnTo>
                  <a:lnTo>
                    <a:pt x="1560" y="1040"/>
                  </a:lnTo>
                  <a:lnTo>
                    <a:pt x="1539" y="1071"/>
                  </a:lnTo>
                  <a:lnTo>
                    <a:pt x="1534" y="1124"/>
                  </a:lnTo>
                  <a:lnTo>
                    <a:pt x="1492" y="1206"/>
                  </a:lnTo>
                  <a:lnTo>
                    <a:pt x="1482" y="1247"/>
                  </a:lnTo>
                  <a:lnTo>
                    <a:pt x="1450" y="1289"/>
                  </a:lnTo>
                  <a:lnTo>
                    <a:pt x="1404" y="1289"/>
                  </a:lnTo>
                  <a:lnTo>
                    <a:pt x="1342" y="1310"/>
                  </a:lnTo>
                  <a:lnTo>
                    <a:pt x="1274" y="1341"/>
                  </a:lnTo>
                  <a:lnTo>
                    <a:pt x="1213" y="1372"/>
                  </a:lnTo>
                  <a:lnTo>
                    <a:pt x="1171" y="1418"/>
                  </a:lnTo>
                  <a:lnTo>
                    <a:pt x="1166" y="1480"/>
                  </a:lnTo>
                  <a:lnTo>
                    <a:pt x="1166" y="1543"/>
                  </a:lnTo>
                  <a:lnTo>
                    <a:pt x="1145" y="1574"/>
                  </a:lnTo>
                  <a:lnTo>
                    <a:pt x="1114" y="1625"/>
                  </a:lnTo>
                  <a:lnTo>
                    <a:pt x="1098" y="1666"/>
                  </a:lnTo>
                  <a:lnTo>
                    <a:pt x="1073" y="1708"/>
                  </a:lnTo>
                  <a:lnTo>
                    <a:pt x="1037" y="1744"/>
                  </a:lnTo>
                  <a:lnTo>
                    <a:pt x="1021" y="1786"/>
                  </a:lnTo>
                  <a:lnTo>
                    <a:pt x="990" y="1827"/>
                  </a:lnTo>
                  <a:lnTo>
                    <a:pt x="979" y="1791"/>
                  </a:lnTo>
                  <a:lnTo>
                    <a:pt x="990" y="1764"/>
                  </a:lnTo>
                  <a:lnTo>
                    <a:pt x="938" y="1723"/>
                  </a:lnTo>
                  <a:lnTo>
                    <a:pt x="896" y="1692"/>
                  </a:lnTo>
                  <a:lnTo>
                    <a:pt x="871" y="1692"/>
                  </a:lnTo>
                  <a:lnTo>
                    <a:pt x="814" y="1651"/>
                  </a:lnTo>
                  <a:lnTo>
                    <a:pt x="798" y="1651"/>
                  </a:lnTo>
                  <a:lnTo>
                    <a:pt x="814" y="1625"/>
                  </a:lnTo>
                  <a:lnTo>
                    <a:pt x="840" y="1589"/>
                  </a:lnTo>
                  <a:lnTo>
                    <a:pt x="861" y="1558"/>
                  </a:lnTo>
                  <a:lnTo>
                    <a:pt x="896" y="1527"/>
                  </a:lnTo>
                  <a:lnTo>
                    <a:pt x="928" y="1501"/>
                  </a:lnTo>
                  <a:lnTo>
                    <a:pt x="938" y="1459"/>
                  </a:lnTo>
                  <a:lnTo>
                    <a:pt x="912" y="1418"/>
                  </a:lnTo>
                  <a:lnTo>
                    <a:pt x="906" y="1351"/>
                  </a:lnTo>
                  <a:lnTo>
                    <a:pt x="886" y="1330"/>
                  </a:lnTo>
                  <a:lnTo>
                    <a:pt x="871" y="1341"/>
                  </a:lnTo>
                  <a:lnTo>
                    <a:pt x="840" y="1263"/>
                  </a:lnTo>
                  <a:lnTo>
                    <a:pt x="746" y="1257"/>
                  </a:lnTo>
                  <a:lnTo>
                    <a:pt x="720" y="1165"/>
                  </a:lnTo>
                  <a:lnTo>
                    <a:pt x="736" y="1108"/>
                  </a:lnTo>
                  <a:lnTo>
                    <a:pt x="736" y="1046"/>
                  </a:lnTo>
                  <a:lnTo>
                    <a:pt x="705" y="983"/>
                  </a:lnTo>
                  <a:lnTo>
                    <a:pt x="612" y="973"/>
                  </a:lnTo>
                  <a:lnTo>
                    <a:pt x="612" y="922"/>
                  </a:lnTo>
                  <a:lnTo>
                    <a:pt x="601" y="865"/>
                  </a:lnTo>
                  <a:lnTo>
                    <a:pt x="518" y="828"/>
                  </a:lnTo>
                  <a:lnTo>
                    <a:pt x="446" y="808"/>
                  </a:lnTo>
                  <a:lnTo>
                    <a:pt x="405" y="781"/>
                  </a:lnTo>
                  <a:lnTo>
                    <a:pt x="384" y="740"/>
                  </a:lnTo>
                  <a:lnTo>
                    <a:pt x="379" y="679"/>
                  </a:lnTo>
                  <a:lnTo>
                    <a:pt x="327" y="679"/>
                  </a:lnTo>
                  <a:lnTo>
                    <a:pt x="270" y="720"/>
                  </a:lnTo>
                  <a:lnTo>
                    <a:pt x="244" y="740"/>
                  </a:lnTo>
                  <a:lnTo>
                    <a:pt x="192" y="730"/>
                  </a:lnTo>
                  <a:lnTo>
                    <a:pt x="166" y="730"/>
                  </a:lnTo>
                  <a:lnTo>
                    <a:pt x="151" y="730"/>
                  </a:lnTo>
                  <a:lnTo>
                    <a:pt x="151" y="663"/>
                  </a:lnTo>
                  <a:lnTo>
                    <a:pt x="125" y="679"/>
                  </a:lnTo>
                  <a:lnTo>
                    <a:pt x="84" y="679"/>
                  </a:lnTo>
                  <a:lnTo>
                    <a:pt x="52" y="663"/>
                  </a:lnTo>
                  <a:lnTo>
                    <a:pt x="27" y="636"/>
                  </a:lnTo>
                  <a:lnTo>
                    <a:pt x="0" y="595"/>
                  </a:lnTo>
                  <a:lnTo>
                    <a:pt x="0" y="544"/>
                  </a:lnTo>
                  <a:lnTo>
                    <a:pt x="27" y="528"/>
                  </a:lnTo>
                  <a:lnTo>
                    <a:pt x="31" y="487"/>
                  </a:lnTo>
                  <a:lnTo>
                    <a:pt x="52" y="456"/>
                  </a:lnTo>
                  <a:lnTo>
                    <a:pt x="125" y="419"/>
                  </a:lnTo>
                  <a:lnTo>
                    <a:pt x="161" y="419"/>
                  </a:lnTo>
                  <a:lnTo>
                    <a:pt x="166" y="419"/>
                  </a:lnTo>
                  <a:lnTo>
                    <a:pt x="192" y="285"/>
                  </a:lnTo>
                  <a:lnTo>
                    <a:pt x="187" y="254"/>
                  </a:lnTo>
                  <a:lnTo>
                    <a:pt x="161" y="239"/>
                  </a:lnTo>
                  <a:lnTo>
                    <a:pt x="166" y="213"/>
                  </a:lnTo>
                  <a:lnTo>
                    <a:pt x="192" y="213"/>
                  </a:lnTo>
                  <a:lnTo>
                    <a:pt x="192" y="197"/>
                  </a:lnTo>
                  <a:lnTo>
                    <a:pt x="166" y="187"/>
                  </a:lnTo>
                  <a:lnTo>
                    <a:pt x="166" y="161"/>
                  </a:lnTo>
                  <a:lnTo>
                    <a:pt x="187" y="156"/>
                  </a:lnTo>
                  <a:lnTo>
                    <a:pt x="244" y="161"/>
                  </a:lnTo>
                  <a:lnTo>
                    <a:pt x="244" y="145"/>
                  </a:lnTo>
                  <a:lnTo>
                    <a:pt x="275" y="145"/>
                  </a:lnTo>
                  <a:lnTo>
                    <a:pt x="295" y="176"/>
                  </a:lnTo>
                  <a:lnTo>
                    <a:pt x="301" y="187"/>
                  </a:lnTo>
                  <a:lnTo>
                    <a:pt x="327" y="202"/>
                  </a:lnTo>
                  <a:lnTo>
                    <a:pt x="358" y="197"/>
                  </a:lnTo>
                  <a:lnTo>
                    <a:pt x="425" y="172"/>
                  </a:lnTo>
                  <a:lnTo>
                    <a:pt x="467" y="145"/>
                  </a:lnTo>
                  <a:lnTo>
                    <a:pt x="462" y="129"/>
                  </a:lnTo>
                  <a:lnTo>
                    <a:pt x="420" y="119"/>
                  </a:lnTo>
                  <a:lnTo>
                    <a:pt x="425" y="78"/>
                  </a:lnTo>
                  <a:lnTo>
                    <a:pt x="394" y="52"/>
                  </a:lnTo>
                  <a:lnTo>
                    <a:pt x="436" y="52"/>
                  </a:lnTo>
                  <a:lnTo>
                    <a:pt x="487" y="68"/>
                  </a:lnTo>
                  <a:lnTo>
                    <a:pt x="503" y="52"/>
                  </a:lnTo>
                  <a:lnTo>
                    <a:pt x="555" y="37"/>
                  </a:lnTo>
                  <a:lnTo>
                    <a:pt x="585" y="10"/>
                  </a:lnTo>
                  <a:lnTo>
                    <a:pt x="601" y="0"/>
                  </a:lnTo>
                  <a:lnTo>
                    <a:pt x="612" y="37"/>
                  </a:lnTo>
                  <a:lnTo>
                    <a:pt x="628" y="62"/>
                  </a:lnTo>
                  <a:lnTo>
                    <a:pt x="612" y="119"/>
                  </a:lnTo>
                  <a:lnTo>
                    <a:pt x="628" y="161"/>
                  </a:lnTo>
                  <a:lnTo>
                    <a:pt x="679" y="176"/>
                  </a:lnTo>
                  <a:lnTo>
                    <a:pt x="730" y="161"/>
                  </a:lnTo>
                  <a:lnTo>
                    <a:pt x="761" y="156"/>
                  </a:lnTo>
                  <a:lnTo>
                    <a:pt x="788" y="161"/>
                  </a:lnTo>
                  <a:lnTo>
                    <a:pt x="798" y="129"/>
                  </a:lnTo>
                  <a:lnTo>
                    <a:pt x="840" y="119"/>
                  </a:lnTo>
                  <a:lnTo>
                    <a:pt x="855" y="135"/>
                  </a:lnTo>
                </a:path>
              </a:pathLst>
            </a:custGeom>
            <a:solidFill>
              <a:schemeClr val="bg1"/>
            </a:solidFill>
            <a:ln w="324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188" name="Freeform 187"/>
            <p:cNvSpPr>
              <a:spLocks noChangeArrowheads="1"/>
            </p:cNvSpPr>
            <p:nvPr/>
          </p:nvSpPr>
          <p:spPr bwMode="auto">
            <a:xfrm>
              <a:off x="2285429" y="4376738"/>
              <a:ext cx="239713" cy="1263650"/>
            </a:xfrm>
            <a:custGeom>
              <a:avLst/>
              <a:gdLst>
                <a:gd name="T0" fmla="*/ 67 w 379"/>
                <a:gd name="T1" fmla="*/ 0 h 1990"/>
                <a:gd name="T2" fmla="*/ 135 w 379"/>
                <a:gd name="T3" fmla="*/ 151 h 1990"/>
                <a:gd name="T4" fmla="*/ 202 w 379"/>
                <a:gd name="T5" fmla="*/ 249 h 1990"/>
                <a:gd name="T6" fmla="*/ 145 w 379"/>
                <a:gd name="T7" fmla="*/ 342 h 1990"/>
                <a:gd name="T8" fmla="*/ 145 w 379"/>
                <a:gd name="T9" fmla="*/ 425 h 1990"/>
                <a:gd name="T10" fmla="*/ 129 w 379"/>
                <a:gd name="T11" fmla="*/ 503 h 1990"/>
                <a:gd name="T12" fmla="*/ 93 w 379"/>
                <a:gd name="T13" fmla="*/ 668 h 1990"/>
                <a:gd name="T14" fmla="*/ 135 w 379"/>
                <a:gd name="T15" fmla="*/ 818 h 1990"/>
                <a:gd name="T16" fmla="*/ 104 w 379"/>
                <a:gd name="T17" fmla="*/ 942 h 1990"/>
                <a:gd name="T18" fmla="*/ 108 w 379"/>
                <a:gd name="T19" fmla="*/ 1077 h 1990"/>
                <a:gd name="T20" fmla="*/ 129 w 379"/>
                <a:gd name="T21" fmla="*/ 1263 h 1990"/>
                <a:gd name="T22" fmla="*/ 135 w 379"/>
                <a:gd name="T23" fmla="*/ 1331 h 1990"/>
                <a:gd name="T24" fmla="*/ 171 w 379"/>
                <a:gd name="T25" fmla="*/ 1388 h 1990"/>
                <a:gd name="T26" fmla="*/ 161 w 379"/>
                <a:gd name="T27" fmla="*/ 1424 h 1990"/>
                <a:gd name="T28" fmla="*/ 171 w 379"/>
                <a:gd name="T29" fmla="*/ 1522 h 1990"/>
                <a:gd name="T30" fmla="*/ 171 w 379"/>
                <a:gd name="T31" fmla="*/ 1620 h 1990"/>
                <a:gd name="T32" fmla="*/ 145 w 379"/>
                <a:gd name="T33" fmla="*/ 1739 h 1990"/>
                <a:gd name="T34" fmla="*/ 202 w 379"/>
                <a:gd name="T35" fmla="*/ 1823 h 1990"/>
                <a:gd name="T36" fmla="*/ 337 w 379"/>
                <a:gd name="T37" fmla="*/ 1859 h 1990"/>
                <a:gd name="T38" fmla="*/ 311 w 379"/>
                <a:gd name="T39" fmla="*/ 1905 h 1990"/>
                <a:gd name="T40" fmla="*/ 284 w 379"/>
                <a:gd name="T41" fmla="*/ 1989 h 1990"/>
                <a:gd name="T42" fmla="*/ 264 w 379"/>
                <a:gd name="T43" fmla="*/ 1941 h 1990"/>
                <a:gd name="T44" fmla="*/ 217 w 379"/>
                <a:gd name="T45" fmla="*/ 1905 h 1990"/>
                <a:gd name="T46" fmla="*/ 239 w 379"/>
                <a:gd name="T47" fmla="*/ 1957 h 1990"/>
                <a:gd name="T48" fmla="*/ 186 w 379"/>
                <a:gd name="T49" fmla="*/ 1921 h 1990"/>
                <a:gd name="T50" fmla="*/ 176 w 379"/>
                <a:gd name="T51" fmla="*/ 1880 h 1990"/>
                <a:gd name="T52" fmla="*/ 186 w 379"/>
                <a:gd name="T53" fmla="*/ 1849 h 1990"/>
                <a:gd name="T54" fmla="*/ 135 w 379"/>
                <a:gd name="T55" fmla="*/ 1796 h 1990"/>
                <a:gd name="T56" fmla="*/ 119 w 379"/>
                <a:gd name="T57" fmla="*/ 1750 h 1990"/>
                <a:gd name="T58" fmla="*/ 104 w 379"/>
                <a:gd name="T59" fmla="*/ 1704 h 1990"/>
                <a:gd name="T60" fmla="*/ 129 w 379"/>
                <a:gd name="T61" fmla="*/ 1631 h 1990"/>
                <a:gd name="T62" fmla="*/ 88 w 379"/>
                <a:gd name="T63" fmla="*/ 1563 h 1990"/>
                <a:gd name="T64" fmla="*/ 26 w 379"/>
                <a:gd name="T65" fmla="*/ 1496 h 1990"/>
                <a:gd name="T66" fmla="*/ 104 w 379"/>
                <a:gd name="T67" fmla="*/ 1496 h 1990"/>
                <a:gd name="T68" fmla="*/ 108 w 379"/>
                <a:gd name="T69" fmla="*/ 1398 h 1990"/>
                <a:gd name="T70" fmla="*/ 88 w 379"/>
                <a:gd name="T71" fmla="*/ 1294 h 1990"/>
                <a:gd name="T72" fmla="*/ 36 w 379"/>
                <a:gd name="T73" fmla="*/ 1228 h 1990"/>
                <a:gd name="T74" fmla="*/ 20 w 379"/>
                <a:gd name="T75" fmla="*/ 1077 h 1990"/>
                <a:gd name="T76" fmla="*/ 36 w 379"/>
                <a:gd name="T77" fmla="*/ 901 h 1990"/>
                <a:gd name="T78" fmla="*/ 51 w 379"/>
                <a:gd name="T79" fmla="*/ 746 h 1990"/>
                <a:gd name="T80" fmla="*/ 36 w 379"/>
                <a:gd name="T81" fmla="*/ 560 h 1990"/>
                <a:gd name="T82" fmla="*/ 51 w 379"/>
                <a:gd name="T83" fmla="*/ 352 h 1990"/>
                <a:gd name="T84" fmla="*/ 51 w 379"/>
                <a:gd name="T85" fmla="*/ 207 h 1990"/>
                <a:gd name="T86" fmla="*/ 36 w 379"/>
                <a:gd name="T87" fmla="*/ 41 h 199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79"/>
                <a:gd name="T133" fmla="*/ 0 h 1990"/>
                <a:gd name="T134" fmla="*/ 379 w 379"/>
                <a:gd name="T135" fmla="*/ 1990 h 199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79" h="1990">
                  <a:moveTo>
                    <a:pt x="36" y="41"/>
                  </a:moveTo>
                  <a:lnTo>
                    <a:pt x="51" y="26"/>
                  </a:lnTo>
                  <a:lnTo>
                    <a:pt x="67" y="0"/>
                  </a:lnTo>
                  <a:lnTo>
                    <a:pt x="93" y="31"/>
                  </a:lnTo>
                  <a:lnTo>
                    <a:pt x="119" y="84"/>
                  </a:lnTo>
                  <a:lnTo>
                    <a:pt x="135" y="151"/>
                  </a:lnTo>
                  <a:lnTo>
                    <a:pt x="155" y="203"/>
                  </a:lnTo>
                  <a:lnTo>
                    <a:pt x="171" y="249"/>
                  </a:lnTo>
                  <a:lnTo>
                    <a:pt x="202" y="249"/>
                  </a:lnTo>
                  <a:lnTo>
                    <a:pt x="196" y="311"/>
                  </a:lnTo>
                  <a:lnTo>
                    <a:pt x="155" y="327"/>
                  </a:lnTo>
                  <a:lnTo>
                    <a:pt x="145" y="342"/>
                  </a:lnTo>
                  <a:lnTo>
                    <a:pt x="145" y="368"/>
                  </a:lnTo>
                  <a:lnTo>
                    <a:pt x="155" y="409"/>
                  </a:lnTo>
                  <a:lnTo>
                    <a:pt x="145" y="425"/>
                  </a:lnTo>
                  <a:lnTo>
                    <a:pt x="161" y="450"/>
                  </a:lnTo>
                  <a:lnTo>
                    <a:pt x="145" y="466"/>
                  </a:lnTo>
                  <a:lnTo>
                    <a:pt x="129" y="503"/>
                  </a:lnTo>
                  <a:lnTo>
                    <a:pt x="104" y="544"/>
                  </a:lnTo>
                  <a:lnTo>
                    <a:pt x="104" y="617"/>
                  </a:lnTo>
                  <a:lnTo>
                    <a:pt x="93" y="668"/>
                  </a:lnTo>
                  <a:lnTo>
                    <a:pt x="108" y="709"/>
                  </a:lnTo>
                  <a:lnTo>
                    <a:pt x="119" y="761"/>
                  </a:lnTo>
                  <a:lnTo>
                    <a:pt x="135" y="818"/>
                  </a:lnTo>
                  <a:lnTo>
                    <a:pt x="119" y="875"/>
                  </a:lnTo>
                  <a:lnTo>
                    <a:pt x="129" y="926"/>
                  </a:lnTo>
                  <a:lnTo>
                    <a:pt x="104" y="942"/>
                  </a:lnTo>
                  <a:lnTo>
                    <a:pt x="104" y="1010"/>
                  </a:lnTo>
                  <a:lnTo>
                    <a:pt x="129" y="1071"/>
                  </a:lnTo>
                  <a:lnTo>
                    <a:pt x="108" y="1077"/>
                  </a:lnTo>
                  <a:lnTo>
                    <a:pt x="104" y="1144"/>
                  </a:lnTo>
                  <a:lnTo>
                    <a:pt x="104" y="1206"/>
                  </a:lnTo>
                  <a:lnTo>
                    <a:pt x="129" y="1263"/>
                  </a:lnTo>
                  <a:lnTo>
                    <a:pt x="108" y="1253"/>
                  </a:lnTo>
                  <a:lnTo>
                    <a:pt x="108" y="1316"/>
                  </a:lnTo>
                  <a:lnTo>
                    <a:pt x="135" y="1331"/>
                  </a:lnTo>
                  <a:lnTo>
                    <a:pt x="145" y="1346"/>
                  </a:lnTo>
                  <a:lnTo>
                    <a:pt x="145" y="1388"/>
                  </a:lnTo>
                  <a:lnTo>
                    <a:pt x="171" y="1388"/>
                  </a:lnTo>
                  <a:lnTo>
                    <a:pt x="171" y="1414"/>
                  </a:lnTo>
                  <a:lnTo>
                    <a:pt x="145" y="1414"/>
                  </a:lnTo>
                  <a:lnTo>
                    <a:pt x="161" y="1424"/>
                  </a:lnTo>
                  <a:lnTo>
                    <a:pt x="171" y="1455"/>
                  </a:lnTo>
                  <a:lnTo>
                    <a:pt x="171" y="1486"/>
                  </a:lnTo>
                  <a:lnTo>
                    <a:pt x="171" y="1522"/>
                  </a:lnTo>
                  <a:lnTo>
                    <a:pt x="171" y="1563"/>
                  </a:lnTo>
                  <a:lnTo>
                    <a:pt x="161" y="1594"/>
                  </a:lnTo>
                  <a:lnTo>
                    <a:pt x="171" y="1620"/>
                  </a:lnTo>
                  <a:lnTo>
                    <a:pt x="161" y="1662"/>
                  </a:lnTo>
                  <a:lnTo>
                    <a:pt x="135" y="1688"/>
                  </a:lnTo>
                  <a:lnTo>
                    <a:pt x="145" y="1739"/>
                  </a:lnTo>
                  <a:lnTo>
                    <a:pt x="171" y="1770"/>
                  </a:lnTo>
                  <a:lnTo>
                    <a:pt x="202" y="1770"/>
                  </a:lnTo>
                  <a:lnTo>
                    <a:pt x="202" y="1823"/>
                  </a:lnTo>
                  <a:lnTo>
                    <a:pt x="243" y="1859"/>
                  </a:lnTo>
                  <a:lnTo>
                    <a:pt x="284" y="1859"/>
                  </a:lnTo>
                  <a:lnTo>
                    <a:pt x="337" y="1859"/>
                  </a:lnTo>
                  <a:lnTo>
                    <a:pt x="378" y="1874"/>
                  </a:lnTo>
                  <a:lnTo>
                    <a:pt x="347" y="1880"/>
                  </a:lnTo>
                  <a:lnTo>
                    <a:pt x="311" y="1905"/>
                  </a:lnTo>
                  <a:lnTo>
                    <a:pt x="305" y="1931"/>
                  </a:lnTo>
                  <a:lnTo>
                    <a:pt x="305" y="1972"/>
                  </a:lnTo>
                  <a:lnTo>
                    <a:pt x="284" y="1989"/>
                  </a:lnTo>
                  <a:lnTo>
                    <a:pt x="264" y="1983"/>
                  </a:lnTo>
                  <a:lnTo>
                    <a:pt x="243" y="1957"/>
                  </a:lnTo>
                  <a:lnTo>
                    <a:pt x="264" y="1941"/>
                  </a:lnTo>
                  <a:lnTo>
                    <a:pt x="284" y="1931"/>
                  </a:lnTo>
                  <a:lnTo>
                    <a:pt x="264" y="1900"/>
                  </a:lnTo>
                  <a:lnTo>
                    <a:pt x="217" y="1905"/>
                  </a:lnTo>
                  <a:lnTo>
                    <a:pt x="253" y="1931"/>
                  </a:lnTo>
                  <a:lnTo>
                    <a:pt x="239" y="1948"/>
                  </a:lnTo>
                  <a:lnTo>
                    <a:pt x="239" y="1957"/>
                  </a:lnTo>
                  <a:lnTo>
                    <a:pt x="212" y="1948"/>
                  </a:lnTo>
                  <a:lnTo>
                    <a:pt x="217" y="1931"/>
                  </a:lnTo>
                  <a:lnTo>
                    <a:pt x="186" y="1921"/>
                  </a:lnTo>
                  <a:lnTo>
                    <a:pt x="196" y="1900"/>
                  </a:lnTo>
                  <a:lnTo>
                    <a:pt x="176" y="1915"/>
                  </a:lnTo>
                  <a:lnTo>
                    <a:pt x="176" y="1880"/>
                  </a:lnTo>
                  <a:lnTo>
                    <a:pt x="212" y="1880"/>
                  </a:lnTo>
                  <a:lnTo>
                    <a:pt x="212" y="1859"/>
                  </a:lnTo>
                  <a:lnTo>
                    <a:pt x="186" y="1849"/>
                  </a:lnTo>
                  <a:lnTo>
                    <a:pt x="176" y="1864"/>
                  </a:lnTo>
                  <a:lnTo>
                    <a:pt x="155" y="1837"/>
                  </a:lnTo>
                  <a:lnTo>
                    <a:pt x="135" y="1796"/>
                  </a:lnTo>
                  <a:lnTo>
                    <a:pt x="135" y="1792"/>
                  </a:lnTo>
                  <a:lnTo>
                    <a:pt x="104" y="1755"/>
                  </a:lnTo>
                  <a:lnTo>
                    <a:pt x="119" y="1750"/>
                  </a:lnTo>
                  <a:lnTo>
                    <a:pt x="108" y="1724"/>
                  </a:lnTo>
                  <a:lnTo>
                    <a:pt x="129" y="1724"/>
                  </a:lnTo>
                  <a:lnTo>
                    <a:pt x="104" y="1704"/>
                  </a:lnTo>
                  <a:lnTo>
                    <a:pt x="93" y="1657"/>
                  </a:lnTo>
                  <a:lnTo>
                    <a:pt x="93" y="1631"/>
                  </a:lnTo>
                  <a:lnTo>
                    <a:pt x="129" y="1631"/>
                  </a:lnTo>
                  <a:lnTo>
                    <a:pt x="104" y="1594"/>
                  </a:lnTo>
                  <a:lnTo>
                    <a:pt x="67" y="1594"/>
                  </a:lnTo>
                  <a:lnTo>
                    <a:pt x="88" y="1563"/>
                  </a:lnTo>
                  <a:lnTo>
                    <a:pt x="36" y="1537"/>
                  </a:lnTo>
                  <a:lnTo>
                    <a:pt x="20" y="1547"/>
                  </a:lnTo>
                  <a:lnTo>
                    <a:pt x="26" y="1496"/>
                  </a:lnTo>
                  <a:lnTo>
                    <a:pt x="67" y="1496"/>
                  </a:lnTo>
                  <a:lnTo>
                    <a:pt x="88" y="1537"/>
                  </a:lnTo>
                  <a:lnTo>
                    <a:pt x="104" y="1496"/>
                  </a:lnTo>
                  <a:lnTo>
                    <a:pt x="88" y="1439"/>
                  </a:lnTo>
                  <a:lnTo>
                    <a:pt x="93" y="1429"/>
                  </a:lnTo>
                  <a:lnTo>
                    <a:pt x="108" y="1398"/>
                  </a:lnTo>
                  <a:lnTo>
                    <a:pt x="88" y="1388"/>
                  </a:lnTo>
                  <a:lnTo>
                    <a:pt x="88" y="1357"/>
                  </a:lnTo>
                  <a:lnTo>
                    <a:pt x="88" y="1294"/>
                  </a:lnTo>
                  <a:lnTo>
                    <a:pt x="88" y="1238"/>
                  </a:lnTo>
                  <a:lnTo>
                    <a:pt x="51" y="1238"/>
                  </a:lnTo>
                  <a:lnTo>
                    <a:pt x="36" y="1228"/>
                  </a:lnTo>
                  <a:lnTo>
                    <a:pt x="26" y="1186"/>
                  </a:lnTo>
                  <a:lnTo>
                    <a:pt x="36" y="1139"/>
                  </a:lnTo>
                  <a:lnTo>
                    <a:pt x="20" y="1077"/>
                  </a:lnTo>
                  <a:lnTo>
                    <a:pt x="0" y="1005"/>
                  </a:lnTo>
                  <a:lnTo>
                    <a:pt x="20" y="969"/>
                  </a:lnTo>
                  <a:lnTo>
                    <a:pt x="36" y="901"/>
                  </a:lnTo>
                  <a:lnTo>
                    <a:pt x="51" y="828"/>
                  </a:lnTo>
                  <a:lnTo>
                    <a:pt x="51" y="767"/>
                  </a:lnTo>
                  <a:lnTo>
                    <a:pt x="51" y="746"/>
                  </a:lnTo>
                  <a:lnTo>
                    <a:pt x="36" y="679"/>
                  </a:lnTo>
                  <a:lnTo>
                    <a:pt x="36" y="627"/>
                  </a:lnTo>
                  <a:lnTo>
                    <a:pt x="36" y="560"/>
                  </a:lnTo>
                  <a:lnTo>
                    <a:pt x="47" y="487"/>
                  </a:lnTo>
                  <a:lnTo>
                    <a:pt x="51" y="419"/>
                  </a:lnTo>
                  <a:lnTo>
                    <a:pt x="51" y="352"/>
                  </a:lnTo>
                  <a:lnTo>
                    <a:pt x="47" y="285"/>
                  </a:lnTo>
                  <a:lnTo>
                    <a:pt x="51" y="260"/>
                  </a:lnTo>
                  <a:lnTo>
                    <a:pt x="51" y="207"/>
                  </a:lnTo>
                  <a:lnTo>
                    <a:pt x="51" y="115"/>
                  </a:lnTo>
                  <a:lnTo>
                    <a:pt x="36" y="41"/>
                  </a:lnTo>
                </a:path>
              </a:pathLst>
            </a:custGeom>
            <a:solidFill>
              <a:schemeClr val="bg1"/>
            </a:solidFill>
            <a:ln w="324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189" name="Freeform 188"/>
            <p:cNvSpPr>
              <a:spLocks noChangeArrowheads="1"/>
            </p:cNvSpPr>
            <p:nvPr/>
          </p:nvSpPr>
          <p:spPr bwMode="auto">
            <a:xfrm>
              <a:off x="2466404" y="5583238"/>
              <a:ext cx="82550" cy="95250"/>
            </a:xfrm>
            <a:custGeom>
              <a:avLst/>
              <a:gdLst>
                <a:gd name="T0" fmla="*/ 94 w 132"/>
                <a:gd name="T1" fmla="*/ 0 h 152"/>
                <a:gd name="T2" fmla="*/ 110 w 132"/>
                <a:gd name="T3" fmla="*/ 73 h 152"/>
                <a:gd name="T4" fmla="*/ 131 w 132"/>
                <a:gd name="T5" fmla="*/ 140 h 152"/>
                <a:gd name="T6" fmla="*/ 78 w 132"/>
                <a:gd name="T7" fmla="*/ 151 h 152"/>
                <a:gd name="T8" fmla="*/ 0 w 132"/>
                <a:gd name="T9" fmla="*/ 125 h 152"/>
                <a:gd name="T10" fmla="*/ 104 w 132"/>
                <a:gd name="T11" fmla="*/ 114 h 152"/>
                <a:gd name="T12" fmla="*/ 63 w 132"/>
                <a:gd name="T13" fmla="*/ 73 h 152"/>
                <a:gd name="T14" fmla="*/ 78 w 132"/>
                <a:gd name="T15" fmla="*/ 47 h 152"/>
                <a:gd name="T16" fmla="*/ 43 w 132"/>
                <a:gd name="T17" fmla="*/ 57 h 152"/>
                <a:gd name="T18" fmla="*/ 43 w 132"/>
                <a:gd name="T19" fmla="*/ 16 h 152"/>
                <a:gd name="T20" fmla="*/ 63 w 132"/>
                <a:gd name="T21" fmla="*/ 0 h 152"/>
                <a:gd name="T22" fmla="*/ 94 w 132"/>
                <a:gd name="T23" fmla="*/ 0 h 152"/>
                <a:gd name="T24" fmla="*/ 94 w 132"/>
                <a:gd name="T25" fmla="*/ 0 h 15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32"/>
                <a:gd name="T40" fmla="*/ 0 h 152"/>
                <a:gd name="T41" fmla="*/ 132 w 132"/>
                <a:gd name="T42" fmla="*/ 152 h 15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32" h="152">
                  <a:moveTo>
                    <a:pt x="94" y="0"/>
                  </a:moveTo>
                  <a:lnTo>
                    <a:pt x="110" y="73"/>
                  </a:lnTo>
                  <a:lnTo>
                    <a:pt x="131" y="140"/>
                  </a:lnTo>
                  <a:lnTo>
                    <a:pt x="78" y="151"/>
                  </a:lnTo>
                  <a:lnTo>
                    <a:pt x="0" y="125"/>
                  </a:lnTo>
                  <a:lnTo>
                    <a:pt x="104" y="114"/>
                  </a:lnTo>
                  <a:lnTo>
                    <a:pt x="63" y="73"/>
                  </a:lnTo>
                  <a:lnTo>
                    <a:pt x="78" y="47"/>
                  </a:lnTo>
                  <a:lnTo>
                    <a:pt x="43" y="57"/>
                  </a:lnTo>
                  <a:lnTo>
                    <a:pt x="43" y="16"/>
                  </a:lnTo>
                  <a:lnTo>
                    <a:pt x="63" y="0"/>
                  </a:lnTo>
                  <a:lnTo>
                    <a:pt x="94" y="0"/>
                  </a:lnTo>
                </a:path>
              </a:pathLst>
            </a:custGeom>
            <a:solidFill>
              <a:schemeClr val="bg1"/>
            </a:solidFill>
            <a:ln w="324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190" name="Freeform 189"/>
            <p:cNvSpPr>
              <a:spLocks noChangeArrowheads="1"/>
            </p:cNvSpPr>
            <p:nvPr/>
          </p:nvSpPr>
          <p:spPr bwMode="auto">
            <a:xfrm>
              <a:off x="1856804" y="3541713"/>
              <a:ext cx="98425" cy="96837"/>
            </a:xfrm>
            <a:custGeom>
              <a:avLst/>
              <a:gdLst>
                <a:gd name="T0" fmla="*/ 6 w 156"/>
                <a:gd name="T1" fmla="*/ 0 h 152"/>
                <a:gd name="T2" fmla="*/ 20 w 156"/>
                <a:gd name="T3" fmla="*/ 0 h 152"/>
                <a:gd name="T4" fmla="*/ 41 w 156"/>
                <a:gd name="T5" fmla="*/ 0 h 152"/>
                <a:gd name="T6" fmla="*/ 57 w 156"/>
                <a:gd name="T7" fmla="*/ 0 h 152"/>
                <a:gd name="T8" fmla="*/ 82 w 156"/>
                <a:gd name="T9" fmla="*/ 16 h 152"/>
                <a:gd name="T10" fmla="*/ 108 w 156"/>
                <a:gd name="T11" fmla="*/ 16 h 152"/>
                <a:gd name="T12" fmla="*/ 124 w 156"/>
                <a:gd name="T13" fmla="*/ 42 h 152"/>
                <a:gd name="T14" fmla="*/ 129 w 156"/>
                <a:gd name="T15" fmla="*/ 57 h 152"/>
                <a:gd name="T16" fmla="*/ 150 w 156"/>
                <a:gd name="T17" fmla="*/ 68 h 152"/>
                <a:gd name="T18" fmla="*/ 155 w 156"/>
                <a:gd name="T19" fmla="*/ 78 h 152"/>
                <a:gd name="T20" fmla="*/ 139 w 156"/>
                <a:gd name="T21" fmla="*/ 78 h 152"/>
                <a:gd name="T22" fmla="*/ 129 w 156"/>
                <a:gd name="T23" fmla="*/ 110 h 152"/>
                <a:gd name="T24" fmla="*/ 129 w 156"/>
                <a:gd name="T25" fmla="*/ 120 h 152"/>
                <a:gd name="T26" fmla="*/ 139 w 156"/>
                <a:gd name="T27" fmla="*/ 135 h 152"/>
                <a:gd name="T28" fmla="*/ 129 w 156"/>
                <a:gd name="T29" fmla="*/ 151 h 152"/>
                <a:gd name="T30" fmla="*/ 124 w 156"/>
                <a:gd name="T31" fmla="*/ 145 h 152"/>
                <a:gd name="T32" fmla="*/ 114 w 156"/>
                <a:gd name="T33" fmla="*/ 120 h 152"/>
                <a:gd name="T34" fmla="*/ 108 w 156"/>
                <a:gd name="T35" fmla="*/ 125 h 152"/>
                <a:gd name="T36" fmla="*/ 98 w 156"/>
                <a:gd name="T37" fmla="*/ 120 h 152"/>
                <a:gd name="T38" fmla="*/ 98 w 156"/>
                <a:gd name="T39" fmla="*/ 94 h 152"/>
                <a:gd name="T40" fmla="*/ 62 w 156"/>
                <a:gd name="T41" fmla="*/ 78 h 152"/>
                <a:gd name="T42" fmla="*/ 31 w 156"/>
                <a:gd name="T43" fmla="*/ 42 h 152"/>
                <a:gd name="T44" fmla="*/ 41 w 156"/>
                <a:gd name="T45" fmla="*/ 68 h 152"/>
                <a:gd name="T46" fmla="*/ 0 w 156"/>
                <a:gd name="T47" fmla="*/ 42 h 152"/>
                <a:gd name="T48" fmla="*/ 6 w 156"/>
                <a:gd name="T49" fmla="*/ 27 h 152"/>
                <a:gd name="T50" fmla="*/ 6 w 156"/>
                <a:gd name="T51" fmla="*/ 0 h 152"/>
                <a:gd name="T52" fmla="*/ 6 w 156"/>
                <a:gd name="T53" fmla="*/ 0 h 15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56"/>
                <a:gd name="T82" fmla="*/ 0 h 152"/>
                <a:gd name="T83" fmla="*/ 156 w 156"/>
                <a:gd name="T84" fmla="*/ 152 h 15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56" h="152">
                  <a:moveTo>
                    <a:pt x="6" y="0"/>
                  </a:moveTo>
                  <a:lnTo>
                    <a:pt x="20" y="0"/>
                  </a:lnTo>
                  <a:lnTo>
                    <a:pt x="41" y="0"/>
                  </a:lnTo>
                  <a:lnTo>
                    <a:pt x="57" y="0"/>
                  </a:lnTo>
                  <a:lnTo>
                    <a:pt x="82" y="16"/>
                  </a:lnTo>
                  <a:lnTo>
                    <a:pt x="108" y="16"/>
                  </a:lnTo>
                  <a:lnTo>
                    <a:pt x="124" y="42"/>
                  </a:lnTo>
                  <a:lnTo>
                    <a:pt x="129" y="57"/>
                  </a:lnTo>
                  <a:lnTo>
                    <a:pt x="150" y="68"/>
                  </a:lnTo>
                  <a:lnTo>
                    <a:pt x="155" y="78"/>
                  </a:lnTo>
                  <a:lnTo>
                    <a:pt x="139" y="78"/>
                  </a:lnTo>
                  <a:lnTo>
                    <a:pt x="129" y="110"/>
                  </a:lnTo>
                  <a:lnTo>
                    <a:pt x="129" y="120"/>
                  </a:lnTo>
                  <a:lnTo>
                    <a:pt x="139" y="135"/>
                  </a:lnTo>
                  <a:lnTo>
                    <a:pt x="129" y="151"/>
                  </a:lnTo>
                  <a:lnTo>
                    <a:pt x="124" y="145"/>
                  </a:lnTo>
                  <a:lnTo>
                    <a:pt x="114" y="120"/>
                  </a:lnTo>
                  <a:lnTo>
                    <a:pt x="108" y="125"/>
                  </a:lnTo>
                  <a:lnTo>
                    <a:pt x="98" y="120"/>
                  </a:lnTo>
                  <a:lnTo>
                    <a:pt x="98" y="94"/>
                  </a:lnTo>
                  <a:lnTo>
                    <a:pt x="62" y="78"/>
                  </a:lnTo>
                  <a:lnTo>
                    <a:pt x="31" y="42"/>
                  </a:lnTo>
                  <a:lnTo>
                    <a:pt x="41" y="68"/>
                  </a:lnTo>
                  <a:lnTo>
                    <a:pt x="0" y="42"/>
                  </a:lnTo>
                  <a:lnTo>
                    <a:pt x="6" y="27"/>
                  </a:lnTo>
                  <a:lnTo>
                    <a:pt x="6" y="0"/>
                  </a:lnTo>
                </a:path>
              </a:pathLst>
            </a:custGeom>
            <a:solidFill>
              <a:schemeClr val="bg1"/>
            </a:solidFill>
            <a:ln w="324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191" name="Freeform 190"/>
            <p:cNvSpPr>
              <a:spLocks noChangeArrowheads="1"/>
            </p:cNvSpPr>
            <p:nvPr/>
          </p:nvSpPr>
          <p:spPr bwMode="auto">
            <a:xfrm>
              <a:off x="2271142" y="3294063"/>
              <a:ext cx="100012" cy="65087"/>
            </a:xfrm>
            <a:custGeom>
              <a:avLst/>
              <a:gdLst>
                <a:gd name="T0" fmla="*/ 0 w 157"/>
                <a:gd name="T1" fmla="*/ 77 h 104"/>
                <a:gd name="T2" fmla="*/ 0 w 157"/>
                <a:gd name="T3" fmla="*/ 41 h 104"/>
                <a:gd name="T4" fmla="*/ 0 w 157"/>
                <a:gd name="T5" fmla="*/ 0 h 104"/>
                <a:gd name="T6" fmla="*/ 6 w 157"/>
                <a:gd name="T7" fmla="*/ 0 h 104"/>
                <a:gd name="T8" fmla="*/ 41 w 157"/>
                <a:gd name="T9" fmla="*/ 0 h 104"/>
                <a:gd name="T10" fmla="*/ 84 w 157"/>
                <a:gd name="T11" fmla="*/ 10 h 104"/>
                <a:gd name="T12" fmla="*/ 99 w 157"/>
                <a:gd name="T13" fmla="*/ 26 h 104"/>
                <a:gd name="T14" fmla="*/ 156 w 157"/>
                <a:gd name="T15" fmla="*/ 41 h 104"/>
                <a:gd name="T16" fmla="*/ 140 w 157"/>
                <a:gd name="T17" fmla="*/ 67 h 104"/>
                <a:gd name="T18" fmla="*/ 72 w 157"/>
                <a:gd name="T19" fmla="*/ 67 h 104"/>
                <a:gd name="T20" fmla="*/ 47 w 157"/>
                <a:gd name="T21" fmla="*/ 67 h 104"/>
                <a:gd name="T22" fmla="*/ 16 w 157"/>
                <a:gd name="T23" fmla="*/ 103 h 104"/>
                <a:gd name="T24" fmla="*/ 0 w 157"/>
                <a:gd name="T25" fmla="*/ 77 h 104"/>
                <a:gd name="T26" fmla="*/ 0 w 157"/>
                <a:gd name="T27" fmla="*/ 77 h 10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57"/>
                <a:gd name="T43" fmla="*/ 0 h 104"/>
                <a:gd name="T44" fmla="*/ 157 w 157"/>
                <a:gd name="T45" fmla="*/ 104 h 10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57" h="104">
                  <a:moveTo>
                    <a:pt x="0" y="77"/>
                  </a:moveTo>
                  <a:lnTo>
                    <a:pt x="0" y="41"/>
                  </a:lnTo>
                  <a:lnTo>
                    <a:pt x="0" y="0"/>
                  </a:lnTo>
                  <a:lnTo>
                    <a:pt x="6" y="0"/>
                  </a:lnTo>
                  <a:lnTo>
                    <a:pt x="41" y="0"/>
                  </a:lnTo>
                  <a:lnTo>
                    <a:pt x="84" y="10"/>
                  </a:lnTo>
                  <a:lnTo>
                    <a:pt x="99" y="26"/>
                  </a:lnTo>
                  <a:lnTo>
                    <a:pt x="156" y="41"/>
                  </a:lnTo>
                  <a:lnTo>
                    <a:pt x="140" y="67"/>
                  </a:lnTo>
                  <a:lnTo>
                    <a:pt x="72" y="67"/>
                  </a:lnTo>
                  <a:lnTo>
                    <a:pt x="47" y="67"/>
                  </a:lnTo>
                  <a:lnTo>
                    <a:pt x="16" y="103"/>
                  </a:lnTo>
                  <a:lnTo>
                    <a:pt x="0" y="77"/>
                  </a:lnTo>
                </a:path>
              </a:pathLst>
            </a:custGeom>
            <a:solidFill>
              <a:schemeClr val="bg1"/>
            </a:solidFill>
            <a:ln w="324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192" name="Freeform 191"/>
            <p:cNvSpPr>
              <a:spLocks noChangeArrowheads="1"/>
            </p:cNvSpPr>
            <p:nvPr/>
          </p:nvSpPr>
          <p:spPr bwMode="auto">
            <a:xfrm>
              <a:off x="1990154" y="3825875"/>
              <a:ext cx="163513" cy="179388"/>
            </a:xfrm>
            <a:custGeom>
              <a:avLst/>
              <a:gdLst>
                <a:gd name="T0" fmla="*/ 98 w 260"/>
                <a:gd name="T1" fmla="*/ 0 h 285"/>
                <a:gd name="T2" fmla="*/ 150 w 260"/>
                <a:gd name="T3" fmla="*/ 26 h 285"/>
                <a:gd name="T4" fmla="*/ 176 w 260"/>
                <a:gd name="T5" fmla="*/ 46 h 285"/>
                <a:gd name="T6" fmla="*/ 208 w 260"/>
                <a:gd name="T7" fmla="*/ 46 h 285"/>
                <a:gd name="T8" fmla="*/ 233 w 260"/>
                <a:gd name="T9" fmla="*/ 57 h 285"/>
                <a:gd name="T10" fmla="*/ 259 w 260"/>
                <a:gd name="T11" fmla="*/ 98 h 285"/>
                <a:gd name="T12" fmla="*/ 233 w 260"/>
                <a:gd name="T13" fmla="*/ 134 h 285"/>
                <a:gd name="T14" fmla="*/ 192 w 260"/>
                <a:gd name="T15" fmla="*/ 180 h 285"/>
                <a:gd name="T16" fmla="*/ 139 w 260"/>
                <a:gd name="T17" fmla="*/ 202 h 285"/>
                <a:gd name="T18" fmla="*/ 108 w 260"/>
                <a:gd name="T19" fmla="*/ 243 h 285"/>
                <a:gd name="T20" fmla="*/ 93 w 260"/>
                <a:gd name="T21" fmla="*/ 284 h 285"/>
                <a:gd name="T22" fmla="*/ 57 w 260"/>
                <a:gd name="T23" fmla="*/ 263 h 285"/>
                <a:gd name="T24" fmla="*/ 31 w 260"/>
                <a:gd name="T25" fmla="*/ 258 h 285"/>
                <a:gd name="T26" fmla="*/ 41 w 260"/>
                <a:gd name="T27" fmla="*/ 217 h 285"/>
                <a:gd name="T28" fmla="*/ 51 w 260"/>
                <a:gd name="T29" fmla="*/ 217 h 285"/>
                <a:gd name="T30" fmla="*/ 57 w 260"/>
                <a:gd name="T31" fmla="*/ 180 h 285"/>
                <a:gd name="T32" fmla="*/ 51 w 260"/>
                <a:gd name="T33" fmla="*/ 165 h 285"/>
                <a:gd name="T34" fmla="*/ 31 w 260"/>
                <a:gd name="T35" fmla="*/ 180 h 285"/>
                <a:gd name="T36" fmla="*/ 0 w 260"/>
                <a:gd name="T37" fmla="*/ 165 h 285"/>
                <a:gd name="T38" fmla="*/ 16 w 260"/>
                <a:gd name="T39" fmla="*/ 149 h 285"/>
                <a:gd name="T40" fmla="*/ 10 w 260"/>
                <a:gd name="T41" fmla="*/ 108 h 285"/>
                <a:gd name="T42" fmla="*/ 26 w 260"/>
                <a:gd name="T43" fmla="*/ 98 h 285"/>
                <a:gd name="T44" fmla="*/ 26 w 260"/>
                <a:gd name="T45" fmla="*/ 82 h 285"/>
                <a:gd name="T46" fmla="*/ 41 w 260"/>
                <a:gd name="T47" fmla="*/ 57 h 285"/>
                <a:gd name="T48" fmla="*/ 41 w 260"/>
                <a:gd name="T49" fmla="*/ 30 h 285"/>
                <a:gd name="T50" fmla="*/ 57 w 260"/>
                <a:gd name="T51" fmla="*/ 26 h 285"/>
                <a:gd name="T52" fmla="*/ 98 w 260"/>
                <a:gd name="T53" fmla="*/ 0 h 285"/>
                <a:gd name="T54" fmla="*/ 98 w 260"/>
                <a:gd name="T55" fmla="*/ 0 h 28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60"/>
                <a:gd name="T85" fmla="*/ 0 h 285"/>
                <a:gd name="T86" fmla="*/ 260 w 260"/>
                <a:gd name="T87" fmla="*/ 285 h 285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60" h="285">
                  <a:moveTo>
                    <a:pt x="98" y="0"/>
                  </a:moveTo>
                  <a:lnTo>
                    <a:pt x="150" y="26"/>
                  </a:lnTo>
                  <a:lnTo>
                    <a:pt x="176" y="46"/>
                  </a:lnTo>
                  <a:lnTo>
                    <a:pt x="208" y="46"/>
                  </a:lnTo>
                  <a:lnTo>
                    <a:pt x="233" y="57"/>
                  </a:lnTo>
                  <a:lnTo>
                    <a:pt x="259" y="98"/>
                  </a:lnTo>
                  <a:lnTo>
                    <a:pt x="233" y="134"/>
                  </a:lnTo>
                  <a:lnTo>
                    <a:pt x="192" y="180"/>
                  </a:lnTo>
                  <a:lnTo>
                    <a:pt x="139" y="202"/>
                  </a:lnTo>
                  <a:lnTo>
                    <a:pt x="108" y="243"/>
                  </a:lnTo>
                  <a:lnTo>
                    <a:pt x="93" y="284"/>
                  </a:lnTo>
                  <a:lnTo>
                    <a:pt x="57" y="263"/>
                  </a:lnTo>
                  <a:lnTo>
                    <a:pt x="31" y="258"/>
                  </a:lnTo>
                  <a:lnTo>
                    <a:pt x="41" y="217"/>
                  </a:lnTo>
                  <a:lnTo>
                    <a:pt x="51" y="217"/>
                  </a:lnTo>
                  <a:lnTo>
                    <a:pt x="57" y="180"/>
                  </a:lnTo>
                  <a:lnTo>
                    <a:pt x="51" y="165"/>
                  </a:lnTo>
                  <a:lnTo>
                    <a:pt x="31" y="180"/>
                  </a:lnTo>
                  <a:lnTo>
                    <a:pt x="0" y="165"/>
                  </a:lnTo>
                  <a:lnTo>
                    <a:pt x="16" y="149"/>
                  </a:lnTo>
                  <a:lnTo>
                    <a:pt x="10" y="108"/>
                  </a:lnTo>
                  <a:lnTo>
                    <a:pt x="26" y="98"/>
                  </a:lnTo>
                  <a:lnTo>
                    <a:pt x="26" y="82"/>
                  </a:lnTo>
                  <a:lnTo>
                    <a:pt x="41" y="57"/>
                  </a:lnTo>
                  <a:lnTo>
                    <a:pt x="41" y="30"/>
                  </a:lnTo>
                  <a:lnTo>
                    <a:pt x="57" y="26"/>
                  </a:lnTo>
                  <a:lnTo>
                    <a:pt x="98" y="0"/>
                  </a:lnTo>
                </a:path>
              </a:pathLst>
            </a:custGeom>
            <a:solidFill>
              <a:schemeClr val="bg1"/>
            </a:solidFill>
            <a:ln w="324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193" name="Freeform 192"/>
            <p:cNvSpPr>
              <a:spLocks noChangeArrowheads="1"/>
            </p:cNvSpPr>
            <p:nvPr/>
          </p:nvSpPr>
          <p:spPr bwMode="auto">
            <a:xfrm>
              <a:off x="1685354" y="3341688"/>
              <a:ext cx="106363" cy="122237"/>
            </a:xfrm>
            <a:custGeom>
              <a:avLst/>
              <a:gdLst>
                <a:gd name="T0" fmla="*/ 150 w 167"/>
                <a:gd name="T1" fmla="*/ 0 h 193"/>
                <a:gd name="T2" fmla="*/ 140 w 167"/>
                <a:gd name="T3" fmla="*/ 83 h 193"/>
                <a:gd name="T4" fmla="*/ 150 w 167"/>
                <a:gd name="T5" fmla="*/ 94 h 193"/>
                <a:gd name="T6" fmla="*/ 160 w 167"/>
                <a:gd name="T7" fmla="*/ 98 h 193"/>
                <a:gd name="T8" fmla="*/ 166 w 167"/>
                <a:gd name="T9" fmla="*/ 98 h 193"/>
                <a:gd name="T10" fmla="*/ 166 w 167"/>
                <a:gd name="T11" fmla="*/ 114 h 193"/>
                <a:gd name="T12" fmla="*/ 140 w 167"/>
                <a:gd name="T13" fmla="*/ 125 h 193"/>
                <a:gd name="T14" fmla="*/ 140 w 167"/>
                <a:gd name="T15" fmla="*/ 141 h 193"/>
                <a:gd name="T16" fmla="*/ 135 w 167"/>
                <a:gd name="T17" fmla="*/ 155 h 193"/>
                <a:gd name="T18" fmla="*/ 125 w 167"/>
                <a:gd name="T19" fmla="*/ 155 h 193"/>
                <a:gd name="T20" fmla="*/ 115 w 167"/>
                <a:gd name="T21" fmla="*/ 176 h 193"/>
                <a:gd name="T22" fmla="*/ 99 w 167"/>
                <a:gd name="T23" fmla="*/ 192 h 193"/>
                <a:gd name="T24" fmla="*/ 41 w 167"/>
                <a:gd name="T25" fmla="*/ 182 h 193"/>
                <a:gd name="T26" fmla="*/ 0 w 167"/>
                <a:gd name="T27" fmla="*/ 151 h 193"/>
                <a:gd name="T28" fmla="*/ 16 w 167"/>
                <a:gd name="T29" fmla="*/ 135 h 193"/>
                <a:gd name="T30" fmla="*/ 6 w 167"/>
                <a:gd name="T31" fmla="*/ 114 h 193"/>
                <a:gd name="T32" fmla="*/ 31 w 167"/>
                <a:gd name="T33" fmla="*/ 83 h 193"/>
                <a:gd name="T34" fmla="*/ 84 w 167"/>
                <a:gd name="T35" fmla="*/ 83 h 193"/>
                <a:gd name="T36" fmla="*/ 94 w 167"/>
                <a:gd name="T37" fmla="*/ 68 h 193"/>
                <a:gd name="T38" fmla="*/ 57 w 167"/>
                <a:gd name="T39" fmla="*/ 31 h 193"/>
                <a:gd name="T40" fmla="*/ 72 w 167"/>
                <a:gd name="T41" fmla="*/ 0 h 193"/>
                <a:gd name="T42" fmla="*/ 150 w 167"/>
                <a:gd name="T43" fmla="*/ 0 h 193"/>
                <a:gd name="T44" fmla="*/ 150 w 167"/>
                <a:gd name="T45" fmla="*/ 0 h 19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67"/>
                <a:gd name="T70" fmla="*/ 0 h 193"/>
                <a:gd name="T71" fmla="*/ 167 w 167"/>
                <a:gd name="T72" fmla="*/ 193 h 19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67" h="193">
                  <a:moveTo>
                    <a:pt x="150" y="0"/>
                  </a:moveTo>
                  <a:lnTo>
                    <a:pt x="140" y="83"/>
                  </a:lnTo>
                  <a:lnTo>
                    <a:pt x="150" y="94"/>
                  </a:lnTo>
                  <a:lnTo>
                    <a:pt x="160" y="98"/>
                  </a:lnTo>
                  <a:lnTo>
                    <a:pt x="166" y="98"/>
                  </a:lnTo>
                  <a:lnTo>
                    <a:pt x="166" y="114"/>
                  </a:lnTo>
                  <a:lnTo>
                    <a:pt x="140" y="125"/>
                  </a:lnTo>
                  <a:lnTo>
                    <a:pt x="140" y="141"/>
                  </a:lnTo>
                  <a:lnTo>
                    <a:pt x="135" y="155"/>
                  </a:lnTo>
                  <a:lnTo>
                    <a:pt x="125" y="155"/>
                  </a:lnTo>
                  <a:lnTo>
                    <a:pt x="115" y="176"/>
                  </a:lnTo>
                  <a:lnTo>
                    <a:pt x="99" y="192"/>
                  </a:lnTo>
                  <a:lnTo>
                    <a:pt x="41" y="182"/>
                  </a:lnTo>
                  <a:lnTo>
                    <a:pt x="0" y="151"/>
                  </a:lnTo>
                  <a:lnTo>
                    <a:pt x="16" y="135"/>
                  </a:lnTo>
                  <a:lnTo>
                    <a:pt x="6" y="114"/>
                  </a:lnTo>
                  <a:lnTo>
                    <a:pt x="31" y="83"/>
                  </a:lnTo>
                  <a:lnTo>
                    <a:pt x="84" y="83"/>
                  </a:lnTo>
                  <a:lnTo>
                    <a:pt x="94" y="68"/>
                  </a:lnTo>
                  <a:lnTo>
                    <a:pt x="57" y="31"/>
                  </a:lnTo>
                  <a:lnTo>
                    <a:pt x="72" y="0"/>
                  </a:lnTo>
                  <a:lnTo>
                    <a:pt x="150" y="0"/>
                  </a:lnTo>
                </a:path>
              </a:pathLst>
            </a:custGeom>
            <a:solidFill>
              <a:schemeClr val="bg1"/>
            </a:solidFill>
            <a:ln w="324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194" name="Freeform 193" descr="Diagonales larges vers le bas"/>
            <p:cNvSpPr>
              <a:spLocks noChangeArrowheads="1"/>
            </p:cNvSpPr>
            <p:nvPr/>
          </p:nvSpPr>
          <p:spPr bwMode="auto">
            <a:xfrm>
              <a:off x="2548954" y="3633788"/>
              <a:ext cx="130175" cy="195262"/>
            </a:xfrm>
            <a:custGeom>
              <a:avLst/>
              <a:gdLst>
                <a:gd name="T0" fmla="*/ 72 w 207"/>
                <a:gd name="T1" fmla="*/ 0 h 307"/>
                <a:gd name="T2" fmla="*/ 134 w 207"/>
                <a:gd name="T3" fmla="*/ 41 h 307"/>
                <a:gd name="T4" fmla="*/ 114 w 207"/>
                <a:gd name="T5" fmla="*/ 84 h 307"/>
                <a:gd name="T6" fmla="*/ 139 w 207"/>
                <a:gd name="T7" fmla="*/ 68 h 307"/>
                <a:gd name="T8" fmla="*/ 190 w 207"/>
                <a:gd name="T9" fmla="*/ 99 h 307"/>
                <a:gd name="T10" fmla="*/ 180 w 207"/>
                <a:gd name="T11" fmla="*/ 141 h 307"/>
                <a:gd name="T12" fmla="*/ 149 w 207"/>
                <a:gd name="T13" fmla="*/ 156 h 307"/>
                <a:gd name="T14" fmla="*/ 139 w 207"/>
                <a:gd name="T15" fmla="*/ 192 h 307"/>
                <a:gd name="T16" fmla="*/ 180 w 207"/>
                <a:gd name="T17" fmla="*/ 218 h 307"/>
                <a:gd name="T18" fmla="*/ 206 w 207"/>
                <a:gd name="T19" fmla="*/ 286 h 307"/>
                <a:gd name="T20" fmla="*/ 175 w 207"/>
                <a:gd name="T21" fmla="*/ 290 h 307"/>
                <a:gd name="T22" fmla="*/ 124 w 207"/>
                <a:gd name="T23" fmla="*/ 306 h 307"/>
                <a:gd name="T24" fmla="*/ 72 w 207"/>
                <a:gd name="T25" fmla="*/ 290 h 307"/>
                <a:gd name="T26" fmla="*/ 57 w 207"/>
                <a:gd name="T27" fmla="*/ 249 h 307"/>
                <a:gd name="T28" fmla="*/ 72 w 207"/>
                <a:gd name="T29" fmla="*/ 192 h 307"/>
                <a:gd name="T30" fmla="*/ 57 w 207"/>
                <a:gd name="T31" fmla="*/ 166 h 307"/>
                <a:gd name="T32" fmla="*/ 46 w 207"/>
                <a:gd name="T33" fmla="*/ 129 h 307"/>
                <a:gd name="T34" fmla="*/ 30 w 207"/>
                <a:gd name="T35" fmla="*/ 141 h 307"/>
                <a:gd name="T36" fmla="*/ 0 w 207"/>
                <a:gd name="T37" fmla="*/ 109 h 307"/>
                <a:gd name="T38" fmla="*/ 14 w 207"/>
                <a:gd name="T39" fmla="*/ 84 h 307"/>
                <a:gd name="T40" fmla="*/ 14 w 207"/>
                <a:gd name="T41" fmla="*/ 68 h 307"/>
                <a:gd name="T42" fmla="*/ 46 w 207"/>
                <a:gd name="T43" fmla="*/ 57 h 307"/>
                <a:gd name="T44" fmla="*/ 30 w 207"/>
                <a:gd name="T45" fmla="*/ 31 h 307"/>
                <a:gd name="T46" fmla="*/ 72 w 207"/>
                <a:gd name="T47" fmla="*/ 0 h 307"/>
                <a:gd name="T48" fmla="*/ 72 w 207"/>
                <a:gd name="T49" fmla="*/ 0 h 30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07"/>
                <a:gd name="T76" fmla="*/ 0 h 307"/>
                <a:gd name="T77" fmla="*/ 207 w 207"/>
                <a:gd name="T78" fmla="*/ 307 h 30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07" h="307">
                  <a:moveTo>
                    <a:pt x="72" y="0"/>
                  </a:moveTo>
                  <a:lnTo>
                    <a:pt x="134" y="41"/>
                  </a:lnTo>
                  <a:lnTo>
                    <a:pt x="114" y="84"/>
                  </a:lnTo>
                  <a:lnTo>
                    <a:pt x="139" y="68"/>
                  </a:lnTo>
                  <a:lnTo>
                    <a:pt x="190" y="99"/>
                  </a:lnTo>
                  <a:lnTo>
                    <a:pt x="180" y="141"/>
                  </a:lnTo>
                  <a:lnTo>
                    <a:pt x="149" y="156"/>
                  </a:lnTo>
                  <a:lnTo>
                    <a:pt x="139" y="192"/>
                  </a:lnTo>
                  <a:lnTo>
                    <a:pt x="180" y="218"/>
                  </a:lnTo>
                  <a:lnTo>
                    <a:pt x="206" y="286"/>
                  </a:lnTo>
                  <a:lnTo>
                    <a:pt x="175" y="290"/>
                  </a:lnTo>
                  <a:lnTo>
                    <a:pt x="124" y="306"/>
                  </a:lnTo>
                  <a:lnTo>
                    <a:pt x="72" y="290"/>
                  </a:lnTo>
                  <a:lnTo>
                    <a:pt x="57" y="249"/>
                  </a:lnTo>
                  <a:lnTo>
                    <a:pt x="72" y="192"/>
                  </a:lnTo>
                  <a:lnTo>
                    <a:pt x="57" y="166"/>
                  </a:lnTo>
                  <a:lnTo>
                    <a:pt x="46" y="129"/>
                  </a:lnTo>
                  <a:lnTo>
                    <a:pt x="30" y="141"/>
                  </a:lnTo>
                  <a:lnTo>
                    <a:pt x="0" y="109"/>
                  </a:lnTo>
                  <a:lnTo>
                    <a:pt x="14" y="84"/>
                  </a:lnTo>
                  <a:lnTo>
                    <a:pt x="14" y="68"/>
                  </a:lnTo>
                  <a:lnTo>
                    <a:pt x="46" y="57"/>
                  </a:lnTo>
                  <a:lnTo>
                    <a:pt x="30" y="31"/>
                  </a:lnTo>
                  <a:lnTo>
                    <a:pt x="72" y="0"/>
                  </a:lnTo>
                </a:path>
              </a:pathLst>
            </a:custGeom>
            <a:solidFill>
              <a:schemeClr val="bg1"/>
            </a:solidFill>
            <a:ln w="324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195" name="Freeform 194"/>
            <p:cNvSpPr>
              <a:spLocks noChangeArrowheads="1"/>
            </p:cNvSpPr>
            <p:nvPr/>
          </p:nvSpPr>
          <p:spPr bwMode="auto">
            <a:xfrm>
              <a:off x="2196529" y="3289300"/>
              <a:ext cx="74613" cy="52388"/>
            </a:xfrm>
            <a:custGeom>
              <a:avLst/>
              <a:gdLst>
                <a:gd name="T0" fmla="*/ 119 w 120"/>
                <a:gd name="T1" fmla="*/ 6 h 84"/>
                <a:gd name="T2" fmla="*/ 119 w 120"/>
                <a:gd name="T3" fmla="*/ 47 h 84"/>
                <a:gd name="T4" fmla="*/ 119 w 120"/>
                <a:gd name="T5" fmla="*/ 83 h 84"/>
                <a:gd name="T6" fmla="*/ 27 w 120"/>
                <a:gd name="T7" fmla="*/ 83 h 84"/>
                <a:gd name="T8" fmla="*/ 0 w 120"/>
                <a:gd name="T9" fmla="*/ 73 h 84"/>
                <a:gd name="T10" fmla="*/ 11 w 120"/>
                <a:gd name="T11" fmla="*/ 47 h 84"/>
                <a:gd name="T12" fmla="*/ 99 w 120"/>
                <a:gd name="T13" fmla="*/ 57 h 84"/>
                <a:gd name="T14" fmla="*/ 78 w 120"/>
                <a:gd name="T15" fmla="*/ 41 h 84"/>
                <a:gd name="T16" fmla="*/ 68 w 120"/>
                <a:gd name="T17" fmla="*/ 20 h 84"/>
                <a:gd name="T18" fmla="*/ 52 w 120"/>
                <a:gd name="T19" fmla="*/ 0 h 84"/>
                <a:gd name="T20" fmla="*/ 93 w 120"/>
                <a:gd name="T21" fmla="*/ 0 h 84"/>
                <a:gd name="T22" fmla="*/ 119 w 120"/>
                <a:gd name="T23" fmla="*/ 6 h 84"/>
                <a:gd name="T24" fmla="*/ 119 w 120"/>
                <a:gd name="T25" fmla="*/ 6 h 8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0"/>
                <a:gd name="T40" fmla="*/ 0 h 84"/>
                <a:gd name="T41" fmla="*/ 120 w 120"/>
                <a:gd name="T42" fmla="*/ 84 h 8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0" h="84">
                  <a:moveTo>
                    <a:pt x="119" y="6"/>
                  </a:moveTo>
                  <a:lnTo>
                    <a:pt x="119" y="47"/>
                  </a:lnTo>
                  <a:lnTo>
                    <a:pt x="119" y="83"/>
                  </a:lnTo>
                  <a:lnTo>
                    <a:pt x="27" y="83"/>
                  </a:lnTo>
                  <a:lnTo>
                    <a:pt x="0" y="73"/>
                  </a:lnTo>
                  <a:lnTo>
                    <a:pt x="11" y="47"/>
                  </a:lnTo>
                  <a:lnTo>
                    <a:pt x="99" y="57"/>
                  </a:lnTo>
                  <a:lnTo>
                    <a:pt x="78" y="41"/>
                  </a:lnTo>
                  <a:lnTo>
                    <a:pt x="68" y="20"/>
                  </a:lnTo>
                  <a:lnTo>
                    <a:pt x="52" y="0"/>
                  </a:lnTo>
                  <a:lnTo>
                    <a:pt x="93" y="0"/>
                  </a:lnTo>
                  <a:lnTo>
                    <a:pt x="119" y="6"/>
                  </a:lnTo>
                </a:path>
              </a:pathLst>
            </a:custGeom>
            <a:solidFill>
              <a:schemeClr val="bg1"/>
            </a:solidFill>
            <a:ln w="324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196" name="Freeform 195"/>
            <p:cNvSpPr>
              <a:spLocks noChangeArrowheads="1"/>
            </p:cNvSpPr>
            <p:nvPr/>
          </p:nvSpPr>
          <p:spPr bwMode="auto">
            <a:xfrm>
              <a:off x="1764729" y="3402013"/>
              <a:ext cx="174625" cy="80962"/>
            </a:xfrm>
            <a:custGeom>
              <a:avLst/>
              <a:gdLst>
                <a:gd name="T0" fmla="*/ 41 w 275"/>
                <a:gd name="T1" fmla="*/ 4 h 130"/>
                <a:gd name="T2" fmla="*/ 67 w 275"/>
                <a:gd name="T3" fmla="*/ 4 h 130"/>
                <a:gd name="T4" fmla="*/ 119 w 275"/>
                <a:gd name="T5" fmla="*/ 4 h 130"/>
                <a:gd name="T6" fmla="*/ 176 w 275"/>
                <a:gd name="T7" fmla="*/ 0 h 130"/>
                <a:gd name="T8" fmla="*/ 207 w 275"/>
                <a:gd name="T9" fmla="*/ 4 h 130"/>
                <a:gd name="T10" fmla="*/ 243 w 275"/>
                <a:gd name="T11" fmla="*/ 4 h 130"/>
                <a:gd name="T12" fmla="*/ 253 w 275"/>
                <a:gd name="T13" fmla="*/ 20 h 130"/>
                <a:gd name="T14" fmla="*/ 233 w 275"/>
                <a:gd name="T15" fmla="*/ 31 h 130"/>
                <a:gd name="T16" fmla="*/ 274 w 275"/>
                <a:gd name="T17" fmla="*/ 41 h 130"/>
                <a:gd name="T18" fmla="*/ 217 w 275"/>
                <a:gd name="T19" fmla="*/ 61 h 130"/>
                <a:gd name="T20" fmla="*/ 202 w 275"/>
                <a:gd name="T21" fmla="*/ 47 h 130"/>
                <a:gd name="T22" fmla="*/ 191 w 275"/>
                <a:gd name="T23" fmla="*/ 61 h 130"/>
                <a:gd name="T24" fmla="*/ 165 w 275"/>
                <a:gd name="T25" fmla="*/ 88 h 130"/>
                <a:gd name="T26" fmla="*/ 135 w 275"/>
                <a:gd name="T27" fmla="*/ 98 h 130"/>
                <a:gd name="T28" fmla="*/ 108 w 275"/>
                <a:gd name="T29" fmla="*/ 129 h 130"/>
                <a:gd name="T30" fmla="*/ 92 w 275"/>
                <a:gd name="T31" fmla="*/ 129 h 130"/>
                <a:gd name="T32" fmla="*/ 82 w 275"/>
                <a:gd name="T33" fmla="*/ 123 h 130"/>
                <a:gd name="T34" fmla="*/ 78 w 275"/>
                <a:gd name="T35" fmla="*/ 113 h 130"/>
                <a:gd name="T36" fmla="*/ 67 w 275"/>
                <a:gd name="T37" fmla="*/ 88 h 130"/>
                <a:gd name="T38" fmla="*/ 36 w 275"/>
                <a:gd name="T39" fmla="*/ 72 h 130"/>
                <a:gd name="T40" fmla="*/ 0 w 275"/>
                <a:gd name="T41" fmla="*/ 61 h 130"/>
                <a:gd name="T42" fmla="*/ 10 w 275"/>
                <a:gd name="T43" fmla="*/ 61 h 130"/>
                <a:gd name="T44" fmla="*/ 16 w 275"/>
                <a:gd name="T45" fmla="*/ 47 h 130"/>
                <a:gd name="T46" fmla="*/ 16 w 275"/>
                <a:gd name="T47" fmla="*/ 31 h 130"/>
                <a:gd name="T48" fmla="*/ 41 w 275"/>
                <a:gd name="T49" fmla="*/ 20 h 130"/>
                <a:gd name="T50" fmla="*/ 41 w 275"/>
                <a:gd name="T51" fmla="*/ 4 h 130"/>
                <a:gd name="T52" fmla="*/ 41 w 275"/>
                <a:gd name="T53" fmla="*/ 4 h 13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75"/>
                <a:gd name="T82" fmla="*/ 0 h 130"/>
                <a:gd name="T83" fmla="*/ 275 w 275"/>
                <a:gd name="T84" fmla="*/ 130 h 13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75" h="130">
                  <a:moveTo>
                    <a:pt x="41" y="4"/>
                  </a:moveTo>
                  <a:lnTo>
                    <a:pt x="67" y="4"/>
                  </a:lnTo>
                  <a:lnTo>
                    <a:pt x="119" y="4"/>
                  </a:lnTo>
                  <a:lnTo>
                    <a:pt x="176" y="0"/>
                  </a:lnTo>
                  <a:lnTo>
                    <a:pt x="207" y="4"/>
                  </a:lnTo>
                  <a:lnTo>
                    <a:pt x="243" y="4"/>
                  </a:lnTo>
                  <a:lnTo>
                    <a:pt x="253" y="20"/>
                  </a:lnTo>
                  <a:lnTo>
                    <a:pt x="233" y="31"/>
                  </a:lnTo>
                  <a:lnTo>
                    <a:pt x="274" y="41"/>
                  </a:lnTo>
                  <a:lnTo>
                    <a:pt x="217" y="61"/>
                  </a:lnTo>
                  <a:lnTo>
                    <a:pt x="202" y="47"/>
                  </a:lnTo>
                  <a:lnTo>
                    <a:pt x="191" y="61"/>
                  </a:lnTo>
                  <a:lnTo>
                    <a:pt x="165" y="88"/>
                  </a:lnTo>
                  <a:lnTo>
                    <a:pt x="135" y="98"/>
                  </a:lnTo>
                  <a:lnTo>
                    <a:pt x="108" y="129"/>
                  </a:lnTo>
                  <a:lnTo>
                    <a:pt x="92" y="129"/>
                  </a:lnTo>
                  <a:lnTo>
                    <a:pt x="82" y="123"/>
                  </a:lnTo>
                  <a:lnTo>
                    <a:pt x="78" y="113"/>
                  </a:lnTo>
                  <a:lnTo>
                    <a:pt x="67" y="88"/>
                  </a:lnTo>
                  <a:lnTo>
                    <a:pt x="36" y="72"/>
                  </a:lnTo>
                  <a:lnTo>
                    <a:pt x="0" y="61"/>
                  </a:lnTo>
                  <a:lnTo>
                    <a:pt x="10" y="61"/>
                  </a:lnTo>
                  <a:lnTo>
                    <a:pt x="16" y="47"/>
                  </a:lnTo>
                  <a:lnTo>
                    <a:pt x="16" y="31"/>
                  </a:lnTo>
                  <a:lnTo>
                    <a:pt x="41" y="20"/>
                  </a:lnTo>
                  <a:lnTo>
                    <a:pt x="41" y="4"/>
                  </a:lnTo>
                </a:path>
              </a:pathLst>
            </a:custGeom>
            <a:solidFill>
              <a:schemeClr val="bg1"/>
            </a:solidFill>
            <a:ln w="324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197" name="Freeform 196"/>
            <p:cNvSpPr>
              <a:spLocks noChangeArrowheads="1"/>
            </p:cNvSpPr>
            <p:nvPr/>
          </p:nvSpPr>
          <p:spPr bwMode="auto">
            <a:xfrm>
              <a:off x="2091754" y="3325813"/>
              <a:ext cx="52388" cy="19050"/>
            </a:xfrm>
            <a:custGeom>
              <a:avLst/>
              <a:gdLst>
                <a:gd name="T0" fmla="*/ 47 w 84"/>
                <a:gd name="T1" fmla="*/ 31 h 32"/>
                <a:gd name="T2" fmla="*/ 16 w 84"/>
                <a:gd name="T3" fmla="*/ 31 h 32"/>
                <a:gd name="T4" fmla="*/ 0 w 84"/>
                <a:gd name="T5" fmla="*/ 15 h 32"/>
                <a:gd name="T6" fmla="*/ 16 w 84"/>
                <a:gd name="T7" fmla="*/ 0 h 32"/>
                <a:gd name="T8" fmla="*/ 67 w 84"/>
                <a:gd name="T9" fmla="*/ 10 h 32"/>
                <a:gd name="T10" fmla="*/ 83 w 84"/>
                <a:gd name="T11" fmla="*/ 31 h 32"/>
                <a:gd name="T12" fmla="*/ 47 w 84"/>
                <a:gd name="T13" fmla="*/ 31 h 32"/>
                <a:gd name="T14" fmla="*/ 47 w 84"/>
                <a:gd name="T15" fmla="*/ 31 h 3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4"/>
                <a:gd name="T25" fmla="*/ 0 h 32"/>
                <a:gd name="T26" fmla="*/ 84 w 84"/>
                <a:gd name="T27" fmla="*/ 32 h 3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4" h="32">
                  <a:moveTo>
                    <a:pt x="47" y="31"/>
                  </a:moveTo>
                  <a:lnTo>
                    <a:pt x="16" y="31"/>
                  </a:lnTo>
                  <a:lnTo>
                    <a:pt x="0" y="15"/>
                  </a:lnTo>
                  <a:lnTo>
                    <a:pt x="16" y="0"/>
                  </a:lnTo>
                  <a:lnTo>
                    <a:pt x="67" y="10"/>
                  </a:lnTo>
                  <a:lnTo>
                    <a:pt x="83" y="31"/>
                  </a:lnTo>
                  <a:lnTo>
                    <a:pt x="47" y="31"/>
                  </a:lnTo>
                </a:path>
              </a:pathLst>
            </a:custGeom>
            <a:solidFill>
              <a:schemeClr val="bg1"/>
            </a:solidFill>
            <a:ln w="324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198" name="Freeform 197" descr="Diagonales larges vers le bas"/>
            <p:cNvSpPr>
              <a:spLocks noChangeArrowheads="1"/>
            </p:cNvSpPr>
            <p:nvPr/>
          </p:nvSpPr>
          <p:spPr bwMode="auto">
            <a:xfrm>
              <a:off x="2353692" y="1104900"/>
              <a:ext cx="539750" cy="654050"/>
            </a:xfrm>
            <a:custGeom>
              <a:avLst/>
              <a:gdLst>
                <a:gd name="T0" fmla="*/ 497 w 850"/>
                <a:gd name="T1" fmla="*/ 1014 h 1032"/>
                <a:gd name="T2" fmla="*/ 373 w 850"/>
                <a:gd name="T3" fmla="*/ 889 h 1032"/>
                <a:gd name="T4" fmla="*/ 352 w 850"/>
                <a:gd name="T5" fmla="*/ 838 h 1032"/>
                <a:gd name="T6" fmla="*/ 306 w 850"/>
                <a:gd name="T7" fmla="*/ 797 h 1032"/>
                <a:gd name="T8" fmla="*/ 218 w 850"/>
                <a:gd name="T9" fmla="*/ 797 h 1032"/>
                <a:gd name="T10" fmla="*/ 218 w 850"/>
                <a:gd name="T11" fmla="*/ 699 h 1032"/>
                <a:gd name="T12" fmla="*/ 336 w 850"/>
                <a:gd name="T13" fmla="*/ 703 h 1032"/>
                <a:gd name="T14" fmla="*/ 352 w 850"/>
                <a:gd name="T15" fmla="*/ 656 h 1032"/>
                <a:gd name="T16" fmla="*/ 456 w 850"/>
                <a:gd name="T17" fmla="*/ 590 h 1032"/>
                <a:gd name="T18" fmla="*/ 430 w 850"/>
                <a:gd name="T19" fmla="*/ 482 h 1032"/>
                <a:gd name="T20" fmla="*/ 373 w 850"/>
                <a:gd name="T21" fmla="*/ 439 h 1032"/>
                <a:gd name="T22" fmla="*/ 373 w 850"/>
                <a:gd name="T23" fmla="*/ 347 h 1032"/>
                <a:gd name="T24" fmla="*/ 332 w 850"/>
                <a:gd name="T25" fmla="*/ 331 h 1032"/>
                <a:gd name="T26" fmla="*/ 238 w 850"/>
                <a:gd name="T27" fmla="*/ 331 h 1032"/>
                <a:gd name="T28" fmla="*/ 172 w 850"/>
                <a:gd name="T29" fmla="*/ 331 h 1032"/>
                <a:gd name="T30" fmla="*/ 21 w 850"/>
                <a:gd name="T31" fmla="*/ 269 h 1032"/>
                <a:gd name="T32" fmla="*/ 62 w 850"/>
                <a:gd name="T33" fmla="*/ 196 h 1032"/>
                <a:gd name="T34" fmla="*/ 52 w 850"/>
                <a:gd name="T35" fmla="*/ 114 h 1032"/>
                <a:gd name="T36" fmla="*/ 135 w 850"/>
                <a:gd name="T37" fmla="*/ 36 h 1032"/>
                <a:gd name="T38" fmla="*/ 264 w 850"/>
                <a:gd name="T39" fmla="*/ 26 h 1032"/>
                <a:gd name="T40" fmla="*/ 172 w 850"/>
                <a:gd name="T41" fmla="*/ 119 h 1032"/>
                <a:gd name="T42" fmla="*/ 104 w 850"/>
                <a:gd name="T43" fmla="*/ 237 h 1032"/>
                <a:gd name="T44" fmla="*/ 176 w 850"/>
                <a:gd name="T45" fmla="*/ 186 h 1032"/>
                <a:gd name="T46" fmla="*/ 228 w 850"/>
                <a:gd name="T47" fmla="*/ 104 h 1032"/>
                <a:gd name="T48" fmla="*/ 404 w 850"/>
                <a:gd name="T49" fmla="*/ 47 h 1032"/>
                <a:gd name="T50" fmla="*/ 389 w 850"/>
                <a:gd name="T51" fmla="*/ 135 h 1032"/>
                <a:gd name="T52" fmla="*/ 404 w 850"/>
                <a:gd name="T53" fmla="*/ 176 h 1032"/>
                <a:gd name="T54" fmla="*/ 471 w 850"/>
                <a:gd name="T55" fmla="*/ 155 h 1032"/>
                <a:gd name="T56" fmla="*/ 565 w 850"/>
                <a:gd name="T57" fmla="*/ 202 h 1032"/>
                <a:gd name="T58" fmla="*/ 524 w 850"/>
                <a:gd name="T59" fmla="*/ 243 h 1032"/>
                <a:gd name="T60" fmla="*/ 612 w 850"/>
                <a:gd name="T61" fmla="*/ 264 h 1032"/>
                <a:gd name="T62" fmla="*/ 647 w 850"/>
                <a:gd name="T63" fmla="*/ 331 h 1032"/>
                <a:gd name="T64" fmla="*/ 678 w 850"/>
                <a:gd name="T65" fmla="*/ 403 h 1032"/>
                <a:gd name="T66" fmla="*/ 673 w 850"/>
                <a:gd name="T67" fmla="*/ 445 h 1032"/>
                <a:gd name="T68" fmla="*/ 663 w 850"/>
                <a:gd name="T69" fmla="*/ 497 h 1032"/>
                <a:gd name="T70" fmla="*/ 766 w 850"/>
                <a:gd name="T71" fmla="*/ 590 h 1032"/>
                <a:gd name="T72" fmla="*/ 849 w 850"/>
                <a:gd name="T73" fmla="*/ 672 h 1032"/>
                <a:gd name="T74" fmla="*/ 745 w 850"/>
                <a:gd name="T75" fmla="*/ 756 h 1032"/>
                <a:gd name="T76" fmla="*/ 663 w 850"/>
                <a:gd name="T77" fmla="*/ 714 h 1032"/>
                <a:gd name="T78" fmla="*/ 622 w 850"/>
                <a:gd name="T79" fmla="*/ 703 h 1032"/>
                <a:gd name="T80" fmla="*/ 622 w 850"/>
                <a:gd name="T81" fmla="*/ 807 h 1032"/>
                <a:gd name="T82" fmla="*/ 637 w 850"/>
                <a:gd name="T83" fmla="*/ 962 h 1032"/>
                <a:gd name="T84" fmla="*/ 555 w 850"/>
                <a:gd name="T85" fmla="*/ 921 h 1032"/>
                <a:gd name="T86" fmla="*/ 565 w 850"/>
                <a:gd name="T87" fmla="*/ 999 h 103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850"/>
                <a:gd name="T133" fmla="*/ 0 h 1032"/>
                <a:gd name="T134" fmla="*/ 850 w 850"/>
                <a:gd name="T135" fmla="*/ 1032 h 103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850" h="1032">
                  <a:moveTo>
                    <a:pt x="565" y="1031"/>
                  </a:moveTo>
                  <a:lnTo>
                    <a:pt x="528" y="1031"/>
                  </a:lnTo>
                  <a:lnTo>
                    <a:pt x="497" y="1014"/>
                  </a:lnTo>
                  <a:lnTo>
                    <a:pt x="440" y="957"/>
                  </a:lnTo>
                  <a:lnTo>
                    <a:pt x="393" y="931"/>
                  </a:lnTo>
                  <a:lnTo>
                    <a:pt x="373" y="889"/>
                  </a:lnTo>
                  <a:lnTo>
                    <a:pt x="379" y="879"/>
                  </a:lnTo>
                  <a:lnTo>
                    <a:pt x="389" y="864"/>
                  </a:lnTo>
                  <a:lnTo>
                    <a:pt x="352" y="838"/>
                  </a:lnTo>
                  <a:lnTo>
                    <a:pt x="332" y="797"/>
                  </a:lnTo>
                  <a:lnTo>
                    <a:pt x="311" y="781"/>
                  </a:lnTo>
                  <a:lnTo>
                    <a:pt x="306" y="797"/>
                  </a:lnTo>
                  <a:lnTo>
                    <a:pt x="270" y="787"/>
                  </a:lnTo>
                  <a:lnTo>
                    <a:pt x="254" y="787"/>
                  </a:lnTo>
                  <a:lnTo>
                    <a:pt x="218" y="797"/>
                  </a:lnTo>
                  <a:lnTo>
                    <a:pt x="176" y="771"/>
                  </a:lnTo>
                  <a:lnTo>
                    <a:pt x="187" y="729"/>
                  </a:lnTo>
                  <a:lnTo>
                    <a:pt x="218" y="699"/>
                  </a:lnTo>
                  <a:lnTo>
                    <a:pt x="238" y="703"/>
                  </a:lnTo>
                  <a:lnTo>
                    <a:pt x="295" y="719"/>
                  </a:lnTo>
                  <a:lnTo>
                    <a:pt x="336" y="703"/>
                  </a:lnTo>
                  <a:lnTo>
                    <a:pt x="363" y="714"/>
                  </a:lnTo>
                  <a:lnTo>
                    <a:pt x="373" y="688"/>
                  </a:lnTo>
                  <a:lnTo>
                    <a:pt x="352" y="656"/>
                  </a:lnTo>
                  <a:lnTo>
                    <a:pt x="379" y="646"/>
                  </a:lnTo>
                  <a:lnTo>
                    <a:pt x="420" y="621"/>
                  </a:lnTo>
                  <a:lnTo>
                    <a:pt x="456" y="590"/>
                  </a:lnTo>
                  <a:lnTo>
                    <a:pt x="456" y="554"/>
                  </a:lnTo>
                  <a:lnTo>
                    <a:pt x="456" y="512"/>
                  </a:lnTo>
                  <a:lnTo>
                    <a:pt x="430" y="482"/>
                  </a:lnTo>
                  <a:lnTo>
                    <a:pt x="420" y="455"/>
                  </a:lnTo>
                  <a:lnTo>
                    <a:pt x="363" y="460"/>
                  </a:lnTo>
                  <a:lnTo>
                    <a:pt x="373" y="439"/>
                  </a:lnTo>
                  <a:lnTo>
                    <a:pt x="404" y="439"/>
                  </a:lnTo>
                  <a:lnTo>
                    <a:pt x="373" y="393"/>
                  </a:lnTo>
                  <a:lnTo>
                    <a:pt x="373" y="347"/>
                  </a:lnTo>
                  <a:lnTo>
                    <a:pt x="348" y="310"/>
                  </a:lnTo>
                  <a:lnTo>
                    <a:pt x="311" y="310"/>
                  </a:lnTo>
                  <a:lnTo>
                    <a:pt x="332" y="331"/>
                  </a:lnTo>
                  <a:lnTo>
                    <a:pt x="321" y="362"/>
                  </a:lnTo>
                  <a:lnTo>
                    <a:pt x="295" y="362"/>
                  </a:lnTo>
                  <a:lnTo>
                    <a:pt x="238" y="331"/>
                  </a:lnTo>
                  <a:lnTo>
                    <a:pt x="244" y="362"/>
                  </a:lnTo>
                  <a:lnTo>
                    <a:pt x="218" y="347"/>
                  </a:lnTo>
                  <a:lnTo>
                    <a:pt x="172" y="331"/>
                  </a:lnTo>
                  <a:lnTo>
                    <a:pt x="109" y="310"/>
                  </a:lnTo>
                  <a:lnTo>
                    <a:pt x="68" y="280"/>
                  </a:lnTo>
                  <a:lnTo>
                    <a:pt x="21" y="269"/>
                  </a:lnTo>
                  <a:lnTo>
                    <a:pt x="0" y="212"/>
                  </a:lnTo>
                  <a:lnTo>
                    <a:pt x="62" y="223"/>
                  </a:lnTo>
                  <a:lnTo>
                    <a:pt x="62" y="196"/>
                  </a:lnTo>
                  <a:lnTo>
                    <a:pt x="0" y="176"/>
                  </a:lnTo>
                  <a:lnTo>
                    <a:pt x="27" y="119"/>
                  </a:lnTo>
                  <a:lnTo>
                    <a:pt x="52" y="114"/>
                  </a:lnTo>
                  <a:lnTo>
                    <a:pt x="47" y="104"/>
                  </a:lnTo>
                  <a:lnTo>
                    <a:pt x="94" y="62"/>
                  </a:lnTo>
                  <a:lnTo>
                    <a:pt x="135" y="36"/>
                  </a:lnTo>
                  <a:lnTo>
                    <a:pt x="197" y="0"/>
                  </a:lnTo>
                  <a:lnTo>
                    <a:pt x="295" y="10"/>
                  </a:lnTo>
                  <a:lnTo>
                    <a:pt x="264" y="26"/>
                  </a:lnTo>
                  <a:lnTo>
                    <a:pt x="218" y="51"/>
                  </a:lnTo>
                  <a:lnTo>
                    <a:pt x="172" y="88"/>
                  </a:lnTo>
                  <a:lnTo>
                    <a:pt x="172" y="119"/>
                  </a:lnTo>
                  <a:lnTo>
                    <a:pt x="145" y="161"/>
                  </a:lnTo>
                  <a:lnTo>
                    <a:pt x="160" y="202"/>
                  </a:lnTo>
                  <a:lnTo>
                    <a:pt x="104" y="237"/>
                  </a:lnTo>
                  <a:lnTo>
                    <a:pt x="156" y="243"/>
                  </a:lnTo>
                  <a:lnTo>
                    <a:pt x="197" y="196"/>
                  </a:lnTo>
                  <a:lnTo>
                    <a:pt x="176" y="186"/>
                  </a:lnTo>
                  <a:lnTo>
                    <a:pt x="197" y="145"/>
                  </a:lnTo>
                  <a:lnTo>
                    <a:pt x="218" y="135"/>
                  </a:lnTo>
                  <a:lnTo>
                    <a:pt x="228" y="104"/>
                  </a:lnTo>
                  <a:lnTo>
                    <a:pt x="264" y="78"/>
                  </a:lnTo>
                  <a:lnTo>
                    <a:pt x="311" y="51"/>
                  </a:lnTo>
                  <a:lnTo>
                    <a:pt x="404" y="47"/>
                  </a:lnTo>
                  <a:lnTo>
                    <a:pt x="393" y="78"/>
                  </a:lnTo>
                  <a:lnTo>
                    <a:pt x="404" y="93"/>
                  </a:lnTo>
                  <a:lnTo>
                    <a:pt x="389" y="135"/>
                  </a:lnTo>
                  <a:lnTo>
                    <a:pt x="348" y="196"/>
                  </a:lnTo>
                  <a:lnTo>
                    <a:pt x="389" y="171"/>
                  </a:lnTo>
                  <a:lnTo>
                    <a:pt x="404" y="176"/>
                  </a:lnTo>
                  <a:lnTo>
                    <a:pt x="446" y="196"/>
                  </a:lnTo>
                  <a:lnTo>
                    <a:pt x="440" y="171"/>
                  </a:lnTo>
                  <a:lnTo>
                    <a:pt x="471" y="155"/>
                  </a:lnTo>
                  <a:lnTo>
                    <a:pt x="502" y="161"/>
                  </a:lnTo>
                  <a:lnTo>
                    <a:pt x="555" y="176"/>
                  </a:lnTo>
                  <a:lnTo>
                    <a:pt x="565" y="202"/>
                  </a:lnTo>
                  <a:lnTo>
                    <a:pt x="524" y="212"/>
                  </a:lnTo>
                  <a:lnTo>
                    <a:pt x="555" y="227"/>
                  </a:lnTo>
                  <a:lnTo>
                    <a:pt x="524" y="243"/>
                  </a:lnTo>
                  <a:lnTo>
                    <a:pt x="569" y="253"/>
                  </a:lnTo>
                  <a:lnTo>
                    <a:pt x="580" y="295"/>
                  </a:lnTo>
                  <a:lnTo>
                    <a:pt x="612" y="264"/>
                  </a:lnTo>
                  <a:lnTo>
                    <a:pt x="637" y="280"/>
                  </a:lnTo>
                  <a:lnTo>
                    <a:pt x="647" y="305"/>
                  </a:lnTo>
                  <a:lnTo>
                    <a:pt x="647" y="331"/>
                  </a:lnTo>
                  <a:lnTo>
                    <a:pt x="678" y="352"/>
                  </a:lnTo>
                  <a:lnTo>
                    <a:pt x="704" y="378"/>
                  </a:lnTo>
                  <a:lnTo>
                    <a:pt x="678" y="403"/>
                  </a:lnTo>
                  <a:lnTo>
                    <a:pt x="715" y="403"/>
                  </a:lnTo>
                  <a:lnTo>
                    <a:pt x="730" y="439"/>
                  </a:lnTo>
                  <a:lnTo>
                    <a:pt x="673" y="445"/>
                  </a:lnTo>
                  <a:lnTo>
                    <a:pt x="741" y="482"/>
                  </a:lnTo>
                  <a:lnTo>
                    <a:pt x="704" y="482"/>
                  </a:lnTo>
                  <a:lnTo>
                    <a:pt x="663" y="497"/>
                  </a:lnTo>
                  <a:lnTo>
                    <a:pt x="688" y="527"/>
                  </a:lnTo>
                  <a:lnTo>
                    <a:pt x="715" y="570"/>
                  </a:lnTo>
                  <a:lnTo>
                    <a:pt x="766" y="590"/>
                  </a:lnTo>
                  <a:lnTo>
                    <a:pt x="782" y="656"/>
                  </a:lnTo>
                  <a:lnTo>
                    <a:pt x="823" y="656"/>
                  </a:lnTo>
                  <a:lnTo>
                    <a:pt x="849" y="672"/>
                  </a:lnTo>
                  <a:lnTo>
                    <a:pt x="839" y="699"/>
                  </a:lnTo>
                  <a:lnTo>
                    <a:pt x="788" y="740"/>
                  </a:lnTo>
                  <a:lnTo>
                    <a:pt x="745" y="756"/>
                  </a:lnTo>
                  <a:lnTo>
                    <a:pt x="720" y="807"/>
                  </a:lnTo>
                  <a:lnTo>
                    <a:pt x="688" y="771"/>
                  </a:lnTo>
                  <a:lnTo>
                    <a:pt x="663" y="714"/>
                  </a:lnTo>
                  <a:lnTo>
                    <a:pt x="647" y="672"/>
                  </a:lnTo>
                  <a:lnTo>
                    <a:pt x="612" y="672"/>
                  </a:lnTo>
                  <a:lnTo>
                    <a:pt x="622" y="703"/>
                  </a:lnTo>
                  <a:lnTo>
                    <a:pt x="580" y="714"/>
                  </a:lnTo>
                  <a:lnTo>
                    <a:pt x="596" y="766"/>
                  </a:lnTo>
                  <a:lnTo>
                    <a:pt x="622" y="807"/>
                  </a:lnTo>
                  <a:lnTo>
                    <a:pt x="657" y="848"/>
                  </a:lnTo>
                  <a:lnTo>
                    <a:pt x="663" y="916"/>
                  </a:lnTo>
                  <a:lnTo>
                    <a:pt x="637" y="962"/>
                  </a:lnTo>
                  <a:lnTo>
                    <a:pt x="622" y="983"/>
                  </a:lnTo>
                  <a:lnTo>
                    <a:pt x="596" y="962"/>
                  </a:lnTo>
                  <a:lnTo>
                    <a:pt x="555" y="921"/>
                  </a:lnTo>
                  <a:lnTo>
                    <a:pt x="497" y="874"/>
                  </a:lnTo>
                  <a:lnTo>
                    <a:pt x="528" y="946"/>
                  </a:lnTo>
                  <a:lnTo>
                    <a:pt x="565" y="999"/>
                  </a:lnTo>
                  <a:lnTo>
                    <a:pt x="565" y="1031"/>
                  </a:lnTo>
                </a:path>
              </a:pathLst>
            </a:custGeom>
            <a:solidFill>
              <a:schemeClr val="bg1"/>
            </a:solidFill>
            <a:ln w="324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199" name="Freeform 198" descr="Diagonales larges vers le bas"/>
            <p:cNvSpPr>
              <a:spLocks noChangeArrowheads="1"/>
            </p:cNvSpPr>
            <p:nvPr/>
          </p:nvSpPr>
          <p:spPr bwMode="auto">
            <a:xfrm>
              <a:off x="2548954" y="549275"/>
              <a:ext cx="769938" cy="457200"/>
            </a:xfrm>
            <a:custGeom>
              <a:avLst/>
              <a:gdLst>
                <a:gd name="T0" fmla="*/ 249 w 1214"/>
                <a:gd name="T1" fmla="*/ 709 h 721"/>
                <a:gd name="T2" fmla="*/ 259 w 1214"/>
                <a:gd name="T3" fmla="*/ 679 h 721"/>
                <a:gd name="T4" fmla="*/ 206 w 1214"/>
                <a:gd name="T5" fmla="*/ 683 h 721"/>
                <a:gd name="T6" fmla="*/ 46 w 1214"/>
                <a:gd name="T7" fmla="*/ 652 h 721"/>
                <a:gd name="T8" fmla="*/ 4 w 1214"/>
                <a:gd name="T9" fmla="*/ 611 h 721"/>
                <a:gd name="T10" fmla="*/ 67 w 1214"/>
                <a:gd name="T11" fmla="*/ 559 h 721"/>
                <a:gd name="T12" fmla="*/ 124 w 1214"/>
                <a:gd name="T13" fmla="*/ 544 h 721"/>
                <a:gd name="T14" fmla="*/ 175 w 1214"/>
                <a:gd name="T15" fmla="*/ 507 h 721"/>
                <a:gd name="T16" fmla="*/ 191 w 1214"/>
                <a:gd name="T17" fmla="*/ 585 h 721"/>
                <a:gd name="T18" fmla="*/ 300 w 1214"/>
                <a:gd name="T19" fmla="*/ 544 h 721"/>
                <a:gd name="T20" fmla="*/ 233 w 1214"/>
                <a:gd name="T21" fmla="*/ 548 h 721"/>
                <a:gd name="T22" fmla="*/ 326 w 1214"/>
                <a:gd name="T23" fmla="*/ 435 h 721"/>
                <a:gd name="T24" fmla="*/ 372 w 1214"/>
                <a:gd name="T25" fmla="*/ 450 h 721"/>
                <a:gd name="T26" fmla="*/ 367 w 1214"/>
                <a:gd name="T27" fmla="*/ 419 h 721"/>
                <a:gd name="T28" fmla="*/ 341 w 1214"/>
                <a:gd name="T29" fmla="*/ 327 h 721"/>
                <a:gd name="T30" fmla="*/ 398 w 1214"/>
                <a:gd name="T31" fmla="*/ 270 h 721"/>
                <a:gd name="T32" fmla="*/ 450 w 1214"/>
                <a:gd name="T33" fmla="*/ 342 h 721"/>
                <a:gd name="T34" fmla="*/ 507 w 1214"/>
                <a:gd name="T35" fmla="*/ 368 h 721"/>
                <a:gd name="T36" fmla="*/ 466 w 1214"/>
                <a:gd name="T37" fmla="*/ 290 h 721"/>
                <a:gd name="T38" fmla="*/ 590 w 1214"/>
                <a:gd name="T39" fmla="*/ 285 h 721"/>
                <a:gd name="T40" fmla="*/ 642 w 1214"/>
                <a:gd name="T41" fmla="*/ 249 h 721"/>
                <a:gd name="T42" fmla="*/ 631 w 1214"/>
                <a:gd name="T43" fmla="*/ 223 h 721"/>
                <a:gd name="T44" fmla="*/ 460 w 1214"/>
                <a:gd name="T45" fmla="*/ 259 h 721"/>
                <a:gd name="T46" fmla="*/ 460 w 1214"/>
                <a:gd name="T47" fmla="*/ 202 h 721"/>
                <a:gd name="T48" fmla="*/ 476 w 1214"/>
                <a:gd name="T49" fmla="*/ 182 h 721"/>
                <a:gd name="T50" fmla="*/ 341 w 1214"/>
                <a:gd name="T51" fmla="*/ 176 h 721"/>
                <a:gd name="T52" fmla="*/ 326 w 1214"/>
                <a:gd name="T53" fmla="*/ 150 h 721"/>
                <a:gd name="T54" fmla="*/ 351 w 1214"/>
                <a:gd name="T55" fmla="*/ 99 h 721"/>
                <a:gd name="T56" fmla="*/ 439 w 1214"/>
                <a:gd name="T57" fmla="*/ 68 h 721"/>
                <a:gd name="T58" fmla="*/ 517 w 1214"/>
                <a:gd name="T59" fmla="*/ 68 h 721"/>
                <a:gd name="T60" fmla="*/ 549 w 1214"/>
                <a:gd name="T61" fmla="*/ 42 h 721"/>
                <a:gd name="T62" fmla="*/ 642 w 1214"/>
                <a:gd name="T63" fmla="*/ 42 h 721"/>
                <a:gd name="T64" fmla="*/ 683 w 1214"/>
                <a:gd name="T65" fmla="*/ 109 h 721"/>
                <a:gd name="T66" fmla="*/ 735 w 1214"/>
                <a:gd name="T67" fmla="*/ 16 h 721"/>
                <a:gd name="T68" fmla="*/ 844 w 1214"/>
                <a:gd name="T69" fmla="*/ 84 h 721"/>
                <a:gd name="T70" fmla="*/ 926 w 1214"/>
                <a:gd name="T71" fmla="*/ 27 h 721"/>
                <a:gd name="T72" fmla="*/ 963 w 1214"/>
                <a:gd name="T73" fmla="*/ 31 h 721"/>
                <a:gd name="T74" fmla="*/ 993 w 1214"/>
                <a:gd name="T75" fmla="*/ 57 h 721"/>
                <a:gd name="T76" fmla="*/ 1046 w 1214"/>
                <a:gd name="T77" fmla="*/ 31 h 721"/>
                <a:gd name="T78" fmla="*/ 1118 w 1214"/>
                <a:gd name="T79" fmla="*/ 84 h 721"/>
                <a:gd name="T80" fmla="*/ 1118 w 1214"/>
                <a:gd name="T81" fmla="*/ 109 h 721"/>
                <a:gd name="T82" fmla="*/ 1213 w 1214"/>
                <a:gd name="T83" fmla="*/ 182 h 721"/>
                <a:gd name="T84" fmla="*/ 1118 w 1214"/>
                <a:gd name="T85" fmla="*/ 233 h 721"/>
                <a:gd name="T86" fmla="*/ 952 w 1214"/>
                <a:gd name="T87" fmla="*/ 244 h 721"/>
                <a:gd name="T88" fmla="*/ 1071 w 1214"/>
                <a:gd name="T89" fmla="*/ 259 h 721"/>
                <a:gd name="T90" fmla="*/ 926 w 1214"/>
                <a:gd name="T91" fmla="*/ 316 h 721"/>
                <a:gd name="T92" fmla="*/ 833 w 1214"/>
                <a:gd name="T93" fmla="*/ 368 h 721"/>
                <a:gd name="T94" fmla="*/ 725 w 1214"/>
                <a:gd name="T95" fmla="*/ 425 h 721"/>
                <a:gd name="T96" fmla="*/ 600 w 1214"/>
                <a:gd name="T97" fmla="*/ 435 h 721"/>
                <a:gd name="T98" fmla="*/ 492 w 1214"/>
                <a:gd name="T99" fmla="*/ 466 h 721"/>
                <a:gd name="T100" fmla="*/ 584 w 1214"/>
                <a:gd name="T101" fmla="*/ 503 h 721"/>
                <a:gd name="T102" fmla="*/ 517 w 1214"/>
                <a:gd name="T103" fmla="*/ 569 h 721"/>
                <a:gd name="T104" fmla="*/ 424 w 1214"/>
                <a:gd name="T105" fmla="*/ 595 h 721"/>
                <a:gd name="T106" fmla="*/ 331 w 1214"/>
                <a:gd name="T107" fmla="*/ 611 h 721"/>
                <a:gd name="T108" fmla="*/ 284 w 1214"/>
                <a:gd name="T109" fmla="*/ 611 h 721"/>
                <a:gd name="T110" fmla="*/ 382 w 1214"/>
                <a:gd name="T111" fmla="*/ 652 h 721"/>
                <a:gd name="T112" fmla="*/ 305 w 1214"/>
                <a:gd name="T113" fmla="*/ 720 h 72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214"/>
                <a:gd name="T172" fmla="*/ 0 h 721"/>
                <a:gd name="T173" fmla="*/ 1214 w 1214"/>
                <a:gd name="T174" fmla="*/ 721 h 72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214" h="721">
                  <a:moveTo>
                    <a:pt x="305" y="720"/>
                  </a:moveTo>
                  <a:lnTo>
                    <a:pt x="249" y="709"/>
                  </a:lnTo>
                  <a:lnTo>
                    <a:pt x="263" y="693"/>
                  </a:lnTo>
                  <a:lnTo>
                    <a:pt x="259" y="679"/>
                  </a:lnTo>
                  <a:lnTo>
                    <a:pt x="233" y="652"/>
                  </a:lnTo>
                  <a:lnTo>
                    <a:pt x="206" y="683"/>
                  </a:lnTo>
                  <a:lnTo>
                    <a:pt x="114" y="679"/>
                  </a:lnTo>
                  <a:lnTo>
                    <a:pt x="46" y="652"/>
                  </a:lnTo>
                  <a:lnTo>
                    <a:pt x="0" y="626"/>
                  </a:lnTo>
                  <a:lnTo>
                    <a:pt x="4" y="611"/>
                  </a:lnTo>
                  <a:lnTo>
                    <a:pt x="30" y="585"/>
                  </a:lnTo>
                  <a:lnTo>
                    <a:pt x="67" y="559"/>
                  </a:lnTo>
                  <a:lnTo>
                    <a:pt x="124" y="585"/>
                  </a:lnTo>
                  <a:lnTo>
                    <a:pt x="124" y="544"/>
                  </a:lnTo>
                  <a:lnTo>
                    <a:pt x="134" y="507"/>
                  </a:lnTo>
                  <a:lnTo>
                    <a:pt x="175" y="507"/>
                  </a:lnTo>
                  <a:lnTo>
                    <a:pt x="181" y="548"/>
                  </a:lnTo>
                  <a:lnTo>
                    <a:pt x="191" y="585"/>
                  </a:lnTo>
                  <a:lnTo>
                    <a:pt x="233" y="585"/>
                  </a:lnTo>
                  <a:lnTo>
                    <a:pt x="300" y="544"/>
                  </a:lnTo>
                  <a:lnTo>
                    <a:pt x="274" y="544"/>
                  </a:lnTo>
                  <a:lnTo>
                    <a:pt x="233" y="548"/>
                  </a:lnTo>
                  <a:lnTo>
                    <a:pt x="290" y="419"/>
                  </a:lnTo>
                  <a:lnTo>
                    <a:pt x="326" y="435"/>
                  </a:lnTo>
                  <a:lnTo>
                    <a:pt x="357" y="476"/>
                  </a:lnTo>
                  <a:lnTo>
                    <a:pt x="372" y="450"/>
                  </a:lnTo>
                  <a:lnTo>
                    <a:pt x="409" y="425"/>
                  </a:lnTo>
                  <a:lnTo>
                    <a:pt x="367" y="419"/>
                  </a:lnTo>
                  <a:lnTo>
                    <a:pt x="351" y="383"/>
                  </a:lnTo>
                  <a:lnTo>
                    <a:pt x="341" y="327"/>
                  </a:lnTo>
                  <a:lnTo>
                    <a:pt x="357" y="274"/>
                  </a:lnTo>
                  <a:lnTo>
                    <a:pt x="398" y="270"/>
                  </a:lnTo>
                  <a:lnTo>
                    <a:pt x="435" y="285"/>
                  </a:lnTo>
                  <a:lnTo>
                    <a:pt x="450" y="342"/>
                  </a:lnTo>
                  <a:lnTo>
                    <a:pt x="460" y="393"/>
                  </a:lnTo>
                  <a:lnTo>
                    <a:pt x="507" y="368"/>
                  </a:lnTo>
                  <a:lnTo>
                    <a:pt x="476" y="331"/>
                  </a:lnTo>
                  <a:lnTo>
                    <a:pt x="466" y="290"/>
                  </a:lnTo>
                  <a:lnTo>
                    <a:pt x="507" y="290"/>
                  </a:lnTo>
                  <a:lnTo>
                    <a:pt x="590" y="285"/>
                  </a:lnTo>
                  <a:lnTo>
                    <a:pt x="683" y="259"/>
                  </a:lnTo>
                  <a:lnTo>
                    <a:pt x="642" y="249"/>
                  </a:lnTo>
                  <a:lnTo>
                    <a:pt x="725" y="192"/>
                  </a:lnTo>
                  <a:lnTo>
                    <a:pt x="631" y="223"/>
                  </a:lnTo>
                  <a:lnTo>
                    <a:pt x="549" y="270"/>
                  </a:lnTo>
                  <a:lnTo>
                    <a:pt x="460" y="259"/>
                  </a:lnTo>
                  <a:lnTo>
                    <a:pt x="409" y="233"/>
                  </a:lnTo>
                  <a:lnTo>
                    <a:pt x="460" y="202"/>
                  </a:lnTo>
                  <a:lnTo>
                    <a:pt x="574" y="182"/>
                  </a:lnTo>
                  <a:lnTo>
                    <a:pt x="476" y="182"/>
                  </a:lnTo>
                  <a:lnTo>
                    <a:pt x="394" y="217"/>
                  </a:lnTo>
                  <a:lnTo>
                    <a:pt x="341" y="176"/>
                  </a:lnTo>
                  <a:lnTo>
                    <a:pt x="517" y="160"/>
                  </a:lnTo>
                  <a:lnTo>
                    <a:pt x="326" y="150"/>
                  </a:lnTo>
                  <a:lnTo>
                    <a:pt x="450" y="115"/>
                  </a:lnTo>
                  <a:lnTo>
                    <a:pt x="351" y="99"/>
                  </a:lnTo>
                  <a:lnTo>
                    <a:pt x="351" y="72"/>
                  </a:lnTo>
                  <a:lnTo>
                    <a:pt x="439" y="68"/>
                  </a:lnTo>
                  <a:lnTo>
                    <a:pt x="502" y="52"/>
                  </a:lnTo>
                  <a:lnTo>
                    <a:pt x="517" y="68"/>
                  </a:lnTo>
                  <a:lnTo>
                    <a:pt x="584" y="84"/>
                  </a:lnTo>
                  <a:lnTo>
                    <a:pt x="549" y="42"/>
                  </a:lnTo>
                  <a:lnTo>
                    <a:pt x="600" y="16"/>
                  </a:lnTo>
                  <a:lnTo>
                    <a:pt x="642" y="42"/>
                  </a:lnTo>
                  <a:lnTo>
                    <a:pt x="631" y="84"/>
                  </a:lnTo>
                  <a:lnTo>
                    <a:pt x="683" y="109"/>
                  </a:lnTo>
                  <a:lnTo>
                    <a:pt x="678" y="52"/>
                  </a:lnTo>
                  <a:lnTo>
                    <a:pt x="735" y="16"/>
                  </a:lnTo>
                  <a:lnTo>
                    <a:pt x="807" y="5"/>
                  </a:lnTo>
                  <a:lnTo>
                    <a:pt x="844" y="84"/>
                  </a:lnTo>
                  <a:lnTo>
                    <a:pt x="848" y="0"/>
                  </a:lnTo>
                  <a:lnTo>
                    <a:pt x="926" y="27"/>
                  </a:lnTo>
                  <a:lnTo>
                    <a:pt x="937" y="84"/>
                  </a:lnTo>
                  <a:lnTo>
                    <a:pt x="963" y="31"/>
                  </a:lnTo>
                  <a:lnTo>
                    <a:pt x="983" y="27"/>
                  </a:lnTo>
                  <a:lnTo>
                    <a:pt x="993" y="57"/>
                  </a:lnTo>
                  <a:lnTo>
                    <a:pt x="1009" y="31"/>
                  </a:lnTo>
                  <a:lnTo>
                    <a:pt x="1046" y="31"/>
                  </a:lnTo>
                  <a:lnTo>
                    <a:pt x="1046" y="68"/>
                  </a:lnTo>
                  <a:lnTo>
                    <a:pt x="1118" y="84"/>
                  </a:lnTo>
                  <a:lnTo>
                    <a:pt x="1036" y="115"/>
                  </a:lnTo>
                  <a:lnTo>
                    <a:pt x="1118" y="109"/>
                  </a:lnTo>
                  <a:lnTo>
                    <a:pt x="1181" y="109"/>
                  </a:lnTo>
                  <a:lnTo>
                    <a:pt x="1213" y="182"/>
                  </a:lnTo>
                  <a:lnTo>
                    <a:pt x="1181" y="207"/>
                  </a:lnTo>
                  <a:lnTo>
                    <a:pt x="1118" y="233"/>
                  </a:lnTo>
                  <a:lnTo>
                    <a:pt x="1046" y="244"/>
                  </a:lnTo>
                  <a:lnTo>
                    <a:pt x="952" y="244"/>
                  </a:lnTo>
                  <a:lnTo>
                    <a:pt x="983" y="270"/>
                  </a:lnTo>
                  <a:lnTo>
                    <a:pt x="1071" y="259"/>
                  </a:lnTo>
                  <a:lnTo>
                    <a:pt x="979" y="301"/>
                  </a:lnTo>
                  <a:lnTo>
                    <a:pt x="926" y="316"/>
                  </a:lnTo>
                  <a:lnTo>
                    <a:pt x="875" y="342"/>
                  </a:lnTo>
                  <a:lnTo>
                    <a:pt x="833" y="368"/>
                  </a:lnTo>
                  <a:lnTo>
                    <a:pt x="787" y="409"/>
                  </a:lnTo>
                  <a:lnTo>
                    <a:pt x="725" y="425"/>
                  </a:lnTo>
                  <a:lnTo>
                    <a:pt x="658" y="440"/>
                  </a:lnTo>
                  <a:lnTo>
                    <a:pt x="600" y="435"/>
                  </a:lnTo>
                  <a:lnTo>
                    <a:pt x="549" y="425"/>
                  </a:lnTo>
                  <a:lnTo>
                    <a:pt x="492" y="466"/>
                  </a:lnTo>
                  <a:lnTo>
                    <a:pt x="549" y="466"/>
                  </a:lnTo>
                  <a:lnTo>
                    <a:pt x="584" y="503"/>
                  </a:lnTo>
                  <a:lnTo>
                    <a:pt x="543" y="544"/>
                  </a:lnTo>
                  <a:lnTo>
                    <a:pt x="517" y="569"/>
                  </a:lnTo>
                  <a:lnTo>
                    <a:pt x="439" y="569"/>
                  </a:lnTo>
                  <a:lnTo>
                    <a:pt x="424" y="595"/>
                  </a:lnTo>
                  <a:lnTo>
                    <a:pt x="394" y="611"/>
                  </a:lnTo>
                  <a:lnTo>
                    <a:pt x="331" y="611"/>
                  </a:lnTo>
                  <a:lnTo>
                    <a:pt x="305" y="569"/>
                  </a:lnTo>
                  <a:lnTo>
                    <a:pt x="284" y="611"/>
                  </a:lnTo>
                  <a:lnTo>
                    <a:pt x="341" y="652"/>
                  </a:lnTo>
                  <a:lnTo>
                    <a:pt x="382" y="652"/>
                  </a:lnTo>
                  <a:lnTo>
                    <a:pt x="341" y="704"/>
                  </a:lnTo>
                  <a:lnTo>
                    <a:pt x="305" y="720"/>
                  </a:lnTo>
                </a:path>
              </a:pathLst>
            </a:custGeom>
            <a:solidFill>
              <a:schemeClr val="bg1"/>
            </a:solidFill>
            <a:ln w="324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200" name="Freeform 199" descr="Diagonales larges vers le bas"/>
            <p:cNvSpPr>
              <a:spLocks noChangeArrowheads="1"/>
            </p:cNvSpPr>
            <p:nvPr/>
          </p:nvSpPr>
          <p:spPr bwMode="auto">
            <a:xfrm>
              <a:off x="1702817" y="982663"/>
              <a:ext cx="374650" cy="290512"/>
            </a:xfrm>
            <a:custGeom>
              <a:avLst/>
              <a:gdLst>
                <a:gd name="T0" fmla="*/ 435 w 591"/>
                <a:gd name="T1" fmla="*/ 456 h 457"/>
                <a:gd name="T2" fmla="*/ 357 w 591"/>
                <a:gd name="T3" fmla="*/ 415 h 457"/>
                <a:gd name="T4" fmla="*/ 316 w 591"/>
                <a:gd name="T5" fmla="*/ 403 h 457"/>
                <a:gd name="T6" fmla="*/ 196 w 591"/>
                <a:gd name="T7" fmla="*/ 419 h 457"/>
                <a:gd name="T8" fmla="*/ 72 w 591"/>
                <a:gd name="T9" fmla="*/ 393 h 457"/>
                <a:gd name="T10" fmla="*/ 83 w 591"/>
                <a:gd name="T11" fmla="*/ 347 h 457"/>
                <a:gd name="T12" fmla="*/ 3 w 591"/>
                <a:gd name="T13" fmla="*/ 305 h 457"/>
                <a:gd name="T14" fmla="*/ 3 w 591"/>
                <a:gd name="T15" fmla="*/ 243 h 457"/>
                <a:gd name="T16" fmla="*/ 134 w 591"/>
                <a:gd name="T17" fmla="*/ 254 h 457"/>
                <a:gd name="T18" fmla="*/ 233 w 591"/>
                <a:gd name="T19" fmla="*/ 280 h 457"/>
                <a:gd name="T20" fmla="*/ 155 w 591"/>
                <a:gd name="T21" fmla="*/ 217 h 457"/>
                <a:gd name="T22" fmla="*/ 30 w 591"/>
                <a:gd name="T23" fmla="*/ 202 h 457"/>
                <a:gd name="T24" fmla="*/ 41 w 591"/>
                <a:gd name="T25" fmla="*/ 150 h 457"/>
                <a:gd name="T26" fmla="*/ 176 w 591"/>
                <a:gd name="T27" fmla="*/ 150 h 457"/>
                <a:gd name="T28" fmla="*/ 83 w 591"/>
                <a:gd name="T29" fmla="*/ 119 h 457"/>
                <a:gd name="T30" fmla="*/ 67 w 591"/>
                <a:gd name="T31" fmla="*/ 78 h 457"/>
                <a:gd name="T32" fmla="*/ 124 w 591"/>
                <a:gd name="T33" fmla="*/ 62 h 457"/>
                <a:gd name="T34" fmla="*/ 134 w 591"/>
                <a:gd name="T35" fmla="*/ 37 h 457"/>
                <a:gd name="T36" fmla="*/ 206 w 591"/>
                <a:gd name="T37" fmla="*/ 21 h 457"/>
                <a:gd name="T38" fmla="*/ 316 w 591"/>
                <a:gd name="T39" fmla="*/ 0 h 457"/>
                <a:gd name="T40" fmla="*/ 263 w 591"/>
                <a:gd name="T41" fmla="*/ 67 h 457"/>
                <a:gd name="T42" fmla="*/ 341 w 591"/>
                <a:gd name="T43" fmla="*/ 62 h 457"/>
                <a:gd name="T44" fmla="*/ 367 w 591"/>
                <a:gd name="T45" fmla="*/ 104 h 457"/>
                <a:gd name="T46" fmla="*/ 372 w 591"/>
                <a:gd name="T47" fmla="*/ 119 h 457"/>
                <a:gd name="T48" fmla="*/ 424 w 591"/>
                <a:gd name="T49" fmla="*/ 104 h 457"/>
                <a:gd name="T50" fmla="*/ 439 w 591"/>
                <a:gd name="T51" fmla="*/ 78 h 457"/>
                <a:gd name="T52" fmla="*/ 439 w 591"/>
                <a:gd name="T53" fmla="*/ 150 h 457"/>
                <a:gd name="T54" fmla="*/ 439 w 591"/>
                <a:gd name="T55" fmla="*/ 202 h 457"/>
                <a:gd name="T56" fmla="*/ 482 w 591"/>
                <a:gd name="T57" fmla="*/ 145 h 457"/>
                <a:gd name="T58" fmla="*/ 533 w 591"/>
                <a:gd name="T59" fmla="*/ 67 h 457"/>
                <a:gd name="T60" fmla="*/ 574 w 591"/>
                <a:gd name="T61" fmla="*/ 109 h 457"/>
                <a:gd name="T62" fmla="*/ 570 w 591"/>
                <a:gd name="T63" fmla="*/ 171 h 457"/>
                <a:gd name="T64" fmla="*/ 533 w 591"/>
                <a:gd name="T65" fmla="*/ 243 h 457"/>
                <a:gd name="T66" fmla="*/ 527 w 591"/>
                <a:gd name="T67" fmla="*/ 295 h 457"/>
                <a:gd name="T68" fmla="*/ 549 w 591"/>
                <a:gd name="T69" fmla="*/ 321 h 457"/>
                <a:gd name="T70" fmla="*/ 590 w 591"/>
                <a:gd name="T71" fmla="*/ 378 h 457"/>
                <a:gd name="T72" fmla="*/ 543 w 591"/>
                <a:gd name="T73" fmla="*/ 393 h 457"/>
                <a:gd name="T74" fmla="*/ 482 w 591"/>
                <a:gd name="T75" fmla="*/ 393 h 457"/>
                <a:gd name="T76" fmla="*/ 507 w 591"/>
                <a:gd name="T77" fmla="*/ 419 h 457"/>
                <a:gd name="T78" fmla="*/ 476 w 591"/>
                <a:gd name="T79" fmla="*/ 456 h 45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591"/>
                <a:gd name="T121" fmla="*/ 0 h 457"/>
                <a:gd name="T122" fmla="*/ 591 w 591"/>
                <a:gd name="T123" fmla="*/ 457 h 457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591" h="457">
                  <a:moveTo>
                    <a:pt x="476" y="456"/>
                  </a:moveTo>
                  <a:lnTo>
                    <a:pt x="435" y="456"/>
                  </a:lnTo>
                  <a:lnTo>
                    <a:pt x="382" y="435"/>
                  </a:lnTo>
                  <a:lnTo>
                    <a:pt x="357" y="415"/>
                  </a:lnTo>
                  <a:lnTo>
                    <a:pt x="357" y="378"/>
                  </a:lnTo>
                  <a:lnTo>
                    <a:pt x="316" y="403"/>
                  </a:lnTo>
                  <a:lnTo>
                    <a:pt x="263" y="415"/>
                  </a:lnTo>
                  <a:lnTo>
                    <a:pt x="196" y="419"/>
                  </a:lnTo>
                  <a:lnTo>
                    <a:pt x="124" y="403"/>
                  </a:lnTo>
                  <a:lnTo>
                    <a:pt x="72" y="393"/>
                  </a:lnTo>
                  <a:lnTo>
                    <a:pt x="72" y="368"/>
                  </a:lnTo>
                  <a:lnTo>
                    <a:pt x="83" y="347"/>
                  </a:lnTo>
                  <a:lnTo>
                    <a:pt x="46" y="321"/>
                  </a:lnTo>
                  <a:lnTo>
                    <a:pt x="3" y="305"/>
                  </a:lnTo>
                  <a:lnTo>
                    <a:pt x="0" y="270"/>
                  </a:lnTo>
                  <a:lnTo>
                    <a:pt x="3" y="243"/>
                  </a:lnTo>
                  <a:lnTo>
                    <a:pt x="72" y="243"/>
                  </a:lnTo>
                  <a:lnTo>
                    <a:pt x="134" y="254"/>
                  </a:lnTo>
                  <a:lnTo>
                    <a:pt x="176" y="270"/>
                  </a:lnTo>
                  <a:lnTo>
                    <a:pt x="233" y="280"/>
                  </a:lnTo>
                  <a:lnTo>
                    <a:pt x="217" y="259"/>
                  </a:lnTo>
                  <a:lnTo>
                    <a:pt x="155" y="217"/>
                  </a:lnTo>
                  <a:lnTo>
                    <a:pt x="98" y="217"/>
                  </a:lnTo>
                  <a:lnTo>
                    <a:pt x="30" y="202"/>
                  </a:lnTo>
                  <a:lnTo>
                    <a:pt x="26" y="171"/>
                  </a:lnTo>
                  <a:lnTo>
                    <a:pt x="41" y="150"/>
                  </a:lnTo>
                  <a:lnTo>
                    <a:pt x="88" y="150"/>
                  </a:lnTo>
                  <a:lnTo>
                    <a:pt x="176" y="150"/>
                  </a:lnTo>
                  <a:lnTo>
                    <a:pt x="67" y="129"/>
                  </a:lnTo>
                  <a:lnTo>
                    <a:pt x="83" y="119"/>
                  </a:lnTo>
                  <a:lnTo>
                    <a:pt x="46" y="104"/>
                  </a:lnTo>
                  <a:lnTo>
                    <a:pt x="67" y="78"/>
                  </a:lnTo>
                  <a:lnTo>
                    <a:pt x="98" y="67"/>
                  </a:lnTo>
                  <a:lnTo>
                    <a:pt x="124" y="62"/>
                  </a:lnTo>
                  <a:lnTo>
                    <a:pt x="114" y="41"/>
                  </a:lnTo>
                  <a:lnTo>
                    <a:pt x="134" y="37"/>
                  </a:lnTo>
                  <a:lnTo>
                    <a:pt x="165" y="37"/>
                  </a:lnTo>
                  <a:lnTo>
                    <a:pt x="206" y="21"/>
                  </a:lnTo>
                  <a:lnTo>
                    <a:pt x="249" y="10"/>
                  </a:lnTo>
                  <a:lnTo>
                    <a:pt x="316" y="0"/>
                  </a:lnTo>
                  <a:lnTo>
                    <a:pt x="306" y="41"/>
                  </a:lnTo>
                  <a:lnTo>
                    <a:pt x="263" y="67"/>
                  </a:lnTo>
                  <a:lnTo>
                    <a:pt x="316" y="67"/>
                  </a:lnTo>
                  <a:lnTo>
                    <a:pt x="341" y="62"/>
                  </a:lnTo>
                  <a:lnTo>
                    <a:pt x="372" y="82"/>
                  </a:lnTo>
                  <a:lnTo>
                    <a:pt x="367" y="104"/>
                  </a:lnTo>
                  <a:lnTo>
                    <a:pt x="331" y="119"/>
                  </a:lnTo>
                  <a:lnTo>
                    <a:pt x="372" y="119"/>
                  </a:lnTo>
                  <a:lnTo>
                    <a:pt x="409" y="129"/>
                  </a:lnTo>
                  <a:lnTo>
                    <a:pt x="424" y="104"/>
                  </a:lnTo>
                  <a:lnTo>
                    <a:pt x="424" y="67"/>
                  </a:lnTo>
                  <a:lnTo>
                    <a:pt x="439" y="78"/>
                  </a:lnTo>
                  <a:lnTo>
                    <a:pt x="461" y="109"/>
                  </a:lnTo>
                  <a:lnTo>
                    <a:pt x="439" y="150"/>
                  </a:lnTo>
                  <a:lnTo>
                    <a:pt x="424" y="192"/>
                  </a:lnTo>
                  <a:lnTo>
                    <a:pt x="439" y="202"/>
                  </a:lnTo>
                  <a:lnTo>
                    <a:pt x="466" y="186"/>
                  </a:lnTo>
                  <a:lnTo>
                    <a:pt x="482" y="145"/>
                  </a:lnTo>
                  <a:lnTo>
                    <a:pt x="502" y="104"/>
                  </a:lnTo>
                  <a:lnTo>
                    <a:pt x="533" y="67"/>
                  </a:lnTo>
                  <a:lnTo>
                    <a:pt x="559" y="78"/>
                  </a:lnTo>
                  <a:lnTo>
                    <a:pt x="574" y="109"/>
                  </a:lnTo>
                  <a:lnTo>
                    <a:pt x="585" y="135"/>
                  </a:lnTo>
                  <a:lnTo>
                    <a:pt x="570" y="171"/>
                  </a:lnTo>
                  <a:lnTo>
                    <a:pt x="549" y="212"/>
                  </a:lnTo>
                  <a:lnTo>
                    <a:pt x="533" y="243"/>
                  </a:lnTo>
                  <a:lnTo>
                    <a:pt x="517" y="270"/>
                  </a:lnTo>
                  <a:lnTo>
                    <a:pt x="527" y="295"/>
                  </a:lnTo>
                  <a:lnTo>
                    <a:pt x="543" y="327"/>
                  </a:lnTo>
                  <a:lnTo>
                    <a:pt x="549" y="321"/>
                  </a:lnTo>
                  <a:lnTo>
                    <a:pt x="570" y="352"/>
                  </a:lnTo>
                  <a:lnTo>
                    <a:pt x="590" y="378"/>
                  </a:lnTo>
                  <a:lnTo>
                    <a:pt x="570" y="415"/>
                  </a:lnTo>
                  <a:lnTo>
                    <a:pt x="543" y="393"/>
                  </a:lnTo>
                  <a:lnTo>
                    <a:pt x="507" y="393"/>
                  </a:lnTo>
                  <a:lnTo>
                    <a:pt x="482" y="393"/>
                  </a:lnTo>
                  <a:lnTo>
                    <a:pt x="466" y="435"/>
                  </a:lnTo>
                  <a:lnTo>
                    <a:pt x="507" y="419"/>
                  </a:lnTo>
                  <a:lnTo>
                    <a:pt x="507" y="445"/>
                  </a:lnTo>
                  <a:lnTo>
                    <a:pt x="476" y="456"/>
                  </a:lnTo>
                </a:path>
              </a:pathLst>
            </a:custGeom>
            <a:solidFill>
              <a:schemeClr val="bg1"/>
            </a:solidFill>
            <a:ln w="324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201" name="Freeform 200" descr="Diagonales larges vers le bas"/>
            <p:cNvSpPr>
              <a:spLocks noChangeArrowheads="1"/>
            </p:cNvSpPr>
            <p:nvPr/>
          </p:nvSpPr>
          <p:spPr bwMode="auto">
            <a:xfrm>
              <a:off x="2564829" y="603250"/>
              <a:ext cx="193675" cy="242888"/>
            </a:xfrm>
            <a:custGeom>
              <a:avLst/>
              <a:gdLst>
                <a:gd name="T0" fmla="*/ 108 w 307"/>
                <a:gd name="T1" fmla="*/ 383 h 384"/>
                <a:gd name="T2" fmla="*/ 61 w 307"/>
                <a:gd name="T3" fmla="*/ 377 h 384"/>
                <a:gd name="T4" fmla="*/ 41 w 307"/>
                <a:gd name="T5" fmla="*/ 366 h 384"/>
                <a:gd name="T6" fmla="*/ 0 w 307"/>
                <a:gd name="T7" fmla="*/ 341 h 384"/>
                <a:gd name="T8" fmla="*/ 0 w 307"/>
                <a:gd name="T9" fmla="*/ 294 h 384"/>
                <a:gd name="T10" fmla="*/ 41 w 307"/>
                <a:gd name="T11" fmla="*/ 258 h 384"/>
                <a:gd name="T12" fmla="*/ 129 w 307"/>
                <a:gd name="T13" fmla="*/ 274 h 384"/>
                <a:gd name="T14" fmla="*/ 124 w 307"/>
                <a:gd name="T15" fmla="*/ 233 h 384"/>
                <a:gd name="T16" fmla="*/ 47 w 307"/>
                <a:gd name="T17" fmla="*/ 227 h 384"/>
                <a:gd name="T18" fmla="*/ 4 w 307"/>
                <a:gd name="T19" fmla="*/ 217 h 384"/>
                <a:gd name="T20" fmla="*/ 61 w 307"/>
                <a:gd name="T21" fmla="*/ 186 h 384"/>
                <a:gd name="T22" fmla="*/ 4 w 307"/>
                <a:gd name="T23" fmla="*/ 186 h 384"/>
                <a:gd name="T24" fmla="*/ 41 w 307"/>
                <a:gd name="T25" fmla="*/ 124 h 384"/>
                <a:gd name="T26" fmla="*/ 83 w 307"/>
                <a:gd name="T27" fmla="*/ 149 h 384"/>
                <a:gd name="T28" fmla="*/ 124 w 307"/>
                <a:gd name="T29" fmla="*/ 124 h 384"/>
                <a:gd name="T30" fmla="*/ 83 w 307"/>
                <a:gd name="T31" fmla="*/ 124 h 384"/>
                <a:gd name="T32" fmla="*/ 61 w 307"/>
                <a:gd name="T33" fmla="*/ 98 h 384"/>
                <a:gd name="T34" fmla="*/ 98 w 307"/>
                <a:gd name="T35" fmla="*/ 77 h 384"/>
                <a:gd name="T36" fmla="*/ 150 w 307"/>
                <a:gd name="T37" fmla="*/ 92 h 384"/>
                <a:gd name="T38" fmla="*/ 165 w 307"/>
                <a:gd name="T39" fmla="*/ 77 h 384"/>
                <a:gd name="T40" fmla="*/ 150 w 307"/>
                <a:gd name="T41" fmla="*/ 57 h 384"/>
                <a:gd name="T42" fmla="*/ 181 w 307"/>
                <a:gd name="T43" fmla="*/ 41 h 384"/>
                <a:gd name="T44" fmla="*/ 238 w 307"/>
                <a:gd name="T45" fmla="*/ 0 h 384"/>
                <a:gd name="T46" fmla="*/ 275 w 307"/>
                <a:gd name="T47" fmla="*/ 31 h 384"/>
                <a:gd name="T48" fmla="*/ 259 w 307"/>
                <a:gd name="T49" fmla="*/ 67 h 384"/>
                <a:gd name="T50" fmla="*/ 259 w 307"/>
                <a:gd name="T51" fmla="*/ 118 h 384"/>
                <a:gd name="T52" fmla="*/ 275 w 307"/>
                <a:gd name="T53" fmla="*/ 134 h 384"/>
                <a:gd name="T54" fmla="*/ 265 w 307"/>
                <a:gd name="T55" fmla="*/ 175 h 384"/>
                <a:gd name="T56" fmla="*/ 290 w 307"/>
                <a:gd name="T57" fmla="*/ 202 h 384"/>
                <a:gd name="T58" fmla="*/ 259 w 307"/>
                <a:gd name="T59" fmla="*/ 258 h 384"/>
                <a:gd name="T60" fmla="*/ 290 w 307"/>
                <a:gd name="T61" fmla="*/ 247 h 384"/>
                <a:gd name="T62" fmla="*/ 306 w 307"/>
                <a:gd name="T63" fmla="*/ 299 h 384"/>
                <a:gd name="T64" fmla="*/ 280 w 307"/>
                <a:gd name="T65" fmla="*/ 299 h 384"/>
                <a:gd name="T66" fmla="*/ 238 w 307"/>
                <a:gd name="T67" fmla="*/ 315 h 384"/>
                <a:gd name="T68" fmla="*/ 192 w 307"/>
                <a:gd name="T69" fmla="*/ 335 h 384"/>
                <a:gd name="T70" fmla="*/ 208 w 307"/>
                <a:gd name="T71" fmla="*/ 294 h 384"/>
                <a:gd name="T72" fmla="*/ 171 w 307"/>
                <a:gd name="T73" fmla="*/ 315 h 384"/>
                <a:gd name="T74" fmla="*/ 165 w 307"/>
                <a:gd name="T75" fmla="*/ 351 h 384"/>
                <a:gd name="T76" fmla="*/ 140 w 307"/>
                <a:gd name="T77" fmla="*/ 356 h 384"/>
                <a:gd name="T78" fmla="*/ 108 w 307"/>
                <a:gd name="T79" fmla="*/ 383 h 384"/>
                <a:gd name="T80" fmla="*/ 108 w 307"/>
                <a:gd name="T81" fmla="*/ 383 h 38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07"/>
                <a:gd name="T124" fmla="*/ 0 h 384"/>
                <a:gd name="T125" fmla="*/ 307 w 307"/>
                <a:gd name="T126" fmla="*/ 384 h 38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07" h="384">
                  <a:moveTo>
                    <a:pt x="108" y="383"/>
                  </a:moveTo>
                  <a:lnTo>
                    <a:pt x="61" y="377"/>
                  </a:lnTo>
                  <a:lnTo>
                    <a:pt x="41" y="366"/>
                  </a:lnTo>
                  <a:lnTo>
                    <a:pt x="0" y="341"/>
                  </a:lnTo>
                  <a:lnTo>
                    <a:pt x="0" y="294"/>
                  </a:lnTo>
                  <a:lnTo>
                    <a:pt x="41" y="258"/>
                  </a:lnTo>
                  <a:lnTo>
                    <a:pt x="129" y="274"/>
                  </a:lnTo>
                  <a:lnTo>
                    <a:pt x="124" y="233"/>
                  </a:lnTo>
                  <a:lnTo>
                    <a:pt x="47" y="227"/>
                  </a:lnTo>
                  <a:lnTo>
                    <a:pt x="4" y="217"/>
                  </a:lnTo>
                  <a:lnTo>
                    <a:pt x="61" y="186"/>
                  </a:lnTo>
                  <a:lnTo>
                    <a:pt x="4" y="186"/>
                  </a:lnTo>
                  <a:lnTo>
                    <a:pt x="41" y="124"/>
                  </a:lnTo>
                  <a:lnTo>
                    <a:pt x="83" y="149"/>
                  </a:lnTo>
                  <a:lnTo>
                    <a:pt x="124" y="124"/>
                  </a:lnTo>
                  <a:lnTo>
                    <a:pt x="83" y="124"/>
                  </a:lnTo>
                  <a:lnTo>
                    <a:pt x="61" y="98"/>
                  </a:lnTo>
                  <a:lnTo>
                    <a:pt x="98" y="77"/>
                  </a:lnTo>
                  <a:lnTo>
                    <a:pt x="150" y="92"/>
                  </a:lnTo>
                  <a:lnTo>
                    <a:pt x="165" y="77"/>
                  </a:lnTo>
                  <a:lnTo>
                    <a:pt x="150" y="57"/>
                  </a:lnTo>
                  <a:lnTo>
                    <a:pt x="181" y="41"/>
                  </a:lnTo>
                  <a:lnTo>
                    <a:pt x="238" y="0"/>
                  </a:lnTo>
                  <a:lnTo>
                    <a:pt x="275" y="31"/>
                  </a:lnTo>
                  <a:lnTo>
                    <a:pt x="259" y="67"/>
                  </a:lnTo>
                  <a:lnTo>
                    <a:pt x="259" y="118"/>
                  </a:lnTo>
                  <a:lnTo>
                    <a:pt x="275" y="134"/>
                  </a:lnTo>
                  <a:lnTo>
                    <a:pt x="265" y="175"/>
                  </a:lnTo>
                  <a:lnTo>
                    <a:pt x="290" y="202"/>
                  </a:lnTo>
                  <a:lnTo>
                    <a:pt x="259" y="258"/>
                  </a:lnTo>
                  <a:lnTo>
                    <a:pt x="290" y="247"/>
                  </a:lnTo>
                  <a:lnTo>
                    <a:pt x="306" y="299"/>
                  </a:lnTo>
                  <a:lnTo>
                    <a:pt x="280" y="299"/>
                  </a:lnTo>
                  <a:lnTo>
                    <a:pt x="238" y="315"/>
                  </a:lnTo>
                  <a:lnTo>
                    <a:pt x="192" y="335"/>
                  </a:lnTo>
                  <a:lnTo>
                    <a:pt x="208" y="294"/>
                  </a:lnTo>
                  <a:lnTo>
                    <a:pt x="171" y="315"/>
                  </a:lnTo>
                  <a:lnTo>
                    <a:pt x="165" y="351"/>
                  </a:lnTo>
                  <a:lnTo>
                    <a:pt x="140" y="356"/>
                  </a:lnTo>
                  <a:lnTo>
                    <a:pt x="108" y="383"/>
                  </a:lnTo>
                </a:path>
              </a:pathLst>
            </a:custGeom>
            <a:solidFill>
              <a:schemeClr val="bg1"/>
            </a:solidFill>
            <a:ln w="324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202" name="Freeform 201" descr="Diagonales larges vers le bas"/>
            <p:cNvSpPr>
              <a:spLocks noChangeArrowheads="1"/>
            </p:cNvSpPr>
            <p:nvPr/>
          </p:nvSpPr>
          <p:spPr bwMode="auto">
            <a:xfrm>
              <a:off x="1607567" y="868363"/>
              <a:ext cx="290512" cy="184150"/>
            </a:xfrm>
            <a:custGeom>
              <a:avLst/>
              <a:gdLst>
                <a:gd name="T0" fmla="*/ 57 w 457"/>
                <a:gd name="T1" fmla="*/ 290 h 291"/>
                <a:gd name="T2" fmla="*/ 31 w 457"/>
                <a:gd name="T3" fmla="*/ 290 h 291"/>
                <a:gd name="T4" fmla="*/ 41 w 457"/>
                <a:gd name="T5" fmla="*/ 259 h 291"/>
                <a:gd name="T6" fmla="*/ 41 w 457"/>
                <a:gd name="T7" fmla="*/ 233 h 291"/>
                <a:gd name="T8" fmla="*/ 20 w 457"/>
                <a:gd name="T9" fmla="*/ 217 h 291"/>
                <a:gd name="T10" fmla="*/ 0 w 457"/>
                <a:gd name="T11" fmla="*/ 191 h 291"/>
                <a:gd name="T12" fmla="*/ 47 w 457"/>
                <a:gd name="T13" fmla="*/ 165 h 291"/>
                <a:gd name="T14" fmla="*/ 72 w 457"/>
                <a:gd name="T15" fmla="*/ 134 h 291"/>
                <a:gd name="T16" fmla="*/ 108 w 457"/>
                <a:gd name="T17" fmla="*/ 134 h 291"/>
                <a:gd name="T18" fmla="*/ 114 w 457"/>
                <a:gd name="T19" fmla="*/ 124 h 291"/>
                <a:gd name="T20" fmla="*/ 108 w 457"/>
                <a:gd name="T21" fmla="*/ 108 h 291"/>
                <a:gd name="T22" fmla="*/ 114 w 457"/>
                <a:gd name="T23" fmla="*/ 108 h 291"/>
                <a:gd name="T24" fmla="*/ 124 w 457"/>
                <a:gd name="T25" fmla="*/ 108 h 291"/>
                <a:gd name="T26" fmla="*/ 192 w 457"/>
                <a:gd name="T27" fmla="*/ 67 h 291"/>
                <a:gd name="T28" fmla="*/ 181 w 457"/>
                <a:gd name="T29" fmla="*/ 46 h 291"/>
                <a:gd name="T30" fmla="*/ 207 w 457"/>
                <a:gd name="T31" fmla="*/ 0 h 291"/>
                <a:gd name="T32" fmla="*/ 264 w 457"/>
                <a:gd name="T33" fmla="*/ 4 h 291"/>
                <a:gd name="T34" fmla="*/ 274 w 457"/>
                <a:gd name="T35" fmla="*/ 16 h 291"/>
                <a:gd name="T36" fmla="*/ 341 w 457"/>
                <a:gd name="T37" fmla="*/ 26 h 291"/>
                <a:gd name="T38" fmla="*/ 341 w 457"/>
                <a:gd name="T39" fmla="*/ 41 h 291"/>
                <a:gd name="T40" fmla="*/ 357 w 457"/>
                <a:gd name="T41" fmla="*/ 57 h 291"/>
                <a:gd name="T42" fmla="*/ 331 w 457"/>
                <a:gd name="T43" fmla="*/ 72 h 291"/>
                <a:gd name="T44" fmla="*/ 368 w 457"/>
                <a:gd name="T45" fmla="*/ 67 h 291"/>
                <a:gd name="T46" fmla="*/ 372 w 457"/>
                <a:gd name="T47" fmla="*/ 67 h 291"/>
                <a:gd name="T48" fmla="*/ 368 w 457"/>
                <a:gd name="T49" fmla="*/ 93 h 291"/>
                <a:gd name="T50" fmla="*/ 393 w 457"/>
                <a:gd name="T51" fmla="*/ 72 h 291"/>
                <a:gd name="T52" fmla="*/ 393 w 457"/>
                <a:gd name="T53" fmla="*/ 67 h 291"/>
                <a:gd name="T54" fmla="*/ 425 w 457"/>
                <a:gd name="T55" fmla="*/ 72 h 291"/>
                <a:gd name="T56" fmla="*/ 440 w 457"/>
                <a:gd name="T57" fmla="*/ 83 h 291"/>
                <a:gd name="T58" fmla="*/ 440 w 457"/>
                <a:gd name="T59" fmla="*/ 134 h 291"/>
                <a:gd name="T60" fmla="*/ 456 w 457"/>
                <a:gd name="T61" fmla="*/ 165 h 291"/>
                <a:gd name="T62" fmla="*/ 414 w 457"/>
                <a:gd name="T63" fmla="*/ 176 h 291"/>
                <a:gd name="T64" fmla="*/ 368 w 457"/>
                <a:gd name="T65" fmla="*/ 181 h 291"/>
                <a:gd name="T66" fmla="*/ 305 w 457"/>
                <a:gd name="T67" fmla="*/ 191 h 291"/>
                <a:gd name="T68" fmla="*/ 274 w 457"/>
                <a:gd name="T69" fmla="*/ 202 h 291"/>
                <a:gd name="T70" fmla="*/ 239 w 457"/>
                <a:gd name="T71" fmla="*/ 222 h 291"/>
                <a:gd name="T72" fmla="*/ 207 w 457"/>
                <a:gd name="T73" fmla="*/ 222 h 291"/>
                <a:gd name="T74" fmla="*/ 196 w 457"/>
                <a:gd name="T75" fmla="*/ 217 h 291"/>
                <a:gd name="T76" fmla="*/ 165 w 457"/>
                <a:gd name="T77" fmla="*/ 248 h 291"/>
                <a:gd name="T78" fmla="*/ 139 w 457"/>
                <a:gd name="T79" fmla="*/ 284 h 291"/>
                <a:gd name="T80" fmla="*/ 108 w 457"/>
                <a:gd name="T81" fmla="*/ 274 h 291"/>
                <a:gd name="T82" fmla="*/ 57 w 457"/>
                <a:gd name="T83" fmla="*/ 290 h 291"/>
                <a:gd name="T84" fmla="*/ 57 w 457"/>
                <a:gd name="T85" fmla="*/ 290 h 29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57"/>
                <a:gd name="T130" fmla="*/ 0 h 291"/>
                <a:gd name="T131" fmla="*/ 457 w 457"/>
                <a:gd name="T132" fmla="*/ 291 h 29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57" h="291">
                  <a:moveTo>
                    <a:pt x="57" y="290"/>
                  </a:moveTo>
                  <a:lnTo>
                    <a:pt x="31" y="290"/>
                  </a:lnTo>
                  <a:lnTo>
                    <a:pt x="41" y="259"/>
                  </a:lnTo>
                  <a:lnTo>
                    <a:pt x="41" y="233"/>
                  </a:lnTo>
                  <a:lnTo>
                    <a:pt x="20" y="217"/>
                  </a:lnTo>
                  <a:lnTo>
                    <a:pt x="0" y="191"/>
                  </a:lnTo>
                  <a:lnTo>
                    <a:pt x="47" y="165"/>
                  </a:lnTo>
                  <a:lnTo>
                    <a:pt x="72" y="134"/>
                  </a:lnTo>
                  <a:lnTo>
                    <a:pt x="108" y="134"/>
                  </a:lnTo>
                  <a:lnTo>
                    <a:pt x="114" y="124"/>
                  </a:lnTo>
                  <a:lnTo>
                    <a:pt x="108" y="108"/>
                  </a:lnTo>
                  <a:lnTo>
                    <a:pt x="114" y="108"/>
                  </a:lnTo>
                  <a:lnTo>
                    <a:pt x="124" y="108"/>
                  </a:lnTo>
                  <a:lnTo>
                    <a:pt x="192" y="67"/>
                  </a:lnTo>
                  <a:lnTo>
                    <a:pt x="181" y="46"/>
                  </a:lnTo>
                  <a:lnTo>
                    <a:pt x="207" y="0"/>
                  </a:lnTo>
                  <a:lnTo>
                    <a:pt x="264" y="4"/>
                  </a:lnTo>
                  <a:lnTo>
                    <a:pt x="274" y="16"/>
                  </a:lnTo>
                  <a:lnTo>
                    <a:pt x="341" y="26"/>
                  </a:lnTo>
                  <a:lnTo>
                    <a:pt x="341" y="41"/>
                  </a:lnTo>
                  <a:lnTo>
                    <a:pt x="357" y="57"/>
                  </a:lnTo>
                  <a:lnTo>
                    <a:pt x="331" y="72"/>
                  </a:lnTo>
                  <a:lnTo>
                    <a:pt x="368" y="67"/>
                  </a:lnTo>
                  <a:lnTo>
                    <a:pt x="372" y="67"/>
                  </a:lnTo>
                  <a:lnTo>
                    <a:pt x="368" y="93"/>
                  </a:lnTo>
                  <a:lnTo>
                    <a:pt x="393" y="72"/>
                  </a:lnTo>
                  <a:lnTo>
                    <a:pt x="393" y="67"/>
                  </a:lnTo>
                  <a:lnTo>
                    <a:pt x="425" y="72"/>
                  </a:lnTo>
                  <a:lnTo>
                    <a:pt x="440" y="83"/>
                  </a:lnTo>
                  <a:lnTo>
                    <a:pt x="440" y="134"/>
                  </a:lnTo>
                  <a:lnTo>
                    <a:pt x="456" y="165"/>
                  </a:lnTo>
                  <a:lnTo>
                    <a:pt x="414" y="176"/>
                  </a:lnTo>
                  <a:lnTo>
                    <a:pt x="368" y="181"/>
                  </a:lnTo>
                  <a:lnTo>
                    <a:pt x="305" y="191"/>
                  </a:lnTo>
                  <a:lnTo>
                    <a:pt x="274" y="202"/>
                  </a:lnTo>
                  <a:lnTo>
                    <a:pt x="239" y="222"/>
                  </a:lnTo>
                  <a:lnTo>
                    <a:pt x="207" y="222"/>
                  </a:lnTo>
                  <a:lnTo>
                    <a:pt x="196" y="217"/>
                  </a:lnTo>
                  <a:lnTo>
                    <a:pt x="165" y="248"/>
                  </a:lnTo>
                  <a:lnTo>
                    <a:pt x="139" y="284"/>
                  </a:lnTo>
                  <a:lnTo>
                    <a:pt x="108" y="274"/>
                  </a:lnTo>
                  <a:lnTo>
                    <a:pt x="57" y="290"/>
                  </a:lnTo>
                </a:path>
              </a:pathLst>
            </a:custGeom>
            <a:solidFill>
              <a:schemeClr val="bg1"/>
            </a:solidFill>
            <a:ln w="324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203" name="Freeform 202" descr="Diagonales larges vers le bas"/>
            <p:cNvSpPr>
              <a:spLocks noChangeArrowheads="1"/>
            </p:cNvSpPr>
            <p:nvPr/>
          </p:nvSpPr>
          <p:spPr bwMode="auto">
            <a:xfrm>
              <a:off x="2412429" y="889000"/>
              <a:ext cx="295275" cy="196850"/>
            </a:xfrm>
            <a:custGeom>
              <a:avLst/>
              <a:gdLst>
                <a:gd name="T0" fmla="*/ 388 w 464"/>
                <a:gd name="T1" fmla="*/ 311 h 312"/>
                <a:gd name="T2" fmla="*/ 327 w 464"/>
                <a:gd name="T3" fmla="*/ 311 h 312"/>
                <a:gd name="T4" fmla="*/ 280 w 464"/>
                <a:gd name="T5" fmla="*/ 294 h 312"/>
                <a:gd name="T6" fmla="*/ 213 w 464"/>
                <a:gd name="T7" fmla="*/ 284 h 312"/>
                <a:gd name="T8" fmla="*/ 135 w 464"/>
                <a:gd name="T9" fmla="*/ 269 h 312"/>
                <a:gd name="T10" fmla="*/ 67 w 464"/>
                <a:gd name="T11" fmla="*/ 253 h 312"/>
                <a:gd name="T12" fmla="*/ 26 w 464"/>
                <a:gd name="T13" fmla="*/ 216 h 312"/>
                <a:gd name="T14" fmla="*/ 41 w 464"/>
                <a:gd name="T15" fmla="*/ 186 h 312"/>
                <a:gd name="T16" fmla="*/ 62 w 464"/>
                <a:gd name="T17" fmla="*/ 149 h 312"/>
                <a:gd name="T18" fmla="*/ 67 w 464"/>
                <a:gd name="T19" fmla="*/ 108 h 312"/>
                <a:gd name="T20" fmla="*/ 62 w 464"/>
                <a:gd name="T21" fmla="*/ 82 h 312"/>
                <a:gd name="T22" fmla="*/ 16 w 464"/>
                <a:gd name="T23" fmla="*/ 67 h 312"/>
                <a:gd name="T24" fmla="*/ 0 w 464"/>
                <a:gd name="T25" fmla="*/ 36 h 312"/>
                <a:gd name="T26" fmla="*/ 10 w 464"/>
                <a:gd name="T27" fmla="*/ 0 h 312"/>
                <a:gd name="T28" fmla="*/ 51 w 464"/>
                <a:gd name="T29" fmla="*/ 0 h 312"/>
                <a:gd name="T30" fmla="*/ 104 w 464"/>
                <a:gd name="T31" fmla="*/ 36 h 312"/>
                <a:gd name="T32" fmla="*/ 125 w 464"/>
                <a:gd name="T33" fmla="*/ 51 h 312"/>
                <a:gd name="T34" fmla="*/ 171 w 464"/>
                <a:gd name="T35" fmla="*/ 82 h 312"/>
                <a:gd name="T36" fmla="*/ 186 w 464"/>
                <a:gd name="T37" fmla="*/ 118 h 312"/>
                <a:gd name="T38" fmla="*/ 161 w 464"/>
                <a:gd name="T39" fmla="*/ 118 h 312"/>
                <a:gd name="T40" fmla="*/ 151 w 464"/>
                <a:gd name="T41" fmla="*/ 134 h 312"/>
                <a:gd name="T42" fmla="*/ 151 w 464"/>
                <a:gd name="T43" fmla="*/ 149 h 312"/>
                <a:gd name="T44" fmla="*/ 171 w 464"/>
                <a:gd name="T45" fmla="*/ 186 h 312"/>
                <a:gd name="T46" fmla="*/ 213 w 464"/>
                <a:gd name="T47" fmla="*/ 191 h 312"/>
                <a:gd name="T48" fmla="*/ 254 w 464"/>
                <a:gd name="T49" fmla="*/ 212 h 312"/>
                <a:gd name="T50" fmla="*/ 321 w 464"/>
                <a:gd name="T51" fmla="*/ 212 h 312"/>
                <a:gd name="T52" fmla="*/ 368 w 464"/>
                <a:gd name="T53" fmla="*/ 202 h 312"/>
                <a:gd name="T54" fmla="*/ 431 w 464"/>
                <a:gd name="T55" fmla="*/ 216 h 312"/>
                <a:gd name="T56" fmla="*/ 463 w 464"/>
                <a:gd name="T57" fmla="*/ 243 h 312"/>
                <a:gd name="T58" fmla="*/ 463 w 464"/>
                <a:gd name="T59" fmla="*/ 259 h 312"/>
                <a:gd name="T60" fmla="*/ 431 w 464"/>
                <a:gd name="T61" fmla="*/ 279 h 312"/>
                <a:gd name="T62" fmla="*/ 409 w 464"/>
                <a:gd name="T63" fmla="*/ 300 h 312"/>
                <a:gd name="T64" fmla="*/ 388 w 464"/>
                <a:gd name="T65" fmla="*/ 311 h 312"/>
                <a:gd name="T66" fmla="*/ 388 w 464"/>
                <a:gd name="T67" fmla="*/ 311 h 31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64"/>
                <a:gd name="T103" fmla="*/ 0 h 312"/>
                <a:gd name="T104" fmla="*/ 464 w 464"/>
                <a:gd name="T105" fmla="*/ 312 h 31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64" h="312">
                  <a:moveTo>
                    <a:pt x="388" y="311"/>
                  </a:moveTo>
                  <a:lnTo>
                    <a:pt x="327" y="311"/>
                  </a:lnTo>
                  <a:lnTo>
                    <a:pt x="280" y="294"/>
                  </a:lnTo>
                  <a:lnTo>
                    <a:pt x="213" y="284"/>
                  </a:lnTo>
                  <a:lnTo>
                    <a:pt x="135" y="269"/>
                  </a:lnTo>
                  <a:lnTo>
                    <a:pt x="67" y="253"/>
                  </a:lnTo>
                  <a:lnTo>
                    <a:pt x="26" y="216"/>
                  </a:lnTo>
                  <a:lnTo>
                    <a:pt x="41" y="186"/>
                  </a:lnTo>
                  <a:lnTo>
                    <a:pt x="62" y="149"/>
                  </a:lnTo>
                  <a:lnTo>
                    <a:pt x="67" y="108"/>
                  </a:lnTo>
                  <a:lnTo>
                    <a:pt x="62" y="82"/>
                  </a:lnTo>
                  <a:lnTo>
                    <a:pt x="16" y="67"/>
                  </a:lnTo>
                  <a:lnTo>
                    <a:pt x="0" y="36"/>
                  </a:lnTo>
                  <a:lnTo>
                    <a:pt x="10" y="0"/>
                  </a:lnTo>
                  <a:lnTo>
                    <a:pt x="51" y="0"/>
                  </a:lnTo>
                  <a:lnTo>
                    <a:pt x="104" y="36"/>
                  </a:lnTo>
                  <a:lnTo>
                    <a:pt x="125" y="51"/>
                  </a:lnTo>
                  <a:lnTo>
                    <a:pt x="171" y="82"/>
                  </a:lnTo>
                  <a:lnTo>
                    <a:pt x="186" y="118"/>
                  </a:lnTo>
                  <a:lnTo>
                    <a:pt x="161" y="118"/>
                  </a:lnTo>
                  <a:lnTo>
                    <a:pt x="151" y="134"/>
                  </a:lnTo>
                  <a:lnTo>
                    <a:pt x="151" y="149"/>
                  </a:lnTo>
                  <a:lnTo>
                    <a:pt x="171" y="186"/>
                  </a:lnTo>
                  <a:lnTo>
                    <a:pt x="213" y="191"/>
                  </a:lnTo>
                  <a:lnTo>
                    <a:pt x="254" y="212"/>
                  </a:lnTo>
                  <a:lnTo>
                    <a:pt x="321" y="212"/>
                  </a:lnTo>
                  <a:lnTo>
                    <a:pt x="368" y="202"/>
                  </a:lnTo>
                  <a:lnTo>
                    <a:pt x="431" y="216"/>
                  </a:lnTo>
                  <a:lnTo>
                    <a:pt x="463" y="243"/>
                  </a:lnTo>
                  <a:lnTo>
                    <a:pt x="463" y="259"/>
                  </a:lnTo>
                  <a:lnTo>
                    <a:pt x="431" y="279"/>
                  </a:lnTo>
                  <a:lnTo>
                    <a:pt x="409" y="300"/>
                  </a:lnTo>
                  <a:lnTo>
                    <a:pt x="388" y="311"/>
                  </a:lnTo>
                </a:path>
              </a:pathLst>
            </a:custGeom>
            <a:solidFill>
              <a:schemeClr val="bg1"/>
            </a:solidFill>
            <a:ln w="324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204" name="Freeform 203" descr="Diagonales larges vers le bas"/>
            <p:cNvSpPr>
              <a:spLocks noChangeArrowheads="1"/>
            </p:cNvSpPr>
            <p:nvPr/>
          </p:nvSpPr>
          <p:spPr bwMode="auto">
            <a:xfrm>
              <a:off x="1936179" y="803275"/>
              <a:ext cx="260350" cy="144463"/>
            </a:xfrm>
            <a:custGeom>
              <a:avLst/>
              <a:gdLst>
                <a:gd name="T0" fmla="*/ 332 w 410"/>
                <a:gd name="T1" fmla="*/ 228 h 229"/>
                <a:gd name="T2" fmla="*/ 248 w 410"/>
                <a:gd name="T3" fmla="*/ 212 h 229"/>
                <a:gd name="T4" fmla="*/ 260 w 410"/>
                <a:gd name="T5" fmla="*/ 197 h 229"/>
                <a:gd name="T6" fmla="*/ 72 w 410"/>
                <a:gd name="T7" fmla="*/ 218 h 229"/>
                <a:gd name="T8" fmla="*/ 52 w 410"/>
                <a:gd name="T9" fmla="*/ 187 h 229"/>
                <a:gd name="T10" fmla="*/ 99 w 410"/>
                <a:gd name="T11" fmla="*/ 176 h 229"/>
                <a:gd name="T12" fmla="*/ 166 w 410"/>
                <a:gd name="T13" fmla="*/ 176 h 229"/>
                <a:gd name="T14" fmla="*/ 203 w 410"/>
                <a:gd name="T15" fmla="*/ 150 h 229"/>
                <a:gd name="T16" fmla="*/ 109 w 410"/>
                <a:gd name="T17" fmla="*/ 145 h 229"/>
                <a:gd name="T18" fmla="*/ 140 w 410"/>
                <a:gd name="T19" fmla="*/ 120 h 229"/>
                <a:gd name="T20" fmla="*/ 135 w 410"/>
                <a:gd name="T21" fmla="*/ 108 h 229"/>
                <a:gd name="T22" fmla="*/ 68 w 410"/>
                <a:gd name="T23" fmla="*/ 145 h 229"/>
                <a:gd name="T24" fmla="*/ 27 w 410"/>
                <a:gd name="T25" fmla="*/ 135 h 229"/>
                <a:gd name="T26" fmla="*/ 0 w 410"/>
                <a:gd name="T27" fmla="*/ 93 h 229"/>
                <a:gd name="T28" fmla="*/ 57 w 410"/>
                <a:gd name="T29" fmla="*/ 67 h 229"/>
                <a:gd name="T30" fmla="*/ 94 w 410"/>
                <a:gd name="T31" fmla="*/ 36 h 229"/>
                <a:gd name="T32" fmla="*/ 140 w 410"/>
                <a:gd name="T33" fmla="*/ 10 h 229"/>
                <a:gd name="T34" fmla="*/ 192 w 410"/>
                <a:gd name="T35" fmla="*/ 0 h 229"/>
                <a:gd name="T36" fmla="*/ 192 w 410"/>
                <a:gd name="T37" fmla="*/ 41 h 229"/>
                <a:gd name="T38" fmla="*/ 218 w 410"/>
                <a:gd name="T39" fmla="*/ 41 h 229"/>
                <a:gd name="T40" fmla="*/ 233 w 410"/>
                <a:gd name="T41" fmla="*/ 63 h 229"/>
                <a:gd name="T42" fmla="*/ 223 w 410"/>
                <a:gd name="T43" fmla="*/ 93 h 229"/>
                <a:gd name="T44" fmla="*/ 218 w 410"/>
                <a:gd name="T45" fmla="*/ 130 h 229"/>
                <a:gd name="T46" fmla="*/ 244 w 410"/>
                <a:gd name="T47" fmla="*/ 135 h 229"/>
                <a:gd name="T48" fmla="*/ 275 w 410"/>
                <a:gd name="T49" fmla="*/ 150 h 229"/>
                <a:gd name="T50" fmla="*/ 301 w 410"/>
                <a:gd name="T51" fmla="*/ 130 h 229"/>
                <a:gd name="T52" fmla="*/ 316 w 410"/>
                <a:gd name="T53" fmla="*/ 93 h 229"/>
                <a:gd name="T54" fmla="*/ 342 w 410"/>
                <a:gd name="T55" fmla="*/ 51 h 229"/>
                <a:gd name="T56" fmla="*/ 393 w 410"/>
                <a:gd name="T57" fmla="*/ 26 h 229"/>
                <a:gd name="T58" fmla="*/ 379 w 410"/>
                <a:gd name="T59" fmla="*/ 67 h 229"/>
                <a:gd name="T60" fmla="*/ 358 w 410"/>
                <a:gd name="T61" fmla="*/ 120 h 229"/>
                <a:gd name="T62" fmla="*/ 368 w 410"/>
                <a:gd name="T63" fmla="*/ 145 h 229"/>
                <a:gd name="T64" fmla="*/ 399 w 410"/>
                <a:gd name="T65" fmla="*/ 130 h 229"/>
                <a:gd name="T66" fmla="*/ 409 w 410"/>
                <a:gd name="T67" fmla="*/ 150 h 229"/>
                <a:gd name="T68" fmla="*/ 379 w 410"/>
                <a:gd name="T69" fmla="*/ 202 h 229"/>
                <a:gd name="T70" fmla="*/ 332 w 410"/>
                <a:gd name="T71" fmla="*/ 228 h 229"/>
                <a:gd name="T72" fmla="*/ 332 w 410"/>
                <a:gd name="T73" fmla="*/ 228 h 22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10"/>
                <a:gd name="T112" fmla="*/ 0 h 229"/>
                <a:gd name="T113" fmla="*/ 410 w 410"/>
                <a:gd name="T114" fmla="*/ 229 h 22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10" h="229">
                  <a:moveTo>
                    <a:pt x="332" y="228"/>
                  </a:moveTo>
                  <a:lnTo>
                    <a:pt x="248" y="212"/>
                  </a:lnTo>
                  <a:lnTo>
                    <a:pt x="260" y="197"/>
                  </a:lnTo>
                  <a:lnTo>
                    <a:pt x="72" y="218"/>
                  </a:lnTo>
                  <a:lnTo>
                    <a:pt x="52" y="187"/>
                  </a:lnTo>
                  <a:lnTo>
                    <a:pt x="99" y="176"/>
                  </a:lnTo>
                  <a:lnTo>
                    <a:pt x="166" y="176"/>
                  </a:lnTo>
                  <a:lnTo>
                    <a:pt x="203" y="150"/>
                  </a:lnTo>
                  <a:lnTo>
                    <a:pt x="109" y="145"/>
                  </a:lnTo>
                  <a:lnTo>
                    <a:pt x="140" y="120"/>
                  </a:lnTo>
                  <a:lnTo>
                    <a:pt x="135" y="108"/>
                  </a:lnTo>
                  <a:lnTo>
                    <a:pt x="68" y="145"/>
                  </a:lnTo>
                  <a:lnTo>
                    <a:pt x="27" y="135"/>
                  </a:lnTo>
                  <a:lnTo>
                    <a:pt x="0" y="93"/>
                  </a:lnTo>
                  <a:lnTo>
                    <a:pt x="57" y="67"/>
                  </a:lnTo>
                  <a:lnTo>
                    <a:pt x="94" y="36"/>
                  </a:lnTo>
                  <a:lnTo>
                    <a:pt x="140" y="10"/>
                  </a:lnTo>
                  <a:lnTo>
                    <a:pt x="192" y="0"/>
                  </a:lnTo>
                  <a:lnTo>
                    <a:pt x="192" y="41"/>
                  </a:lnTo>
                  <a:lnTo>
                    <a:pt x="218" y="41"/>
                  </a:lnTo>
                  <a:lnTo>
                    <a:pt x="233" y="63"/>
                  </a:lnTo>
                  <a:lnTo>
                    <a:pt x="223" y="93"/>
                  </a:lnTo>
                  <a:lnTo>
                    <a:pt x="218" y="130"/>
                  </a:lnTo>
                  <a:lnTo>
                    <a:pt x="244" y="135"/>
                  </a:lnTo>
                  <a:lnTo>
                    <a:pt x="275" y="150"/>
                  </a:lnTo>
                  <a:lnTo>
                    <a:pt x="301" y="130"/>
                  </a:lnTo>
                  <a:lnTo>
                    <a:pt x="316" y="93"/>
                  </a:lnTo>
                  <a:lnTo>
                    <a:pt x="342" y="51"/>
                  </a:lnTo>
                  <a:lnTo>
                    <a:pt x="393" y="26"/>
                  </a:lnTo>
                  <a:lnTo>
                    <a:pt x="379" y="67"/>
                  </a:lnTo>
                  <a:lnTo>
                    <a:pt x="358" y="120"/>
                  </a:lnTo>
                  <a:lnTo>
                    <a:pt x="368" y="145"/>
                  </a:lnTo>
                  <a:lnTo>
                    <a:pt x="399" y="130"/>
                  </a:lnTo>
                  <a:lnTo>
                    <a:pt x="409" y="150"/>
                  </a:lnTo>
                  <a:lnTo>
                    <a:pt x="379" y="202"/>
                  </a:lnTo>
                  <a:lnTo>
                    <a:pt x="332" y="228"/>
                  </a:lnTo>
                </a:path>
              </a:pathLst>
            </a:custGeom>
            <a:solidFill>
              <a:schemeClr val="bg1"/>
            </a:solidFill>
            <a:ln w="324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205" name="Freeform 204" descr="Diagonales larges vers le bas"/>
            <p:cNvSpPr>
              <a:spLocks noChangeArrowheads="1"/>
            </p:cNvSpPr>
            <p:nvPr/>
          </p:nvSpPr>
          <p:spPr bwMode="auto">
            <a:xfrm>
              <a:off x="2133029" y="1042988"/>
              <a:ext cx="152400" cy="144462"/>
            </a:xfrm>
            <a:custGeom>
              <a:avLst/>
              <a:gdLst>
                <a:gd name="T0" fmla="*/ 47 w 240"/>
                <a:gd name="T1" fmla="*/ 228 h 229"/>
                <a:gd name="T2" fmla="*/ 31 w 240"/>
                <a:gd name="T3" fmla="*/ 218 h 229"/>
                <a:gd name="T4" fmla="*/ 41 w 240"/>
                <a:gd name="T5" fmla="*/ 187 h 229"/>
                <a:gd name="T6" fmla="*/ 31 w 240"/>
                <a:gd name="T7" fmla="*/ 150 h 229"/>
                <a:gd name="T8" fmla="*/ 21 w 240"/>
                <a:gd name="T9" fmla="*/ 124 h 229"/>
                <a:gd name="T10" fmla="*/ 0 w 240"/>
                <a:gd name="T11" fmla="*/ 98 h 229"/>
                <a:gd name="T12" fmla="*/ 0 w 240"/>
                <a:gd name="T13" fmla="*/ 57 h 229"/>
                <a:gd name="T14" fmla="*/ 31 w 240"/>
                <a:gd name="T15" fmla="*/ 41 h 229"/>
                <a:gd name="T16" fmla="*/ 31 w 240"/>
                <a:gd name="T17" fmla="*/ 83 h 229"/>
                <a:gd name="T18" fmla="*/ 47 w 240"/>
                <a:gd name="T19" fmla="*/ 98 h 229"/>
                <a:gd name="T20" fmla="*/ 73 w 240"/>
                <a:gd name="T21" fmla="*/ 77 h 229"/>
                <a:gd name="T22" fmla="*/ 88 w 240"/>
                <a:gd name="T23" fmla="*/ 51 h 229"/>
                <a:gd name="T24" fmla="*/ 114 w 240"/>
                <a:gd name="T25" fmla="*/ 51 h 229"/>
                <a:gd name="T26" fmla="*/ 114 w 240"/>
                <a:gd name="T27" fmla="*/ 36 h 229"/>
                <a:gd name="T28" fmla="*/ 88 w 240"/>
                <a:gd name="T29" fmla="*/ 16 h 229"/>
                <a:gd name="T30" fmla="*/ 114 w 240"/>
                <a:gd name="T31" fmla="*/ 0 h 229"/>
                <a:gd name="T32" fmla="*/ 141 w 240"/>
                <a:gd name="T33" fmla="*/ 0 h 229"/>
                <a:gd name="T34" fmla="*/ 166 w 240"/>
                <a:gd name="T35" fmla="*/ 26 h 229"/>
                <a:gd name="T36" fmla="*/ 218 w 240"/>
                <a:gd name="T37" fmla="*/ 16 h 229"/>
                <a:gd name="T38" fmla="*/ 239 w 240"/>
                <a:gd name="T39" fmla="*/ 36 h 229"/>
                <a:gd name="T40" fmla="*/ 223 w 240"/>
                <a:gd name="T41" fmla="*/ 41 h 229"/>
                <a:gd name="T42" fmla="*/ 198 w 240"/>
                <a:gd name="T43" fmla="*/ 41 h 229"/>
                <a:gd name="T44" fmla="*/ 208 w 240"/>
                <a:gd name="T45" fmla="*/ 51 h 229"/>
                <a:gd name="T46" fmla="*/ 192 w 240"/>
                <a:gd name="T47" fmla="*/ 51 h 229"/>
                <a:gd name="T48" fmla="*/ 151 w 240"/>
                <a:gd name="T49" fmla="*/ 67 h 229"/>
                <a:gd name="T50" fmla="*/ 151 w 240"/>
                <a:gd name="T51" fmla="*/ 83 h 229"/>
                <a:gd name="T52" fmla="*/ 166 w 240"/>
                <a:gd name="T53" fmla="*/ 83 h 229"/>
                <a:gd name="T54" fmla="*/ 182 w 240"/>
                <a:gd name="T55" fmla="*/ 83 h 229"/>
                <a:gd name="T56" fmla="*/ 192 w 240"/>
                <a:gd name="T57" fmla="*/ 134 h 229"/>
                <a:gd name="T58" fmla="*/ 156 w 240"/>
                <a:gd name="T59" fmla="*/ 176 h 229"/>
                <a:gd name="T60" fmla="*/ 125 w 240"/>
                <a:gd name="T61" fmla="*/ 202 h 229"/>
                <a:gd name="T62" fmla="*/ 88 w 240"/>
                <a:gd name="T63" fmla="*/ 191 h 229"/>
                <a:gd name="T64" fmla="*/ 98 w 240"/>
                <a:gd name="T65" fmla="*/ 176 h 229"/>
                <a:gd name="T66" fmla="*/ 73 w 240"/>
                <a:gd name="T67" fmla="*/ 191 h 229"/>
                <a:gd name="T68" fmla="*/ 73 w 240"/>
                <a:gd name="T69" fmla="*/ 212 h 229"/>
                <a:gd name="T70" fmla="*/ 47 w 240"/>
                <a:gd name="T71" fmla="*/ 228 h 229"/>
                <a:gd name="T72" fmla="*/ 47 w 240"/>
                <a:gd name="T73" fmla="*/ 228 h 22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40"/>
                <a:gd name="T112" fmla="*/ 0 h 229"/>
                <a:gd name="T113" fmla="*/ 240 w 240"/>
                <a:gd name="T114" fmla="*/ 229 h 22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40" h="229">
                  <a:moveTo>
                    <a:pt x="47" y="228"/>
                  </a:moveTo>
                  <a:lnTo>
                    <a:pt x="31" y="218"/>
                  </a:lnTo>
                  <a:lnTo>
                    <a:pt x="41" y="187"/>
                  </a:lnTo>
                  <a:lnTo>
                    <a:pt x="31" y="150"/>
                  </a:lnTo>
                  <a:lnTo>
                    <a:pt x="21" y="124"/>
                  </a:lnTo>
                  <a:lnTo>
                    <a:pt x="0" y="98"/>
                  </a:lnTo>
                  <a:lnTo>
                    <a:pt x="0" y="57"/>
                  </a:lnTo>
                  <a:lnTo>
                    <a:pt x="31" y="41"/>
                  </a:lnTo>
                  <a:lnTo>
                    <a:pt x="31" y="83"/>
                  </a:lnTo>
                  <a:lnTo>
                    <a:pt x="47" y="98"/>
                  </a:lnTo>
                  <a:lnTo>
                    <a:pt x="73" y="77"/>
                  </a:lnTo>
                  <a:lnTo>
                    <a:pt x="88" y="51"/>
                  </a:lnTo>
                  <a:lnTo>
                    <a:pt x="114" y="51"/>
                  </a:lnTo>
                  <a:lnTo>
                    <a:pt x="114" y="36"/>
                  </a:lnTo>
                  <a:lnTo>
                    <a:pt x="88" y="16"/>
                  </a:lnTo>
                  <a:lnTo>
                    <a:pt x="114" y="0"/>
                  </a:lnTo>
                  <a:lnTo>
                    <a:pt x="141" y="0"/>
                  </a:lnTo>
                  <a:lnTo>
                    <a:pt x="166" y="26"/>
                  </a:lnTo>
                  <a:lnTo>
                    <a:pt x="218" y="16"/>
                  </a:lnTo>
                  <a:lnTo>
                    <a:pt x="239" y="36"/>
                  </a:lnTo>
                  <a:lnTo>
                    <a:pt x="223" y="41"/>
                  </a:lnTo>
                  <a:lnTo>
                    <a:pt x="198" y="41"/>
                  </a:lnTo>
                  <a:lnTo>
                    <a:pt x="208" y="51"/>
                  </a:lnTo>
                  <a:lnTo>
                    <a:pt x="192" y="51"/>
                  </a:lnTo>
                  <a:lnTo>
                    <a:pt x="151" y="67"/>
                  </a:lnTo>
                  <a:lnTo>
                    <a:pt x="151" y="83"/>
                  </a:lnTo>
                  <a:lnTo>
                    <a:pt x="166" y="83"/>
                  </a:lnTo>
                  <a:lnTo>
                    <a:pt x="182" y="83"/>
                  </a:lnTo>
                  <a:lnTo>
                    <a:pt x="192" y="134"/>
                  </a:lnTo>
                  <a:lnTo>
                    <a:pt x="156" y="176"/>
                  </a:lnTo>
                  <a:lnTo>
                    <a:pt x="125" y="202"/>
                  </a:lnTo>
                  <a:lnTo>
                    <a:pt x="88" y="191"/>
                  </a:lnTo>
                  <a:lnTo>
                    <a:pt x="98" y="176"/>
                  </a:lnTo>
                  <a:lnTo>
                    <a:pt x="73" y="191"/>
                  </a:lnTo>
                  <a:lnTo>
                    <a:pt x="73" y="212"/>
                  </a:lnTo>
                  <a:lnTo>
                    <a:pt x="47" y="228"/>
                  </a:lnTo>
                </a:path>
              </a:pathLst>
            </a:custGeom>
            <a:solidFill>
              <a:schemeClr val="bg1"/>
            </a:solidFill>
            <a:ln w="324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206" name="Freeform 205" descr="Diagonales larges vers le bas"/>
            <p:cNvSpPr>
              <a:spLocks noChangeArrowheads="1"/>
            </p:cNvSpPr>
            <p:nvPr/>
          </p:nvSpPr>
          <p:spPr bwMode="auto">
            <a:xfrm>
              <a:off x="2221929" y="1492250"/>
              <a:ext cx="174625" cy="138113"/>
            </a:xfrm>
            <a:custGeom>
              <a:avLst/>
              <a:gdLst>
                <a:gd name="T0" fmla="*/ 243 w 275"/>
                <a:gd name="T1" fmla="*/ 217 h 218"/>
                <a:gd name="T2" fmla="*/ 186 w 275"/>
                <a:gd name="T3" fmla="*/ 196 h 218"/>
                <a:gd name="T4" fmla="*/ 186 w 275"/>
                <a:gd name="T5" fmla="*/ 155 h 218"/>
                <a:gd name="T6" fmla="*/ 160 w 275"/>
                <a:gd name="T7" fmla="*/ 160 h 218"/>
                <a:gd name="T8" fmla="*/ 118 w 275"/>
                <a:gd name="T9" fmla="*/ 196 h 218"/>
                <a:gd name="T10" fmla="*/ 82 w 275"/>
                <a:gd name="T11" fmla="*/ 217 h 218"/>
                <a:gd name="T12" fmla="*/ 51 w 275"/>
                <a:gd name="T13" fmla="*/ 217 h 218"/>
                <a:gd name="T14" fmla="*/ 41 w 275"/>
                <a:gd name="T15" fmla="*/ 201 h 218"/>
                <a:gd name="T16" fmla="*/ 0 w 275"/>
                <a:gd name="T17" fmla="*/ 201 h 218"/>
                <a:gd name="T18" fmla="*/ 10 w 275"/>
                <a:gd name="T19" fmla="*/ 186 h 218"/>
                <a:gd name="T20" fmla="*/ 51 w 275"/>
                <a:gd name="T21" fmla="*/ 160 h 218"/>
                <a:gd name="T22" fmla="*/ 82 w 275"/>
                <a:gd name="T23" fmla="*/ 77 h 218"/>
                <a:gd name="T24" fmla="*/ 118 w 275"/>
                <a:gd name="T25" fmla="*/ 36 h 218"/>
                <a:gd name="T26" fmla="*/ 149 w 275"/>
                <a:gd name="T27" fmla="*/ 0 h 218"/>
                <a:gd name="T28" fmla="*/ 149 w 275"/>
                <a:gd name="T29" fmla="*/ 51 h 218"/>
                <a:gd name="T30" fmla="*/ 176 w 275"/>
                <a:gd name="T31" fmla="*/ 46 h 218"/>
                <a:gd name="T32" fmla="*/ 227 w 275"/>
                <a:gd name="T33" fmla="*/ 108 h 218"/>
                <a:gd name="T34" fmla="*/ 233 w 275"/>
                <a:gd name="T35" fmla="*/ 160 h 218"/>
                <a:gd name="T36" fmla="*/ 268 w 275"/>
                <a:gd name="T37" fmla="*/ 176 h 218"/>
                <a:gd name="T38" fmla="*/ 274 w 275"/>
                <a:gd name="T39" fmla="*/ 201 h 218"/>
                <a:gd name="T40" fmla="*/ 243 w 275"/>
                <a:gd name="T41" fmla="*/ 217 h 218"/>
                <a:gd name="T42" fmla="*/ 243 w 275"/>
                <a:gd name="T43" fmla="*/ 217 h 21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75"/>
                <a:gd name="T67" fmla="*/ 0 h 218"/>
                <a:gd name="T68" fmla="*/ 275 w 275"/>
                <a:gd name="T69" fmla="*/ 218 h 21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75" h="218">
                  <a:moveTo>
                    <a:pt x="243" y="217"/>
                  </a:moveTo>
                  <a:lnTo>
                    <a:pt x="186" y="196"/>
                  </a:lnTo>
                  <a:lnTo>
                    <a:pt x="186" y="155"/>
                  </a:lnTo>
                  <a:lnTo>
                    <a:pt x="160" y="160"/>
                  </a:lnTo>
                  <a:lnTo>
                    <a:pt x="118" y="196"/>
                  </a:lnTo>
                  <a:lnTo>
                    <a:pt x="82" y="217"/>
                  </a:lnTo>
                  <a:lnTo>
                    <a:pt x="51" y="217"/>
                  </a:lnTo>
                  <a:lnTo>
                    <a:pt x="41" y="201"/>
                  </a:lnTo>
                  <a:lnTo>
                    <a:pt x="0" y="201"/>
                  </a:lnTo>
                  <a:lnTo>
                    <a:pt x="10" y="186"/>
                  </a:lnTo>
                  <a:lnTo>
                    <a:pt x="51" y="160"/>
                  </a:lnTo>
                  <a:lnTo>
                    <a:pt x="82" y="77"/>
                  </a:lnTo>
                  <a:lnTo>
                    <a:pt x="118" y="36"/>
                  </a:lnTo>
                  <a:lnTo>
                    <a:pt x="149" y="0"/>
                  </a:lnTo>
                  <a:lnTo>
                    <a:pt x="149" y="51"/>
                  </a:lnTo>
                  <a:lnTo>
                    <a:pt x="176" y="46"/>
                  </a:lnTo>
                  <a:lnTo>
                    <a:pt x="227" y="108"/>
                  </a:lnTo>
                  <a:lnTo>
                    <a:pt x="233" y="160"/>
                  </a:lnTo>
                  <a:lnTo>
                    <a:pt x="268" y="176"/>
                  </a:lnTo>
                  <a:lnTo>
                    <a:pt x="274" y="201"/>
                  </a:lnTo>
                  <a:lnTo>
                    <a:pt x="243" y="217"/>
                  </a:lnTo>
                </a:path>
              </a:pathLst>
            </a:custGeom>
            <a:solidFill>
              <a:schemeClr val="bg1"/>
            </a:solidFill>
            <a:ln w="324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207" name="Freeform 206" descr="Diagonales larges vers le bas"/>
            <p:cNvSpPr>
              <a:spLocks noChangeArrowheads="1"/>
            </p:cNvSpPr>
            <p:nvPr/>
          </p:nvSpPr>
          <p:spPr bwMode="auto">
            <a:xfrm>
              <a:off x="2245742" y="858838"/>
              <a:ext cx="125412" cy="123825"/>
            </a:xfrm>
            <a:custGeom>
              <a:avLst/>
              <a:gdLst>
                <a:gd name="T0" fmla="*/ 109 w 198"/>
                <a:gd name="T1" fmla="*/ 196 h 197"/>
                <a:gd name="T2" fmla="*/ 41 w 198"/>
                <a:gd name="T3" fmla="*/ 191 h 197"/>
                <a:gd name="T4" fmla="*/ 88 w 198"/>
                <a:gd name="T5" fmla="*/ 129 h 197"/>
                <a:gd name="T6" fmla="*/ 6 w 198"/>
                <a:gd name="T7" fmla="*/ 124 h 197"/>
                <a:gd name="T8" fmla="*/ 0 w 198"/>
                <a:gd name="T9" fmla="*/ 98 h 197"/>
                <a:gd name="T10" fmla="*/ 6 w 198"/>
                <a:gd name="T11" fmla="*/ 47 h 197"/>
                <a:gd name="T12" fmla="*/ 21 w 198"/>
                <a:gd name="T13" fmla="*/ 0 h 197"/>
                <a:gd name="T14" fmla="*/ 41 w 198"/>
                <a:gd name="T15" fmla="*/ 16 h 197"/>
                <a:gd name="T16" fmla="*/ 47 w 198"/>
                <a:gd name="T17" fmla="*/ 47 h 197"/>
                <a:gd name="T18" fmla="*/ 62 w 198"/>
                <a:gd name="T19" fmla="*/ 108 h 197"/>
                <a:gd name="T20" fmla="*/ 88 w 198"/>
                <a:gd name="T21" fmla="*/ 47 h 197"/>
                <a:gd name="T22" fmla="*/ 109 w 198"/>
                <a:gd name="T23" fmla="*/ 108 h 197"/>
                <a:gd name="T24" fmla="*/ 113 w 198"/>
                <a:gd name="T25" fmla="*/ 47 h 197"/>
                <a:gd name="T26" fmla="*/ 150 w 198"/>
                <a:gd name="T27" fmla="*/ 47 h 197"/>
                <a:gd name="T28" fmla="*/ 197 w 198"/>
                <a:gd name="T29" fmla="*/ 61 h 197"/>
                <a:gd name="T30" fmla="*/ 191 w 198"/>
                <a:gd name="T31" fmla="*/ 114 h 197"/>
                <a:gd name="T32" fmla="*/ 155 w 198"/>
                <a:gd name="T33" fmla="*/ 165 h 197"/>
                <a:gd name="T34" fmla="*/ 109 w 198"/>
                <a:gd name="T35" fmla="*/ 196 h 197"/>
                <a:gd name="T36" fmla="*/ 109 w 198"/>
                <a:gd name="T37" fmla="*/ 196 h 19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98"/>
                <a:gd name="T58" fmla="*/ 0 h 197"/>
                <a:gd name="T59" fmla="*/ 198 w 198"/>
                <a:gd name="T60" fmla="*/ 197 h 19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98" h="197">
                  <a:moveTo>
                    <a:pt x="109" y="196"/>
                  </a:moveTo>
                  <a:lnTo>
                    <a:pt x="41" y="191"/>
                  </a:lnTo>
                  <a:lnTo>
                    <a:pt x="88" y="129"/>
                  </a:lnTo>
                  <a:lnTo>
                    <a:pt x="6" y="124"/>
                  </a:lnTo>
                  <a:lnTo>
                    <a:pt x="0" y="98"/>
                  </a:lnTo>
                  <a:lnTo>
                    <a:pt x="6" y="47"/>
                  </a:lnTo>
                  <a:lnTo>
                    <a:pt x="21" y="0"/>
                  </a:lnTo>
                  <a:lnTo>
                    <a:pt x="41" y="16"/>
                  </a:lnTo>
                  <a:lnTo>
                    <a:pt x="47" y="47"/>
                  </a:lnTo>
                  <a:lnTo>
                    <a:pt x="62" y="108"/>
                  </a:lnTo>
                  <a:lnTo>
                    <a:pt x="88" y="47"/>
                  </a:lnTo>
                  <a:lnTo>
                    <a:pt x="109" y="108"/>
                  </a:lnTo>
                  <a:lnTo>
                    <a:pt x="113" y="47"/>
                  </a:lnTo>
                  <a:lnTo>
                    <a:pt x="150" y="47"/>
                  </a:lnTo>
                  <a:lnTo>
                    <a:pt x="197" y="61"/>
                  </a:lnTo>
                  <a:lnTo>
                    <a:pt x="191" y="114"/>
                  </a:lnTo>
                  <a:lnTo>
                    <a:pt x="155" y="165"/>
                  </a:lnTo>
                  <a:lnTo>
                    <a:pt x="109" y="196"/>
                  </a:lnTo>
                </a:path>
              </a:pathLst>
            </a:custGeom>
            <a:solidFill>
              <a:schemeClr val="bg1"/>
            </a:solidFill>
            <a:ln w="324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208" name="Freeform 207" descr="Diagonales larges vers le bas"/>
            <p:cNvSpPr>
              <a:spLocks noChangeArrowheads="1"/>
            </p:cNvSpPr>
            <p:nvPr/>
          </p:nvSpPr>
          <p:spPr bwMode="auto">
            <a:xfrm>
              <a:off x="1883792" y="730250"/>
              <a:ext cx="207962" cy="85725"/>
            </a:xfrm>
            <a:custGeom>
              <a:avLst/>
              <a:gdLst>
                <a:gd name="T0" fmla="*/ 47 w 328"/>
                <a:gd name="T1" fmla="*/ 134 h 135"/>
                <a:gd name="T2" fmla="*/ 73 w 328"/>
                <a:gd name="T3" fmla="*/ 83 h 135"/>
                <a:gd name="T4" fmla="*/ 31 w 328"/>
                <a:gd name="T5" fmla="*/ 108 h 135"/>
                <a:gd name="T6" fmla="*/ 0 w 328"/>
                <a:gd name="T7" fmla="*/ 98 h 135"/>
                <a:gd name="T8" fmla="*/ 6 w 328"/>
                <a:gd name="T9" fmla="*/ 67 h 135"/>
                <a:gd name="T10" fmla="*/ 67 w 328"/>
                <a:gd name="T11" fmla="*/ 57 h 135"/>
                <a:gd name="T12" fmla="*/ 109 w 328"/>
                <a:gd name="T13" fmla="*/ 41 h 135"/>
                <a:gd name="T14" fmla="*/ 176 w 328"/>
                <a:gd name="T15" fmla="*/ 16 h 135"/>
                <a:gd name="T16" fmla="*/ 233 w 328"/>
                <a:gd name="T17" fmla="*/ 0 h 135"/>
                <a:gd name="T18" fmla="*/ 286 w 328"/>
                <a:gd name="T19" fmla="*/ 16 h 135"/>
                <a:gd name="T20" fmla="*/ 286 w 328"/>
                <a:gd name="T21" fmla="*/ 0 h 135"/>
                <a:gd name="T22" fmla="*/ 306 w 328"/>
                <a:gd name="T23" fmla="*/ 4 h 135"/>
                <a:gd name="T24" fmla="*/ 327 w 328"/>
                <a:gd name="T25" fmla="*/ 31 h 135"/>
                <a:gd name="T26" fmla="*/ 286 w 328"/>
                <a:gd name="T27" fmla="*/ 46 h 135"/>
                <a:gd name="T28" fmla="*/ 274 w 328"/>
                <a:gd name="T29" fmla="*/ 73 h 135"/>
                <a:gd name="T30" fmla="*/ 259 w 328"/>
                <a:gd name="T31" fmla="*/ 73 h 135"/>
                <a:gd name="T32" fmla="*/ 259 w 328"/>
                <a:gd name="T33" fmla="*/ 93 h 135"/>
                <a:gd name="T34" fmla="*/ 208 w 328"/>
                <a:gd name="T35" fmla="*/ 98 h 135"/>
                <a:gd name="T36" fmla="*/ 192 w 328"/>
                <a:gd name="T37" fmla="*/ 114 h 135"/>
                <a:gd name="T38" fmla="*/ 166 w 328"/>
                <a:gd name="T39" fmla="*/ 98 h 135"/>
                <a:gd name="T40" fmla="*/ 208 w 328"/>
                <a:gd name="T41" fmla="*/ 46 h 135"/>
                <a:gd name="T42" fmla="*/ 151 w 328"/>
                <a:gd name="T43" fmla="*/ 73 h 135"/>
                <a:gd name="T44" fmla="*/ 139 w 328"/>
                <a:gd name="T45" fmla="*/ 93 h 135"/>
                <a:gd name="T46" fmla="*/ 114 w 328"/>
                <a:gd name="T47" fmla="*/ 108 h 135"/>
                <a:gd name="T48" fmla="*/ 125 w 328"/>
                <a:gd name="T49" fmla="*/ 93 h 135"/>
                <a:gd name="T50" fmla="*/ 83 w 328"/>
                <a:gd name="T51" fmla="*/ 114 h 135"/>
                <a:gd name="T52" fmla="*/ 47 w 328"/>
                <a:gd name="T53" fmla="*/ 134 h 135"/>
                <a:gd name="T54" fmla="*/ 47 w 328"/>
                <a:gd name="T55" fmla="*/ 134 h 13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328"/>
                <a:gd name="T85" fmla="*/ 0 h 135"/>
                <a:gd name="T86" fmla="*/ 328 w 328"/>
                <a:gd name="T87" fmla="*/ 135 h 135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328" h="135">
                  <a:moveTo>
                    <a:pt x="47" y="134"/>
                  </a:moveTo>
                  <a:lnTo>
                    <a:pt x="73" y="83"/>
                  </a:lnTo>
                  <a:lnTo>
                    <a:pt x="31" y="108"/>
                  </a:lnTo>
                  <a:lnTo>
                    <a:pt x="0" y="98"/>
                  </a:lnTo>
                  <a:lnTo>
                    <a:pt x="6" y="67"/>
                  </a:lnTo>
                  <a:lnTo>
                    <a:pt x="67" y="57"/>
                  </a:lnTo>
                  <a:lnTo>
                    <a:pt x="109" y="41"/>
                  </a:lnTo>
                  <a:lnTo>
                    <a:pt x="176" y="16"/>
                  </a:lnTo>
                  <a:lnTo>
                    <a:pt x="233" y="0"/>
                  </a:lnTo>
                  <a:lnTo>
                    <a:pt x="286" y="16"/>
                  </a:lnTo>
                  <a:lnTo>
                    <a:pt x="286" y="0"/>
                  </a:lnTo>
                  <a:lnTo>
                    <a:pt x="306" y="4"/>
                  </a:lnTo>
                  <a:lnTo>
                    <a:pt x="327" y="31"/>
                  </a:lnTo>
                  <a:lnTo>
                    <a:pt x="286" y="46"/>
                  </a:lnTo>
                  <a:lnTo>
                    <a:pt x="274" y="73"/>
                  </a:lnTo>
                  <a:lnTo>
                    <a:pt x="259" y="73"/>
                  </a:lnTo>
                  <a:lnTo>
                    <a:pt x="259" y="93"/>
                  </a:lnTo>
                  <a:lnTo>
                    <a:pt x="208" y="98"/>
                  </a:lnTo>
                  <a:lnTo>
                    <a:pt x="192" y="114"/>
                  </a:lnTo>
                  <a:lnTo>
                    <a:pt x="166" y="98"/>
                  </a:lnTo>
                  <a:lnTo>
                    <a:pt x="208" y="46"/>
                  </a:lnTo>
                  <a:lnTo>
                    <a:pt x="151" y="73"/>
                  </a:lnTo>
                  <a:lnTo>
                    <a:pt x="139" y="93"/>
                  </a:lnTo>
                  <a:lnTo>
                    <a:pt x="114" y="108"/>
                  </a:lnTo>
                  <a:lnTo>
                    <a:pt x="125" y="93"/>
                  </a:lnTo>
                  <a:lnTo>
                    <a:pt x="83" y="114"/>
                  </a:lnTo>
                  <a:lnTo>
                    <a:pt x="47" y="134"/>
                  </a:lnTo>
                </a:path>
              </a:pathLst>
            </a:custGeom>
            <a:solidFill>
              <a:schemeClr val="bg1"/>
            </a:solidFill>
            <a:ln w="324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209" name="Freeform 208" descr="Diagonales larges vers le bas"/>
            <p:cNvSpPr>
              <a:spLocks noChangeArrowheads="1"/>
            </p:cNvSpPr>
            <p:nvPr/>
          </p:nvSpPr>
          <p:spPr bwMode="auto">
            <a:xfrm>
              <a:off x="2264792" y="1065213"/>
              <a:ext cx="165100" cy="98425"/>
            </a:xfrm>
            <a:custGeom>
              <a:avLst/>
              <a:gdLst>
                <a:gd name="T0" fmla="*/ 31 w 260"/>
                <a:gd name="T1" fmla="*/ 155 h 156"/>
                <a:gd name="T2" fmla="*/ 0 w 260"/>
                <a:gd name="T3" fmla="*/ 140 h 156"/>
                <a:gd name="T4" fmla="*/ 16 w 260"/>
                <a:gd name="T5" fmla="*/ 98 h 156"/>
                <a:gd name="T6" fmla="*/ 51 w 260"/>
                <a:gd name="T7" fmla="*/ 41 h 156"/>
                <a:gd name="T8" fmla="*/ 98 w 260"/>
                <a:gd name="T9" fmla="*/ 0 h 156"/>
                <a:gd name="T10" fmla="*/ 176 w 260"/>
                <a:gd name="T11" fmla="*/ 0 h 156"/>
                <a:gd name="T12" fmla="*/ 259 w 260"/>
                <a:gd name="T13" fmla="*/ 41 h 156"/>
                <a:gd name="T14" fmla="*/ 192 w 260"/>
                <a:gd name="T15" fmla="*/ 72 h 156"/>
                <a:gd name="T16" fmla="*/ 135 w 260"/>
                <a:gd name="T17" fmla="*/ 125 h 156"/>
                <a:gd name="T18" fmla="*/ 51 w 260"/>
                <a:gd name="T19" fmla="*/ 82 h 156"/>
                <a:gd name="T20" fmla="*/ 41 w 260"/>
                <a:gd name="T21" fmla="*/ 109 h 156"/>
                <a:gd name="T22" fmla="*/ 83 w 260"/>
                <a:gd name="T23" fmla="*/ 114 h 156"/>
                <a:gd name="T24" fmla="*/ 31 w 260"/>
                <a:gd name="T25" fmla="*/ 155 h 156"/>
                <a:gd name="T26" fmla="*/ 31 w 260"/>
                <a:gd name="T27" fmla="*/ 155 h 15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60"/>
                <a:gd name="T43" fmla="*/ 0 h 156"/>
                <a:gd name="T44" fmla="*/ 260 w 260"/>
                <a:gd name="T45" fmla="*/ 156 h 15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60" h="156">
                  <a:moveTo>
                    <a:pt x="31" y="155"/>
                  </a:moveTo>
                  <a:lnTo>
                    <a:pt x="0" y="140"/>
                  </a:lnTo>
                  <a:lnTo>
                    <a:pt x="16" y="98"/>
                  </a:lnTo>
                  <a:lnTo>
                    <a:pt x="51" y="41"/>
                  </a:lnTo>
                  <a:lnTo>
                    <a:pt x="98" y="0"/>
                  </a:lnTo>
                  <a:lnTo>
                    <a:pt x="176" y="0"/>
                  </a:lnTo>
                  <a:lnTo>
                    <a:pt x="259" y="41"/>
                  </a:lnTo>
                  <a:lnTo>
                    <a:pt x="192" y="72"/>
                  </a:lnTo>
                  <a:lnTo>
                    <a:pt x="135" y="125"/>
                  </a:lnTo>
                  <a:lnTo>
                    <a:pt x="51" y="82"/>
                  </a:lnTo>
                  <a:lnTo>
                    <a:pt x="41" y="109"/>
                  </a:lnTo>
                  <a:lnTo>
                    <a:pt x="83" y="114"/>
                  </a:lnTo>
                  <a:lnTo>
                    <a:pt x="31" y="155"/>
                  </a:lnTo>
                </a:path>
              </a:pathLst>
            </a:custGeom>
            <a:solidFill>
              <a:schemeClr val="bg1"/>
            </a:solidFill>
            <a:ln w="324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210" name="Freeform 209"/>
            <p:cNvSpPr>
              <a:spLocks noChangeArrowheads="1"/>
            </p:cNvSpPr>
            <p:nvPr/>
          </p:nvSpPr>
          <p:spPr bwMode="auto">
            <a:xfrm>
              <a:off x="956692" y="2066925"/>
              <a:ext cx="98425" cy="122238"/>
            </a:xfrm>
            <a:custGeom>
              <a:avLst/>
              <a:gdLst>
                <a:gd name="T0" fmla="*/ 155 w 156"/>
                <a:gd name="T1" fmla="*/ 192 h 193"/>
                <a:gd name="T2" fmla="*/ 104 w 156"/>
                <a:gd name="T3" fmla="*/ 176 h 193"/>
                <a:gd name="T4" fmla="*/ 78 w 156"/>
                <a:gd name="T5" fmla="*/ 139 h 193"/>
                <a:gd name="T6" fmla="*/ 47 w 156"/>
                <a:gd name="T7" fmla="*/ 119 h 193"/>
                <a:gd name="T8" fmla="*/ 0 w 156"/>
                <a:gd name="T9" fmla="*/ 57 h 193"/>
                <a:gd name="T10" fmla="*/ 0 w 156"/>
                <a:gd name="T11" fmla="*/ 10 h 193"/>
                <a:gd name="T12" fmla="*/ 21 w 156"/>
                <a:gd name="T13" fmla="*/ 0 h 193"/>
                <a:gd name="T14" fmla="*/ 104 w 156"/>
                <a:gd name="T15" fmla="*/ 51 h 193"/>
                <a:gd name="T16" fmla="*/ 109 w 156"/>
                <a:gd name="T17" fmla="*/ 98 h 193"/>
                <a:gd name="T18" fmla="*/ 129 w 156"/>
                <a:gd name="T19" fmla="*/ 135 h 193"/>
                <a:gd name="T20" fmla="*/ 155 w 156"/>
                <a:gd name="T21" fmla="*/ 192 h 193"/>
                <a:gd name="T22" fmla="*/ 155 w 156"/>
                <a:gd name="T23" fmla="*/ 192 h 19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56"/>
                <a:gd name="T37" fmla="*/ 0 h 193"/>
                <a:gd name="T38" fmla="*/ 156 w 156"/>
                <a:gd name="T39" fmla="*/ 193 h 19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56" h="193">
                  <a:moveTo>
                    <a:pt x="155" y="192"/>
                  </a:moveTo>
                  <a:lnTo>
                    <a:pt x="104" y="176"/>
                  </a:lnTo>
                  <a:lnTo>
                    <a:pt x="78" y="139"/>
                  </a:lnTo>
                  <a:lnTo>
                    <a:pt x="47" y="119"/>
                  </a:lnTo>
                  <a:lnTo>
                    <a:pt x="0" y="57"/>
                  </a:lnTo>
                  <a:lnTo>
                    <a:pt x="0" y="10"/>
                  </a:lnTo>
                  <a:lnTo>
                    <a:pt x="21" y="0"/>
                  </a:lnTo>
                  <a:lnTo>
                    <a:pt x="104" y="51"/>
                  </a:lnTo>
                  <a:lnTo>
                    <a:pt x="109" y="98"/>
                  </a:lnTo>
                  <a:lnTo>
                    <a:pt x="129" y="135"/>
                  </a:lnTo>
                  <a:lnTo>
                    <a:pt x="155" y="192"/>
                  </a:lnTo>
                </a:path>
              </a:pathLst>
            </a:custGeom>
            <a:solidFill>
              <a:schemeClr val="bg1"/>
            </a:solidFill>
            <a:ln w="324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211" name="Freeform 210"/>
            <p:cNvSpPr>
              <a:spLocks noChangeArrowheads="1"/>
            </p:cNvSpPr>
            <p:nvPr/>
          </p:nvSpPr>
          <p:spPr bwMode="auto">
            <a:xfrm>
              <a:off x="2144142" y="723900"/>
              <a:ext cx="95250" cy="52388"/>
            </a:xfrm>
            <a:custGeom>
              <a:avLst/>
              <a:gdLst>
                <a:gd name="T0" fmla="*/ 57 w 152"/>
                <a:gd name="T1" fmla="*/ 84 h 85"/>
                <a:gd name="T2" fmla="*/ 0 w 152"/>
                <a:gd name="T3" fmla="*/ 84 h 85"/>
                <a:gd name="T4" fmla="*/ 0 w 152"/>
                <a:gd name="T5" fmla="*/ 57 h 85"/>
                <a:gd name="T6" fmla="*/ 6 w 152"/>
                <a:gd name="T7" fmla="*/ 37 h 85"/>
                <a:gd name="T8" fmla="*/ 41 w 152"/>
                <a:gd name="T9" fmla="*/ 0 h 85"/>
                <a:gd name="T10" fmla="*/ 94 w 152"/>
                <a:gd name="T11" fmla="*/ 0 h 85"/>
                <a:gd name="T12" fmla="*/ 151 w 152"/>
                <a:gd name="T13" fmla="*/ 27 h 85"/>
                <a:gd name="T14" fmla="*/ 135 w 152"/>
                <a:gd name="T15" fmla="*/ 43 h 85"/>
                <a:gd name="T16" fmla="*/ 98 w 152"/>
                <a:gd name="T17" fmla="*/ 37 h 85"/>
                <a:gd name="T18" fmla="*/ 98 w 152"/>
                <a:gd name="T19" fmla="*/ 53 h 85"/>
                <a:gd name="T20" fmla="*/ 110 w 152"/>
                <a:gd name="T21" fmla="*/ 57 h 85"/>
                <a:gd name="T22" fmla="*/ 98 w 152"/>
                <a:gd name="T23" fmla="*/ 78 h 85"/>
                <a:gd name="T24" fmla="*/ 57 w 152"/>
                <a:gd name="T25" fmla="*/ 84 h 85"/>
                <a:gd name="T26" fmla="*/ 57 w 152"/>
                <a:gd name="T27" fmla="*/ 84 h 8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52"/>
                <a:gd name="T43" fmla="*/ 0 h 85"/>
                <a:gd name="T44" fmla="*/ 152 w 152"/>
                <a:gd name="T45" fmla="*/ 85 h 8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52" h="85">
                  <a:moveTo>
                    <a:pt x="57" y="84"/>
                  </a:moveTo>
                  <a:lnTo>
                    <a:pt x="0" y="84"/>
                  </a:lnTo>
                  <a:lnTo>
                    <a:pt x="0" y="57"/>
                  </a:lnTo>
                  <a:lnTo>
                    <a:pt x="6" y="37"/>
                  </a:lnTo>
                  <a:lnTo>
                    <a:pt x="41" y="0"/>
                  </a:lnTo>
                  <a:lnTo>
                    <a:pt x="94" y="0"/>
                  </a:lnTo>
                  <a:lnTo>
                    <a:pt x="151" y="27"/>
                  </a:lnTo>
                  <a:lnTo>
                    <a:pt x="135" y="43"/>
                  </a:lnTo>
                  <a:lnTo>
                    <a:pt x="98" y="37"/>
                  </a:lnTo>
                  <a:lnTo>
                    <a:pt x="98" y="53"/>
                  </a:lnTo>
                  <a:lnTo>
                    <a:pt x="110" y="57"/>
                  </a:lnTo>
                  <a:lnTo>
                    <a:pt x="98" y="78"/>
                  </a:lnTo>
                  <a:lnTo>
                    <a:pt x="57" y="84"/>
                  </a:lnTo>
                </a:path>
              </a:pathLst>
            </a:custGeom>
            <a:solidFill>
              <a:schemeClr val="bg1"/>
            </a:solidFill>
            <a:ln w="324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212" name="Freeform 211"/>
            <p:cNvSpPr>
              <a:spLocks noChangeArrowheads="1"/>
            </p:cNvSpPr>
            <p:nvPr/>
          </p:nvSpPr>
          <p:spPr bwMode="auto">
            <a:xfrm>
              <a:off x="2074292" y="1249363"/>
              <a:ext cx="85725" cy="68262"/>
            </a:xfrm>
            <a:custGeom>
              <a:avLst/>
              <a:gdLst>
                <a:gd name="T0" fmla="*/ 114 w 135"/>
                <a:gd name="T1" fmla="*/ 109 h 110"/>
                <a:gd name="T2" fmla="*/ 73 w 135"/>
                <a:gd name="T3" fmla="*/ 109 h 110"/>
                <a:gd name="T4" fmla="*/ 41 w 135"/>
                <a:gd name="T5" fmla="*/ 93 h 110"/>
                <a:gd name="T6" fmla="*/ 0 w 135"/>
                <a:gd name="T7" fmla="*/ 57 h 110"/>
                <a:gd name="T8" fmla="*/ 30 w 135"/>
                <a:gd name="T9" fmla="*/ 52 h 110"/>
                <a:gd name="T10" fmla="*/ 57 w 135"/>
                <a:gd name="T11" fmla="*/ 26 h 110"/>
                <a:gd name="T12" fmla="*/ 98 w 135"/>
                <a:gd name="T13" fmla="*/ 0 h 110"/>
                <a:gd name="T14" fmla="*/ 124 w 135"/>
                <a:gd name="T15" fmla="*/ 52 h 110"/>
                <a:gd name="T16" fmla="*/ 134 w 135"/>
                <a:gd name="T17" fmla="*/ 93 h 110"/>
                <a:gd name="T18" fmla="*/ 114 w 135"/>
                <a:gd name="T19" fmla="*/ 109 h 110"/>
                <a:gd name="T20" fmla="*/ 114 w 135"/>
                <a:gd name="T21" fmla="*/ 109 h 11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5"/>
                <a:gd name="T34" fmla="*/ 0 h 110"/>
                <a:gd name="T35" fmla="*/ 135 w 135"/>
                <a:gd name="T36" fmla="*/ 110 h 11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5" h="110">
                  <a:moveTo>
                    <a:pt x="114" y="109"/>
                  </a:moveTo>
                  <a:lnTo>
                    <a:pt x="73" y="109"/>
                  </a:lnTo>
                  <a:lnTo>
                    <a:pt x="41" y="93"/>
                  </a:lnTo>
                  <a:lnTo>
                    <a:pt x="0" y="57"/>
                  </a:lnTo>
                  <a:lnTo>
                    <a:pt x="30" y="52"/>
                  </a:lnTo>
                  <a:lnTo>
                    <a:pt x="57" y="26"/>
                  </a:lnTo>
                  <a:lnTo>
                    <a:pt x="98" y="0"/>
                  </a:lnTo>
                  <a:lnTo>
                    <a:pt x="124" y="52"/>
                  </a:lnTo>
                  <a:lnTo>
                    <a:pt x="134" y="93"/>
                  </a:lnTo>
                  <a:lnTo>
                    <a:pt x="114" y="109"/>
                  </a:lnTo>
                </a:path>
              </a:pathLst>
            </a:custGeom>
            <a:solidFill>
              <a:schemeClr val="bg1"/>
            </a:solidFill>
            <a:ln w="324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213" name="Freeform 212"/>
            <p:cNvSpPr>
              <a:spLocks noChangeArrowheads="1"/>
            </p:cNvSpPr>
            <p:nvPr/>
          </p:nvSpPr>
          <p:spPr bwMode="auto">
            <a:xfrm>
              <a:off x="2617217" y="1136650"/>
              <a:ext cx="85725" cy="66675"/>
            </a:xfrm>
            <a:custGeom>
              <a:avLst/>
              <a:gdLst>
                <a:gd name="T0" fmla="*/ 135 w 136"/>
                <a:gd name="T1" fmla="*/ 104 h 105"/>
                <a:gd name="T2" fmla="*/ 88 w 136"/>
                <a:gd name="T3" fmla="*/ 84 h 105"/>
                <a:gd name="T4" fmla="*/ 57 w 136"/>
                <a:gd name="T5" fmla="*/ 84 h 105"/>
                <a:gd name="T6" fmla="*/ 16 w 136"/>
                <a:gd name="T7" fmla="*/ 84 h 105"/>
                <a:gd name="T8" fmla="*/ 0 w 136"/>
                <a:gd name="T9" fmla="*/ 68 h 105"/>
                <a:gd name="T10" fmla="*/ 16 w 136"/>
                <a:gd name="T11" fmla="*/ 41 h 105"/>
                <a:gd name="T12" fmla="*/ 6 w 136"/>
                <a:gd name="T13" fmla="*/ 27 h 105"/>
                <a:gd name="T14" fmla="*/ 26 w 136"/>
                <a:gd name="T15" fmla="*/ 0 h 105"/>
                <a:gd name="T16" fmla="*/ 47 w 136"/>
                <a:gd name="T17" fmla="*/ 16 h 105"/>
                <a:gd name="T18" fmla="*/ 114 w 136"/>
                <a:gd name="T19" fmla="*/ 37 h 105"/>
                <a:gd name="T20" fmla="*/ 135 w 136"/>
                <a:gd name="T21" fmla="*/ 104 h 105"/>
                <a:gd name="T22" fmla="*/ 135 w 136"/>
                <a:gd name="T23" fmla="*/ 104 h 10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6"/>
                <a:gd name="T37" fmla="*/ 0 h 105"/>
                <a:gd name="T38" fmla="*/ 136 w 136"/>
                <a:gd name="T39" fmla="*/ 105 h 10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6" h="105">
                  <a:moveTo>
                    <a:pt x="135" y="104"/>
                  </a:moveTo>
                  <a:lnTo>
                    <a:pt x="88" y="84"/>
                  </a:lnTo>
                  <a:lnTo>
                    <a:pt x="57" y="84"/>
                  </a:lnTo>
                  <a:lnTo>
                    <a:pt x="16" y="84"/>
                  </a:lnTo>
                  <a:lnTo>
                    <a:pt x="0" y="68"/>
                  </a:lnTo>
                  <a:lnTo>
                    <a:pt x="16" y="41"/>
                  </a:lnTo>
                  <a:lnTo>
                    <a:pt x="6" y="27"/>
                  </a:lnTo>
                  <a:lnTo>
                    <a:pt x="26" y="0"/>
                  </a:lnTo>
                  <a:lnTo>
                    <a:pt x="47" y="16"/>
                  </a:lnTo>
                  <a:lnTo>
                    <a:pt x="114" y="37"/>
                  </a:lnTo>
                  <a:lnTo>
                    <a:pt x="135" y="104"/>
                  </a:lnTo>
                </a:path>
              </a:pathLst>
            </a:custGeom>
            <a:solidFill>
              <a:schemeClr val="bg1"/>
            </a:solidFill>
            <a:ln w="324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214" name="Freeform 213"/>
            <p:cNvSpPr>
              <a:spLocks noChangeArrowheads="1"/>
            </p:cNvSpPr>
            <p:nvPr/>
          </p:nvSpPr>
          <p:spPr bwMode="auto">
            <a:xfrm>
              <a:off x="2340992" y="966788"/>
              <a:ext cx="73025" cy="58737"/>
            </a:xfrm>
            <a:custGeom>
              <a:avLst/>
              <a:gdLst>
                <a:gd name="T0" fmla="*/ 73 w 115"/>
                <a:gd name="T1" fmla="*/ 93 h 94"/>
                <a:gd name="T2" fmla="*/ 20 w 115"/>
                <a:gd name="T3" fmla="*/ 78 h 94"/>
                <a:gd name="T4" fmla="*/ 0 w 115"/>
                <a:gd name="T5" fmla="*/ 47 h 94"/>
                <a:gd name="T6" fmla="*/ 47 w 115"/>
                <a:gd name="T7" fmla="*/ 21 h 94"/>
                <a:gd name="T8" fmla="*/ 108 w 115"/>
                <a:gd name="T9" fmla="*/ 0 h 94"/>
                <a:gd name="T10" fmla="*/ 114 w 115"/>
                <a:gd name="T11" fmla="*/ 21 h 94"/>
                <a:gd name="T12" fmla="*/ 114 w 115"/>
                <a:gd name="T13" fmla="*/ 47 h 94"/>
                <a:gd name="T14" fmla="*/ 73 w 115"/>
                <a:gd name="T15" fmla="*/ 93 h 94"/>
                <a:gd name="T16" fmla="*/ 73 w 115"/>
                <a:gd name="T17" fmla="*/ 93 h 9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5"/>
                <a:gd name="T28" fmla="*/ 0 h 94"/>
                <a:gd name="T29" fmla="*/ 115 w 115"/>
                <a:gd name="T30" fmla="*/ 94 h 9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5" h="94">
                  <a:moveTo>
                    <a:pt x="73" y="93"/>
                  </a:moveTo>
                  <a:lnTo>
                    <a:pt x="20" y="78"/>
                  </a:lnTo>
                  <a:lnTo>
                    <a:pt x="0" y="47"/>
                  </a:lnTo>
                  <a:lnTo>
                    <a:pt x="47" y="21"/>
                  </a:lnTo>
                  <a:lnTo>
                    <a:pt x="108" y="0"/>
                  </a:lnTo>
                  <a:lnTo>
                    <a:pt x="114" y="21"/>
                  </a:lnTo>
                  <a:lnTo>
                    <a:pt x="114" y="47"/>
                  </a:lnTo>
                  <a:lnTo>
                    <a:pt x="73" y="93"/>
                  </a:lnTo>
                </a:path>
              </a:pathLst>
            </a:custGeom>
            <a:solidFill>
              <a:schemeClr val="bg1"/>
            </a:solidFill>
            <a:ln w="324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215" name="Freeform 214"/>
            <p:cNvSpPr>
              <a:spLocks noChangeArrowheads="1"/>
            </p:cNvSpPr>
            <p:nvPr/>
          </p:nvSpPr>
          <p:spPr bwMode="auto">
            <a:xfrm>
              <a:off x="2534667" y="1420813"/>
              <a:ext cx="66675" cy="42862"/>
            </a:xfrm>
            <a:custGeom>
              <a:avLst/>
              <a:gdLst>
                <a:gd name="T0" fmla="*/ 47 w 105"/>
                <a:gd name="T1" fmla="*/ 67 h 68"/>
                <a:gd name="T2" fmla="*/ 0 w 105"/>
                <a:gd name="T3" fmla="*/ 57 h 68"/>
                <a:gd name="T4" fmla="*/ 10 w 105"/>
                <a:gd name="T5" fmla="*/ 30 h 68"/>
                <a:gd name="T6" fmla="*/ 36 w 105"/>
                <a:gd name="T7" fmla="*/ 4 h 68"/>
                <a:gd name="T8" fmla="*/ 78 w 105"/>
                <a:gd name="T9" fmla="*/ 0 h 68"/>
                <a:gd name="T10" fmla="*/ 104 w 105"/>
                <a:gd name="T11" fmla="*/ 14 h 68"/>
                <a:gd name="T12" fmla="*/ 88 w 105"/>
                <a:gd name="T13" fmla="*/ 57 h 68"/>
                <a:gd name="T14" fmla="*/ 47 w 105"/>
                <a:gd name="T15" fmla="*/ 67 h 68"/>
                <a:gd name="T16" fmla="*/ 47 w 105"/>
                <a:gd name="T17" fmla="*/ 67 h 6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5"/>
                <a:gd name="T28" fmla="*/ 0 h 68"/>
                <a:gd name="T29" fmla="*/ 105 w 105"/>
                <a:gd name="T30" fmla="*/ 68 h 6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5" h="68">
                  <a:moveTo>
                    <a:pt x="47" y="67"/>
                  </a:moveTo>
                  <a:lnTo>
                    <a:pt x="0" y="57"/>
                  </a:lnTo>
                  <a:lnTo>
                    <a:pt x="10" y="30"/>
                  </a:lnTo>
                  <a:lnTo>
                    <a:pt x="36" y="4"/>
                  </a:lnTo>
                  <a:lnTo>
                    <a:pt x="78" y="0"/>
                  </a:lnTo>
                  <a:lnTo>
                    <a:pt x="104" y="14"/>
                  </a:lnTo>
                  <a:lnTo>
                    <a:pt x="88" y="57"/>
                  </a:lnTo>
                  <a:lnTo>
                    <a:pt x="47" y="67"/>
                  </a:lnTo>
                </a:path>
              </a:pathLst>
            </a:custGeom>
            <a:solidFill>
              <a:schemeClr val="bg1"/>
            </a:solidFill>
            <a:ln w="324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216" name="Freeform 215"/>
            <p:cNvSpPr>
              <a:spLocks noChangeArrowheads="1"/>
            </p:cNvSpPr>
            <p:nvPr/>
          </p:nvSpPr>
          <p:spPr bwMode="auto">
            <a:xfrm>
              <a:off x="2067942" y="1009650"/>
              <a:ext cx="52387" cy="55563"/>
            </a:xfrm>
            <a:custGeom>
              <a:avLst/>
              <a:gdLst>
                <a:gd name="T0" fmla="*/ 26 w 85"/>
                <a:gd name="T1" fmla="*/ 88 h 89"/>
                <a:gd name="T2" fmla="*/ 16 w 85"/>
                <a:gd name="T3" fmla="*/ 37 h 89"/>
                <a:gd name="T4" fmla="*/ 0 w 85"/>
                <a:gd name="T5" fmla="*/ 21 h 89"/>
                <a:gd name="T6" fmla="*/ 37 w 85"/>
                <a:gd name="T7" fmla="*/ 0 h 89"/>
                <a:gd name="T8" fmla="*/ 68 w 85"/>
                <a:gd name="T9" fmla="*/ 11 h 89"/>
                <a:gd name="T10" fmla="*/ 84 w 85"/>
                <a:gd name="T11" fmla="*/ 37 h 89"/>
                <a:gd name="T12" fmla="*/ 78 w 85"/>
                <a:gd name="T13" fmla="*/ 62 h 89"/>
                <a:gd name="T14" fmla="*/ 53 w 85"/>
                <a:gd name="T15" fmla="*/ 78 h 89"/>
                <a:gd name="T16" fmla="*/ 26 w 85"/>
                <a:gd name="T17" fmla="*/ 88 h 89"/>
                <a:gd name="T18" fmla="*/ 26 w 85"/>
                <a:gd name="T19" fmla="*/ 88 h 8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5"/>
                <a:gd name="T31" fmla="*/ 0 h 89"/>
                <a:gd name="T32" fmla="*/ 85 w 85"/>
                <a:gd name="T33" fmla="*/ 89 h 8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5" h="89">
                  <a:moveTo>
                    <a:pt x="26" y="88"/>
                  </a:moveTo>
                  <a:lnTo>
                    <a:pt x="16" y="37"/>
                  </a:lnTo>
                  <a:lnTo>
                    <a:pt x="0" y="21"/>
                  </a:lnTo>
                  <a:lnTo>
                    <a:pt x="37" y="0"/>
                  </a:lnTo>
                  <a:lnTo>
                    <a:pt x="68" y="11"/>
                  </a:lnTo>
                  <a:lnTo>
                    <a:pt x="84" y="37"/>
                  </a:lnTo>
                  <a:lnTo>
                    <a:pt x="78" y="62"/>
                  </a:lnTo>
                  <a:lnTo>
                    <a:pt x="53" y="78"/>
                  </a:lnTo>
                  <a:lnTo>
                    <a:pt x="26" y="88"/>
                  </a:lnTo>
                </a:path>
              </a:pathLst>
            </a:custGeom>
            <a:solidFill>
              <a:schemeClr val="bg1"/>
            </a:solidFill>
            <a:ln w="324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217" name="Freeform 216"/>
            <p:cNvSpPr>
              <a:spLocks noChangeArrowheads="1"/>
            </p:cNvSpPr>
            <p:nvPr/>
          </p:nvSpPr>
          <p:spPr bwMode="auto">
            <a:xfrm>
              <a:off x="2190179" y="690563"/>
              <a:ext cx="80963" cy="33337"/>
            </a:xfrm>
            <a:custGeom>
              <a:avLst/>
              <a:gdLst>
                <a:gd name="T0" fmla="*/ 93 w 130"/>
                <a:gd name="T1" fmla="*/ 51 h 52"/>
                <a:gd name="T2" fmla="*/ 41 w 130"/>
                <a:gd name="T3" fmla="*/ 35 h 52"/>
                <a:gd name="T4" fmla="*/ 0 w 130"/>
                <a:gd name="T5" fmla="*/ 21 h 52"/>
                <a:gd name="T6" fmla="*/ 52 w 130"/>
                <a:gd name="T7" fmla="*/ 0 h 52"/>
                <a:gd name="T8" fmla="*/ 129 w 130"/>
                <a:gd name="T9" fmla="*/ 0 h 52"/>
                <a:gd name="T10" fmla="*/ 129 w 130"/>
                <a:gd name="T11" fmla="*/ 35 h 52"/>
                <a:gd name="T12" fmla="*/ 93 w 130"/>
                <a:gd name="T13" fmla="*/ 51 h 52"/>
                <a:gd name="T14" fmla="*/ 93 w 130"/>
                <a:gd name="T15" fmla="*/ 51 h 5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0"/>
                <a:gd name="T25" fmla="*/ 0 h 52"/>
                <a:gd name="T26" fmla="*/ 130 w 130"/>
                <a:gd name="T27" fmla="*/ 52 h 5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0" h="52">
                  <a:moveTo>
                    <a:pt x="93" y="51"/>
                  </a:moveTo>
                  <a:lnTo>
                    <a:pt x="41" y="35"/>
                  </a:lnTo>
                  <a:lnTo>
                    <a:pt x="0" y="21"/>
                  </a:lnTo>
                  <a:lnTo>
                    <a:pt x="52" y="0"/>
                  </a:lnTo>
                  <a:lnTo>
                    <a:pt x="129" y="0"/>
                  </a:lnTo>
                  <a:lnTo>
                    <a:pt x="129" y="35"/>
                  </a:lnTo>
                  <a:lnTo>
                    <a:pt x="93" y="51"/>
                  </a:lnTo>
                </a:path>
              </a:pathLst>
            </a:custGeom>
            <a:solidFill>
              <a:schemeClr val="bg1"/>
            </a:solidFill>
            <a:ln w="324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218" name="Freeform 217"/>
            <p:cNvSpPr>
              <a:spLocks noChangeArrowheads="1"/>
            </p:cNvSpPr>
            <p:nvPr/>
          </p:nvSpPr>
          <p:spPr bwMode="auto">
            <a:xfrm>
              <a:off x="2285429" y="1654175"/>
              <a:ext cx="58738" cy="34925"/>
            </a:xfrm>
            <a:custGeom>
              <a:avLst/>
              <a:gdLst>
                <a:gd name="T0" fmla="*/ 26 w 94"/>
                <a:gd name="T1" fmla="*/ 57 h 58"/>
                <a:gd name="T2" fmla="*/ 0 w 94"/>
                <a:gd name="T3" fmla="*/ 52 h 58"/>
                <a:gd name="T4" fmla="*/ 0 w 94"/>
                <a:gd name="T5" fmla="*/ 31 h 58"/>
                <a:gd name="T6" fmla="*/ 36 w 94"/>
                <a:gd name="T7" fmla="*/ 0 h 58"/>
                <a:gd name="T8" fmla="*/ 93 w 94"/>
                <a:gd name="T9" fmla="*/ 16 h 58"/>
                <a:gd name="T10" fmla="*/ 78 w 94"/>
                <a:gd name="T11" fmla="*/ 31 h 58"/>
                <a:gd name="T12" fmla="*/ 26 w 94"/>
                <a:gd name="T13" fmla="*/ 57 h 58"/>
                <a:gd name="T14" fmla="*/ 26 w 94"/>
                <a:gd name="T15" fmla="*/ 57 h 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4"/>
                <a:gd name="T25" fmla="*/ 0 h 58"/>
                <a:gd name="T26" fmla="*/ 94 w 94"/>
                <a:gd name="T27" fmla="*/ 58 h 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4" h="58">
                  <a:moveTo>
                    <a:pt x="26" y="57"/>
                  </a:moveTo>
                  <a:lnTo>
                    <a:pt x="0" y="52"/>
                  </a:lnTo>
                  <a:lnTo>
                    <a:pt x="0" y="31"/>
                  </a:lnTo>
                  <a:lnTo>
                    <a:pt x="36" y="0"/>
                  </a:lnTo>
                  <a:lnTo>
                    <a:pt x="93" y="16"/>
                  </a:lnTo>
                  <a:lnTo>
                    <a:pt x="78" y="31"/>
                  </a:lnTo>
                  <a:lnTo>
                    <a:pt x="26" y="57"/>
                  </a:lnTo>
                </a:path>
              </a:pathLst>
            </a:custGeom>
            <a:solidFill>
              <a:schemeClr val="bg1"/>
            </a:solidFill>
            <a:ln w="324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219" name="Freeform 218"/>
            <p:cNvSpPr>
              <a:spLocks noChangeArrowheads="1"/>
            </p:cNvSpPr>
            <p:nvPr/>
          </p:nvSpPr>
          <p:spPr bwMode="auto">
            <a:xfrm>
              <a:off x="2626742" y="2281238"/>
              <a:ext cx="61912" cy="36512"/>
            </a:xfrm>
            <a:custGeom>
              <a:avLst/>
              <a:gdLst>
                <a:gd name="T0" fmla="*/ 98 w 99"/>
                <a:gd name="T1" fmla="*/ 57 h 58"/>
                <a:gd name="T2" fmla="*/ 57 w 99"/>
                <a:gd name="T3" fmla="*/ 57 h 58"/>
                <a:gd name="T4" fmla="*/ 26 w 99"/>
                <a:gd name="T5" fmla="*/ 31 h 58"/>
                <a:gd name="T6" fmla="*/ 0 w 99"/>
                <a:gd name="T7" fmla="*/ 0 h 58"/>
                <a:gd name="T8" fmla="*/ 16 w 99"/>
                <a:gd name="T9" fmla="*/ 0 h 58"/>
                <a:gd name="T10" fmla="*/ 67 w 99"/>
                <a:gd name="T11" fmla="*/ 20 h 58"/>
                <a:gd name="T12" fmla="*/ 93 w 99"/>
                <a:gd name="T13" fmla="*/ 41 h 58"/>
                <a:gd name="T14" fmla="*/ 98 w 99"/>
                <a:gd name="T15" fmla="*/ 57 h 58"/>
                <a:gd name="T16" fmla="*/ 98 w 99"/>
                <a:gd name="T17" fmla="*/ 57 h 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9"/>
                <a:gd name="T28" fmla="*/ 0 h 58"/>
                <a:gd name="T29" fmla="*/ 99 w 99"/>
                <a:gd name="T30" fmla="*/ 58 h 5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9" h="58">
                  <a:moveTo>
                    <a:pt x="98" y="57"/>
                  </a:moveTo>
                  <a:lnTo>
                    <a:pt x="57" y="57"/>
                  </a:lnTo>
                  <a:lnTo>
                    <a:pt x="26" y="31"/>
                  </a:lnTo>
                  <a:lnTo>
                    <a:pt x="0" y="0"/>
                  </a:lnTo>
                  <a:lnTo>
                    <a:pt x="16" y="0"/>
                  </a:lnTo>
                  <a:lnTo>
                    <a:pt x="67" y="20"/>
                  </a:lnTo>
                  <a:lnTo>
                    <a:pt x="93" y="41"/>
                  </a:lnTo>
                  <a:lnTo>
                    <a:pt x="98" y="57"/>
                  </a:lnTo>
                </a:path>
              </a:pathLst>
            </a:custGeom>
            <a:solidFill>
              <a:schemeClr val="bg1"/>
            </a:solidFill>
            <a:ln w="324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220" name="Freeform 219"/>
            <p:cNvSpPr>
              <a:spLocks noChangeArrowheads="1"/>
            </p:cNvSpPr>
            <p:nvPr/>
          </p:nvSpPr>
          <p:spPr bwMode="auto">
            <a:xfrm>
              <a:off x="2361629" y="1689100"/>
              <a:ext cx="31750" cy="44450"/>
            </a:xfrm>
            <a:custGeom>
              <a:avLst/>
              <a:gdLst>
                <a:gd name="T0" fmla="*/ 15 w 52"/>
                <a:gd name="T1" fmla="*/ 68 h 69"/>
                <a:gd name="T2" fmla="*/ 0 w 52"/>
                <a:gd name="T3" fmla="*/ 52 h 69"/>
                <a:gd name="T4" fmla="*/ 25 w 52"/>
                <a:gd name="T5" fmla="*/ 10 h 69"/>
                <a:gd name="T6" fmla="*/ 51 w 52"/>
                <a:gd name="T7" fmla="*/ 0 h 69"/>
                <a:gd name="T8" fmla="*/ 51 w 52"/>
                <a:gd name="T9" fmla="*/ 26 h 69"/>
                <a:gd name="T10" fmla="*/ 15 w 52"/>
                <a:gd name="T11" fmla="*/ 68 h 69"/>
                <a:gd name="T12" fmla="*/ 15 w 52"/>
                <a:gd name="T13" fmla="*/ 68 h 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2"/>
                <a:gd name="T22" fmla="*/ 0 h 69"/>
                <a:gd name="T23" fmla="*/ 52 w 52"/>
                <a:gd name="T24" fmla="*/ 69 h 6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2" h="69">
                  <a:moveTo>
                    <a:pt x="15" y="68"/>
                  </a:moveTo>
                  <a:lnTo>
                    <a:pt x="0" y="52"/>
                  </a:lnTo>
                  <a:lnTo>
                    <a:pt x="25" y="10"/>
                  </a:lnTo>
                  <a:lnTo>
                    <a:pt x="51" y="0"/>
                  </a:lnTo>
                  <a:lnTo>
                    <a:pt x="51" y="26"/>
                  </a:lnTo>
                  <a:lnTo>
                    <a:pt x="15" y="68"/>
                  </a:lnTo>
                </a:path>
              </a:pathLst>
            </a:custGeom>
            <a:solidFill>
              <a:schemeClr val="bg1"/>
            </a:solidFill>
            <a:ln w="324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221" name="Freeform 220"/>
            <p:cNvSpPr>
              <a:spLocks noChangeArrowheads="1"/>
            </p:cNvSpPr>
            <p:nvPr/>
          </p:nvSpPr>
          <p:spPr bwMode="auto">
            <a:xfrm>
              <a:off x="2436242" y="1643063"/>
              <a:ext cx="17462" cy="20637"/>
            </a:xfrm>
            <a:custGeom>
              <a:avLst/>
              <a:gdLst>
                <a:gd name="T0" fmla="*/ 5 w 27"/>
                <a:gd name="T1" fmla="*/ 31 h 32"/>
                <a:gd name="T2" fmla="*/ 0 w 27"/>
                <a:gd name="T3" fmla="*/ 0 h 32"/>
                <a:gd name="T4" fmla="*/ 26 w 27"/>
                <a:gd name="T5" fmla="*/ 6 h 32"/>
                <a:gd name="T6" fmla="*/ 26 w 27"/>
                <a:gd name="T7" fmla="*/ 25 h 32"/>
                <a:gd name="T8" fmla="*/ 5 w 27"/>
                <a:gd name="T9" fmla="*/ 31 h 32"/>
                <a:gd name="T10" fmla="*/ 5 w 27"/>
                <a:gd name="T11" fmla="*/ 31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"/>
                <a:gd name="T19" fmla="*/ 0 h 32"/>
                <a:gd name="T20" fmla="*/ 27 w 27"/>
                <a:gd name="T21" fmla="*/ 32 h 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" h="32">
                  <a:moveTo>
                    <a:pt x="5" y="31"/>
                  </a:moveTo>
                  <a:lnTo>
                    <a:pt x="0" y="0"/>
                  </a:lnTo>
                  <a:lnTo>
                    <a:pt x="26" y="6"/>
                  </a:lnTo>
                  <a:lnTo>
                    <a:pt x="26" y="25"/>
                  </a:lnTo>
                  <a:lnTo>
                    <a:pt x="5" y="31"/>
                  </a:lnTo>
                </a:path>
              </a:pathLst>
            </a:custGeom>
            <a:solidFill>
              <a:schemeClr val="bg1"/>
            </a:solidFill>
            <a:ln w="324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222" name="Freeform 221"/>
            <p:cNvSpPr>
              <a:spLocks noChangeArrowheads="1"/>
            </p:cNvSpPr>
            <p:nvPr/>
          </p:nvSpPr>
          <p:spPr bwMode="auto">
            <a:xfrm>
              <a:off x="2463229" y="1636713"/>
              <a:ext cx="15875" cy="17462"/>
            </a:xfrm>
            <a:custGeom>
              <a:avLst/>
              <a:gdLst>
                <a:gd name="T0" fmla="*/ 5 w 27"/>
                <a:gd name="T1" fmla="*/ 26 h 27"/>
                <a:gd name="T2" fmla="*/ 0 w 27"/>
                <a:gd name="T3" fmla="*/ 0 h 27"/>
                <a:gd name="T4" fmla="*/ 16 w 27"/>
                <a:gd name="T5" fmla="*/ 0 h 27"/>
                <a:gd name="T6" fmla="*/ 26 w 27"/>
                <a:gd name="T7" fmla="*/ 16 h 27"/>
                <a:gd name="T8" fmla="*/ 5 w 27"/>
                <a:gd name="T9" fmla="*/ 26 h 27"/>
                <a:gd name="T10" fmla="*/ 5 w 27"/>
                <a:gd name="T11" fmla="*/ 26 h 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"/>
                <a:gd name="T19" fmla="*/ 0 h 27"/>
                <a:gd name="T20" fmla="*/ 27 w 27"/>
                <a:gd name="T21" fmla="*/ 27 h 2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" h="27">
                  <a:moveTo>
                    <a:pt x="5" y="26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26" y="16"/>
                  </a:lnTo>
                  <a:lnTo>
                    <a:pt x="5" y="26"/>
                  </a:lnTo>
                </a:path>
              </a:pathLst>
            </a:custGeom>
            <a:solidFill>
              <a:schemeClr val="bg1"/>
            </a:solidFill>
            <a:ln w="324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223" name="Freeform 222"/>
            <p:cNvSpPr>
              <a:spLocks noChangeArrowheads="1"/>
            </p:cNvSpPr>
            <p:nvPr/>
          </p:nvSpPr>
          <p:spPr bwMode="auto">
            <a:xfrm>
              <a:off x="2047304" y="3506788"/>
              <a:ext cx="339725" cy="476250"/>
            </a:xfrm>
            <a:custGeom>
              <a:avLst/>
              <a:gdLst>
                <a:gd name="T0" fmla="*/ 99 w 536"/>
                <a:gd name="T1" fmla="*/ 207 h 751"/>
                <a:gd name="T2" fmla="*/ 135 w 536"/>
                <a:gd name="T3" fmla="*/ 140 h 751"/>
                <a:gd name="T4" fmla="*/ 166 w 536"/>
                <a:gd name="T5" fmla="*/ 94 h 751"/>
                <a:gd name="T6" fmla="*/ 217 w 536"/>
                <a:gd name="T7" fmla="*/ 72 h 751"/>
                <a:gd name="T8" fmla="*/ 291 w 536"/>
                <a:gd name="T9" fmla="*/ 41 h 751"/>
                <a:gd name="T10" fmla="*/ 317 w 536"/>
                <a:gd name="T11" fmla="*/ 16 h 751"/>
                <a:gd name="T12" fmla="*/ 358 w 536"/>
                <a:gd name="T13" fmla="*/ 16 h 751"/>
                <a:gd name="T14" fmla="*/ 317 w 536"/>
                <a:gd name="T15" fmla="*/ 31 h 751"/>
                <a:gd name="T16" fmla="*/ 285 w 536"/>
                <a:gd name="T17" fmla="*/ 84 h 751"/>
                <a:gd name="T18" fmla="*/ 264 w 536"/>
                <a:gd name="T19" fmla="*/ 125 h 751"/>
                <a:gd name="T20" fmla="*/ 275 w 536"/>
                <a:gd name="T21" fmla="*/ 150 h 751"/>
                <a:gd name="T22" fmla="*/ 301 w 536"/>
                <a:gd name="T23" fmla="*/ 233 h 751"/>
                <a:gd name="T24" fmla="*/ 399 w 536"/>
                <a:gd name="T25" fmla="*/ 259 h 751"/>
                <a:gd name="T26" fmla="*/ 518 w 536"/>
                <a:gd name="T27" fmla="*/ 290 h 751"/>
                <a:gd name="T28" fmla="*/ 503 w 536"/>
                <a:gd name="T29" fmla="*/ 383 h 751"/>
                <a:gd name="T30" fmla="*/ 508 w 536"/>
                <a:gd name="T31" fmla="*/ 435 h 751"/>
                <a:gd name="T32" fmla="*/ 535 w 536"/>
                <a:gd name="T33" fmla="*/ 518 h 751"/>
                <a:gd name="T34" fmla="*/ 508 w 536"/>
                <a:gd name="T35" fmla="*/ 476 h 751"/>
                <a:gd name="T36" fmla="*/ 477 w 536"/>
                <a:gd name="T37" fmla="*/ 491 h 751"/>
                <a:gd name="T38" fmla="*/ 399 w 536"/>
                <a:gd name="T39" fmla="*/ 491 h 751"/>
                <a:gd name="T40" fmla="*/ 425 w 536"/>
                <a:gd name="T41" fmla="*/ 528 h 751"/>
                <a:gd name="T42" fmla="*/ 399 w 536"/>
                <a:gd name="T43" fmla="*/ 544 h 751"/>
                <a:gd name="T44" fmla="*/ 420 w 536"/>
                <a:gd name="T45" fmla="*/ 585 h 751"/>
                <a:gd name="T46" fmla="*/ 399 w 536"/>
                <a:gd name="T47" fmla="*/ 750 h 751"/>
                <a:gd name="T48" fmla="*/ 373 w 536"/>
                <a:gd name="T49" fmla="*/ 724 h 751"/>
                <a:gd name="T50" fmla="*/ 352 w 536"/>
                <a:gd name="T51" fmla="*/ 667 h 751"/>
                <a:gd name="T52" fmla="*/ 291 w 536"/>
                <a:gd name="T53" fmla="*/ 677 h 751"/>
                <a:gd name="T54" fmla="*/ 249 w 536"/>
                <a:gd name="T55" fmla="*/ 642 h 751"/>
                <a:gd name="T56" fmla="*/ 182 w 536"/>
                <a:gd name="T57" fmla="*/ 575 h 751"/>
                <a:gd name="T58" fmla="*/ 140 w 536"/>
                <a:gd name="T59" fmla="*/ 559 h 751"/>
                <a:gd name="T60" fmla="*/ 84 w 536"/>
                <a:gd name="T61" fmla="*/ 548 h 751"/>
                <a:gd name="T62" fmla="*/ 6 w 536"/>
                <a:gd name="T63" fmla="*/ 503 h 751"/>
                <a:gd name="T64" fmla="*/ 16 w 536"/>
                <a:gd name="T65" fmla="*/ 450 h 751"/>
                <a:gd name="T66" fmla="*/ 72 w 536"/>
                <a:gd name="T67" fmla="*/ 393 h 751"/>
                <a:gd name="T68" fmla="*/ 72 w 536"/>
                <a:gd name="T69" fmla="*/ 352 h 751"/>
                <a:gd name="T70" fmla="*/ 72 w 536"/>
                <a:gd name="T71" fmla="*/ 285 h 751"/>
                <a:gd name="T72" fmla="*/ 47 w 536"/>
                <a:gd name="T73" fmla="*/ 243 h 751"/>
                <a:gd name="T74" fmla="*/ 68 w 536"/>
                <a:gd name="T75" fmla="*/ 233 h 751"/>
                <a:gd name="T76" fmla="*/ 84 w 536"/>
                <a:gd name="T77" fmla="*/ 176 h 75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36"/>
                <a:gd name="T118" fmla="*/ 0 h 751"/>
                <a:gd name="T119" fmla="*/ 536 w 536"/>
                <a:gd name="T120" fmla="*/ 751 h 75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36" h="751">
                  <a:moveTo>
                    <a:pt x="84" y="176"/>
                  </a:moveTo>
                  <a:lnTo>
                    <a:pt x="99" y="207"/>
                  </a:lnTo>
                  <a:lnTo>
                    <a:pt x="99" y="176"/>
                  </a:lnTo>
                  <a:lnTo>
                    <a:pt x="135" y="140"/>
                  </a:lnTo>
                  <a:lnTo>
                    <a:pt x="156" y="135"/>
                  </a:lnTo>
                  <a:lnTo>
                    <a:pt x="166" y="94"/>
                  </a:lnTo>
                  <a:lnTo>
                    <a:pt x="203" y="68"/>
                  </a:lnTo>
                  <a:lnTo>
                    <a:pt x="217" y="72"/>
                  </a:lnTo>
                  <a:lnTo>
                    <a:pt x="223" y="57"/>
                  </a:lnTo>
                  <a:lnTo>
                    <a:pt x="291" y="41"/>
                  </a:lnTo>
                  <a:lnTo>
                    <a:pt x="311" y="31"/>
                  </a:lnTo>
                  <a:lnTo>
                    <a:pt x="317" y="16"/>
                  </a:lnTo>
                  <a:lnTo>
                    <a:pt x="342" y="0"/>
                  </a:lnTo>
                  <a:lnTo>
                    <a:pt x="358" y="16"/>
                  </a:lnTo>
                  <a:lnTo>
                    <a:pt x="342" y="27"/>
                  </a:lnTo>
                  <a:lnTo>
                    <a:pt x="317" y="31"/>
                  </a:lnTo>
                  <a:lnTo>
                    <a:pt x="311" y="57"/>
                  </a:lnTo>
                  <a:lnTo>
                    <a:pt x="285" y="84"/>
                  </a:lnTo>
                  <a:lnTo>
                    <a:pt x="264" y="109"/>
                  </a:lnTo>
                  <a:lnTo>
                    <a:pt x="264" y="125"/>
                  </a:lnTo>
                  <a:lnTo>
                    <a:pt x="264" y="150"/>
                  </a:lnTo>
                  <a:lnTo>
                    <a:pt x="275" y="150"/>
                  </a:lnTo>
                  <a:lnTo>
                    <a:pt x="301" y="202"/>
                  </a:lnTo>
                  <a:lnTo>
                    <a:pt x="301" y="233"/>
                  </a:lnTo>
                  <a:lnTo>
                    <a:pt x="332" y="259"/>
                  </a:lnTo>
                  <a:lnTo>
                    <a:pt x="399" y="259"/>
                  </a:lnTo>
                  <a:lnTo>
                    <a:pt x="425" y="290"/>
                  </a:lnTo>
                  <a:lnTo>
                    <a:pt x="518" y="290"/>
                  </a:lnTo>
                  <a:lnTo>
                    <a:pt x="493" y="331"/>
                  </a:lnTo>
                  <a:lnTo>
                    <a:pt x="503" y="383"/>
                  </a:lnTo>
                  <a:lnTo>
                    <a:pt x="518" y="409"/>
                  </a:lnTo>
                  <a:lnTo>
                    <a:pt x="508" y="435"/>
                  </a:lnTo>
                  <a:lnTo>
                    <a:pt x="518" y="466"/>
                  </a:lnTo>
                  <a:lnTo>
                    <a:pt x="535" y="518"/>
                  </a:lnTo>
                  <a:lnTo>
                    <a:pt x="528" y="507"/>
                  </a:lnTo>
                  <a:lnTo>
                    <a:pt x="508" y="476"/>
                  </a:lnTo>
                  <a:lnTo>
                    <a:pt x="477" y="476"/>
                  </a:lnTo>
                  <a:lnTo>
                    <a:pt x="477" y="491"/>
                  </a:lnTo>
                  <a:lnTo>
                    <a:pt x="420" y="487"/>
                  </a:lnTo>
                  <a:lnTo>
                    <a:pt x="399" y="491"/>
                  </a:lnTo>
                  <a:lnTo>
                    <a:pt x="399" y="518"/>
                  </a:lnTo>
                  <a:lnTo>
                    <a:pt x="425" y="528"/>
                  </a:lnTo>
                  <a:lnTo>
                    <a:pt x="425" y="544"/>
                  </a:lnTo>
                  <a:lnTo>
                    <a:pt x="399" y="544"/>
                  </a:lnTo>
                  <a:lnTo>
                    <a:pt x="393" y="569"/>
                  </a:lnTo>
                  <a:lnTo>
                    <a:pt x="420" y="585"/>
                  </a:lnTo>
                  <a:lnTo>
                    <a:pt x="425" y="616"/>
                  </a:lnTo>
                  <a:lnTo>
                    <a:pt x="399" y="750"/>
                  </a:lnTo>
                  <a:lnTo>
                    <a:pt x="393" y="750"/>
                  </a:lnTo>
                  <a:lnTo>
                    <a:pt x="373" y="724"/>
                  </a:lnTo>
                  <a:lnTo>
                    <a:pt x="383" y="683"/>
                  </a:lnTo>
                  <a:lnTo>
                    <a:pt x="352" y="667"/>
                  </a:lnTo>
                  <a:lnTo>
                    <a:pt x="317" y="657"/>
                  </a:lnTo>
                  <a:lnTo>
                    <a:pt x="291" y="677"/>
                  </a:lnTo>
                  <a:lnTo>
                    <a:pt x="264" y="677"/>
                  </a:lnTo>
                  <a:lnTo>
                    <a:pt x="249" y="642"/>
                  </a:lnTo>
                  <a:lnTo>
                    <a:pt x="207" y="611"/>
                  </a:lnTo>
                  <a:lnTo>
                    <a:pt x="182" y="575"/>
                  </a:lnTo>
                  <a:lnTo>
                    <a:pt x="156" y="569"/>
                  </a:lnTo>
                  <a:lnTo>
                    <a:pt x="140" y="559"/>
                  </a:lnTo>
                  <a:lnTo>
                    <a:pt x="115" y="548"/>
                  </a:lnTo>
                  <a:lnTo>
                    <a:pt x="84" y="548"/>
                  </a:lnTo>
                  <a:lnTo>
                    <a:pt x="57" y="528"/>
                  </a:lnTo>
                  <a:lnTo>
                    <a:pt x="6" y="503"/>
                  </a:lnTo>
                  <a:lnTo>
                    <a:pt x="0" y="487"/>
                  </a:lnTo>
                  <a:lnTo>
                    <a:pt x="16" y="450"/>
                  </a:lnTo>
                  <a:lnTo>
                    <a:pt x="68" y="419"/>
                  </a:lnTo>
                  <a:lnTo>
                    <a:pt x="72" y="393"/>
                  </a:lnTo>
                  <a:lnTo>
                    <a:pt x="68" y="378"/>
                  </a:lnTo>
                  <a:lnTo>
                    <a:pt x="72" y="352"/>
                  </a:lnTo>
                  <a:lnTo>
                    <a:pt x="68" y="315"/>
                  </a:lnTo>
                  <a:lnTo>
                    <a:pt x="72" y="285"/>
                  </a:lnTo>
                  <a:lnTo>
                    <a:pt x="68" y="270"/>
                  </a:lnTo>
                  <a:lnTo>
                    <a:pt x="47" y="243"/>
                  </a:lnTo>
                  <a:lnTo>
                    <a:pt x="57" y="223"/>
                  </a:lnTo>
                  <a:lnTo>
                    <a:pt x="68" y="233"/>
                  </a:lnTo>
                  <a:lnTo>
                    <a:pt x="84" y="207"/>
                  </a:lnTo>
                  <a:lnTo>
                    <a:pt x="84" y="176"/>
                  </a:lnTo>
                </a:path>
              </a:pathLst>
            </a:custGeom>
            <a:solidFill>
              <a:schemeClr val="bg1"/>
            </a:solidFill>
            <a:ln w="324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224" name="Freeform 223"/>
            <p:cNvSpPr>
              <a:spLocks noChangeArrowheads="1"/>
            </p:cNvSpPr>
            <p:nvPr/>
          </p:nvSpPr>
          <p:spPr bwMode="auto">
            <a:xfrm>
              <a:off x="1910779" y="3181350"/>
              <a:ext cx="301625" cy="107950"/>
            </a:xfrm>
            <a:custGeom>
              <a:avLst/>
              <a:gdLst>
                <a:gd name="T0" fmla="*/ 316 w 478"/>
                <a:gd name="T1" fmla="*/ 171 h 172"/>
                <a:gd name="T2" fmla="*/ 342 w 478"/>
                <a:gd name="T3" fmla="*/ 134 h 172"/>
                <a:gd name="T4" fmla="*/ 290 w 478"/>
                <a:gd name="T5" fmla="*/ 120 h 172"/>
                <a:gd name="T6" fmla="*/ 274 w 478"/>
                <a:gd name="T7" fmla="*/ 77 h 172"/>
                <a:gd name="T8" fmla="*/ 217 w 478"/>
                <a:gd name="T9" fmla="*/ 77 h 172"/>
                <a:gd name="T10" fmla="*/ 135 w 478"/>
                <a:gd name="T11" fmla="*/ 41 h 172"/>
                <a:gd name="T12" fmla="*/ 150 w 478"/>
                <a:gd name="T13" fmla="*/ 36 h 172"/>
                <a:gd name="T14" fmla="*/ 98 w 478"/>
                <a:gd name="T15" fmla="*/ 26 h 172"/>
                <a:gd name="T16" fmla="*/ 57 w 478"/>
                <a:gd name="T17" fmla="*/ 61 h 172"/>
                <a:gd name="T18" fmla="*/ 0 w 478"/>
                <a:gd name="T19" fmla="*/ 61 h 172"/>
                <a:gd name="T20" fmla="*/ 31 w 478"/>
                <a:gd name="T21" fmla="*/ 41 h 172"/>
                <a:gd name="T22" fmla="*/ 68 w 478"/>
                <a:gd name="T23" fmla="*/ 20 h 172"/>
                <a:gd name="T24" fmla="*/ 125 w 478"/>
                <a:gd name="T25" fmla="*/ 0 h 172"/>
                <a:gd name="T26" fmla="*/ 176 w 478"/>
                <a:gd name="T27" fmla="*/ 0 h 172"/>
                <a:gd name="T28" fmla="*/ 233 w 478"/>
                <a:gd name="T29" fmla="*/ 20 h 172"/>
                <a:gd name="T30" fmla="*/ 290 w 478"/>
                <a:gd name="T31" fmla="*/ 51 h 172"/>
                <a:gd name="T32" fmla="*/ 342 w 478"/>
                <a:gd name="T33" fmla="*/ 77 h 172"/>
                <a:gd name="T34" fmla="*/ 409 w 478"/>
                <a:gd name="T35" fmla="*/ 108 h 172"/>
                <a:gd name="T36" fmla="*/ 399 w 478"/>
                <a:gd name="T37" fmla="*/ 130 h 172"/>
                <a:gd name="T38" fmla="*/ 440 w 478"/>
                <a:gd name="T39" fmla="*/ 134 h 172"/>
                <a:gd name="T40" fmla="*/ 477 w 478"/>
                <a:gd name="T41" fmla="*/ 150 h 172"/>
                <a:gd name="T42" fmla="*/ 316 w 478"/>
                <a:gd name="T43" fmla="*/ 171 h 172"/>
                <a:gd name="T44" fmla="*/ 316 w 478"/>
                <a:gd name="T45" fmla="*/ 171 h 17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78"/>
                <a:gd name="T70" fmla="*/ 0 h 172"/>
                <a:gd name="T71" fmla="*/ 478 w 478"/>
                <a:gd name="T72" fmla="*/ 172 h 17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78" h="172">
                  <a:moveTo>
                    <a:pt x="316" y="171"/>
                  </a:moveTo>
                  <a:lnTo>
                    <a:pt x="342" y="134"/>
                  </a:lnTo>
                  <a:lnTo>
                    <a:pt x="290" y="120"/>
                  </a:lnTo>
                  <a:lnTo>
                    <a:pt x="274" y="77"/>
                  </a:lnTo>
                  <a:lnTo>
                    <a:pt x="217" y="77"/>
                  </a:lnTo>
                  <a:lnTo>
                    <a:pt x="135" y="41"/>
                  </a:lnTo>
                  <a:lnTo>
                    <a:pt x="150" y="36"/>
                  </a:lnTo>
                  <a:lnTo>
                    <a:pt x="98" y="26"/>
                  </a:lnTo>
                  <a:lnTo>
                    <a:pt x="57" y="61"/>
                  </a:lnTo>
                  <a:lnTo>
                    <a:pt x="0" y="61"/>
                  </a:lnTo>
                  <a:lnTo>
                    <a:pt x="31" y="41"/>
                  </a:lnTo>
                  <a:lnTo>
                    <a:pt x="68" y="20"/>
                  </a:lnTo>
                  <a:lnTo>
                    <a:pt x="125" y="0"/>
                  </a:lnTo>
                  <a:lnTo>
                    <a:pt x="176" y="0"/>
                  </a:lnTo>
                  <a:lnTo>
                    <a:pt x="233" y="20"/>
                  </a:lnTo>
                  <a:lnTo>
                    <a:pt x="290" y="51"/>
                  </a:lnTo>
                  <a:lnTo>
                    <a:pt x="342" y="77"/>
                  </a:lnTo>
                  <a:lnTo>
                    <a:pt x="409" y="108"/>
                  </a:lnTo>
                  <a:lnTo>
                    <a:pt x="399" y="130"/>
                  </a:lnTo>
                  <a:lnTo>
                    <a:pt x="440" y="134"/>
                  </a:lnTo>
                  <a:lnTo>
                    <a:pt x="477" y="150"/>
                  </a:lnTo>
                  <a:lnTo>
                    <a:pt x="316" y="171"/>
                  </a:lnTo>
                </a:path>
              </a:pathLst>
            </a:custGeom>
            <a:solidFill>
              <a:schemeClr val="bg1"/>
            </a:solidFill>
            <a:ln w="324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225" name="Freeform 224"/>
            <p:cNvSpPr>
              <a:spLocks noChangeArrowheads="1"/>
            </p:cNvSpPr>
            <p:nvPr/>
          </p:nvSpPr>
          <p:spPr bwMode="auto">
            <a:xfrm>
              <a:off x="1815529" y="3427413"/>
              <a:ext cx="123825" cy="123825"/>
            </a:xfrm>
            <a:custGeom>
              <a:avLst/>
              <a:gdLst>
                <a:gd name="T0" fmla="*/ 14 w 197"/>
                <a:gd name="T1" fmla="*/ 88 h 197"/>
                <a:gd name="T2" fmla="*/ 30 w 197"/>
                <a:gd name="T3" fmla="*/ 88 h 197"/>
                <a:gd name="T4" fmla="*/ 57 w 197"/>
                <a:gd name="T5" fmla="*/ 57 h 197"/>
                <a:gd name="T6" fmla="*/ 87 w 197"/>
                <a:gd name="T7" fmla="*/ 47 h 197"/>
                <a:gd name="T8" fmla="*/ 114 w 197"/>
                <a:gd name="T9" fmla="*/ 20 h 197"/>
                <a:gd name="T10" fmla="*/ 124 w 197"/>
                <a:gd name="T11" fmla="*/ 6 h 197"/>
                <a:gd name="T12" fmla="*/ 139 w 197"/>
                <a:gd name="T13" fmla="*/ 20 h 197"/>
                <a:gd name="T14" fmla="*/ 196 w 197"/>
                <a:gd name="T15" fmla="*/ 0 h 197"/>
                <a:gd name="T16" fmla="*/ 196 w 197"/>
                <a:gd name="T17" fmla="*/ 20 h 197"/>
                <a:gd name="T18" fmla="*/ 190 w 197"/>
                <a:gd name="T19" fmla="*/ 47 h 197"/>
                <a:gd name="T20" fmla="*/ 180 w 197"/>
                <a:gd name="T21" fmla="*/ 82 h 197"/>
                <a:gd name="T22" fmla="*/ 175 w 197"/>
                <a:gd name="T23" fmla="*/ 124 h 197"/>
                <a:gd name="T24" fmla="*/ 175 w 197"/>
                <a:gd name="T25" fmla="*/ 165 h 197"/>
                <a:gd name="T26" fmla="*/ 175 w 197"/>
                <a:gd name="T27" fmla="*/ 196 h 197"/>
                <a:gd name="T28" fmla="*/ 149 w 197"/>
                <a:gd name="T29" fmla="*/ 196 h 197"/>
                <a:gd name="T30" fmla="*/ 124 w 197"/>
                <a:gd name="T31" fmla="*/ 180 h 197"/>
                <a:gd name="T32" fmla="*/ 98 w 197"/>
                <a:gd name="T33" fmla="*/ 150 h 197"/>
                <a:gd name="T34" fmla="*/ 72 w 197"/>
                <a:gd name="T35" fmla="*/ 139 h 197"/>
                <a:gd name="T36" fmla="*/ 87 w 197"/>
                <a:gd name="T37" fmla="*/ 180 h 197"/>
                <a:gd name="T38" fmla="*/ 72 w 197"/>
                <a:gd name="T39" fmla="*/ 180 h 197"/>
                <a:gd name="T40" fmla="*/ 57 w 197"/>
                <a:gd name="T41" fmla="*/ 155 h 197"/>
                <a:gd name="T42" fmla="*/ 30 w 197"/>
                <a:gd name="T43" fmla="*/ 129 h 197"/>
                <a:gd name="T44" fmla="*/ 0 w 197"/>
                <a:gd name="T45" fmla="*/ 88 h 197"/>
                <a:gd name="T46" fmla="*/ 14 w 197"/>
                <a:gd name="T47" fmla="*/ 88 h 197"/>
                <a:gd name="T48" fmla="*/ 14 w 197"/>
                <a:gd name="T49" fmla="*/ 88 h 19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97"/>
                <a:gd name="T76" fmla="*/ 0 h 197"/>
                <a:gd name="T77" fmla="*/ 197 w 197"/>
                <a:gd name="T78" fmla="*/ 197 h 19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97" h="197">
                  <a:moveTo>
                    <a:pt x="14" y="88"/>
                  </a:moveTo>
                  <a:lnTo>
                    <a:pt x="30" y="88"/>
                  </a:lnTo>
                  <a:lnTo>
                    <a:pt x="57" y="57"/>
                  </a:lnTo>
                  <a:lnTo>
                    <a:pt x="87" y="47"/>
                  </a:lnTo>
                  <a:lnTo>
                    <a:pt x="114" y="20"/>
                  </a:lnTo>
                  <a:lnTo>
                    <a:pt x="124" y="6"/>
                  </a:lnTo>
                  <a:lnTo>
                    <a:pt x="139" y="20"/>
                  </a:lnTo>
                  <a:lnTo>
                    <a:pt x="196" y="0"/>
                  </a:lnTo>
                  <a:lnTo>
                    <a:pt x="196" y="20"/>
                  </a:lnTo>
                  <a:lnTo>
                    <a:pt x="190" y="47"/>
                  </a:lnTo>
                  <a:lnTo>
                    <a:pt x="180" y="82"/>
                  </a:lnTo>
                  <a:lnTo>
                    <a:pt x="175" y="124"/>
                  </a:lnTo>
                  <a:lnTo>
                    <a:pt x="175" y="165"/>
                  </a:lnTo>
                  <a:lnTo>
                    <a:pt x="175" y="196"/>
                  </a:lnTo>
                  <a:lnTo>
                    <a:pt x="149" y="196"/>
                  </a:lnTo>
                  <a:lnTo>
                    <a:pt x="124" y="180"/>
                  </a:lnTo>
                  <a:lnTo>
                    <a:pt x="98" y="150"/>
                  </a:lnTo>
                  <a:lnTo>
                    <a:pt x="72" y="139"/>
                  </a:lnTo>
                  <a:lnTo>
                    <a:pt x="87" y="180"/>
                  </a:lnTo>
                  <a:lnTo>
                    <a:pt x="72" y="180"/>
                  </a:lnTo>
                  <a:lnTo>
                    <a:pt x="57" y="155"/>
                  </a:lnTo>
                  <a:lnTo>
                    <a:pt x="30" y="129"/>
                  </a:lnTo>
                  <a:lnTo>
                    <a:pt x="0" y="88"/>
                  </a:lnTo>
                  <a:lnTo>
                    <a:pt x="14" y="88"/>
                  </a:lnTo>
                </a:path>
              </a:pathLst>
            </a:custGeom>
            <a:solidFill>
              <a:schemeClr val="bg1"/>
            </a:solidFill>
            <a:ln w="324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226" name="Freeform 225"/>
            <p:cNvSpPr>
              <a:spLocks noChangeArrowheads="1"/>
            </p:cNvSpPr>
            <p:nvPr/>
          </p:nvSpPr>
          <p:spPr bwMode="auto">
            <a:xfrm>
              <a:off x="1939354" y="3592513"/>
              <a:ext cx="161925" cy="68262"/>
            </a:xfrm>
            <a:custGeom>
              <a:avLst/>
              <a:gdLst>
                <a:gd name="T0" fmla="*/ 26 w 256"/>
                <a:gd name="T1" fmla="*/ 0 h 109"/>
                <a:gd name="T2" fmla="*/ 37 w 256"/>
                <a:gd name="T3" fmla="*/ 16 h 109"/>
                <a:gd name="T4" fmla="*/ 51 w 256"/>
                <a:gd name="T5" fmla="*/ 16 h 109"/>
                <a:gd name="T6" fmla="*/ 78 w 256"/>
                <a:gd name="T7" fmla="*/ 31 h 109"/>
                <a:gd name="T8" fmla="*/ 119 w 256"/>
                <a:gd name="T9" fmla="*/ 16 h 109"/>
                <a:gd name="T10" fmla="*/ 145 w 256"/>
                <a:gd name="T11" fmla="*/ 0 h 109"/>
                <a:gd name="T12" fmla="*/ 197 w 256"/>
                <a:gd name="T13" fmla="*/ 6 h 109"/>
                <a:gd name="T14" fmla="*/ 238 w 256"/>
                <a:gd name="T15" fmla="*/ 31 h 109"/>
                <a:gd name="T16" fmla="*/ 255 w 256"/>
                <a:gd name="T17" fmla="*/ 41 h 109"/>
                <a:gd name="T18" fmla="*/ 255 w 256"/>
                <a:gd name="T19" fmla="*/ 72 h 109"/>
                <a:gd name="T20" fmla="*/ 238 w 256"/>
                <a:gd name="T21" fmla="*/ 98 h 109"/>
                <a:gd name="T22" fmla="*/ 227 w 256"/>
                <a:gd name="T23" fmla="*/ 88 h 109"/>
                <a:gd name="T24" fmla="*/ 217 w 256"/>
                <a:gd name="T25" fmla="*/ 108 h 109"/>
                <a:gd name="T26" fmla="*/ 202 w 256"/>
                <a:gd name="T27" fmla="*/ 67 h 109"/>
                <a:gd name="T28" fmla="*/ 213 w 256"/>
                <a:gd name="T29" fmla="*/ 47 h 109"/>
                <a:gd name="T30" fmla="*/ 197 w 256"/>
                <a:gd name="T31" fmla="*/ 47 h 109"/>
                <a:gd name="T32" fmla="*/ 176 w 256"/>
                <a:gd name="T33" fmla="*/ 31 h 109"/>
                <a:gd name="T34" fmla="*/ 155 w 256"/>
                <a:gd name="T35" fmla="*/ 31 h 109"/>
                <a:gd name="T36" fmla="*/ 109 w 256"/>
                <a:gd name="T37" fmla="*/ 67 h 109"/>
                <a:gd name="T38" fmla="*/ 129 w 256"/>
                <a:gd name="T39" fmla="*/ 98 h 109"/>
                <a:gd name="T40" fmla="*/ 94 w 256"/>
                <a:gd name="T41" fmla="*/ 108 h 109"/>
                <a:gd name="T42" fmla="*/ 78 w 256"/>
                <a:gd name="T43" fmla="*/ 82 h 109"/>
                <a:gd name="T44" fmla="*/ 67 w 256"/>
                <a:gd name="T45" fmla="*/ 82 h 109"/>
                <a:gd name="T46" fmla="*/ 47 w 256"/>
                <a:gd name="T47" fmla="*/ 67 h 109"/>
                <a:gd name="T48" fmla="*/ 10 w 256"/>
                <a:gd name="T49" fmla="*/ 57 h 109"/>
                <a:gd name="T50" fmla="*/ 0 w 256"/>
                <a:gd name="T51" fmla="*/ 41 h 109"/>
                <a:gd name="T52" fmla="*/ 0 w 256"/>
                <a:gd name="T53" fmla="*/ 31 h 109"/>
                <a:gd name="T54" fmla="*/ 10 w 256"/>
                <a:gd name="T55" fmla="*/ 0 h 109"/>
                <a:gd name="T56" fmla="*/ 26 w 256"/>
                <a:gd name="T57" fmla="*/ 0 h 109"/>
                <a:gd name="T58" fmla="*/ 26 w 256"/>
                <a:gd name="T59" fmla="*/ 0 h 10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56"/>
                <a:gd name="T91" fmla="*/ 0 h 109"/>
                <a:gd name="T92" fmla="*/ 256 w 256"/>
                <a:gd name="T93" fmla="*/ 109 h 109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56" h="109">
                  <a:moveTo>
                    <a:pt x="26" y="0"/>
                  </a:moveTo>
                  <a:lnTo>
                    <a:pt x="37" y="16"/>
                  </a:lnTo>
                  <a:lnTo>
                    <a:pt x="51" y="16"/>
                  </a:lnTo>
                  <a:lnTo>
                    <a:pt x="78" y="31"/>
                  </a:lnTo>
                  <a:lnTo>
                    <a:pt x="119" y="16"/>
                  </a:lnTo>
                  <a:lnTo>
                    <a:pt x="145" y="0"/>
                  </a:lnTo>
                  <a:lnTo>
                    <a:pt x="197" y="6"/>
                  </a:lnTo>
                  <a:lnTo>
                    <a:pt x="238" y="31"/>
                  </a:lnTo>
                  <a:lnTo>
                    <a:pt x="255" y="41"/>
                  </a:lnTo>
                  <a:lnTo>
                    <a:pt x="255" y="72"/>
                  </a:lnTo>
                  <a:lnTo>
                    <a:pt x="238" y="98"/>
                  </a:lnTo>
                  <a:lnTo>
                    <a:pt x="227" y="88"/>
                  </a:lnTo>
                  <a:lnTo>
                    <a:pt x="217" y="108"/>
                  </a:lnTo>
                  <a:lnTo>
                    <a:pt x="202" y="67"/>
                  </a:lnTo>
                  <a:lnTo>
                    <a:pt x="213" y="47"/>
                  </a:lnTo>
                  <a:lnTo>
                    <a:pt x="197" y="47"/>
                  </a:lnTo>
                  <a:lnTo>
                    <a:pt x="176" y="31"/>
                  </a:lnTo>
                  <a:lnTo>
                    <a:pt x="155" y="31"/>
                  </a:lnTo>
                  <a:lnTo>
                    <a:pt x="109" y="67"/>
                  </a:lnTo>
                  <a:lnTo>
                    <a:pt x="129" y="98"/>
                  </a:lnTo>
                  <a:lnTo>
                    <a:pt x="94" y="108"/>
                  </a:lnTo>
                  <a:lnTo>
                    <a:pt x="78" y="82"/>
                  </a:lnTo>
                  <a:lnTo>
                    <a:pt x="67" y="82"/>
                  </a:lnTo>
                  <a:lnTo>
                    <a:pt x="47" y="67"/>
                  </a:lnTo>
                  <a:lnTo>
                    <a:pt x="10" y="57"/>
                  </a:lnTo>
                  <a:lnTo>
                    <a:pt x="0" y="41"/>
                  </a:lnTo>
                  <a:lnTo>
                    <a:pt x="0" y="31"/>
                  </a:lnTo>
                  <a:lnTo>
                    <a:pt x="10" y="0"/>
                  </a:lnTo>
                  <a:lnTo>
                    <a:pt x="26" y="0"/>
                  </a:lnTo>
                </a:path>
              </a:pathLst>
            </a:custGeom>
            <a:solidFill>
              <a:schemeClr val="bg1"/>
            </a:solidFill>
            <a:ln w="324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227" name="Freeform 226"/>
            <p:cNvSpPr>
              <a:spLocks noChangeArrowheads="1"/>
            </p:cNvSpPr>
            <p:nvPr/>
          </p:nvSpPr>
          <p:spPr bwMode="auto">
            <a:xfrm>
              <a:off x="2525142" y="4437063"/>
              <a:ext cx="246062" cy="249237"/>
            </a:xfrm>
            <a:custGeom>
              <a:avLst/>
              <a:gdLst>
                <a:gd name="T0" fmla="*/ 0 w 390"/>
                <a:gd name="T1" fmla="*/ 114 h 395"/>
                <a:gd name="T2" fmla="*/ 26 w 390"/>
                <a:gd name="T3" fmla="*/ 73 h 395"/>
                <a:gd name="T4" fmla="*/ 16 w 390"/>
                <a:gd name="T5" fmla="*/ 41 h 395"/>
                <a:gd name="T6" fmla="*/ 41 w 390"/>
                <a:gd name="T7" fmla="*/ 16 h 395"/>
                <a:gd name="T8" fmla="*/ 41 w 390"/>
                <a:gd name="T9" fmla="*/ 0 h 395"/>
                <a:gd name="T10" fmla="*/ 171 w 390"/>
                <a:gd name="T11" fmla="*/ 0 h 395"/>
                <a:gd name="T12" fmla="*/ 202 w 390"/>
                <a:gd name="T13" fmla="*/ 31 h 395"/>
                <a:gd name="T14" fmla="*/ 227 w 390"/>
                <a:gd name="T15" fmla="*/ 124 h 395"/>
                <a:gd name="T16" fmla="*/ 321 w 390"/>
                <a:gd name="T17" fmla="*/ 129 h 395"/>
                <a:gd name="T18" fmla="*/ 352 w 390"/>
                <a:gd name="T19" fmla="*/ 208 h 395"/>
                <a:gd name="T20" fmla="*/ 368 w 390"/>
                <a:gd name="T21" fmla="*/ 196 h 395"/>
                <a:gd name="T22" fmla="*/ 389 w 390"/>
                <a:gd name="T23" fmla="*/ 218 h 395"/>
                <a:gd name="T24" fmla="*/ 378 w 390"/>
                <a:gd name="T25" fmla="*/ 259 h 395"/>
                <a:gd name="T26" fmla="*/ 389 w 390"/>
                <a:gd name="T27" fmla="*/ 300 h 395"/>
                <a:gd name="T28" fmla="*/ 378 w 390"/>
                <a:gd name="T29" fmla="*/ 341 h 395"/>
                <a:gd name="T30" fmla="*/ 342 w 390"/>
                <a:gd name="T31" fmla="*/ 373 h 395"/>
                <a:gd name="T32" fmla="*/ 300 w 390"/>
                <a:gd name="T33" fmla="*/ 394 h 395"/>
                <a:gd name="T34" fmla="*/ 259 w 390"/>
                <a:gd name="T35" fmla="*/ 373 h 395"/>
                <a:gd name="T36" fmla="*/ 212 w 390"/>
                <a:gd name="T37" fmla="*/ 368 h 395"/>
                <a:gd name="T38" fmla="*/ 227 w 390"/>
                <a:gd name="T39" fmla="*/ 326 h 395"/>
                <a:gd name="T40" fmla="*/ 243 w 390"/>
                <a:gd name="T41" fmla="*/ 300 h 395"/>
                <a:gd name="T42" fmla="*/ 254 w 390"/>
                <a:gd name="T43" fmla="*/ 264 h 395"/>
                <a:gd name="T44" fmla="*/ 233 w 390"/>
                <a:gd name="T45" fmla="*/ 249 h 395"/>
                <a:gd name="T46" fmla="*/ 186 w 390"/>
                <a:gd name="T47" fmla="*/ 239 h 395"/>
                <a:gd name="T48" fmla="*/ 145 w 390"/>
                <a:gd name="T49" fmla="*/ 218 h 395"/>
                <a:gd name="T50" fmla="*/ 94 w 390"/>
                <a:gd name="T51" fmla="*/ 208 h 395"/>
                <a:gd name="T52" fmla="*/ 51 w 390"/>
                <a:gd name="T53" fmla="*/ 166 h 395"/>
                <a:gd name="T54" fmla="*/ 0 w 390"/>
                <a:gd name="T55" fmla="*/ 114 h 395"/>
                <a:gd name="T56" fmla="*/ 0 w 390"/>
                <a:gd name="T57" fmla="*/ 114 h 39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90"/>
                <a:gd name="T88" fmla="*/ 0 h 395"/>
                <a:gd name="T89" fmla="*/ 390 w 390"/>
                <a:gd name="T90" fmla="*/ 395 h 39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90" h="395">
                  <a:moveTo>
                    <a:pt x="0" y="114"/>
                  </a:moveTo>
                  <a:lnTo>
                    <a:pt x="26" y="73"/>
                  </a:lnTo>
                  <a:lnTo>
                    <a:pt x="16" y="41"/>
                  </a:lnTo>
                  <a:lnTo>
                    <a:pt x="41" y="16"/>
                  </a:lnTo>
                  <a:lnTo>
                    <a:pt x="41" y="0"/>
                  </a:lnTo>
                  <a:lnTo>
                    <a:pt x="171" y="0"/>
                  </a:lnTo>
                  <a:lnTo>
                    <a:pt x="202" y="31"/>
                  </a:lnTo>
                  <a:lnTo>
                    <a:pt x="227" y="124"/>
                  </a:lnTo>
                  <a:lnTo>
                    <a:pt x="321" y="129"/>
                  </a:lnTo>
                  <a:lnTo>
                    <a:pt x="352" y="208"/>
                  </a:lnTo>
                  <a:lnTo>
                    <a:pt x="368" y="196"/>
                  </a:lnTo>
                  <a:lnTo>
                    <a:pt x="389" y="218"/>
                  </a:lnTo>
                  <a:lnTo>
                    <a:pt x="378" y="259"/>
                  </a:lnTo>
                  <a:lnTo>
                    <a:pt x="389" y="300"/>
                  </a:lnTo>
                  <a:lnTo>
                    <a:pt x="378" y="341"/>
                  </a:lnTo>
                  <a:lnTo>
                    <a:pt x="342" y="373"/>
                  </a:lnTo>
                  <a:lnTo>
                    <a:pt x="300" y="394"/>
                  </a:lnTo>
                  <a:lnTo>
                    <a:pt x="259" y="373"/>
                  </a:lnTo>
                  <a:lnTo>
                    <a:pt x="212" y="368"/>
                  </a:lnTo>
                  <a:lnTo>
                    <a:pt x="227" y="326"/>
                  </a:lnTo>
                  <a:lnTo>
                    <a:pt x="243" y="300"/>
                  </a:lnTo>
                  <a:lnTo>
                    <a:pt x="254" y="264"/>
                  </a:lnTo>
                  <a:lnTo>
                    <a:pt x="233" y="249"/>
                  </a:lnTo>
                  <a:lnTo>
                    <a:pt x="186" y="239"/>
                  </a:lnTo>
                  <a:lnTo>
                    <a:pt x="145" y="218"/>
                  </a:lnTo>
                  <a:lnTo>
                    <a:pt x="94" y="208"/>
                  </a:lnTo>
                  <a:lnTo>
                    <a:pt x="51" y="166"/>
                  </a:lnTo>
                  <a:lnTo>
                    <a:pt x="0" y="114"/>
                  </a:lnTo>
                </a:path>
              </a:pathLst>
            </a:custGeom>
            <a:solidFill>
              <a:schemeClr val="bg1"/>
            </a:solidFill>
            <a:ln w="324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228" name="Freeform 227"/>
            <p:cNvSpPr>
              <a:spLocks noChangeArrowheads="1"/>
            </p:cNvSpPr>
            <p:nvPr/>
          </p:nvSpPr>
          <p:spPr bwMode="auto">
            <a:xfrm>
              <a:off x="1982217" y="3862388"/>
              <a:ext cx="361950" cy="542925"/>
            </a:xfrm>
            <a:custGeom>
              <a:avLst/>
              <a:gdLst>
                <a:gd name="T0" fmla="*/ 244 w 571"/>
                <a:gd name="T1" fmla="*/ 0 h 856"/>
                <a:gd name="T2" fmla="*/ 260 w 571"/>
                <a:gd name="T3" fmla="*/ 10 h 856"/>
                <a:gd name="T4" fmla="*/ 286 w 571"/>
                <a:gd name="T5" fmla="*/ 16 h 856"/>
                <a:gd name="T6" fmla="*/ 311 w 571"/>
                <a:gd name="T7" fmla="*/ 51 h 856"/>
                <a:gd name="T8" fmla="*/ 352 w 571"/>
                <a:gd name="T9" fmla="*/ 82 h 856"/>
                <a:gd name="T10" fmla="*/ 368 w 571"/>
                <a:gd name="T11" fmla="*/ 118 h 856"/>
                <a:gd name="T12" fmla="*/ 395 w 571"/>
                <a:gd name="T13" fmla="*/ 118 h 856"/>
                <a:gd name="T14" fmla="*/ 420 w 571"/>
                <a:gd name="T15" fmla="*/ 98 h 856"/>
                <a:gd name="T16" fmla="*/ 456 w 571"/>
                <a:gd name="T17" fmla="*/ 108 h 856"/>
                <a:gd name="T18" fmla="*/ 487 w 571"/>
                <a:gd name="T19" fmla="*/ 124 h 856"/>
                <a:gd name="T20" fmla="*/ 477 w 571"/>
                <a:gd name="T21" fmla="*/ 165 h 856"/>
                <a:gd name="T22" fmla="*/ 497 w 571"/>
                <a:gd name="T23" fmla="*/ 191 h 856"/>
                <a:gd name="T24" fmla="*/ 462 w 571"/>
                <a:gd name="T25" fmla="*/ 191 h 856"/>
                <a:gd name="T26" fmla="*/ 389 w 571"/>
                <a:gd name="T27" fmla="*/ 227 h 856"/>
                <a:gd name="T28" fmla="*/ 368 w 571"/>
                <a:gd name="T29" fmla="*/ 259 h 856"/>
                <a:gd name="T30" fmla="*/ 364 w 571"/>
                <a:gd name="T31" fmla="*/ 300 h 856"/>
                <a:gd name="T32" fmla="*/ 337 w 571"/>
                <a:gd name="T33" fmla="*/ 315 h 856"/>
                <a:gd name="T34" fmla="*/ 337 w 571"/>
                <a:gd name="T35" fmla="*/ 367 h 856"/>
                <a:gd name="T36" fmla="*/ 364 w 571"/>
                <a:gd name="T37" fmla="*/ 408 h 856"/>
                <a:gd name="T38" fmla="*/ 389 w 571"/>
                <a:gd name="T39" fmla="*/ 435 h 856"/>
                <a:gd name="T40" fmla="*/ 420 w 571"/>
                <a:gd name="T41" fmla="*/ 450 h 856"/>
                <a:gd name="T42" fmla="*/ 462 w 571"/>
                <a:gd name="T43" fmla="*/ 450 h 856"/>
                <a:gd name="T44" fmla="*/ 487 w 571"/>
                <a:gd name="T45" fmla="*/ 435 h 856"/>
                <a:gd name="T46" fmla="*/ 487 w 571"/>
                <a:gd name="T47" fmla="*/ 502 h 856"/>
                <a:gd name="T48" fmla="*/ 503 w 571"/>
                <a:gd name="T49" fmla="*/ 502 h 856"/>
                <a:gd name="T50" fmla="*/ 529 w 571"/>
                <a:gd name="T51" fmla="*/ 502 h 856"/>
                <a:gd name="T52" fmla="*/ 570 w 571"/>
                <a:gd name="T53" fmla="*/ 569 h 856"/>
                <a:gd name="T54" fmla="*/ 555 w 571"/>
                <a:gd name="T55" fmla="*/ 625 h 856"/>
                <a:gd name="T56" fmla="*/ 555 w 571"/>
                <a:gd name="T57" fmla="*/ 662 h 856"/>
                <a:gd name="T58" fmla="*/ 544 w 571"/>
                <a:gd name="T59" fmla="*/ 709 h 856"/>
                <a:gd name="T60" fmla="*/ 524 w 571"/>
                <a:gd name="T61" fmla="*/ 703 h 856"/>
                <a:gd name="T62" fmla="*/ 524 w 571"/>
                <a:gd name="T63" fmla="*/ 729 h 856"/>
                <a:gd name="T64" fmla="*/ 555 w 571"/>
                <a:gd name="T65" fmla="*/ 755 h 856"/>
                <a:gd name="T66" fmla="*/ 565 w 571"/>
                <a:gd name="T67" fmla="*/ 755 h 856"/>
                <a:gd name="T68" fmla="*/ 555 w 571"/>
                <a:gd name="T69" fmla="*/ 776 h 856"/>
                <a:gd name="T70" fmla="*/ 544 w 571"/>
                <a:gd name="T71" fmla="*/ 812 h 856"/>
                <a:gd name="T72" fmla="*/ 529 w 571"/>
                <a:gd name="T73" fmla="*/ 838 h 856"/>
                <a:gd name="T74" fmla="*/ 513 w 571"/>
                <a:gd name="T75" fmla="*/ 855 h 856"/>
                <a:gd name="T76" fmla="*/ 472 w 571"/>
                <a:gd name="T77" fmla="*/ 817 h 856"/>
                <a:gd name="T78" fmla="*/ 430 w 571"/>
                <a:gd name="T79" fmla="*/ 786 h 856"/>
                <a:gd name="T80" fmla="*/ 352 w 571"/>
                <a:gd name="T81" fmla="*/ 745 h 856"/>
                <a:gd name="T82" fmla="*/ 296 w 571"/>
                <a:gd name="T83" fmla="*/ 709 h 856"/>
                <a:gd name="T84" fmla="*/ 239 w 571"/>
                <a:gd name="T85" fmla="*/ 647 h 856"/>
                <a:gd name="T86" fmla="*/ 219 w 571"/>
                <a:gd name="T87" fmla="*/ 580 h 856"/>
                <a:gd name="T88" fmla="*/ 187 w 571"/>
                <a:gd name="T89" fmla="*/ 553 h 856"/>
                <a:gd name="T90" fmla="*/ 172 w 571"/>
                <a:gd name="T91" fmla="*/ 502 h 856"/>
                <a:gd name="T92" fmla="*/ 135 w 571"/>
                <a:gd name="T93" fmla="*/ 450 h 856"/>
                <a:gd name="T94" fmla="*/ 109 w 571"/>
                <a:gd name="T95" fmla="*/ 392 h 856"/>
                <a:gd name="T96" fmla="*/ 68 w 571"/>
                <a:gd name="T97" fmla="*/ 326 h 856"/>
                <a:gd name="T98" fmla="*/ 0 w 571"/>
                <a:gd name="T99" fmla="*/ 269 h 856"/>
                <a:gd name="T100" fmla="*/ 0 w 571"/>
                <a:gd name="T101" fmla="*/ 202 h 856"/>
                <a:gd name="T102" fmla="*/ 21 w 571"/>
                <a:gd name="T103" fmla="*/ 175 h 856"/>
                <a:gd name="T104" fmla="*/ 52 w 571"/>
                <a:gd name="T105" fmla="*/ 161 h 856"/>
                <a:gd name="T106" fmla="*/ 42 w 571"/>
                <a:gd name="T107" fmla="*/ 202 h 856"/>
                <a:gd name="T108" fmla="*/ 68 w 571"/>
                <a:gd name="T109" fmla="*/ 206 h 856"/>
                <a:gd name="T110" fmla="*/ 104 w 571"/>
                <a:gd name="T111" fmla="*/ 227 h 856"/>
                <a:gd name="T112" fmla="*/ 119 w 571"/>
                <a:gd name="T113" fmla="*/ 186 h 856"/>
                <a:gd name="T114" fmla="*/ 151 w 571"/>
                <a:gd name="T115" fmla="*/ 145 h 856"/>
                <a:gd name="T116" fmla="*/ 203 w 571"/>
                <a:gd name="T117" fmla="*/ 124 h 856"/>
                <a:gd name="T118" fmla="*/ 244 w 571"/>
                <a:gd name="T119" fmla="*/ 77 h 856"/>
                <a:gd name="T120" fmla="*/ 270 w 571"/>
                <a:gd name="T121" fmla="*/ 41 h 856"/>
                <a:gd name="T122" fmla="*/ 244 w 571"/>
                <a:gd name="T123" fmla="*/ 0 h 856"/>
                <a:gd name="T124" fmla="*/ 244 w 571"/>
                <a:gd name="T125" fmla="*/ 0 h 85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71"/>
                <a:gd name="T190" fmla="*/ 0 h 856"/>
                <a:gd name="T191" fmla="*/ 571 w 571"/>
                <a:gd name="T192" fmla="*/ 856 h 85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71" h="856">
                  <a:moveTo>
                    <a:pt x="244" y="0"/>
                  </a:moveTo>
                  <a:lnTo>
                    <a:pt x="260" y="10"/>
                  </a:lnTo>
                  <a:lnTo>
                    <a:pt x="286" y="16"/>
                  </a:lnTo>
                  <a:lnTo>
                    <a:pt x="311" y="51"/>
                  </a:lnTo>
                  <a:lnTo>
                    <a:pt x="352" y="82"/>
                  </a:lnTo>
                  <a:lnTo>
                    <a:pt x="368" y="118"/>
                  </a:lnTo>
                  <a:lnTo>
                    <a:pt x="395" y="118"/>
                  </a:lnTo>
                  <a:lnTo>
                    <a:pt x="420" y="98"/>
                  </a:lnTo>
                  <a:lnTo>
                    <a:pt x="456" y="108"/>
                  </a:lnTo>
                  <a:lnTo>
                    <a:pt x="487" y="124"/>
                  </a:lnTo>
                  <a:lnTo>
                    <a:pt x="477" y="165"/>
                  </a:lnTo>
                  <a:lnTo>
                    <a:pt x="497" y="191"/>
                  </a:lnTo>
                  <a:lnTo>
                    <a:pt x="462" y="191"/>
                  </a:lnTo>
                  <a:lnTo>
                    <a:pt x="389" y="227"/>
                  </a:lnTo>
                  <a:lnTo>
                    <a:pt x="368" y="259"/>
                  </a:lnTo>
                  <a:lnTo>
                    <a:pt x="364" y="300"/>
                  </a:lnTo>
                  <a:lnTo>
                    <a:pt x="337" y="315"/>
                  </a:lnTo>
                  <a:lnTo>
                    <a:pt x="337" y="367"/>
                  </a:lnTo>
                  <a:lnTo>
                    <a:pt x="364" y="408"/>
                  </a:lnTo>
                  <a:lnTo>
                    <a:pt x="389" y="435"/>
                  </a:lnTo>
                  <a:lnTo>
                    <a:pt x="420" y="450"/>
                  </a:lnTo>
                  <a:lnTo>
                    <a:pt x="462" y="450"/>
                  </a:lnTo>
                  <a:lnTo>
                    <a:pt x="487" y="435"/>
                  </a:lnTo>
                  <a:lnTo>
                    <a:pt x="487" y="502"/>
                  </a:lnTo>
                  <a:lnTo>
                    <a:pt x="503" y="502"/>
                  </a:lnTo>
                  <a:lnTo>
                    <a:pt x="529" y="502"/>
                  </a:lnTo>
                  <a:lnTo>
                    <a:pt x="570" y="569"/>
                  </a:lnTo>
                  <a:lnTo>
                    <a:pt x="555" y="625"/>
                  </a:lnTo>
                  <a:lnTo>
                    <a:pt x="555" y="662"/>
                  </a:lnTo>
                  <a:lnTo>
                    <a:pt x="544" y="709"/>
                  </a:lnTo>
                  <a:lnTo>
                    <a:pt x="524" y="703"/>
                  </a:lnTo>
                  <a:lnTo>
                    <a:pt x="524" y="729"/>
                  </a:lnTo>
                  <a:lnTo>
                    <a:pt x="555" y="755"/>
                  </a:lnTo>
                  <a:lnTo>
                    <a:pt x="565" y="755"/>
                  </a:lnTo>
                  <a:lnTo>
                    <a:pt x="555" y="776"/>
                  </a:lnTo>
                  <a:lnTo>
                    <a:pt x="544" y="812"/>
                  </a:lnTo>
                  <a:lnTo>
                    <a:pt x="529" y="838"/>
                  </a:lnTo>
                  <a:lnTo>
                    <a:pt x="513" y="855"/>
                  </a:lnTo>
                  <a:lnTo>
                    <a:pt x="472" y="817"/>
                  </a:lnTo>
                  <a:lnTo>
                    <a:pt x="430" y="786"/>
                  </a:lnTo>
                  <a:lnTo>
                    <a:pt x="352" y="745"/>
                  </a:lnTo>
                  <a:lnTo>
                    <a:pt x="296" y="709"/>
                  </a:lnTo>
                  <a:lnTo>
                    <a:pt x="239" y="647"/>
                  </a:lnTo>
                  <a:lnTo>
                    <a:pt x="219" y="580"/>
                  </a:lnTo>
                  <a:lnTo>
                    <a:pt x="187" y="553"/>
                  </a:lnTo>
                  <a:lnTo>
                    <a:pt x="172" y="502"/>
                  </a:lnTo>
                  <a:lnTo>
                    <a:pt x="135" y="450"/>
                  </a:lnTo>
                  <a:lnTo>
                    <a:pt x="109" y="392"/>
                  </a:lnTo>
                  <a:lnTo>
                    <a:pt x="68" y="326"/>
                  </a:lnTo>
                  <a:lnTo>
                    <a:pt x="0" y="269"/>
                  </a:lnTo>
                  <a:lnTo>
                    <a:pt x="0" y="202"/>
                  </a:lnTo>
                  <a:lnTo>
                    <a:pt x="21" y="175"/>
                  </a:lnTo>
                  <a:lnTo>
                    <a:pt x="52" y="161"/>
                  </a:lnTo>
                  <a:lnTo>
                    <a:pt x="42" y="202"/>
                  </a:lnTo>
                  <a:lnTo>
                    <a:pt x="68" y="206"/>
                  </a:lnTo>
                  <a:lnTo>
                    <a:pt x="104" y="227"/>
                  </a:lnTo>
                  <a:lnTo>
                    <a:pt x="119" y="186"/>
                  </a:lnTo>
                  <a:lnTo>
                    <a:pt x="151" y="145"/>
                  </a:lnTo>
                  <a:lnTo>
                    <a:pt x="203" y="124"/>
                  </a:lnTo>
                  <a:lnTo>
                    <a:pt x="244" y="77"/>
                  </a:lnTo>
                  <a:lnTo>
                    <a:pt x="270" y="41"/>
                  </a:lnTo>
                  <a:lnTo>
                    <a:pt x="244" y="0"/>
                  </a:lnTo>
                </a:path>
              </a:pathLst>
            </a:custGeom>
            <a:solidFill>
              <a:schemeClr val="bg1"/>
            </a:solidFill>
            <a:ln w="324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229" name="Freeform 228"/>
            <p:cNvSpPr>
              <a:spLocks noChangeArrowheads="1"/>
            </p:cNvSpPr>
            <p:nvPr/>
          </p:nvSpPr>
          <p:spPr bwMode="auto">
            <a:xfrm>
              <a:off x="2564829" y="3470275"/>
              <a:ext cx="3175" cy="9525"/>
            </a:xfrm>
            <a:custGeom>
              <a:avLst/>
              <a:gdLst>
                <a:gd name="T0" fmla="*/ 0 w 6"/>
                <a:gd name="T1" fmla="*/ 16 h 17"/>
                <a:gd name="T2" fmla="*/ 0 w 6"/>
                <a:gd name="T3" fmla="*/ 0 h 17"/>
                <a:gd name="T4" fmla="*/ 5 w 6"/>
                <a:gd name="T5" fmla="*/ 0 h 17"/>
                <a:gd name="T6" fmla="*/ 5 w 6"/>
                <a:gd name="T7" fmla="*/ 6 h 17"/>
                <a:gd name="T8" fmla="*/ 0 w 6"/>
                <a:gd name="T9" fmla="*/ 16 h 17"/>
                <a:gd name="T10" fmla="*/ 0 w 6"/>
                <a:gd name="T11" fmla="*/ 16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"/>
                <a:gd name="T19" fmla="*/ 0 h 17"/>
                <a:gd name="T20" fmla="*/ 6 w 6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" h="17">
                  <a:moveTo>
                    <a:pt x="0" y="16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6"/>
                  </a:lnTo>
                  <a:lnTo>
                    <a:pt x="0" y="16"/>
                  </a:lnTo>
                </a:path>
              </a:pathLst>
            </a:custGeom>
            <a:solidFill>
              <a:schemeClr val="bg1"/>
            </a:solidFill>
            <a:ln w="324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230" name="Freeform 229" descr="Diagonales larges vers le bas"/>
            <p:cNvSpPr>
              <a:spLocks noChangeArrowheads="1"/>
            </p:cNvSpPr>
            <p:nvPr/>
          </p:nvSpPr>
          <p:spPr bwMode="auto">
            <a:xfrm>
              <a:off x="2636267" y="3697288"/>
              <a:ext cx="122237" cy="120650"/>
            </a:xfrm>
            <a:custGeom>
              <a:avLst/>
              <a:gdLst>
                <a:gd name="T0" fmla="*/ 51 w 193"/>
                <a:gd name="T1" fmla="*/ 0 h 192"/>
                <a:gd name="T2" fmla="*/ 104 w 193"/>
                <a:gd name="T3" fmla="*/ 15 h 192"/>
                <a:gd name="T4" fmla="*/ 145 w 193"/>
                <a:gd name="T5" fmla="*/ 0 h 192"/>
                <a:gd name="T6" fmla="*/ 192 w 193"/>
                <a:gd name="T7" fmla="*/ 15 h 192"/>
                <a:gd name="T8" fmla="*/ 166 w 193"/>
                <a:gd name="T9" fmla="*/ 41 h 192"/>
                <a:gd name="T10" fmla="*/ 176 w 193"/>
                <a:gd name="T11" fmla="*/ 98 h 192"/>
                <a:gd name="T12" fmla="*/ 186 w 193"/>
                <a:gd name="T13" fmla="*/ 124 h 192"/>
                <a:gd name="T14" fmla="*/ 161 w 193"/>
                <a:gd name="T15" fmla="*/ 165 h 192"/>
                <a:gd name="T16" fmla="*/ 145 w 193"/>
                <a:gd name="T17" fmla="*/ 150 h 192"/>
                <a:gd name="T18" fmla="*/ 104 w 193"/>
                <a:gd name="T19" fmla="*/ 160 h 192"/>
                <a:gd name="T20" fmla="*/ 94 w 193"/>
                <a:gd name="T21" fmla="*/ 191 h 192"/>
                <a:gd name="T22" fmla="*/ 67 w 193"/>
                <a:gd name="T23" fmla="*/ 186 h 192"/>
                <a:gd name="T24" fmla="*/ 41 w 193"/>
                <a:gd name="T25" fmla="*/ 118 h 192"/>
                <a:gd name="T26" fmla="*/ 0 w 193"/>
                <a:gd name="T27" fmla="*/ 93 h 192"/>
                <a:gd name="T28" fmla="*/ 10 w 193"/>
                <a:gd name="T29" fmla="*/ 57 h 192"/>
                <a:gd name="T30" fmla="*/ 41 w 193"/>
                <a:gd name="T31" fmla="*/ 41 h 192"/>
                <a:gd name="T32" fmla="*/ 51 w 193"/>
                <a:gd name="T33" fmla="*/ 0 h 192"/>
                <a:gd name="T34" fmla="*/ 51 w 193"/>
                <a:gd name="T35" fmla="*/ 0 h 19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93"/>
                <a:gd name="T55" fmla="*/ 0 h 192"/>
                <a:gd name="T56" fmla="*/ 193 w 193"/>
                <a:gd name="T57" fmla="*/ 192 h 19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93" h="192">
                  <a:moveTo>
                    <a:pt x="51" y="0"/>
                  </a:moveTo>
                  <a:lnTo>
                    <a:pt x="104" y="15"/>
                  </a:lnTo>
                  <a:lnTo>
                    <a:pt x="145" y="0"/>
                  </a:lnTo>
                  <a:lnTo>
                    <a:pt x="192" y="15"/>
                  </a:lnTo>
                  <a:lnTo>
                    <a:pt x="166" y="41"/>
                  </a:lnTo>
                  <a:lnTo>
                    <a:pt x="176" y="98"/>
                  </a:lnTo>
                  <a:lnTo>
                    <a:pt x="186" y="124"/>
                  </a:lnTo>
                  <a:lnTo>
                    <a:pt x="161" y="165"/>
                  </a:lnTo>
                  <a:lnTo>
                    <a:pt x="145" y="150"/>
                  </a:lnTo>
                  <a:lnTo>
                    <a:pt x="104" y="160"/>
                  </a:lnTo>
                  <a:lnTo>
                    <a:pt x="94" y="191"/>
                  </a:lnTo>
                  <a:lnTo>
                    <a:pt x="67" y="186"/>
                  </a:lnTo>
                  <a:lnTo>
                    <a:pt x="41" y="118"/>
                  </a:lnTo>
                  <a:lnTo>
                    <a:pt x="0" y="93"/>
                  </a:lnTo>
                  <a:lnTo>
                    <a:pt x="10" y="57"/>
                  </a:lnTo>
                  <a:lnTo>
                    <a:pt x="41" y="41"/>
                  </a:lnTo>
                  <a:lnTo>
                    <a:pt x="51" y="0"/>
                  </a:lnTo>
                </a:path>
              </a:pathLst>
            </a:custGeom>
            <a:solidFill>
              <a:schemeClr val="bg1"/>
            </a:solidFill>
            <a:ln w="324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231" name="Freeform 230"/>
            <p:cNvSpPr>
              <a:spLocks noChangeArrowheads="1"/>
            </p:cNvSpPr>
            <p:nvPr/>
          </p:nvSpPr>
          <p:spPr bwMode="auto">
            <a:xfrm>
              <a:off x="2685479" y="4764088"/>
              <a:ext cx="138113" cy="158750"/>
            </a:xfrm>
            <a:custGeom>
              <a:avLst/>
              <a:gdLst>
                <a:gd name="T0" fmla="*/ 26 w 218"/>
                <a:gd name="T1" fmla="*/ 0 h 250"/>
                <a:gd name="T2" fmla="*/ 41 w 218"/>
                <a:gd name="T3" fmla="*/ 0 h 250"/>
                <a:gd name="T4" fmla="*/ 98 w 218"/>
                <a:gd name="T5" fmla="*/ 41 h 250"/>
                <a:gd name="T6" fmla="*/ 123 w 218"/>
                <a:gd name="T7" fmla="*/ 41 h 250"/>
                <a:gd name="T8" fmla="*/ 165 w 218"/>
                <a:gd name="T9" fmla="*/ 73 h 250"/>
                <a:gd name="T10" fmla="*/ 217 w 218"/>
                <a:gd name="T11" fmla="*/ 114 h 250"/>
                <a:gd name="T12" fmla="*/ 206 w 218"/>
                <a:gd name="T13" fmla="*/ 141 h 250"/>
                <a:gd name="T14" fmla="*/ 217 w 218"/>
                <a:gd name="T15" fmla="*/ 176 h 250"/>
                <a:gd name="T16" fmla="*/ 191 w 218"/>
                <a:gd name="T17" fmla="*/ 218 h 250"/>
                <a:gd name="T18" fmla="*/ 165 w 218"/>
                <a:gd name="T19" fmla="*/ 243 h 250"/>
                <a:gd name="T20" fmla="*/ 108 w 218"/>
                <a:gd name="T21" fmla="*/ 249 h 250"/>
                <a:gd name="T22" fmla="*/ 67 w 218"/>
                <a:gd name="T23" fmla="*/ 223 h 250"/>
                <a:gd name="T24" fmla="*/ 31 w 218"/>
                <a:gd name="T25" fmla="*/ 218 h 250"/>
                <a:gd name="T26" fmla="*/ 0 w 218"/>
                <a:gd name="T27" fmla="*/ 202 h 250"/>
                <a:gd name="T28" fmla="*/ 0 w 218"/>
                <a:gd name="T29" fmla="*/ 156 h 250"/>
                <a:gd name="T30" fmla="*/ 0 w 218"/>
                <a:gd name="T31" fmla="*/ 151 h 250"/>
                <a:gd name="T32" fmla="*/ 0 w 218"/>
                <a:gd name="T33" fmla="*/ 125 h 250"/>
                <a:gd name="T34" fmla="*/ 0 w 218"/>
                <a:gd name="T35" fmla="*/ 84 h 250"/>
                <a:gd name="T36" fmla="*/ 4 w 218"/>
                <a:gd name="T37" fmla="*/ 41 h 250"/>
                <a:gd name="T38" fmla="*/ 4 w 218"/>
                <a:gd name="T39" fmla="*/ 6 h 250"/>
                <a:gd name="T40" fmla="*/ 26 w 218"/>
                <a:gd name="T41" fmla="*/ 0 h 250"/>
                <a:gd name="T42" fmla="*/ 26 w 218"/>
                <a:gd name="T43" fmla="*/ 0 h 25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18"/>
                <a:gd name="T67" fmla="*/ 0 h 250"/>
                <a:gd name="T68" fmla="*/ 218 w 218"/>
                <a:gd name="T69" fmla="*/ 250 h 25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18" h="250">
                  <a:moveTo>
                    <a:pt x="26" y="0"/>
                  </a:moveTo>
                  <a:lnTo>
                    <a:pt x="41" y="0"/>
                  </a:lnTo>
                  <a:lnTo>
                    <a:pt x="98" y="41"/>
                  </a:lnTo>
                  <a:lnTo>
                    <a:pt x="123" y="41"/>
                  </a:lnTo>
                  <a:lnTo>
                    <a:pt x="165" y="73"/>
                  </a:lnTo>
                  <a:lnTo>
                    <a:pt x="217" y="114"/>
                  </a:lnTo>
                  <a:lnTo>
                    <a:pt x="206" y="141"/>
                  </a:lnTo>
                  <a:lnTo>
                    <a:pt x="217" y="176"/>
                  </a:lnTo>
                  <a:lnTo>
                    <a:pt x="191" y="218"/>
                  </a:lnTo>
                  <a:lnTo>
                    <a:pt x="165" y="243"/>
                  </a:lnTo>
                  <a:lnTo>
                    <a:pt x="108" y="249"/>
                  </a:lnTo>
                  <a:lnTo>
                    <a:pt x="67" y="223"/>
                  </a:lnTo>
                  <a:lnTo>
                    <a:pt x="31" y="218"/>
                  </a:lnTo>
                  <a:lnTo>
                    <a:pt x="0" y="202"/>
                  </a:lnTo>
                  <a:lnTo>
                    <a:pt x="0" y="156"/>
                  </a:lnTo>
                  <a:lnTo>
                    <a:pt x="0" y="151"/>
                  </a:lnTo>
                  <a:lnTo>
                    <a:pt x="0" y="125"/>
                  </a:lnTo>
                  <a:lnTo>
                    <a:pt x="0" y="84"/>
                  </a:lnTo>
                  <a:lnTo>
                    <a:pt x="4" y="41"/>
                  </a:lnTo>
                  <a:lnTo>
                    <a:pt x="4" y="6"/>
                  </a:lnTo>
                  <a:lnTo>
                    <a:pt x="26" y="0"/>
                  </a:lnTo>
                </a:path>
              </a:pathLst>
            </a:custGeom>
            <a:solidFill>
              <a:schemeClr val="bg1"/>
            </a:solidFill>
            <a:ln w="324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232" name="Freeform 231"/>
            <p:cNvSpPr>
              <a:spLocks noChangeArrowheads="1"/>
            </p:cNvSpPr>
            <p:nvPr/>
          </p:nvSpPr>
          <p:spPr bwMode="auto">
            <a:xfrm>
              <a:off x="2215579" y="3516313"/>
              <a:ext cx="377825" cy="328612"/>
            </a:xfrm>
            <a:custGeom>
              <a:avLst/>
              <a:gdLst>
                <a:gd name="T0" fmla="*/ 62 w 597"/>
                <a:gd name="T1" fmla="*/ 37 h 518"/>
                <a:gd name="T2" fmla="*/ 62 w 597"/>
                <a:gd name="T3" fmla="*/ 84 h 518"/>
                <a:gd name="T4" fmla="*/ 62 w 597"/>
                <a:gd name="T5" fmla="*/ 145 h 518"/>
                <a:gd name="T6" fmla="*/ 94 w 597"/>
                <a:gd name="T7" fmla="*/ 109 h 518"/>
                <a:gd name="T8" fmla="*/ 104 w 597"/>
                <a:gd name="T9" fmla="*/ 52 h 518"/>
                <a:gd name="T10" fmla="*/ 135 w 597"/>
                <a:gd name="T11" fmla="*/ 26 h 518"/>
                <a:gd name="T12" fmla="*/ 160 w 597"/>
                <a:gd name="T13" fmla="*/ 37 h 518"/>
                <a:gd name="T14" fmla="*/ 213 w 597"/>
                <a:gd name="T15" fmla="*/ 52 h 518"/>
                <a:gd name="T16" fmla="*/ 270 w 597"/>
                <a:gd name="T17" fmla="*/ 78 h 518"/>
                <a:gd name="T18" fmla="*/ 326 w 597"/>
                <a:gd name="T19" fmla="*/ 94 h 518"/>
                <a:gd name="T20" fmla="*/ 420 w 597"/>
                <a:gd name="T21" fmla="*/ 84 h 518"/>
                <a:gd name="T22" fmla="*/ 502 w 597"/>
                <a:gd name="T23" fmla="*/ 78 h 518"/>
                <a:gd name="T24" fmla="*/ 481 w 597"/>
                <a:gd name="T25" fmla="*/ 109 h 518"/>
                <a:gd name="T26" fmla="*/ 549 w 597"/>
                <a:gd name="T27" fmla="*/ 135 h 518"/>
                <a:gd name="T28" fmla="*/ 569 w 597"/>
                <a:gd name="T29" fmla="*/ 166 h 518"/>
                <a:gd name="T30" fmla="*/ 554 w 597"/>
                <a:gd name="T31" fmla="*/ 217 h 518"/>
                <a:gd name="T32" fmla="*/ 538 w 597"/>
                <a:gd name="T33" fmla="*/ 254 h 518"/>
                <a:gd name="T34" fmla="*/ 523 w 597"/>
                <a:gd name="T35" fmla="*/ 295 h 518"/>
                <a:gd name="T36" fmla="*/ 523 w 597"/>
                <a:gd name="T37" fmla="*/ 352 h 518"/>
                <a:gd name="T38" fmla="*/ 456 w 597"/>
                <a:gd name="T39" fmla="*/ 383 h 518"/>
                <a:gd name="T40" fmla="*/ 362 w 597"/>
                <a:gd name="T41" fmla="*/ 368 h 518"/>
                <a:gd name="T42" fmla="*/ 389 w 597"/>
                <a:gd name="T43" fmla="*/ 434 h 518"/>
                <a:gd name="T44" fmla="*/ 435 w 597"/>
                <a:gd name="T45" fmla="*/ 460 h 518"/>
                <a:gd name="T46" fmla="*/ 326 w 597"/>
                <a:gd name="T47" fmla="*/ 512 h 518"/>
                <a:gd name="T48" fmla="*/ 270 w 597"/>
                <a:gd name="T49" fmla="*/ 502 h 518"/>
                <a:gd name="T50" fmla="*/ 244 w 597"/>
                <a:gd name="T51" fmla="*/ 419 h 518"/>
                <a:gd name="T52" fmla="*/ 238 w 597"/>
                <a:gd name="T53" fmla="*/ 368 h 518"/>
                <a:gd name="T54" fmla="*/ 254 w 597"/>
                <a:gd name="T55" fmla="*/ 274 h 518"/>
                <a:gd name="T56" fmla="*/ 135 w 597"/>
                <a:gd name="T57" fmla="*/ 243 h 518"/>
                <a:gd name="T58" fmla="*/ 37 w 597"/>
                <a:gd name="T59" fmla="*/ 217 h 518"/>
                <a:gd name="T60" fmla="*/ 11 w 597"/>
                <a:gd name="T61" fmla="*/ 135 h 518"/>
                <a:gd name="T62" fmla="*/ 0 w 597"/>
                <a:gd name="T63" fmla="*/ 109 h 518"/>
                <a:gd name="T64" fmla="*/ 21 w 597"/>
                <a:gd name="T65" fmla="*/ 68 h 518"/>
                <a:gd name="T66" fmla="*/ 52 w 597"/>
                <a:gd name="T67" fmla="*/ 16 h 518"/>
                <a:gd name="T68" fmla="*/ 94 w 597"/>
                <a:gd name="T69" fmla="*/ 0 h 51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97"/>
                <a:gd name="T106" fmla="*/ 0 h 518"/>
                <a:gd name="T107" fmla="*/ 597 w 597"/>
                <a:gd name="T108" fmla="*/ 518 h 51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97" h="518">
                  <a:moveTo>
                    <a:pt x="94" y="0"/>
                  </a:moveTo>
                  <a:lnTo>
                    <a:pt x="62" y="37"/>
                  </a:lnTo>
                  <a:lnTo>
                    <a:pt x="62" y="52"/>
                  </a:lnTo>
                  <a:lnTo>
                    <a:pt x="62" y="84"/>
                  </a:lnTo>
                  <a:lnTo>
                    <a:pt x="47" y="109"/>
                  </a:lnTo>
                  <a:lnTo>
                    <a:pt x="62" y="145"/>
                  </a:lnTo>
                  <a:lnTo>
                    <a:pt x="88" y="145"/>
                  </a:lnTo>
                  <a:lnTo>
                    <a:pt x="94" y="109"/>
                  </a:lnTo>
                  <a:lnTo>
                    <a:pt x="88" y="68"/>
                  </a:lnTo>
                  <a:lnTo>
                    <a:pt x="104" y="52"/>
                  </a:lnTo>
                  <a:lnTo>
                    <a:pt x="145" y="41"/>
                  </a:lnTo>
                  <a:lnTo>
                    <a:pt x="135" y="26"/>
                  </a:lnTo>
                  <a:lnTo>
                    <a:pt x="145" y="0"/>
                  </a:lnTo>
                  <a:lnTo>
                    <a:pt x="160" y="37"/>
                  </a:lnTo>
                  <a:lnTo>
                    <a:pt x="176" y="37"/>
                  </a:lnTo>
                  <a:lnTo>
                    <a:pt x="213" y="52"/>
                  </a:lnTo>
                  <a:lnTo>
                    <a:pt x="217" y="78"/>
                  </a:lnTo>
                  <a:lnTo>
                    <a:pt x="270" y="78"/>
                  </a:lnTo>
                  <a:lnTo>
                    <a:pt x="311" y="78"/>
                  </a:lnTo>
                  <a:lnTo>
                    <a:pt x="326" y="94"/>
                  </a:lnTo>
                  <a:lnTo>
                    <a:pt x="378" y="98"/>
                  </a:lnTo>
                  <a:lnTo>
                    <a:pt x="420" y="84"/>
                  </a:lnTo>
                  <a:lnTo>
                    <a:pt x="393" y="78"/>
                  </a:lnTo>
                  <a:lnTo>
                    <a:pt x="502" y="78"/>
                  </a:lnTo>
                  <a:lnTo>
                    <a:pt x="461" y="84"/>
                  </a:lnTo>
                  <a:lnTo>
                    <a:pt x="481" y="109"/>
                  </a:lnTo>
                  <a:lnTo>
                    <a:pt x="523" y="109"/>
                  </a:lnTo>
                  <a:lnTo>
                    <a:pt x="549" y="135"/>
                  </a:lnTo>
                  <a:lnTo>
                    <a:pt x="554" y="166"/>
                  </a:lnTo>
                  <a:lnTo>
                    <a:pt x="569" y="166"/>
                  </a:lnTo>
                  <a:lnTo>
                    <a:pt x="596" y="186"/>
                  </a:lnTo>
                  <a:lnTo>
                    <a:pt x="554" y="217"/>
                  </a:lnTo>
                  <a:lnTo>
                    <a:pt x="569" y="243"/>
                  </a:lnTo>
                  <a:lnTo>
                    <a:pt x="538" y="254"/>
                  </a:lnTo>
                  <a:lnTo>
                    <a:pt x="538" y="270"/>
                  </a:lnTo>
                  <a:lnTo>
                    <a:pt x="523" y="295"/>
                  </a:lnTo>
                  <a:lnTo>
                    <a:pt x="554" y="326"/>
                  </a:lnTo>
                  <a:lnTo>
                    <a:pt x="523" y="352"/>
                  </a:lnTo>
                  <a:lnTo>
                    <a:pt x="471" y="368"/>
                  </a:lnTo>
                  <a:lnTo>
                    <a:pt x="456" y="383"/>
                  </a:lnTo>
                  <a:lnTo>
                    <a:pt x="404" y="368"/>
                  </a:lnTo>
                  <a:lnTo>
                    <a:pt x="362" y="368"/>
                  </a:lnTo>
                  <a:lnTo>
                    <a:pt x="393" y="393"/>
                  </a:lnTo>
                  <a:lnTo>
                    <a:pt x="389" y="434"/>
                  </a:lnTo>
                  <a:lnTo>
                    <a:pt x="430" y="444"/>
                  </a:lnTo>
                  <a:lnTo>
                    <a:pt x="435" y="460"/>
                  </a:lnTo>
                  <a:lnTo>
                    <a:pt x="393" y="487"/>
                  </a:lnTo>
                  <a:lnTo>
                    <a:pt x="326" y="512"/>
                  </a:lnTo>
                  <a:lnTo>
                    <a:pt x="295" y="517"/>
                  </a:lnTo>
                  <a:lnTo>
                    <a:pt x="270" y="502"/>
                  </a:lnTo>
                  <a:lnTo>
                    <a:pt x="254" y="450"/>
                  </a:lnTo>
                  <a:lnTo>
                    <a:pt x="244" y="419"/>
                  </a:lnTo>
                  <a:lnTo>
                    <a:pt x="254" y="393"/>
                  </a:lnTo>
                  <a:lnTo>
                    <a:pt x="238" y="368"/>
                  </a:lnTo>
                  <a:lnTo>
                    <a:pt x="228" y="315"/>
                  </a:lnTo>
                  <a:lnTo>
                    <a:pt x="254" y="274"/>
                  </a:lnTo>
                  <a:lnTo>
                    <a:pt x="160" y="274"/>
                  </a:lnTo>
                  <a:lnTo>
                    <a:pt x="135" y="243"/>
                  </a:lnTo>
                  <a:lnTo>
                    <a:pt x="68" y="243"/>
                  </a:lnTo>
                  <a:lnTo>
                    <a:pt x="37" y="217"/>
                  </a:lnTo>
                  <a:lnTo>
                    <a:pt x="37" y="186"/>
                  </a:lnTo>
                  <a:lnTo>
                    <a:pt x="11" y="135"/>
                  </a:lnTo>
                  <a:lnTo>
                    <a:pt x="0" y="135"/>
                  </a:lnTo>
                  <a:lnTo>
                    <a:pt x="0" y="109"/>
                  </a:lnTo>
                  <a:lnTo>
                    <a:pt x="0" y="94"/>
                  </a:lnTo>
                  <a:lnTo>
                    <a:pt x="21" y="68"/>
                  </a:lnTo>
                  <a:lnTo>
                    <a:pt x="47" y="41"/>
                  </a:lnTo>
                  <a:lnTo>
                    <a:pt x="52" y="16"/>
                  </a:lnTo>
                  <a:lnTo>
                    <a:pt x="78" y="11"/>
                  </a:lnTo>
                  <a:lnTo>
                    <a:pt x="94" y="0"/>
                  </a:lnTo>
                </a:path>
              </a:pathLst>
            </a:custGeom>
            <a:solidFill>
              <a:schemeClr val="bg1"/>
            </a:solidFill>
            <a:ln w="324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233" name="Freeform 232" descr="Diagonales larges vers le bas"/>
            <p:cNvSpPr>
              <a:spLocks noChangeArrowheads="1"/>
            </p:cNvSpPr>
            <p:nvPr/>
          </p:nvSpPr>
          <p:spPr bwMode="auto">
            <a:xfrm>
              <a:off x="183579" y="803275"/>
              <a:ext cx="993775" cy="1063625"/>
            </a:xfrm>
            <a:custGeom>
              <a:avLst/>
              <a:gdLst>
                <a:gd name="T0" fmla="*/ 1104 w 1565"/>
                <a:gd name="T1" fmla="*/ 1164 h 1678"/>
                <a:gd name="T2" fmla="*/ 1238 w 1565"/>
                <a:gd name="T3" fmla="*/ 1304 h 1678"/>
                <a:gd name="T4" fmla="*/ 1264 w 1565"/>
                <a:gd name="T5" fmla="*/ 1657 h 1678"/>
                <a:gd name="T6" fmla="*/ 1238 w 1565"/>
                <a:gd name="T7" fmla="*/ 1583 h 1678"/>
                <a:gd name="T8" fmla="*/ 1243 w 1565"/>
                <a:gd name="T9" fmla="*/ 1516 h 1678"/>
                <a:gd name="T10" fmla="*/ 1238 w 1565"/>
                <a:gd name="T11" fmla="*/ 1449 h 1678"/>
                <a:gd name="T12" fmla="*/ 1202 w 1565"/>
                <a:gd name="T13" fmla="*/ 1356 h 1678"/>
                <a:gd name="T14" fmla="*/ 1155 w 1565"/>
                <a:gd name="T15" fmla="*/ 1315 h 1678"/>
                <a:gd name="T16" fmla="*/ 1088 w 1565"/>
                <a:gd name="T17" fmla="*/ 1273 h 1678"/>
                <a:gd name="T18" fmla="*/ 1067 w 1565"/>
                <a:gd name="T19" fmla="*/ 1191 h 1678"/>
                <a:gd name="T20" fmla="*/ 1025 w 1565"/>
                <a:gd name="T21" fmla="*/ 1195 h 1678"/>
                <a:gd name="T22" fmla="*/ 912 w 1565"/>
                <a:gd name="T23" fmla="*/ 1138 h 1678"/>
                <a:gd name="T24" fmla="*/ 859 w 1565"/>
                <a:gd name="T25" fmla="*/ 1082 h 1678"/>
                <a:gd name="T26" fmla="*/ 803 w 1565"/>
                <a:gd name="T27" fmla="*/ 1030 h 1678"/>
                <a:gd name="T28" fmla="*/ 726 w 1565"/>
                <a:gd name="T29" fmla="*/ 1107 h 1678"/>
                <a:gd name="T30" fmla="*/ 575 w 1565"/>
                <a:gd name="T31" fmla="*/ 1133 h 1678"/>
                <a:gd name="T32" fmla="*/ 658 w 1565"/>
                <a:gd name="T33" fmla="*/ 1025 h 1678"/>
                <a:gd name="T34" fmla="*/ 751 w 1565"/>
                <a:gd name="T35" fmla="*/ 978 h 1678"/>
                <a:gd name="T36" fmla="*/ 591 w 1565"/>
                <a:gd name="T37" fmla="*/ 1046 h 1678"/>
                <a:gd name="T38" fmla="*/ 466 w 1565"/>
                <a:gd name="T39" fmla="*/ 1138 h 1678"/>
                <a:gd name="T40" fmla="*/ 301 w 1565"/>
                <a:gd name="T41" fmla="*/ 1283 h 1678"/>
                <a:gd name="T42" fmla="*/ 98 w 1565"/>
                <a:gd name="T43" fmla="*/ 1393 h 1678"/>
                <a:gd name="T44" fmla="*/ 0 w 1565"/>
                <a:gd name="T45" fmla="*/ 1413 h 1678"/>
                <a:gd name="T46" fmla="*/ 57 w 1565"/>
                <a:gd name="T47" fmla="*/ 1371 h 1678"/>
                <a:gd name="T48" fmla="*/ 109 w 1565"/>
                <a:gd name="T49" fmla="*/ 1330 h 1678"/>
                <a:gd name="T50" fmla="*/ 264 w 1565"/>
                <a:gd name="T51" fmla="*/ 1248 h 1678"/>
                <a:gd name="T52" fmla="*/ 280 w 1565"/>
                <a:gd name="T53" fmla="*/ 1138 h 1678"/>
                <a:gd name="T54" fmla="*/ 223 w 1565"/>
                <a:gd name="T55" fmla="*/ 1087 h 1678"/>
                <a:gd name="T56" fmla="*/ 192 w 1565"/>
                <a:gd name="T57" fmla="*/ 1040 h 1678"/>
                <a:gd name="T58" fmla="*/ 125 w 1565"/>
                <a:gd name="T59" fmla="*/ 937 h 1678"/>
                <a:gd name="T60" fmla="*/ 197 w 1565"/>
                <a:gd name="T61" fmla="*/ 895 h 1678"/>
                <a:gd name="T62" fmla="*/ 129 w 1565"/>
                <a:gd name="T63" fmla="*/ 823 h 1678"/>
                <a:gd name="T64" fmla="*/ 223 w 1565"/>
                <a:gd name="T65" fmla="*/ 714 h 1678"/>
                <a:gd name="T66" fmla="*/ 305 w 1565"/>
                <a:gd name="T67" fmla="*/ 678 h 1678"/>
                <a:gd name="T68" fmla="*/ 482 w 1565"/>
                <a:gd name="T69" fmla="*/ 590 h 1678"/>
                <a:gd name="T70" fmla="*/ 435 w 1565"/>
                <a:gd name="T71" fmla="*/ 554 h 1678"/>
                <a:gd name="T72" fmla="*/ 332 w 1565"/>
                <a:gd name="T73" fmla="*/ 455 h 1678"/>
                <a:gd name="T74" fmla="*/ 368 w 1565"/>
                <a:gd name="T75" fmla="*/ 429 h 1678"/>
                <a:gd name="T76" fmla="*/ 425 w 1565"/>
                <a:gd name="T77" fmla="*/ 326 h 1678"/>
                <a:gd name="T78" fmla="*/ 544 w 1565"/>
                <a:gd name="T79" fmla="*/ 310 h 1678"/>
                <a:gd name="T80" fmla="*/ 601 w 1565"/>
                <a:gd name="T81" fmla="*/ 404 h 1678"/>
                <a:gd name="T82" fmla="*/ 616 w 1565"/>
                <a:gd name="T83" fmla="*/ 305 h 1678"/>
                <a:gd name="T84" fmla="*/ 632 w 1565"/>
                <a:gd name="T85" fmla="*/ 337 h 1678"/>
                <a:gd name="T86" fmla="*/ 575 w 1565"/>
                <a:gd name="T87" fmla="*/ 129 h 1678"/>
                <a:gd name="T88" fmla="*/ 777 w 1565"/>
                <a:gd name="T89" fmla="*/ 93 h 1678"/>
                <a:gd name="T90" fmla="*/ 1000 w 1565"/>
                <a:gd name="T91" fmla="*/ 36 h 1678"/>
                <a:gd name="T92" fmla="*/ 1186 w 1565"/>
                <a:gd name="T93" fmla="*/ 26 h 1678"/>
                <a:gd name="T94" fmla="*/ 1243 w 1565"/>
                <a:gd name="T95" fmla="*/ 77 h 1678"/>
                <a:gd name="T96" fmla="*/ 1280 w 1565"/>
                <a:gd name="T97" fmla="*/ 145 h 1678"/>
                <a:gd name="T98" fmla="*/ 1378 w 1565"/>
                <a:gd name="T99" fmla="*/ 196 h 1678"/>
                <a:gd name="T100" fmla="*/ 1564 w 1565"/>
                <a:gd name="T101" fmla="*/ 321 h 167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565"/>
                <a:gd name="T154" fmla="*/ 0 h 1678"/>
                <a:gd name="T155" fmla="*/ 1565 w 1565"/>
                <a:gd name="T156" fmla="*/ 1678 h 167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565" h="1678">
                  <a:moveTo>
                    <a:pt x="1564" y="321"/>
                  </a:moveTo>
                  <a:lnTo>
                    <a:pt x="1186" y="864"/>
                  </a:lnTo>
                  <a:lnTo>
                    <a:pt x="1047" y="1138"/>
                  </a:lnTo>
                  <a:lnTo>
                    <a:pt x="1108" y="1148"/>
                  </a:lnTo>
                  <a:lnTo>
                    <a:pt x="1104" y="1164"/>
                  </a:lnTo>
                  <a:lnTo>
                    <a:pt x="1129" y="1283"/>
                  </a:lnTo>
                  <a:lnTo>
                    <a:pt x="1186" y="1242"/>
                  </a:lnTo>
                  <a:lnTo>
                    <a:pt x="1217" y="1232"/>
                  </a:lnTo>
                  <a:lnTo>
                    <a:pt x="1238" y="1248"/>
                  </a:lnTo>
                  <a:lnTo>
                    <a:pt x="1238" y="1304"/>
                  </a:lnTo>
                  <a:lnTo>
                    <a:pt x="1253" y="1501"/>
                  </a:lnTo>
                  <a:lnTo>
                    <a:pt x="1280" y="1548"/>
                  </a:lnTo>
                  <a:lnTo>
                    <a:pt x="1305" y="1589"/>
                  </a:lnTo>
                  <a:lnTo>
                    <a:pt x="1295" y="1611"/>
                  </a:lnTo>
                  <a:lnTo>
                    <a:pt x="1264" y="1657"/>
                  </a:lnTo>
                  <a:lnTo>
                    <a:pt x="1238" y="1677"/>
                  </a:lnTo>
                  <a:lnTo>
                    <a:pt x="1238" y="1651"/>
                  </a:lnTo>
                  <a:lnTo>
                    <a:pt x="1264" y="1614"/>
                  </a:lnTo>
                  <a:lnTo>
                    <a:pt x="1253" y="1583"/>
                  </a:lnTo>
                  <a:lnTo>
                    <a:pt x="1238" y="1583"/>
                  </a:lnTo>
                  <a:lnTo>
                    <a:pt x="1212" y="1599"/>
                  </a:lnTo>
                  <a:lnTo>
                    <a:pt x="1202" y="1599"/>
                  </a:lnTo>
                  <a:lnTo>
                    <a:pt x="1227" y="1573"/>
                  </a:lnTo>
                  <a:lnTo>
                    <a:pt x="1238" y="1542"/>
                  </a:lnTo>
                  <a:lnTo>
                    <a:pt x="1243" y="1516"/>
                  </a:lnTo>
                  <a:lnTo>
                    <a:pt x="1227" y="1516"/>
                  </a:lnTo>
                  <a:lnTo>
                    <a:pt x="1227" y="1501"/>
                  </a:lnTo>
                  <a:lnTo>
                    <a:pt x="1212" y="1465"/>
                  </a:lnTo>
                  <a:lnTo>
                    <a:pt x="1227" y="1438"/>
                  </a:lnTo>
                  <a:lnTo>
                    <a:pt x="1238" y="1449"/>
                  </a:lnTo>
                  <a:lnTo>
                    <a:pt x="1227" y="1413"/>
                  </a:lnTo>
                  <a:lnTo>
                    <a:pt x="1212" y="1393"/>
                  </a:lnTo>
                  <a:lnTo>
                    <a:pt x="1227" y="1366"/>
                  </a:lnTo>
                  <a:lnTo>
                    <a:pt x="1217" y="1371"/>
                  </a:lnTo>
                  <a:lnTo>
                    <a:pt x="1202" y="1356"/>
                  </a:lnTo>
                  <a:lnTo>
                    <a:pt x="1212" y="1283"/>
                  </a:lnTo>
                  <a:lnTo>
                    <a:pt x="1176" y="1366"/>
                  </a:lnTo>
                  <a:lnTo>
                    <a:pt x="1160" y="1350"/>
                  </a:lnTo>
                  <a:lnTo>
                    <a:pt x="1170" y="1299"/>
                  </a:lnTo>
                  <a:lnTo>
                    <a:pt x="1155" y="1315"/>
                  </a:lnTo>
                  <a:lnTo>
                    <a:pt x="1135" y="1289"/>
                  </a:lnTo>
                  <a:lnTo>
                    <a:pt x="1145" y="1350"/>
                  </a:lnTo>
                  <a:lnTo>
                    <a:pt x="1119" y="1356"/>
                  </a:lnTo>
                  <a:lnTo>
                    <a:pt x="1104" y="1330"/>
                  </a:lnTo>
                  <a:lnTo>
                    <a:pt x="1088" y="1273"/>
                  </a:lnTo>
                  <a:lnTo>
                    <a:pt x="1092" y="1263"/>
                  </a:lnTo>
                  <a:lnTo>
                    <a:pt x="1078" y="1263"/>
                  </a:lnTo>
                  <a:lnTo>
                    <a:pt x="1051" y="1221"/>
                  </a:lnTo>
                  <a:lnTo>
                    <a:pt x="1062" y="1205"/>
                  </a:lnTo>
                  <a:lnTo>
                    <a:pt x="1067" y="1191"/>
                  </a:lnTo>
                  <a:lnTo>
                    <a:pt x="1078" y="1216"/>
                  </a:lnTo>
                  <a:lnTo>
                    <a:pt x="1092" y="1195"/>
                  </a:lnTo>
                  <a:lnTo>
                    <a:pt x="1088" y="1180"/>
                  </a:lnTo>
                  <a:lnTo>
                    <a:pt x="1051" y="1195"/>
                  </a:lnTo>
                  <a:lnTo>
                    <a:pt x="1025" y="1195"/>
                  </a:lnTo>
                  <a:lnTo>
                    <a:pt x="1010" y="1180"/>
                  </a:lnTo>
                  <a:lnTo>
                    <a:pt x="1020" y="1164"/>
                  </a:lnTo>
                  <a:lnTo>
                    <a:pt x="994" y="1175"/>
                  </a:lnTo>
                  <a:lnTo>
                    <a:pt x="969" y="1148"/>
                  </a:lnTo>
                  <a:lnTo>
                    <a:pt x="912" y="1138"/>
                  </a:lnTo>
                  <a:lnTo>
                    <a:pt x="886" y="1107"/>
                  </a:lnTo>
                  <a:lnTo>
                    <a:pt x="902" y="1097"/>
                  </a:lnTo>
                  <a:lnTo>
                    <a:pt x="902" y="1082"/>
                  </a:lnTo>
                  <a:lnTo>
                    <a:pt x="875" y="1097"/>
                  </a:lnTo>
                  <a:lnTo>
                    <a:pt x="859" y="1082"/>
                  </a:lnTo>
                  <a:lnTo>
                    <a:pt x="834" y="1056"/>
                  </a:lnTo>
                  <a:lnTo>
                    <a:pt x="844" y="1040"/>
                  </a:lnTo>
                  <a:lnTo>
                    <a:pt x="871" y="1025"/>
                  </a:lnTo>
                  <a:lnTo>
                    <a:pt x="824" y="1030"/>
                  </a:lnTo>
                  <a:lnTo>
                    <a:pt x="803" y="1030"/>
                  </a:lnTo>
                  <a:lnTo>
                    <a:pt x="793" y="1025"/>
                  </a:lnTo>
                  <a:lnTo>
                    <a:pt x="783" y="1025"/>
                  </a:lnTo>
                  <a:lnTo>
                    <a:pt x="767" y="1046"/>
                  </a:lnTo>
                  <a:lnTo>
                    <a:pt x="777" y="1066"/>
                  </a:lnTo>
                  <a:lnTo>
                    <a:pt x="726" y="1107"/>
                  </a:lnTo>
                  <a:lnTo>
                    <a:pt x="694" y="1097"/>
                  </a:lnTo>
                  <a:lnTo>
                    <a:pt x="632" y="1133"/>
                  </a:lnTo>
                  <a:lnTo>
                    <a:pt x="601" y="1148"/>
                  </a:lnTo>
                  <a:lnTo>
                    <a:pt x="565" y="1148"/>
                  </a:lnTo>
                  <a:lnTo>
                    <a:pt x="575" y="1133"/>
                  </a:lnTo>
                  <a:lnTo>
                    <a:pt x="626" y="1107"/>
                  </a:lnTo>
                  <a:lnTo>
                    <a:pt x="591" y="1107"/>
                  </a:lnTo>
                  <a:lnTo>
                    <a:pt x="591" y="1097"/>
                  </a:lnTo>
                  <a:lnTo>
                    <a:pt x="616" y="1071"/>
                  </a:lnTo>
                  <a:lnTo>
                    <a:pt x="658" y="1025"/>
                  </a:lnTo>
                  <a:lnTo>
                    <a:pt x="699" y="1003"/>
                  </a:lnTo>
                  <a:lnTo>
                    <a:pt x="710" y="1015"/>
                  </a:lnTo>
                  <a:lnTo>
                    <a:pt x="736" y="1003"/>
                  </a:lnTo>
                  <a:lnTo>
                    <a:pt x="726" y="999"/>
                  </a:lnTo>
                  <a:lnTo>
                    <a:pt x="751" y="978"/>
                  </a:lnTo>
                  <a:lnTo>
                    <a:pt x="715" y="978"/>
                  </a:lnTo>
                  <a:lnTo>
                    <a:pt x="726" y="958"/>
                  </a:lnTo>
                  <a:lnTo>
                    <a:pt x="694" y="978"/>
                  </a:lnTo>
                  <a:lnTo>
                    <a:pt x="642" y="1003"/>
                  </a:lnTo>
                  <a:lnTo>
                    <a:pt x="591" y="1046"/>
                  </a:lnTo>
                  <a:lnTo>
                    <a:pt x="575" y="1046"/>
                  </a:lnTo>
                  <a:lnTo>
                    <a:pt x="585" y="1066"/>
                  </a:lnTo>
                  <a:lnTo>
                    <a:pt x="565" y="1071"/>
                  </a:lnTo>
                  <a:lnTo>
                    <a:pt x="523" y="1097"/>
                  </a:lnTo>
                  <a:lnTo>
                    <a:pt x="466" y="1138"/>
                  </a:lnTo>
                  <a:lnTo>
                    <a:pt x="482" y="1148"/>
                  </a:lnTo>
                  <a:lnTo>
                    <a:pt x="493" y="1164"/>
                  </a:lnTo>
                  <a:lnTo>
                    <a:pt x="425" y="1216"/>
                  </a:lnTo>
                  <a:lnTo>
                    <a:pt x="358" y="1248"/>
                  </a:lnTo>
                  <a:lnTo>
                    <a:pt x="301" y="1283"/>
                  </a:lnTo>
                  <a:lnTo>
                    <a:pt x="223" y="1330"/>
                  </a:lnTo>
                  <a:lnTo>
                    <a:pt x="182" y="1356"/>
                  </a:lnTo>
                  <a:lnTo>
                    <a:pt x="150" y="1381"/>
                  </a:lnTo>
                  <a:lnTo>
                    <a:pt x="98" y="1407"/>
                  </a:lnTo>
                  <a:lnTo>
                    <a:pt x="98" y="1393"/>
                  </a:lnTo>
                  <a:lnTo>
                    <a:pt x="72" y="1397"/>
                  </a:lnTo>
                  <a:lnTo>
                    <a:pt x="15" y="1413"/>
                  </a:lnTo>
                  <a:lnTo>
                    <a:pt x="20" y="1397"/>
                  </a:lnTo>
                  <a:lnTo>
                    <a:pt x="6" y="1407"/>
                  </a:lnTo>
                  <a:lnTo>
                    <a:pt x="0" y="1413"/>
                  </a:lnTo>
                  <a:lnTo>
                    <a:pt x="0" y="1397"/>
                  </a:lnTo>
                  <a:lnTo>
                    <a:pt x="0" y="1381"/>
                  </a:lnTo>
                  <a:lnTo>
                    <a:pt x="15" y="1366"/>
                  </a:lnTo>
                  <a:lnTo>
                    <a:pt x="62" y="1366"/>
                  </a:lnTo>
                  <a:lnTo>
                    <a:pt x="57" y="1371"/>
                  </a:lnTo>
                  <a:lnTo>
                    <a:pt x="62" y="1381"/>
                  </a:lnTo>
                  <a:lnTo>
                    <a:pt x="72" y="1371"/>
                  </a:lnTo>
                  <a:lnTo>
                    <a:pt x="84" y="1381"/>
                  </a:lnTo>
                  <a:lnTo>
                    <a:pt x="84" y="1356"/>
                  </a:lnTo>
                  <a:lnTo>
                    <a:pt x="109" y="1330"/>
                  </a:lnTo>
                  <a:lnTo>
                    <a:pt x="166" y="1299"/>
                  </a:lnTo>
                  <a:lnTo>
                    <a:pt x="192" y="1304"/>
                  </a:lnTo>
                  <a:lnTo>
                    <a:pt x="207" y="1273"/>
                  </a:lnTo>
                  <a:lnTo>
                    <a:pt x="259" y="1248"/>
                  </a:lnTo>
                  <a:lnTo>
                    <a:pt x="264" y="1248"/>
                  </a:lnTo>
                  <a:lnTo>
                    <a:pt x="264" y="1242"/>
                  </a:lnTo>
                  <a:lnTo>
                    <a:pt x="290" y="1191"/>
                  </a:lnTo>
                  <a:lnTo>
                    <a:pt x="305" y="1175"/>
                  </a:lnTo>
                  <a:lnTo>
                    <a:pt x="358" y="1123"/>
                  </a:lnTo>
                  <a:lnTo>
                    <a:pt x="280" y="1138"/>
                  </a:lnTo>
                  <a:lnTo>
                    <a:pt x="301" y="1097"/>
                  </a:lnTo>
                  <a:lnTo>
                    <a:pt x="249" y="1154"/>
                  </a:lnTo>
                  <a:lnTo>
                    <a:pt x="239" y="1107"/>
                  </a:lnTo>
                  <a:lnTo>
                    <a:pt x="233" y="1113"/>
                  </a:lnTo>
                  <a:lnTo>
                    <a:pt x="223" y="1087"/>
                  </a:lnTo>
                  <a:lnTo>
                    <a:pt x="166" y="1113"/>
                  </a:lnTo>
                  <a:lnTo>
                    <a:pt x="140" y="1107"/>
                  </a:lnTo>
                  <a:lnTo>
                    <a:pt x="156" y="1097"/>
                  </a:lnTo>
                  <a:lnTo>
                    <a:pt x="166" y="1066"/>
                  </a:lnTo>
                  <a:lnTo>
                    <a:pt x="192" y="1040"/>
                  </a:lnTo>
                  <a:lnTo>
                    <a:pt x="217" y="947"/>
                  </a:lnTo>
                  <a:lnTo>
                    <a:pt x="192" y="988"/>
                  </a:lnTo>
                  <a:lnTo>
                    <a:pt x="156" y="988"/>
                  </a:lnTo>
                  <a:lnTo>
                    <a:pt x="125" y="978"/>
                  </a:lnTo>
                  <a:lnTo>
                    <a:pt x="125" y="937"/>
                  </a:lnTo>
                  <a:lnTo>
                    <a:pt x="109" y="905"/>
                  </a:lnTo>
                  <a:lnTo>
                    <a:pt x="140" y="880"/>
                  </a:lnTo>
                  <a:lnTo>
                    <a:pt x="172" y="905"/>
                  </a:lnTo>
                  <a:lnTo>
                    <a:pt x="172" y="921"/>
                  </a:lnTo>
                  <a:lnTo>
                    <a:pt x="197" y="895"/>
                  </a:lnTo>
                  <a:lnTo>
                    <a:pt x="207" y="854"/>
                  </a:lnTo>
                  <a:lnTo>
                    <a:pt x="182" y="870"/>
                  </a:lnTo>
                  <a:lnTo>
                    <a:pt x="166" y="880"/>
                  </a:lnTo>
                  <a:lnTo>
                    <a:pt x="140" y="864"/>
                  </a:lnTo>
                  <a:lnTo>
                    <a:pt x="129" y="823"/>
                  </a:lnTo>
                  <a:lnTo>
                    <a:pt x="140" y="797"/>
                  </a:lnTo>
                  <a:lnTo>
                    <a:pt x="150" y="782"/>
                  </a:lnTo>
                  <a:lnTo>
                    <a:pt x="166" y="782"/>
                  </a:lnTo>
                  <a:lnTo>
                    <a:pt x="182" y="745"/>
                  </a:lnTo>
                  <a:lnTo>
                    <a:pt x="223" y="714"/>
                  </a:lnTo>
                  <a:lnTo>
                    <a:pt x="264" y="699"/>
                  </a:lnTo>
                  <a:lnTo>
                    <a:pt x="249" y="699"/>
                  </a:lnTo>
                  <a:lnTo>
                    <a:pt x="280" y="662"/>
                  </a:lnTo>
                  <a:lnTo>
                    <a:pt x="317" y="652"/>
                  </a:lnTo>
                  <a:lnTo>
                    <a:pt x="305" y="678"/>
                  </a:lnTo>
                  <a:lnTo>
                    <a:pt x="342" y="678"/>
                  </a:lnTo>
                  <a:lnTo>
                    <a:pt x="389" y="647"/>
                  </a:lnTo>
                  <a:lnTo>
                    <a:pt x="409" y="652"/>
                  </a:lnTo>
                  <a:lnTo>
                    <a:pt x="466" y="631"/>
                  </a:lnTo>
                  <a:lnTo>
                    <a:pt x="482" y="590"/>
                  </a:lnTo>
                  <a:lnTo>
                    <a:pt x="482" y="564"/>
                  </a:lnTo>
                  <a:lnTo>
                    <a:pt x="518" y="543"/>
                  </a:lnTo>
                  <a:lnTo>
                    <a:pt x="523" y="523"/>
                  </a:lnTo>
                  <a:lnTo>
                    <a:pt x="497" y="527"/>
                  </a:lnTo>
                  <a:lnTo>
                    <a:pt x="435" y="554"/>
                  </a:lnTo>
                  <a:lnTo>
                    <a:pt x="415" y="539"/>
                  </a:lnTo>
                  <a:lnTo>
                    <a:pt x="399" y="523"/>
                  </a:lnTo>
                  <a:lnTo>
                    <a:pt x="358" y="523"/>
                  </a:lnTo>
                  <a:lnTo>
                    <a:pt x="317" y="486"/>
                  </a:lnTo>
                  <a:lnTo>
                    <a:pt x="332" y="455"/>
                  </a:lnTo>
                  <a:lnTo>
                    <a:pt x="332" y="414"/>
                  </a:lnTo>
                  <a:lnTo>
                    <a:pt x="347" y="429"/>
                  </a:lnTo>
                  <a:lnTo>
                    <a:pt x="368" y="445"/>
                  </a:lnTo>
                  <a:lnTo>
                    <a:pt x="389" y="435"/>
                  </a:lnTo>
                  <a:lnTo>
                    <a:pt x="368" y="429"/>
                  </a:lnTo>
                  <a:lnTo>
                    <a:pt x="332" y="394"/>
                  </a:lnTo>
                  <a:lnTo>
                    <a:pt x="317" y="378"/>
                  </a:lnTo>
                  <a:lnTo>
                    <a:pt x="327" y="351"/>
                  </a:lnTo>
                  <a:lnTo>
                    <a:pt x="332" y="351"/>
                  </a:lnTo>
                  <a:lnTo>
                    <a:pt x="425" y="326"/>
                  </a:lnTo>
                  <a:lnTo>
                    <a:pt x="425" y="337"/>
                  </a:lnTo>
                  <a:lnTo>
                    <a:pt x="450" y="337"/>
                  </a:lnTo>
                  <a:lnTo>
                    <a:pt x="450" y="326"/>
                  </a:lnTo>
                  <a:lnTo>
                    <a:pt x="507" y="305"/>
                  </a:lnTo>
                  <a:lnTo>
                    <a:pt x="544" y="310"/>
                  </a:lnTo>
                  <a:lnTo>
                    <a:pt x="518" y="337"/>
                  </a:lnTo>
                  <a:lnTo>
                    <a:pt x="507" y="362"/>
                  </a:lnTo>
                  <a:lnTo>
                    <a:pt x="575" y="394"/>
                  </a:lnTo>
                  <a:lnTo>
                    <a:pt x="606" y="378"/>
                  </a:lnTo>
                  <a:lnTo>
                    <a:pt x="601" y="404"/>
                  </a:lnTo>
                  <a:lnTo>
                    <a:pt x="616" y="378"/>
                  </a:lnTo>
                  <a:lnTo>
                    <a:pt x="606" y="362"/>
                  </a:lnTo>
                  <a:lnTo>
                    <a:pt x="591" y="362"/>
                  </a:lnTo>
                  <a:lnTo>
                    <a:pt x="606" y="305"/>
                  </a:lnTo>
                  <a:lnTo>
                    <a:pt x="616" y="305"/>
                  </a:lnTo>
                  <a:lnTo>
                    <a:pt x="616" y="347"/>
                  </a:lnTo>
                  <a:lnTo>
                    <a:pt x="632" y="367"/>
                  </a:lnTo>
                  <a:lnTo>
                    <a:pt x="669" y="378"/>
                  </a:lnTo>
                  <a:lnTo>
                    <a:pt x="694" y="351"/>
                  </a:lnTo>
                  <a:lnTo>
                    <a:pt x="632" y="337"/>
                  </a:lnTo>
                  <a:lnTo>
                    <a:pt x="626" y="326"/>
                  </a:lnTo>
                  <a:lnTo>
                    <a:pt x="653" y="305"/>
                  </a:lnTo>
                  <a:lnTo>
                    <a:pt x="585" y="269"/>
                  </a:lnTo>
                  <a:lnTo>
                    <a:pt x="601" y="212"/>
                  </a:lnTo>
                  <a:lnTo>
                    <a:pt x="575" y="129"/>
                  </a:lnTo>
                  <a:lnTo>
                    <a:pt x="601" y="129"/>
                  </a:lnTo>
                  <a:lnTo>
                    <a:pt x="642" y="88"/>
                  </a:lnTo>
                  <a:lnTo>
                    <a:pt x="658" y="104"/>
                  </a:lnTo>
                  <a:lnTo>
                    <a:pt x="715" y="108"/>
                  </a:lnTo>
                  <a:lnTo>
                    <a:pt x="777" y="93"/>
                  </a:lnTo>
                  <a:lnTo>
                    <a:pt x="818" y="62"/>
                  </a:lnTo>
                  <a:lnTo>
                    <a:pt x="902" y="26"/>
                  </a:lnTo>
                  <a:lnTo>
                    <a:pt x="984" y="19"/>
                  </a:lnTo>
                  <a:lnTo>
                    <a:pt x="969" y="51"/>
                  </a:lnTo>
                  <a:lnTo>
                    <a:pt x="1000" y="36"/>
                  </a:lnTo>
                  <a:lnTo>
                    <a:pt x="1000" y="19"/>
                  </a:lnTo>
                  <a:lnTo>
                    <a:pt x="1047" y="0"/>
                  </a:lnTo>
                  <a:lnTo>
                    <a:pt x="1092" y="26"/>
                  </a:lnTo>
                  <a:lnTo>
                    <a:pt x="1176" y="0"/>
                  </a:lnTo>
                  <a:lnTo>
                    <a:pt x="1186" y="26"/>
                  </a:lnTo>
                  <a:lnTo>
                    <a:pt x="1135" y="51"/>
                  </a:lnTo>
                  <a:lnTo>
                    <a:pt x="1202" y="41"/>
                  </a:lnTo>
                  <a:lnTo>
                    <a:pt x="1196" y="77"/>
                  </a:lnTo>
                  <a:lnTo>
                    <a:pt x="1217" y="67"/>
                  </a:lnTo>
                  <a:lnTo>
                    <a:pt x="1243" y="77"/>
                  </a:lnTo>
                  <a:lnTo>
                    <a:pt x="1268" y="104"/>
                  </a:lnTo>
                  <a:lnTo>
                    <a:pt x="1243" y="108"/>
                  </a:lnTo>
                  <a:lnTo>
                    <a:pt x="1264" y="129"/>
                  </a:lnTo>
                  <a:lnTo>
                    <a:pt x="1243" y="129"/>
                  </a:lnTo>
                  <a:lnTo>
                    <a:pt x="1280" y="145"/>
                  </a:lnTo>
                  <a:lnTo>
                    <a:pt x="1253" y="176"/>
                  </a:lnTo>
                  <a:lnTo>
                    <a:pt x="1321" y="145"/>
                  </a:lnTo>
                  <a:lnTo>
                    <a:pt x="1347" y="149"/>
                  </a:lnTo>
                  <a:lnTo>
                    <a:pt x="1362" y="161"/>
                  </a:lnTo>
                  <a:lnTo>
                    <a:pt x="1378" y="196"/>
                  </a:lnTo>
                  <a:lnTo>
                    <a:pt x="1378" y="212"/>
                  </a:lnTo>
                  <a:lnTo>
                    <a:pt x="1419" y="212"/>
                  </a:lnTo>
                  <a:lnTo>
                    <a:pt x="1445" y="243"/>
                  </a:lnTo>
                  <a:lnTo>
                    <a:pt x="1501" y="253"/>
                  </a:lnTo>
                  <a:lnTo>
                    <a:pt x="1564" y="321"/>
                  </a:lnTo>
                </a:path>
              </a:pathLst>
            </a:custGeom>
            <a:solidFill>
              <a:schemeClr val="bg1"/>
            </a:solidFill>
            <a:ln w="324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234" name="Freeform 233"/>
            <p:cNvSpPr>
              <a:spLocks noChangeArrowheads="1"/>
            </p:cNvSpPr>
            <p:nvPr/>
          </p:nvSpPr>
          <p:spPr bwMode="auto">
            <a:xfrm>
              <a:off x="2755329" y="5513388"/>
              <a:ext cx="46038" cy="42862"/>
            </a:xfrm>
            <a:custGeom>
              <a:avLst/>
              <a:gdLst>
                <a:gd name="T0" fmla="*/ 16 w 74"/>
                <a:gd name="T1" fmla="*/ 67 h 68"/>
                <a:gd name="T2" fmla="*/ 0 w 74"/>
                <a:gd name="T3" fmla="*/ 46 h 68"/>
                <a:gd name="T4" fmla="*/ 16 w 74"/>
                <a:gd name="T5" fmla="*/ 20 h 68"/>
                <a:gd name="T6" fmla="*/ 26 w 74"/>
                <a:gd name="T7" fmla="*/ 0 h 68"/>
                <a:gd name="T8" fmla="*/ 41 w 74"/>
                <a:gd name="T9" fmla="*/ 0 h 68"/>
                <a:gd name="T10" fmla="*/ 57 w 74"/>
                <a:gd name="T11" fmla="*/ 0 h 68"/>
                <a:gd name="T12" fmla="*/ 68 w 74"/>
                <a:gd name="T13" fmla="*/ 16 h 68"/>
                <a:gd name="T14" fmla="*/ 73 w 74"/>
                <a:gd name="T15" fmla="*/ 20 h 68"/>
                <a:gd name="T16" fmla="*/ 41 w 74"/>
                <a:gd name="T17" fmla="*/ 41 h 68"/>
                <a:gd name="T18" fmla="*/ 16 w 74"/>
                <a:gd name="T19" fmla="*/ 67 h 68"/>
                <a:gd name="T20" fmla="*/ 16 w 74"/>
                <a:gd name="T21" fmla="*/ 67 h 6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4"/>
                <a:gd name="T34" fmla="*/ 0 h 68"/>
                <a:gd name="T35" fmla="*/ 74 w 74"/>
                <a:gd name="T36" fmla="*/ 68 h 6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4" h="68">
                  <a:moveTo>
                    <a:pt x="16" y="67"/>
                  </a:moveTo>
                  <a:lnTo>
                    <a:pt x="0" y="46"/>
                  </a:lnTo>
                  <a:lnTo>
                    <a:pt x="16" y="20"/>
                  </a:lnTo>
                  <a:lnTo>
                    <a:pt x="26" y="0"/>
                  </a:lnTo>
                  <a:lnTo>
                    <a:pt x="41" y="0"/>
                  </a:lnTo>
                  <a:lnTo>
                    <a:pt x="57" y="0"/>
                  </a:lnTo>
                  <a:lnTo>
                    <a:pt x="68" y="16"/>
                  </a:lnTo>
                  <a:lnTo>
                    <a:pt x="73" y="20"/>
                  </a:lnTo>
                  <a:lnTo>
                    <a:pt x="41" y="41"/>
                  </a:lnTo>
                  <a:lnTo>
                    <a:pt x="16" y="67"/>
                  </a:lnTo>
                </a:path>
              </a:pathLst>
            </a:custGeom>
            <a:solidFill>
              <a:schemeClr val="bg1"/>
            </a:solidFill>
            <a:ln w="324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235" name="Freeform 234"/>
            <p:cNvSpPr>
              <a:spLocks noChangeArrowheads="1"/>
            </p:cNvSpPr>
            <p:nvPr/>
          </p:nvSpPr>
          <p:spPr bwMode="auto">
            <a:xfrm>
              <a:off x="2721992" y="5516563"/>
              <a:ext cx="36512" cy="34925"/>
            </a:xfrm>
            <a:custGeom>
              <a:avLst/>
              <a:gdLst>
                <a:gd name="T0" fmla="*/ 16 w 58"/>
                <a:gd name="T1" fmla="*/ 53 h 54"/>
                <a:gd name="T2" fmla="*/ 0 w 58"/>
                <a:gd name="T3" fmla="*/ 42 h 54"/>
                <a:gd name="T4" fmla="*/ 10 w 58"/>
                <a:gd name="T5" fmla="*/ 0 h 54"/>
                <a:gd name="T6" fmla="*/ 57 w 58"/>
                <a:gd name="T7" fmla="*/ 0 h 54"/>
                <a:gd name="T8" fmla="*/ 41 w 58"/>
                <a:gd name="T9" fmla="*/ 37 h 54"/>
                <a:gd name="T10" fmla="*/ 16 w 58"/>
                <a:gd name="T11" fmla="*/ 53 h 54"/>
                <a:gd name="T12" fmla="*/ 16 w 58"/>
                <a:gd name="T13" fmla="*/ 53 h 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8"/>
                <a:gd name="T22" fmla="*/ 0 h 54"/>
                <a:gd name="T23" fmla="*/ 58 w 58"/>
                <a:gd name="T24" fmla="*/ 54 h 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8" h="54">
                  <a:moveTo>
                    <a:pt x="16" y="53"/>
                  </a:moveTo>
                  <a:lnTo>
                    <a:pt x="0" y="42"/>
                  </a:lnTo>
                  <a:lnTo>
                    <a:pt x="10" y="0"/>
                  </a:lnTo>
                  <a:lnTo>
                    <a:pt x="57" y="0"/>
                  </a:lnTo>
                  <a:lnTo>
                    <a:pt x="41" y="37"/>
                  </a:lnTo>
                  <a:lnTo>
                    <a:pt x="16" y="53"/>
                  </a:lnTo>
                </a:path>
              </a:pathLst>
            </a:custGeom>
            <a:solidFill>
              <a:schemeClr val="bg1"/>
            </a:solidFill>
            <a:ln w="324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236" name="Freeform 235" descr="Diagonales larges vers le bas"/>
            <p:cNvSpPr>
              <a:spLocks noChangeArrowheads="1"/>
            </p:cNvSpPr>
            <p:nvPr/>
          </p:nvSpPr>
          <p:spPr bwMode="auto">
            <a:xfrm>
              <a:off x="2739454" y="3706813"/>
              <a:ext cx="77788" cy="107950"/>
            </a:xfrm>
            <a:custGeom>
              <a:avLst/>
              <a:gdLst>
                <a:gd name="T0" fmla="*/ 31 w 125"/>
                <a:gd name="T1" fmla="*/ 0 h 173"/>
                <a:gd name="T2" fmla="*/ 73 w 125"/>
                <a:gd name="T3" fmla="*/ 16 h 173"/>
                <a:gd name="T4" fmla="*/ 114 w 125"/>
                <a:gd name="T5" fmla="*/ 52 h 173"/>
                <a:gd name="T6" fmla="*/ 124 w 125"/>
                <a:gd name="T7" fmla="*/ 78 h 173"/>
                <a:gd name="T8" fmla="*/ 109 w 125"/>
                <a:gd name="T9" fmla="*/ 119 h 173"/>
                <a:gd name="T10" fmla="*/ 83 w 125"/>
                <a:gd name="T11" fmla="*/ 161 h 173"/>
                <a:gd name="T12" fmla="*/ 31 w 125"/>
                <a:gd name="T13" fmla="*/ 172 h 173"/>
                <a:gd name="T14" fmla="*/ 0 w 125"/>
                <a:gd name="T15" fmla="*/ 151 h 173"/>
                <a:gd name="T16" fmla="*/ 26 w 125"/>
                <a:gd name="T17" fmla="*/ 109 h 173"/>
                <a:gd name="T18" fmla="*/ 16 w 125"/>
                <a:gd name="T19" fmla="*/ 84 h 173"/>
                <a:gd name="T20" fmla="*/ 6 w 125"/>
                <a:gd name="T21" fmla="*/ 27 h 173"/>
                <a:gd name="T22" fmla="*/ 31 w 125"/>
                <a:gd name="T23" fmla="*/ 0 h 173"/>
                <a:gd name="T24" fmla="*/ 31 w 125"/>
                <a:gd name="T25" fmla="*/ 0 h 1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5"/>
                <a:gd name="T40" fmla="*/ 0 h 173"/>
                <a:gd name="T41" fmla="*/ 125 w 125"/>
                <a:gd name="T42" fmla="*/ 173 h 1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5" h="173">
                  <a:moveTo>
                    <a:pt x="31" y="0"/>
                  </a:moveTo>
                  <a:lnTo>
                    <a:pt x="73" y="16"/>
                  </a:lnTo>
                  <a:lnTo>
                    <a:pt x="114" y="52"/>
                  </a:lnTo>
                  <a:lnTo>
                    <a:pt x="124" y="78"/>
                  </a:lnTo>
                  <a:lnTo>
                    <a:pt x="109" y="119"/>
                  </a:lnTo>
                  <a:lnTo>
                    <a:pt x="83" y="161"/>
                  </a:lnTo>
                  <a:lnTo>
                    <a:pt x="31" y="172"/>
                  </a:lnTo>
                  <a:lnTo>
                    <a:pt x="0" y="151"/>
                  </a:lnTo>
                  <a:lnTo>
                    <a:pt x="26" y="109"/>
                  </a:lnTo>
                  <a:lnTo>
                    <a:pt x="16" y="84"/>
                  </a:lnTo>
                  <a:lnTo>
                    <a:pt x="6" y="27"/>
                  </a:lnTo>
                  <a:lnTo>
                    <a:pt x="31" y="0"/>
                  </a:lnTo>
                </a:path>
              </a:pathLst>
            </a:custGeom>
            <a:solidFill>
              <a:schemeClr val="bg1"/>
            </a:solidFill>
            <a:ln w="324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237" name="Freeform 236"/>
            <p:cNvSpPr>
              <a:spLocks noChangeArrowheads="1"/>
            </p:cNvSpPr>
            <p:nvPr/>
          </p:nvSpPr>
          <p:spPr bwMode="auto">
            <a:xfrm>
              <a:off x="2396554" y="3332163"/>
              <a:ext cx="49213" cy="19050"/>
            </a:xfrm>
            <a:custGeom>
              <a:avLst/>
              <a:gdLst>
                <a:gd name="T0" fmla="*/ 62 w 78"/>
                <a:gd name="T1" fmla="*/ 31 h 32"/>
                <a:gd name="T2" fmla="*/ 0 w 78"/>
                <a:gd name="T3" fmla="*/ 21 h 32"/>
                <a:gd name="T4" fmla="*/ 10 w 78"/>
                <a:gd name="T5" fmla="*/ 0 h 32"/>
                <a:gd name="T6" fmla="*/ 51 w 78"/>
                <a:gd name="T7" fmla="*/ 6 h 32"/>
                <a:gd name="T8" fmla="*/ 77 w 78"/>
                <a:gd name="T9" fmla="*/ 15 h 32"/>
                <a:gd name="T10" fmla="*/ 62 w 78"/>
                <a:gd name="T11" fmla="*/ 31 h 32"/>
                <a:gd name="T12" fmla="*/ 62 w 78"/>
                <a:gd name="T13" fmla="*/ 31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8"/>
                <a:gd name="T22" fmla="*/ 0 h 32"/>
                <a:gd name="T23" fmla="*/ 78 w 78"/>
                <a:gd name="T24" fmla="*/ 32 h 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8" h="32">
                  <a:moveTo>
                    <a:pt x="62" y="31"/>
                  </a:moveTo>
                  <a:lnTo>
                    <a:pt x="0" y="21"/>
                  </a:lnTo>
                  <a:lnTo>
                    <a:pt x="10" y="0"/>
                  </a:lnTo>
                  <a:lnTo>
                    <a:pt x="51" y="6"/>
                  </a:lnTo>
                  <a:lnTo>
                    <a:pt x="77" y="15"/>
                  </a:lnTo>
                  <a:lnTo>
                    <a:pt x="62" y="31"/>
                  </a:lnTo>
                </a:path>
              </a:pathLst>
            </a:custGeom>
            <a:solidFill>
              <a:schemeClr val="bg1"/>
            </a:solidFill>
            <a:ln w="324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238" name="Freeform 237" descr="Diagonales larges vers le bas"/>
            <p:cNvSpPr>
              <a:spLocks noChangeArrowheads="1"/>
            </p:cNvSpPr>
            <p:nvPr/>
          </p:nvSpPr>
          <p:spPr bwMode="auto">
            <a:xfrm>
              <a:off x="8265542" y="3979863"/>
              <a:ext cx="269875" cy="236537"/>
            </a:xfrm>
            <a:custGeom>
              <a:avLst/>
              <a:gdLst>
                <a:gd name="T0" fmla="*/ 0 w 426"/>
                <a:gd name="T1" fmla="*/ 300 h 373"/>
                <a:gd name="T2" fmla="*/ 6 w 426"/>
                <a:gd name="T3" fmla="*/ 0 h 373"/>
                <a:gd name="T4" fmla="*/ 47 w 426"/>
                <a:gd name="T5" fmla="*/ 16 h 373"/>
                <a:gd name="T6" fmla="*/ 109 w 426"/>
                <a:gd name="T7" fmla="*/ 31 h 373"/>
                <a:gd name="T8" fmla="*/ 141 w 426"/>
                <a:gd name="T9" fmla="*/ 47 h 373"/>
                <a:gd name="T10" fmla="*/ 151 w 426"/>
                <a:gd name="T11" fmla="*/ 47 h 373"/>
                <a:gd name="T12" fmla="*/ 182 w 426"/>
                <a:gd name="T13" fmla="*/ 72 h 373"/>
                <a:gd name="T14" fmla="*/ 197 w 426"/>
                <a:gd name="T15" fmla="*/ 72 h 373"/>
                <a:gd name="T16" fmla="*/ 219 w 426"/>
                <a:gd name="T17" fmla="*/ 88 h 373"/>
                <a:gd name="T18" fmla="*/ 219 w 426"/>
                <a:gd name="T19" fmla="*/ 124 h 373"/>
                <a:gd name="T20" fmla="*/ 291 w 426"/>
                <a:gd name="T21" fmla="*/ 149 h 373"/>
                <a:gd name="T22" fmla="*/ 307 w 426"/>
                <a:gd name="T23" fmla="*/ 180 h 373"/>
                <a:gd name="T24" fmla="*/ 264 w 426"/>
                <a:gd name="T25" fmla="*/ 192 h 373"/>
                <a:gd name="T26" fmla="*/ 280 w 426"/>
                <a:gd name="T27" fmla="*/ 222 h 373"/>
                <a:gd name="T28" fmla="*/ 317 w 426"/>
                <a:gd name="T29" fmla="*/ 248 h 373"/>
                <a:gd name="T30" fmla="*/ 327 w 426"/>
                <a:gd name="T31" fmla="*/ 258 h 373"/>
                <a:gd name="T32" fmla="*/ 332 w 426"/>
                <a:gd name="T33" fmla="*/ 274 h 373"/>
                <a:gd name="T34" fmla="*/ 332 w 426"/>
                <a:gd name="T35" fmla="*/ 300 h 373"/>
                <a:gd name="T36" fmla="*/ 368 w 426"/>
                <a:gd name="T37" fmla="*/ 300 h 373"/>
                <a:gd name="T38" fmla="*/ 374 w 426"/>
                <a:gd name="T39" fmla="*/ 305 h 373"/>
                <a:gd name="T40" fmla="*/ 368 w 426"/>
                <a:gd name="T41" fmla="*/ 315 h 373"/>
                <a:gd name="T42" fmla="*/ 399 w 426"/>
                <a:gd name="T43" fmla="*/ 325 h 373"/>
                <a:gd name="T44" fmla="*/ 389 w 426"/>
                <a:gd name="T45" fmla="*/ 341 h 373"/>
                <a:gd name="T46" fmla="*/ 409 w 426"/>
                <a:gd name="T47" fmla="*/ 351 h 373"/>
                <a:gd name="T48" fmla="*/ 425 w 426"/>
                <a:gd name="T49" fmla="*/ 356 h 373"/>
                <a:gd name="T50" fmla="*/ 409 w 426"/>
                <a:gd name="T51" fmla="*/ 366 h 373"/>
                <a:gd name="T52" fmla="*/ 425 w 426"/>
                <a:gd name="T53" fmla="*/ 366 h 373"/>
                <a:gd name="T54" fmla="*/ 425 w 426"/>
                <a:gd name="T55" fmla="*/ 372 h 373"/>
                <a:gd name="T56" fmla="*/ 399 w 426"/>
                <a:gd name="T57" fmla="*/ 372 h 373"/>
                <a:gd name="T58" fmla="*/ 399 w 426"/>
                <a:gd name="T59" fmla="*/ 366 h 373"/>
                <a:gd name="T60" fmla="*/ 327 w 426"/>
                <a:gd name="T61" fmla="*/ 351 h 373"/>
                <a:gd name="T62" fmla="*/ 307 w 426"/>
                <a:gd name="T63" fmla="*/ 351 h 373"/>
                <a:gd name="T64" fmla="*/ 264 w 426"/>
                <a:gd name="T65" fmla="*/ 315 h 373"/>
                <a:gd name="T66" fmla="*/ 260 w 426"/>
                <a:gd name="T67" fmla="*/ 300 h 373"/>
                <a:gd name="T68" fmla="*/ 249 w 426"/>
                <a:gd name="T69" fmla="*/ 300 h 373"/>
                <a:gd name="T70" fmla="*/ 239 w 426"/>
                <a:gd name="T71" fmla="*/ 284 h 373"/>
                <a:gd name="T72" fmla="*/ 219 w 426"/>
                <a:gd name="T73" fmla="*/ 243 h 373"/>
                <a:gd name="T74" fmla="*/ 207 w 426"/>
                <a:gd name="T75" fmla="*/ 243 h 373"/>
                <a:gd name="T76" fmla="*/ 197 w 426"/>
                <a:gd name="T77" fmla="*/ 243 h 373"/>
                <a:gd name="T78" fmla="*/ 172 w 426"/>
                <a:gd name="T79" fmla="*/ 243 h 373"/>
                <a:gd name="T80" fmla="*/ 166 w 426"/>
                <a:gd name="T81" fmla="*/ 222 h 373"/>
                <a:gd name="T82" fmla="*/ 156 w 426"/>
                <a:gd name="T83" fmla="*/ 222 h 373"/>
                <a:gd name="T84" fmla="*/ 151 w 426"/>
                <a:gd name="T85" fmla="*/ 233 h 373"/>
                <a:gd name="T86" fmla="*/ 141 w 426"/>
                <a:gd name="T87" fmla="*/ 233 h 373"/>
                <a:gd name="T88" fmla="*/ 125 w 426"/>
                <a:gd name="T89" fmla="*/ 222 h 373"/>
                <a:gd name="T90" fmla="*/ 130 w 426"/>
                <a:gd name="T91" fmla="*/ 248 h 373"/>
                <a:gd name="T92" fmla="*/ 115 w 426"/>
                <a:gd name="T93" fmla="*/ 248 h 373"/>
                <a:gd name="T94" fmla="*/ 115 w 426"/>
                <a:gd name="T95" fmla="*/ 258 h 373"/>
                <a:gd name="T96" fmla="*/ 74 w 426"/>
                <a:gd name="T97" fmla="*/ 258 h 373"/>
                <a:gd name="T98" fmla="*/ 88 w 426"/>
                <a:gd name="T99" fmla="*/ 264 h 373"/>
                <a:gd name="T100" fmla="*/ 109 w 426"/>
                <a:gd name="T101" fmla="*/ 289 h 373"/>
                <a:gd name="T102" fmla="*/ 74 w 426"/>
                <a:gd name="T103" fmla="*/ 305 h 373"/>
                <a:gd name="T104" fmla="*/ 0 w 426"/>
                <a:gd name="T105" fmla="*/ 300 h 373"/>
                <a:gd name="T106" fmla="*/ 0 w 426"/>
                <a:gd name="T107" fmla="*/ 300 h 37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426"/>
                <a:gd name="T163" fmla="*/ 0 h 373"/>
                <a:gd name="T164" fmla="*/ 426 w 426"/>
                <a:gd name="T165" fmla="*/ 373 h 37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426" h="373">
                  <a:moveTo>
                    <a:pt x="0" y="300"/>
                  </a:moveTo>
                  <a:lnTo>
                    <a:pt x="6" y="0"/>
                  </a:lnTo>
                  <a:lnTo>
                    <a:pt x="47" y="16"/>
                  </a:lnTo>
                  <a:lnTo>
                    <a:pt x="109" y="31"/>
                  </a:lnTo>
                  <a:lnTo>
                    <a:pt x="141" y="47"/>
                  </a:lnTo>
                  <a:lnTo>
                    <a:pt x="151" y="47"/>
                  </a:lnTo>
                  <a:lnTo>
                    <a:pt x="182" y="72"/>
                  </a:lnTo>
                  <a:lnTo>
                    <a:pt x="197" y="72"/>
                  </a:lnTo>
                  <a:lnTo>
                    <a:pt x="219" y="88"/>
                  </a:lnTo>
                  <a:lnTo>
                    <a:pt x="219" y="124"/>
                  </a:lnTo>
                  <a:lnTo>
                    <a:pt x="291" y="149"/>
                  </a:lnTo>
                  <a:lnTo>
                    <a:pt x="307" y="180"/>
                  </a:lnTo>
                  <a:lnTo>
                    <a:pt x="264" y="192"/>
                  </a:lnTo>
                  <a:lnTo>
                    <a:pt x="280" y="222"/>
                  </a:lnTo>
                  <a:lnTo>
                    <a:pt x="317" y="248"/>
                  </a:lnTo>
                  <a:lnTo>
                    <a:pt x="327" y="258"/>
                  </a:lnTo>
                  <a:lnTo>
                    <a:pt x="332" y="274"/>
                  </a:lnTo>
                  <a:lnTo>
                    <a:pt x="332" y="300"/>
                  </a:lnTo>
                  <a:lnTo>
                    <a:pt x="368" y="300"/>
                  </a:lnTo>
                  <a:lnTo>
                    <a:pt x="374" y="305"/>
                  </a:lnTo>
                  <a:lnTo>
                    <a:pt x="368" y="315"/>
                  </a:lnTo>
                  <a:lnTo>
                    <a:pt x="399" y="325"/>
                  </a:lnTo>
                  <a:lnTo>
                    <a:pt x="389" y="341"/>
                  </a:lnTo>
                  <a:lnTo>
                    <a:pt x="409" y="351"/>
                  </a:lnTo>
                  <a:lnTo>
                    <a:pt x="425" y="356"/>
                  </a:lnTo>
                  <a:lnTo>
                    <a:pt x="409" y="366"/>
                  </a:lnTo>
                  <a:lnTo>
                    <a:pt x="425" y="366"/>
                  </a:lnTo>
                  <a:lnTo>
                    <a:pt x="425" y="372"/>
                  </a:lnTo>
                  <a:lnTo>
                    <a:pt x="399" y="372"/>
                  </a:lnTo>
                  <a:lnTo>
                    <a:pt x="399" y="366"/>
                  </a:lnTo>
                  <a:lnTo>
                    <a:pt x="327" y="351"/>
                  </a:lnTo>
                  <a:lnTo>
                    <a:pt x="307" y="351"/>
                  </a:lnTo>
                  <a:lnTo>
                    <a:pt x="264" y="315"/>
                  </a:lnTo>
                  <a:lnTo>
                    <a:pt x="260" y="300"/>
                  </a:lnTo>
                  <a:lnTo>
                    <a:pt x="249" y="300"/>
                  </a:lnTo>
                  <a:lnTo>
                    <a:pt x="239" y="284"/>
                  </a:lnTo>
                  <a:lnTo>
                    <a:pt x="219" y="243"/>
                  </a:lnTo>
                  <a:lnTo>
                    <a:pt x="207" y="243"/>
                  </a:lnTo>
                  <a:lnTo>
                    <a:pt x="197" y="243"/>
                  </a:lnTo>
                  <a:lnTo>
                    <a:pt x="172" y="243"/>
                  </a:lnTo>
                  <a:lnTo>
                    <a:pt x="166" y="222"/>
                  </a:lnTo>
                  <a:lnTo>
                    <a:pt x="156" y="222"/>
                  </a:lnTo>
                  <a:lnTo>
                    <a:pt x="151" y="233"/>
                  </a:lnTo>
                  <a:lnTo>
                    <a:pt x="141" y="233"/>
                  </a:lnTo>
                  <a:lnTo>
                    <a:pt x="125" y="222"/>
                  </a:lnTo>
                  <a:lnTo>
                    <a:pt x="130" y="248"/>
                  </a:lnTo>
                  <a:lnTo>
                    <a:pt x="115" y="248"/>
                  </a:lnTo>
                  <a:lnTo>
                    <a:pt x="115" y="258"/>
                  </a:lnTo>
                  <a:lnTo>
                    <a:pt x="74" y="258"/>
                  </a:lnTo>
                  <a:lnTo>
                    <a:pt x="88" y="264"/>
                  </a:lnTo>
                  <a:lnTo>
                    <a:pt x="109" y="289"/>
                  </a:lnTo>
                  <a:lnTo>
                    <a:pt x="74" y="305"/>
                  </a:lnTo>
                  <a:lnTo>
                    <a:pt x="0" y="300"/>
                  </a:lnTo>
                </a:path>
              </a:pathLst>
            </a:custGeom>
            <a:solidFill>
              <a:schemeClr val="bg1"/>
            </a:solidFill>
            <a:ln w="324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239" name="Freeform 238" descr="Diagonales larges vers le bas"/>
            <p:cNvSpPr>
              <a:spLocks noChangeArrowheads="1"/>
            </p:cNvSpPr>
            <p:nvPr/>
          </p:nvSpPr>
          <p:spPr bwMode="auto">
            <a:xfrm>
              <a:off x="8476679" y="4022725"/>
              <a:ext cx="119063" cy="61913"/>
            </a:xfrm>
            <a:custGeom>
              <a:avLst/>
              <a:gdLst>
                <a:gd name="T0" fmla="*/ 92 w 187"/>
                <a:gd name="T1" fmla="*/ 98 h 99"/>
                <a:gd name="T2" fmla="*/ 57 w 187"/>
                <a:gd name="T3" fmla="*/ 98 h 99"/>
                <a:gd name="T4" fmla="*/ 51 w 187"/>
                <a:gd name="T5" fmla="*/ 88 h 99"/>
                <a:gd name="T6" fmla="*/ 36 w 187"/>
                <a:gd name="T7" fmla="*/ 88 h 99"/>
                <a:gd name="T8" fmla="*/ 16 w 187"/>
                <a:gd name="T9" fmla="*/ 82 h 99"/>
                <a:gd name="T10" fmla="*/ 0 w 187"/>
                <a:gd name="T11" fmla="*/ 72 h 99"/>
                <a:gd name="T12" fmla="*/ 0 w 187"/>
                <a:gd name="T13" fmla="*/ 57 h 99"/>
                <a:gd name="T14" fmla="*/ 10 w 187"/>
                <a:gd name="T15" fmla="*/ 62 h 99"/>
                <a:gd name="T16" fmla="*/ 26 w 187"/>
                <a:gd name="T17" fmla="*/ 57 h 99"/>
                <a:gd name="T18" fmla="*/ 41 w 187"/>
                <a:gd name="T19" fmla="*/ 62 h 99"/>
                <a:gd name="T20" fmla="*/ 67 w 187"/>
                <a:gd name="T21" fmla="*/ 57 h 99"/>
                <a:gd name="T22" fmla="*/ 77 w 187"/>
                <a:gd name="T23" fmla="*/ 41 h 99"/>
                <a:gd name="T24" fmla="*/ 82 w 187"/>
                <a:gd name="T25" fmla="*/ 62 h 99"/>
                <a:gd name="T26" fmla="*/ 92 w 187"/>
                <a:gd name="T27" fmla="*/ 57 h 99"/>
                <a:gd name="T28" fmla="*/ 104 w 187"/>
                <a:gd name="T29" fmla="*/ 62 h 99"/>
                <a:gd name="T30" fmla="*/ 119 w 187"/>
                <a:gd name="T31" fmla="*/ 57 h 99"/>
                <a:gd name="T32" fmla="*/ 124 w 187"/>
                <a:gd name="T33" fmla="*/ 41 h 99"/>
                <a:gd name="T34" fmla="*/ 145 w 187"/>
                <a:gd name="T35" fmla="*/ 41 h 99"/>
                <a:gd name="T36" fmla="*/ 150 w 187"/>
                <a:gd name="T37" fmla="*/ 31 h 99"/>
                <a:gd name="T38" fmla="*/ 145 w 187"/>
                <a:gd name="T39" fmla="*/ 6 h 99"/>
                <a:gd name="T40" fmla="*/ 176 w 187"/>
                <a:gd name="T41" fmla="*/ 0 h 99"/>
                <a:gd name="T42" fmla="*/ 186 w 187"/>
                <a:gd name="T43" fmla="*/ 6 h 99"/>
                <a:gd name="T44" fmla="*/ 186 w 187"/>
                <a:gd name="T45" fmla="*/ 31 h 99"/>
                <a:gd name="T46" fmla="*/ 170 w 187"/>
                <a:gd name="T47" fmla="*/ 41 h 99"/>
                <a:gd name="T48" fmla="*/ 170 w 187"/>
                <a:gd name="T49" fmla="*/ 57 h 99"/>
                <a:gd name="T50" fmla="*/ 150 w 187"/>
                <a:gd name="T51" fmla="*/ 62 h 99"/>
                <a:gd name="T52" fmla="*/ 145 w 187"/>
                <a:gd name="T53" fmla="*/ 62 h 99"/>
                <a:gd name="T54" fmla="*/ 135 w 187"/>
                <a:gd name="T55" fmla="*/ 72 h 99"/>
                <a:gd name="T56" fmla="*/ 92 w 187"/>
                <a:gd name="T57" fmla="*/ 98 h 99"/>
                <a:gd name="T58" fmla="*/ 92 w 187"/>
                <a:gd name="T59" fmla="*/ 98 h 9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87"/>
                <a:gd name="T91" fmla="*/ 0 h 99"/>
                <a:gd name="T92" fmla="*/ 187 w 187"/>
                <a:gd name="T93" fmla="*/ 99 h 99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87" h="99">
                  <a:moveTo>
                    <a:pt x="92" y="98"/>
                  </a:moveTo>
                  <a:lnTo>
                    <a:pt x="57" y="98"/>
                  </a:lnTo>
                  <a:lnTo>
                    <a:pt x="51" y="88"/>
                  </a:lnTo>
                  <a:lnTo>
                    <a:pt x="36" y="88"/>
                  </a:lnTo>
                  <a:lnTo>
                    <a:pt x="16" y="82"/>
                  </a:lnTo>
                  <a:lnTo>
                    <a:pt x="0" y="72"/>
                  </a:lnTo>
                  <a:lnTo>
                    <a:pt x="0" y="57"/>
                  </a:lnTo>
                  <a:lnTo>
                    <a:pt x="10" y="62"/>
                  </a:lnTo>
                  <a:lnTo>
                    <a:pt x="26" y="57"/>
                  </a:lnTo>
                  <a:lnTo>
                    <a:pt x="41" y="62"/>
                  </a:lnTo>
                  <a:lnTo>
                    <a:pt x="67" y="57"/>
                  </a:lnTo>
                  <a:lnTo>
                    <a:pt x="77" y="41"/>
                  </a:lnTo>
                  <a:lnTo>
                    <a:pt x="82" y="62"/>
                  </a:lnTo>
                  <a:lnTo>
                    <a:pt x="92" y="57"/>
                  </a:lnTo>
                  <a:lnTo>
                    <a:pt x="104" y="62"/>
                  </a:lnTo>
                  <a:lnTo>
                    <a:pt x="119" y="57"/>
                  </a:lnTo>
                  <a:lnTo>
                    <a:pt x="124" y="41"/>
                  </a:lnTo>
                  <a:lnTo>
                    <a:pt x="145" y="41"/>
                  </a:lnTo>
                  <a:lnTo>
                    <a:pt x="150" y="31"/>
                  </a:lnTo>
                  <a:lnTo>
                    <a:pt x="145" y="6"/>
                  </a:lnTo>
                  <a:lnTo>
                    <a:pt x="176" y="0"/>
                  </a:lnTo>
                  <a:lnTo>
                    <a:pt x="186" y="6"/>
                  </a:lnTo>
                  <a:lnTo>
                    <a:pt x="186" y="31"/>
                  </a:lnTo>
                  <a:lnTo>
                    <a:pt x="170" y="41"/>
                  </a:lnTo>
                  <a:lnTo>
                    <a:pt x="170" y="57"/>
                  </a:lnTo>
                  <a:lnTo>
                    <a:pt x="150" y="62"/>
                  </a:lnTo>
                  <a:lnTo>
                    <a:pt x="145" y="62"/>
                  </a:lnTo>
                  <a:lnTo>
                    <a:pt x="135" y="72"/>
                  </a:lnTo>
                  <a:lnTo>
                    <a:pt x="92" y="98"/>
                  </a:lnTo>
                </a:path>
              </a:pathLst>
            </a:custGeom>
            <a:solidFill>
              <a:schemeClr val="bg1"/>
            </a:solidFill>
            <a:ln w="324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240" name="Freeform 239"/>
            <p:cNvSpPr>
              <a:spLocks noChangeArrowheads="1"/>
            </p:cNvSpPr>
            <p:nvPr/>
          </p:nvSpPr>
          <p:spPr bwMode="auto">
            <a:xfrm>
              <a:off x="8546529" y="3973513"/>
              <a:ext cx="65088" cy="68262"/>
            </a:xfrm>
            <a:custGeom>
              <a:avLst/>
              <a:gdLst>
                <a:gd name="T0" fmla="*/ 94 w 105"/>
                <a:gd name="T1" fmla="*/ 109 h 110"/>
                <a:gd name="T2" fmla="*/ 94 w 105"/>
                <a:gd name="T3" fmla="*/ 93 h 110"/>
                <a:gd name="T4" fmla="*/ 84 w 105"/>
                <a:gd name="T5" fmla="*/ 68 h 110"/>
                <a:gd name="T6" fmla="*/ 63 w 105"/>
                <a:gd name="T7" fmla="*/ 42 h 110"/>
                <a:gd name="T8" fmla="*/ 16 w 105"/>
                <a:gd name="T9" fmla="*/ 16 h 110"/>
                <a:gd name="T10" fmla="*/ 0 w 105"/>
                <a:gd name="T11" fmla="*/ 11 h 110"/>
                <a:gd name="T12" fmla="*/ 0 w 105"/>
                <a:gd name="T13" fmla="*/ 0 h 110"/>
                <a:gd name="T14" fmla="*/ 68 w 105"/>
                <a:gd name="T15" fmla="*/ 31 h 110"/>
                <a:gd name="T16" fmla="*/ 94 w 105"/>
                <a:gd name="T17" fmla="*/ 58 h 110"/>
                <a:gd name="T18" fmla="*/ 94 w 105"/>
                <a:gd name="T19" fmla="*/ 68 h 110"/>
                <a:gd name="T20" fmla="*/ 104 w 105"/>
                <a:gd name="T21" fmla="*/ 93 h 110"/>
                <a:gd name="T22" fmla="*/ 94 w 105"/>
                <a:gd name="T23" fmla="*/ 109 h 110"/>
                <a:gd name="T24" fmla="*/ 94 w 105"/>
                <a:gd name="T25" fmla="*/ 109 h 11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5"/>
                <a:gd name="T40" fmla="*/ 0 h 110"/>
                <a:gd name="T41" fmla="*/ 105 w 105"/>
                <a:gd name="T42" fmla="*/ 110 h 11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5" h="110">
                  <a:moveTo>
                    <a:pt x="94" y="109"/>
                  </a:moveTo>
                  <a:lnTo>
                    <a:pt x="94" y="93"/>
                  </a:lnTo>
                  <a:lnTo>
                    <a:pt x="84" y="68"/>
                  </a:lnTo>
                  <a:lnTo>
                    <a:pt x="63" y="42"/>
                  </a:lnTo>
                  <a:lnTo>
                    <a:pt x="16" y="16"/>
                  </a:lnTo>
                  <a:lnTo>
                    <a:pt x="0" y="11"/>
                  </a:lnTo>
                  <a:lnTo>
                    <a:pt x="0" y="0"/>
                  </a:lnTo>
                  <a:lnTo>
                    <a:pt x="68" y="31"/>
                  </a:lnTo>
                  <a:lnTo>
                    <a:pt x="94" y="58"/>
                  </a:lnTo>
                  <a:lnTo>
                    <a:pt x="94" y="68"/>
                  </a:lnTo>
                  <a:lnTo>
                    <a:pt x="104" y="93"/>
                  </a:lnTo>
                  <a:lnTo>
                    <a:pt x="94" y="109"/>
                  </a:lnTo>
                </a:path>
              </a:pathLst>
            </a:custGeom>
            <a:solidFill>
              <a:schemeClr val="bg1"/>
            </a:solidFill>
            <a:ln w="324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241" name="Freeform 240"/>
            <p:cNvSpPr>
              <a:spLocks noChangeArrowheads="1"/>
            </p:cNvSpPr>
            <p:nvPr/>
          </p:nvSpPr>
          <p:spPr bwMode="auto">
            <a:xfrm>
              <a:off x="8654479" y="4048125"/>
              <a:ext cx="36513" cy="53975"/>
            </a:xfrm>
            <a:custGeom>
              <a:avLst/>
              <a:gdLst>
                <a:gd name="T0" fmla="*/ 57 w 58"/>
                <a:gd name="T1" fmla="*/ 84 h 85"/>
                <a:gd name="T2" fmla="*/ 31 w 58"/>
                <a:gd name="T3" fmla="*/ 84 h 85"/>
                <a:gd name="T4" fmla="*/ 20 w 58"/>
                <a:gd name="T5" fmla="*/ 57 h 85"/>
                <a:gd name="T6" fmla="*/ 4 w 58"/>
                <a:gd name="T7" fmla="*/ 47 h 85"/>
                <a:gd name="T8" fmla="*/ 4 w 58"/>
                <a:gd name="T9" fmla="*/ 21 h 85"/>
                <a:gd name="T10" fmla="*/ 0 w 58"/>
                <a:gd name="T11" fmla="*/ 16 h 85"/>
                <a:gd name="T12" fmla="*/ 0 w 58"/>
                <a:gd name="T13" fmla="*/ 0 h 85"/>
                <a:gd name="T14" fmla="*/ 4 w 58"/>
                <a:gd name="T15" fmla="*/ 16 h 85"/>
                <a:gd name="T16" fmla="*/ 16 w 58"/>
                <a:gd name="T17" fmla="*/ 21 h 85"/>
                <a:gd name="T18" fmla="*/ 31 w 58"/>
                <a:gd name="T19" fmla="*/ 31 h 85"/>
                <a:gd name="T20" fmla="*/ 41 w 58"/>
                <a:gd name="T21" fmla="*/ 47 h 85"/>
                <a:gd name="T22" fmla="*/ 46 w 58"/>
                <a:gd name="T23" fmla="*/ 57 h 85"/>
                <a:gd name="T24" fmla="*/ 57 w 58"/>
                <a:gd name="T25" fmla="*/ 73 h 85"/>
                <a:gd name="T26" fmla="*/ 57 w 58"/>
                <a:gd name="T27" fmla="*/ 84 h 85"/>
                <a:gd name="T28" fmla="*/ 57 w 58"/>
                <a:gd name="T29" fmla="*/ 84 h 8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8"/>
                <a:gd name="T46" fmla="*/ 0 h 85"/>
                <a:gd name="T47" fmla="*/ 58 w 58"/>
                <a:gd name="T48" fmla="*/ 85 h 8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8" h="85">
                  <a:moveTo>
                    <a:pt x="57" y="84"/>
                  </a:moveTo>
                  <a:lnTo>
                    <a:pt x="31" y="84"/>
                  </a:lnTo>
                  <a:lnTo>
                    <a:pt x="20" y="57"/>
                  </a:lnTo>
                  <a:lnTo>
                    <a:pt x="4" y="47"/>
                  </a:lnTo>
                  <a:lnTo>
                    <a:pt x="4" y="21"/>
                  </a:lnTo>
                  <a:lnTo>
                    <a:pt x="0" y="16"/>
                  </a:lnTo>
                  <a:lnTo>
                    <a:pt x="0" y="0"/>
                  </a:lnTo>
                  <a:lnTo>
                    <a:pt x="4" y="16"/>
                  </a:lnTo>
                  <a:lnTo>
                    <a:pt x="16" y="21"/>
                  </a:lnTo>
                  <a:lnTo>
                    <a:pt x="31" y="31"/>
                  </a:lnTo>
                  <a:lnTo>
                    <a:pt x="41" y="47"/>
                  </a:lnTo>
                  <a:lnTo>
                    <a:pt x="46" y="57"/>
                  </a:lnTo>
                  <a:lnTo>
                    <a:pt x="57" y="73"/>
                  </a:lnTo>
                  <a:lnTo>
                    <a:pt x="57" y="84"/>
                  </a:lnTo>
                </a:path>
              </a:pathLst>
            </a:custGeom>
            <a:solidFill>
              <a:schemeClr val="bg1"/>
            </a:solidFill>
            <a:ln w="324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242" name="Freeform 241"/>
            <p:cNvSpPr>
              <a:spLocks noChangeArrowheads="1"/>
            </p:cNvSpPr>
            <p:nvPr/>
          </p:nvSpPr>
          <p:spPr bwMode="auto">
            <a:xfrm>
              <a:off x="8822754" y="4148138"/>
              <a:ext cx="22225" cy="47625"/>
            </a:xfrm>
            <a:custGeom>
              <a:avLst/>
              <a:gdLst>
                <a:gd name="T0" fmla="*/ 36 w 37"/>
                <a:gd name="T1" fmla="*/ 77 h 78"/>
                <a:gd name="T2" fmla="*/ 26 w 37"/>
                <a:gd name="T3" fmla="*/ 51 h 78"/>
                <a:gd name="T4" fmla="*/ 0 w 37"/>
                <a:gd name="T5" fmla="*/ 36 h 78"/>
                <a:gd name="T6" fmla="*/ 0 w 37"/>
                <a:gd name="T7" fmla="*/ 0 h 78"/>
                <a:gd name="T8" fmla="*/ 10 w 37"/>
                <a:gd name="T9" fmla="*/ 0 h 78"/>
                <a:gd name="T10" fmla="*/ 16 w 37"/>
                <a:gd name="T11" fmla="*/ 20 h 78"/>
                <a:gd name="T12" fmla="*/ 26 w 37"/>
                <a:gd name="T13" fmla="*/ 26 h 78"/>
                <a:gd name="T14" fmla="*/ 36 w 37"/>
                <a:gd name="T15" fmla="*/ 51 h 78"/>
                <a:gd name="T16" fmla="*/ 36 w 37"/>
                <a:gd name="T17" fmla="*/ 77 h 78"/>
                <a:gd name="T18" fmla="*/ 36 w 37"/>
                <a:gd name="T19" fmla="*/ 77 h 7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7"/>
                <a:gd name="T31" fmla="*/ 0 h 78"/>
                <a:gd name="T32" fmla="*/ 37 w 37"/>
                <a:gd name="T33" fmla="*/ 78 h 7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7" h="78">
                  <a:moveTo>
                    <a:pt x="36" y="77"/>
                  </a:moveTo>
                  <a:lnTo>
                    <a:pt x="26" y="51"/>
                  </a:lnTo>
                  <a:lnTo>
                    <a:pt x="0" y="36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6" y="20"/>
                  </a:lnTo>
                  <a:lnTo>
                    <a:pt x="26" y="26"/>
                  </a:lnTo>
                  <a:lnTo>
                    <a:pt x="36" y="51"/>
                  </a:lnTo>
                  <a:lnTo>
                    <a:pt x="36" y="77"/>
                  </a:lnTo>
                </a:path>
              </a:pathLst>
            </a:custGeom>
            <a:solidFill>
              <a:schemeClr val="bg1"/>
            </a:solidFill>
            <a:ln w="324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243" name="Freeform 242"/>
            <p:cNvSpPr>
              <a:spLocks noChangeArrowheads="1"/>
            </p:cNvSpPr>
            <p:nvPr/>
          </p:nvSpPr>
          <p:spPr bwMode="auto">
            <a:xfrm>
              <a:off x="8762429" y="4127500"/>
              <a:ext cx="41275" cy="26988"/>
            </a:xfrm>
            <a:custGeom>
              <a:avLst/>
              <a:gdLst>
                <a:gd name="T0" fmla="*/ 63 w 64"/>
                <a:gd name="T1" fmla="*/ 41 h 42"/>
                <a:gd name="T2" fmla="*/ 47 w 64"/>
                <a:gd name="T3" fmla="*/ 31 h 42"/>
                <a:gd name="T4" fmla="*/ 21 w 64"/>
                <a:gd name="T5" fmla="*/ 15 h 42"/>
                <a:gd name="T6" fmla="*/ 0 w 64"/>
                <a:gd name="T7" fmla="*/ 0 h 42"/>
                <a:gd name="T8" fmla="*/ 10 w 64"/>
                <a:gd name="T9" fmla="*/ 0 h 42"/>
                <a:gd name="T10" fmla="*/ 26 w 64"/>
                <a:gd name="T11" fmla="*/ 10 h 42"/>
                <a:gd name="T12" fmla="*/ 47 w 64"/>
                <a:gd name="T13" fmla="*/ 10 h 42"/>
                <a:gd name="T14" fmla="*/ 63 w 64"/>
                <a:gd name="T15" fmla="*/ 41 h 42"/>
                <a:gd name="T16" fmla="*/ 63 w 64"/>
                <a:gd name="T17" fmla="*/ 41 h 4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"/>
                <a:gd name="T28" fmla="*/ 0 h 42"/>
                <a:gd name="T29" fmla="*/ 64 w 64"/>
                <a:gd name="T30" fmla="*/ 42 h 4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" h="42">
                  <a:moveTo>
                    <a:pt x="63" y="41"/>
                  </a:moveTo>
                  <a:lnTo>
                    <a:pt x="47" y="31"/>
                  </a:lnTo>
                  <a:lnTo>
                    <a:pt x="21" y="15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6" y="10"/>
                  </a:lnTo>
                  <a:lnTo>
                    <a:pt x="47" y="10"/>
                  </a:lnTo>
                  <a:lnTo>
                    <a:pt x="63" y="41"/>
                  </a:lnTo>
                </a:path>
              </a:pathLst>
            </a:custGeom>
            <a:solidFill>
              <a:schemeClr val="bg1"/>
            </a:solidFill>
            <a:ln w="324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244" name="Freeform 243"/>
            <p:cNvSpPr>
              <a:spLocks noChangeArrowheads="1"/>
            </p:cNvSpPr>
            <p:nvPr/>
          </p:nvSpPr>
          <p:spPr bwMode="auto">
            <a:xfrm>
              <a:off x="8792592" y="4179888"/>
              <a:ext cx="30162" cy="9525"/>
            </a:xfrm>
            <a:custGeom>
              <a:avLst/>
              <a:gdLst>
                <a:gd name="T0" fmla="*/ 47 w 48"/>
                <a:gd name="T1" fmla="*/ 16 h 17"/>
                <a:gd name="T2" fmla="*/ 31 w 48"/>
                <a:gd name="T3" fmla="*/ 16 h 17"/>
                <a:gd name="T4" fmla="*/ 4 w 48"/>
                <a:gd name="T5" fmla="*/ 16 h 17"/>
                <a:gd name="T6" fmla="*/ 0 w 48"/>
                <a:gd name="T7" fmla="*/ 0 h 17"/>
                <a:gd name="T8" fmla="*/ 41 w 48"/>
                <a:gd name="T9" fmla="*/ 0 h 17"/>
                <a:gd name="T10" fmla="*/ 47 w 48"/>
                <a:gd name="T11" fmla="*/ 16 h 17"/>
                <a:gd name="T12" fmla="*/ 47 w 48"/>
                <a:gd name="T13" fmla="*/ 16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8"/>
                <a:gd name="T22" fmla="*/ 0 h 17"/>
                <a:gd name="T23" fmla="*/ 48 w 48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8" h="17">
                  <a:moveTo>
                    <a:pt x="47" y="16"/>
                  </a:moveTo>
                  <a:lnTo>
                    <a:pt x="31" y="16"/>
                  </a:lnTo>
                  <a:lnTo>
                    <a:pt x="4" y="16"/>
                  </a:lnTo>
                  <a:lnTo>
                    <a:pt x="0" y="0"/>
                  </a:lnTo>
                  <a:lnTo>
                    <a:pt x="41" y="0"/>
                  </a:lnTo>
                  <a:lnTo>
                    <a:pt x="47" y="16"/>
                  </a:lnTo>
                </a:path>
              </a:pathLst>
            </a:custGeom>
            <a:solidFill>
              <a:schemeClr val="bg1"/>
            </a:solidFill>
            <a:ln w="324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245" name="Freeform 244"/>
            <p:cNvSpPr>
              <a:spLocks noChangeArrowheads="1"/>
            </p:cNvSpPr>
            <p:nvPr/>
          </p:nvSpPr>
          <p:spPr bwMode="auto">
            <a:xfrm>
              <a:off x="8706867" y="4094163"/>
              <a:ext cx="26987" cy="23812"/>
            </a:xfrm>
            <a:custGeom>
              <a:avLst/>
              <a:gdLst>
                <a:gd name="T0" fmla="*/ 25 w 42"/>
                <a:gd name="T1" fmla="*/ 37 h 38"/>
                <a:gd name="T2" fmla="*/ 6 w 42"/>
                <a:gd name="T3" fmla="*/ 16 h 38"/>
                <a:gd name="T4" fmla="*/ 0 w 42"/>
                <a:gd name="T5" fmla="*/ 0 h 38"/>
                <a:gd name="T6" fmla="*/ 15 w 42"/>
                <a:gd name="T7" fmla="*/ 11 h 38"/>
                <a:gd name="T8" fmla="*/ 25 w 42"/>
                <a:gd name="T9" fmla="*/ 16 h 38"/>
                <a:gd name="T10" fmla="*/ 41 w 42"/>
                <a:gd name="T11" fmla="*/ 37 h 38"/>
                <a:gd name="T12" fmla="*/ 25 w 42"/>
                <a:gd name="T13" fmla="*/ 37 h 38"/>
                <a:gd name="T14" fmla="*/ 25 w 42"/>
                <a:gd name="T15" fmla="*/ 37 h 3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2"/>
                <a:gd name="T25" fmla="*/ 0 h 38"/>
                <a:gd name="T26" fmla="*/ 42 w 42"/>
                <a:gd name="T27" fmla="*/ 38 h 3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2" h="38">
                  <a:moveTo>
                    <a:pt x="25" y="37"/>
                  </a:moveTo>
                  <a:lnTo>
                    <a:pt x="6" y="16"/>
                  </a:lnTo>
                  <a:lnTo>
                    <a:pt x="0" y="0"/>
                  </a:lnTo>
                  <a:lnTo>
                    <a:pt x="15" y="11"/>
                  </a:lnTo>
                  <a:lnTo>
                    <a:pt x="25" y="16"/>
                  </a:lnTo>
                  <a:lnTo>
                    <a:pt x="41" y="37"/>
                  </a:lnTo>
                  <a:lnTo>
                    <a:pt x="25" y="37"/>
                  </a:lnTo>
                </a:path>
              </a:pathLst>
            </a:custGeom>
            <a:solidFill>
              <a:schemeClr val="bg1"/>
            </a:solidFill>
            <a:ln w="324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246" name="Freeform 245" descr="Diagonales larges vers le bas"/>
            <p:cNvSpPr>
              <a:spLocks noChangeArrowheads="1"/>
            </p:cNvSpPr>
            <p:nvPr/>
          </p:nvSpPr>
          <p:spPr bwMode="auto">
            <a:xfrm>
              <a:off x="2929954" y="628650"/>
              <a:ext cx="1154113" cy="1274763"/>
            </a:xfrm>
            <a:custGeom>
              <a:avLst/>
              <a:gdLst>
                <a:gd name="T0" fmla="*/ 337 w 1819"/>
                <a:gd name="T1" fmla="*/ 1931 h 2009"/>
                <a:gd name="T2" fmla="*/ 218 w 1819"/>
                <a:gd name="T3" fmla="*/ 1449 h 2009"/>
                <a:gd name="T4" fmla="*/ 368 w 1819"/>
                <a:gd name="T5" fmla="*/ 1248 h 2009"/>
                <a:gd name="T6" fmla="*/ 275 w 1819"/>
                <a:gd name="T7" fmla="*/ 1123 h 2009"/>
                <a:gd name="T8" fmla="*/ 301 w 1819"/>
                <a:gd name="T9" fmla="*/ 745 h 2009"/>
                <a:gd name="T10" fmla="*/ 109 w 1819"/>
                <a:gd name="T11" fmla="*/ 668 h 2009"/>
                <a:gd name="T12" fmla="*/ 11 w 1819"/>
                <a:gd name="T13" fmla="*/ 637 h 2009"/>
                <a:gd name="T14" fmla="*/ 16 w 1819"/>
                <a:gd name="T15" fmla="*/ 600 h 2009"/>
                <a:gd name="T16" fmla="*/ 11 w 1819"/>
                <a:gd name="T17" fmla="*/ 554 h 2009"/>
                <a:gd name="T18" fmla="*/ 140 w 1819"/>
                <a:gd name="T19" fmla="*/ 543 h 2009"/>
                <a:gd name="T20" fmla="*/ 52 w 1819"/>
                <a:gd name="T21" fmla="*/ 512 h 2009"/>
                <a:gd name="T22" fmla="*/ 68 w 1819"/>
                <a:gd name="T23" fmla="*/ 409 h 2009"/>
                <a:gd name="T24" fmla="*/ 207 w 1819"/>
                <a:gd name="T25" fmla="*/ 382 h 2009"/>
                <a:gd name="T26" fmla="*/ 327 w 1819"/>
                <a:gd name="T27" fmla="*/ 337 h 2009"/>
                <a:gd name="T28" fmla="*/ 379 w 1819"/>
                <a:gd name="T29" fmla="*/ 294 h 2009"/>
                <a:gd name="T30" fmla="*/ 275 w 1819"/>
                <a:gd name="T31" fmla="*/ 294 h 2009"/>
                <a:gd name="T32" fmla="*/ 405 w 1819"/>
                <a:gd name="T33" fmla="*/ 202 h 2009"/>
                <a:gd name="T34" fmla="*/ 461 w 1819"/>
                <a:gd name="T35" fmla="*/ 176 h 2009"/>
                <a:gd name="T36" fmla="*/ 570 w 1819"/>
                <a:gd name="T37" fmla="*/ 119 h 2009"/>
                <a:gd name="T38" fmla="*/ 653 w 1819"/>
                <a:gd name="T39" fmla="*/ 206 h 2009"/>
                <a:gd name="T40" fmla="*/ 845 w 1819"/>
                <a:gd name="T41" fmla="*/ 176 h 2009"/>
                <a:gd name="T42" fmla="*/ 927 w 1819"/>
                <a:gd name="T43" fmla="*/ 149 h 2009"/>
                <a:gd name="T44" fmla="*/ 1021 w 1819"/>
                <a:gd name="T45" fmla="*/ 145 h 2009"/>
                <a:gd name="T46" fmla="*/ 1088 w 1819"/>
                <a:gd name="T47" fmla="*/ 98 h 2009"/>
                <a:gd name="T48" fmla="*/ 1037 w 1819"/>
                <a:gd name="T49" fmla="*/ 56 h 2009"/>
                <a:gd name="T50" fmla="*/ 1315 w 1819"/>
                <a:gd name="T51" fmla="*/ 0 h 2009"/>
                <a:gd name="T52" fmla="*/ 1414 w 1819"/>
                <a:gd name="T53" fmla="*/ 77 h 2009"/>
                <a:gd name="T54" fmla="*/ 1321 w 1819"/>
                <a:gd name="T55" fmla="*/ 98 h 2009"/>
                <a:gd name="T56" fmla="*/ 1548 w 1819"/>
                <a:gd name="T57" fmla="*/ 145 h 2009"/>
                <a:gd name="T58" fmla="*/ 1523 w 1819"/>
                <a:gd name="T59" fmla="*/ 202 h 2009"/>
                <a:gd name="T60" fmla="*/ 1238 w 1819"/>
                <a:gd name="T61" fmla="*/ 253 h 2009"/>
                <a:gd name="T62" fmla="*/ 1481 w 1819"/>
                <a:gd name="T63" fmla="*/ 259 h 2009"/>
                <a:gd name="T64" fmla="*/ 1507 w 1819"/>
                <a:gd name="T65" fmla="*/ 243 h 2009"/>
                <a:gd name="T66" fmla="*/ 1471 w 1819"/>
                <a:gd name="T67" fmla="*/ 409 h 2009"/>
                <a:gd name="T68" fmla="*/ 1616 w 1819"/>
                <a:gd name="T69" fmla="*/ 284 h 2009"/>
                <a:gd name="T70" fmla="*/ 1755 w 1819"/>
                <a:gd name="T71" fmla="*/ 269 h 2009"/>
                <a:gd name="T72" fmla="*/ 1755 w 1819"/>
                <a:gd name="T73" fmla="*/ 382 h 2009"/>
                <a:gd name="T74" fmla="*/ 1667 w 1819"/>
                <a:gd name="T75" fmla="*/ 419 h 2009"/>
                <a:gd name="T76" fmla="*/ 1575 w 1819"/>
                <a:gd name="T77" fmla="*/ 492 h 2009"/>
                <a:gd name="T78" fmla="*/ 1601 w 1819"/>
                <a:gd name="T79" fmla="*/ 554 h 2009"/>
                <a:gd name="T80" fmla="*/ 1548 w 1819"/>
                <a:gd name="T81" fmla="*/ 729 h 2009"/>
                <a:gd name="T82" fmla="*/ 1491 w 1819"/>
                <a:gd name="T83" fmla="*/ 813 h 2009"/>
                <a:gd name="T84" fmla="*/ 1491 w 1819"/>
                <a:gd name="T85" fmla="*/ 1071 h 2009"/>
                <a:gd name="T86" fmla="*/ 1331 w 1819"/>
                <a:gd name="T87" fmla="*/ 1123 h 2009"/>
                <a:gd name="T88" fmla="*/ 1362 w 1819"/>
                <a:gd name="T89" fmla="*/ 1299 h 2009"/>
                <a:gd name="T90" fmla="*/ 1295 w 1819"/>
                <a:gd name="T91" fmla="*/ 1232 h 2009"/>
                <a:gd name="T92" fmla="*/ 1238 w 1819"/>
                <a:gd name="T93" fmla="*/ 1211 h 2009"/>
                <a:gd name="T94" fmla="*/ 1170 w 1819"/>
                <a:gd name="T95" fmla="*/ 1289 h 2009"/>
                <a:gd name="T96" fmla="*/ 1383 w 1819"/>
                <a:gd name="T97" fmla="*/ 1320 h 2009"/>
                <a:gd name="T98" fmla="*/ 1037 w 1819"/>
                <a:gd name="T99" fmla="*/ 1438 h 2009"/>
                <a:gd name="T100" fmla="*/ 912 w 1819"/>
                <a:gd name="T101" fmla="*/ 1522 h 2009"/>
                <a:gd name="T102" fmla="*/ 777 w 1819"/>
                <a:gd name="T103" fmla="*/ 1537 h 2009"/>
                <a:gd name="T104" fmla="*/ 663 w 1819"/>
                <a:gd name="T105" fmla="*/ 1667 h 2009"/>
                <a:gd name="T106" fmla="*/ 477 w 1819"/>
                <a:gd name="T107" fmla="*/ 2008 h 200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819"/>
                <a:gd name="T163" fmla="*/ 0 h 2009"/>
                <a:gd name="T164" fmla="*/ 1819 w 1819"/>
                <a:gd name="T165" fmla="*/ 2009 h 2009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819" h="2009">
                  <a:moveTo>
                    <a:pt x="477" y="2008"/>
                  </a:moveTo>
                  <a:lnTo>
                    <a:pt x="446" y="1998"/>
                  </a:lnTo>
                  <a:lnTo>
                    <a:pt x="393" y="1931"/>
                  </a:lnTo>
                  <a:lnTo>
                    <a:pt x="337" y="1931"/>
                  </a:lnTo>
                  <a:lnTo>
                    <a:pt x="295" y="1873"/>
                  </a:lnTo>
                  <a:lnTo>
                    <a:pt x="244" y="1734"/>
                  </a:lnTo>
                  <a:lnTo>
                    <a:pt x="228" y="1573"/>
                  </a:lnTo>
                  <a:lnTo>
                    <a:pt x="218" y="1449"/>
                  </a:lnTo>
                  <a:lnTo>
                    <a:pt x="260" y="1356"/>
                  </a:lnTo>
                  <a:lnTo>
                    <a:pt x="317" y="1346"/>
                  </a:lnTo>
                  <a:lnTo>
                    <a:pt x="363" y="1320"/>
                  </a:lnTo>
                  <a:lnTo>
                    <a:pt x="368" y="1248"/>
                  </a:lnTo>
                  <a:lnTo>
                    <a:pt x="295" y="1180"/>
                  </a:lnTo>
                  <a:lnTo>
                    <a:pt x="393" y="1221"/>
                  </a:lnTo>
                  <a:lnTo>
                    <a:pt x="342" y="1138"/>
                  </a:lnTo>
                  <a:lnTo>
                    <a:pt x="275" y="1123"/>
                  </a:lnTo>
                  <a:lnTo>
                    <a:pt x="295" y="1071"/>
                  </a:lnTo>
                  <a:lnTo>
                    <a:pt x="342" y="1035"/>
                  </a:lnTo>
                  <a:lnTo>
                    <a:pt x="327" y="817"/>
                  </a:lnTo>
                  <a:lnTo>
                    <a:pt x="301" y="745"/>
                  </a:lnTo>
                  <a:lnTo>
                    <a:pt x="233" y="703"/>
                  </a:lnTo>
                  <a:lnTo>
                    <a:pt x="176" y="678"/>
                  </a:lnTo>
                  <a:lnTo>
                    <a:pt x="125" y="693"/>
                  </a:lnTo>
                  <a:lnTo>
                    <a:pt x="109" y="668"/>
                  </a:lnTo>
                  <a:lnTo>
                    <a:pt x="78" y="662"/>
                  </a:lnTo>
                  <a:lnTo>
                    <a:pt x="84" y="703"/>
                  </a:lnTo>
                  <a:lnTo>
                    <a:pt x="31" y="678"/>
                  </a:lnTo>
                  <a:lnTo>
                    <a:pt x="11" y="637"/>
                  </a:lnTo>
                  <a:lnTo>
                    <a:pt x="42" y="625"/>
                  </a:lnTo>
                  <a:lnTo>
                    <a:pt x="78" y="611"/>
                  </a:lnTo>
                  <a:lnTo>
                    <a:pt x="52" y="611"/>
                  </a:lnTo>
                  <a:lnTo>
                    <a:pt x="16" y="600"/>
                  </a:lnTo>
                  <a:lnTo>
                    <a:pt x="52" y="580"/>
                  </a:lnTo>
                  <a:lnTo>
                    <a:pt x="42" y="569"/>
                  </a:lnTo>
                  <a:lnTo>
                    <a:pt x="0" y="584"/>
                  </a:lnTo>
                  <a:lnTo>
                    <a:pt x="11" y="554"/>
                  </a:lnTo>
                  <a:lnTo>
                    <a:pt x="78" y="554"/>
                  </a:lnTo>
                  <a:lnTo>
                    <a:pt x="150" y="580"/>
                  </a:lnTo>
                  <a:lnTo>
                    <a:pt x="176" y="533"/>
                  </a:lnTo>
                  <a:lnTo>
                    <a:pt x="140" y="543"/>
                  </a:lnTo>
                  <a:lnTo>
                    <a:pt x="99" y="543"/>
                  </a:lnTo>
                  <a:lnTo>
                    <a:pt x="58" y="527"/>
                  </a:lnTo>
                  <a:lnTo>
                    <a:pt x="84" y="517"/>
                  </a:lnTo>
                  <a:lnTo>
                    <a:pt x="52" y="512"/>
                  </a:lnTo>
                  <a:lnTo>
                    <a:pt x="16" y="486"/>
                  </a:lnTo>
                  <a:lnTo>
                    <a:pt x="0" y="460"/>
                  </a:lnTo>
                  <a:lnTo>
                    <a:pt x="16" y="419"/>
                  </a:lnTo>
                  <a:lnTo>
                    <a:pt x="68" y="409"/>
                  </a:lnTo>
                  <a:lnTo>
                    <a:pt x="109" y="409"/>
                  </a:lnTo>
                  <a:lnTo>
                    <a:pt x="161" y="404"/>
                  </a:lnTo>
                  <a:lnTo>
                    <a:pt x="161" y="394"/>
                  </a:lnTo>
                  <a:lnTo>
                    <a:pt x="207" y="382"/>
                  </a:lnTo>
                  <a:lnTo>
                    <a:pt x="244" y="382"/>
                  </a:lnTo>
                  <a:lnTo>
                    <a:pt x="260" y="394"/>
                  </a:lnTo>
                  <a:lnTo>
                    <a:pt x="317" y="362"/>
                  </a:lnTo>
                  <a:lnTo>
                    <a:pt x="327" y="337"/>
                  </a:lnTo>
                  <a:lnTo>
                    <a:pt x="363" y="326"/>
                  </a:lnTo>
                  <a:lnTo>
                    <a:pt x="337" y="310"/>
                  </a:lnTo>
                  <a:lnTo>
                    <a:pt x="379" y="300"/>
                  </a:lnTo>
                  <a:lnTo>
                    <a:pt x="379" y="294"/>
                  </a:lnTo>
                  <a:lnTo>
                    <a:pt x="363" y="300"/>
                  </a:lnTo>
                  <a:lnTo>
                    <a:pt x="311" y="310"/>
                  </a:lnTo>
                  <a:lnTo>
                    <a:pt x="301" y="294"/>
                  </a:lnTo>
                  <a:lnTo>
                    <a:pt x="275" y="294"/>
                  </a:lnTo>
                  <a:lnTo>
                    <a:pt x="285" y="274"/>
                  </a:lnTo>
                  <a:lnTo>
                    <a:pt x="311" y="259"/>
                  </a:lnTo>
                  <a:lnTo>
                    <a:pt x="368" y="227"/>
                  </a:lnTo>
                  <a:lnTo>
                    <a:pt x="405" y="202"/>
                  </a:lnTo>
                  <a:lnTo>
                    <a:pt x="446" y="192"/>
                  </a:lnTo>
                  <a:lnTo>
                    <a:pt x="451" y="227"/>
                  </a:lnTo>
                  <a:lnTo>
                    <a:pt x="461" y="227"/>
                  </a:lnTo>
                  <a:lnTo>
                    <a:pt x="461" y="176"/>
                  </a:lnTo>
                  <a:lnTo>
                    <a:pt x="487" y="176"/>
                  </a:lnTo>
                  <a:lnTo>
                    <a:pt x="503" y="202"/>
                  </a:lnTo>
                  <a:lnTo>
                    <a:pt x="528" y="192"/>
                  </a:lnTo>
                  <a:lnTo>
                    <a:pt x="570" y="119"/>
                  </a:lnTo>
                  <a:lnTo>
                    <a:pt x="601" y="124"/>
                  </a:lnTo>
                  <a:lnTo>
                    <a:pt x="601" y="161"/>
                  </a:lnTo>
                  <a:lnTo>
                    <a:pt x="642" y="206"/>
                  </a:lnTo>
                  <a:lnTo>
                    <a:pt x="653" y="206"/>
                  </a:lnTo>
                  <a:lnTo>
                    <a:pt x="622" y="108"/>
                  </a:lnTo>
                  <a:lnTo>
                    <a:pt x="772" y="93"/>
                  </a:lnTo>
                  <a:lnTo>
                    <a:pt x="777" y="149"/>
                  </a:lnTo>
                  <a:lnTo>
                    <a:pt x="845" y="176"/>
                  </a:lnTo>
                  <a:lnTo>
                    <a:pt x="855" y="165"/>
                  </a:lnTo>
                  <a:lnTo>
                    <a:pt x="845" y="124"/>
                  </a:lnTo>
                  <a:lnTo>
                    <a:pt x="860" y="93"/>
                  </a:lnTo>
                  <a:lnTo>
                    <a:pt x="927" y="149"/>
                  </a:lnTo>
                  <a:lnTo>
                    <a:pt x="969" y="217"/>
                  </a:lnTo>
                  <a:lnTo>
                    <a:pt x="990" y="202"/>
                  </a:lnTo>
                  <a:lnTo>
                    <a:pt x="979" y="165"/>
                  </a:lnTo>
                  <a:lnTo>
                    <a:pt x="1021" y="145"/>
                  </a:lnTo>
                  <a:lnTo>
                    <a:pt x="1047" y="161"/>
                  </a:lnTo>
                  <a:lnTo>
                    <a:pt x="1057" y="161"/>
                  </a:lnTo>
                  <a:lnTo>
                    <a:pt x="1005" y="77"/>
                  </a:lnTo>
                  <a:lnTo>
                    <a:pt x="1088" y="98"/>
                  </a:lnTo>
                  <a:lnTo>
                    <a:pt x="1129" y="145"/>
                  </a:lnTo>
                  <a:lnTo>
                    <a:pt x="1129" y="108"/>
                  </a:lnTo>
                  <a:lnTo>
                    <a:pt x="1103" y="77"/>
                  </a:lnTo>
                  <a:lnTo>
                    <a:pt x="1037" y="56"/>
                  </a:lnTo>
                  <a:lnTo>
                    <a:pt x="1021" y="15"/>
                  </a:lnTo>
                  <a:lnTo>
                    <a:pt x="1047" y="15"/>
                  </a:lnTo>
                  <a:lnTo>
                    <a:pt x="1197" y="15"/>
                  </a:lnTo>
                  <a:lnTo>
                    <a:pt x="1315" y="0"/>
                  </a:lnTo>
                  <a:lnTo>
                    <a:pt x="1440" y="26"/>
                  </a:lnTo>
                  <a:lnTo>
                    <a:pt x="1507" y="56"/>
                  </a:lnTo>
                  <a:lnTo>
                    <a:pt x="1481" y="77"/>
                  </a:lnTo>
                  <a:lnTo>
                    <a:pt x="1414" y="77"/>
                  </a:lnTo>
                  <a:lnTo>
                    <a:pt x="1331" y="83"/>
                  </a:lnTo>
                  <a:lnTo>
                    <a:pt x="1274" y="93"/>
                  </a:lnTo>
                  <a:lnTo>
                    <a:pt x="1238" y="119"/>
                  </a:lnTo>
                  <a:lnTo>
                    <a:pt x="1321" y="98"/>
                  </a:lnTo>
                  <a:lnTo>
                    <a:pt x="1430" y="98"/>
                  </a:lnTo>
                  <a:lnTo>
                    <a:pt x="1523" y="93"/>
                  </a:lnTo>
                  <a:lnTo>
                    <a:pt x="1523" y="134"/>
                  </a:lnTo>
                  <a:lnTo>
                    <a:pt x="1548" y="145"/>
                  </a:lnTo>
                  <a:lnTo>
                    <a:pt x="1616" y="165"/>
                  </a:lnTo>
                  <a:lnTo>
                    <a:pt x="1575" y="192"/>
                  </a:lnTo>
                  <a:lnTo>
                    <a:pt x="1559" y="202"/>
                  </a:lnTo>
                  <a:lnTo>
                    <a:pt x="1523" y="202"/>
                  </a:lnTo>
                  <a:lnTo>
                    <a:pt x="1497" y="217"/>
                  </a:lnTo>
                  <a:lnTo>
                    <a:pt x="1450" y="206"/>
                  </a:lnTo>
                  <a:lnTo>
                    <a:pt x="1362" y="206"/>
                  </a:lnTo>
                  <a:lnTo>
                    <a:pt x="1238" y="253"/>
                  </a:lnTo>
                  <a:lnTo>
                    <a:pt x="1248" y="259"/>
                  </a:lnTo>
                  <a:lnTo>
                    <a:pt x="1362" y="233"/>
                  </a:lnTo>
                  <a:lnTo>
                    <a:pt x="1471" y="233"/>
                  </a:lnTo>
                  <a:lnTo>
                    <a:pt x="1481" y="259"/>
                  </a:lnTo>
                  <a:lnTo>
                    <a:pt x="1414" y="294"/>
                  </a:lnTo>
                  <a:lnTo>
                    <a:pt x="1430" y="310"/>
                  </a:lnTo>
                  <a:lnTo>
                    <a:pt x="1497" y="284"/>
                  </a:lnTo>
                  <a:lnTo>
                    <a:pt x="1507" y="243"/>
                  </a:lnTo>
                  <a:lnTo>
                    <a:pt x="1564" y="233"/>
                  </a:lnTo>
                  <a:lnTo>
                    <a:pt x="1564" y="259"/>
                  </a:lnTo>
                  <a:lnTo>
                    <a:pt x="1538" y="337"/>
                  </a:lnTo>
                  <a:lnTo>
                    <a:pt x="1471" y="409"/>
                  </a:lnTo>
                  <a:lnTo>
                    <a:pt x="1518" y="378"/>
                  </a:lnTo>
                  <a:lnTo>
                    <a:pt x="1575" y="337"/>
                  </a:lnTo>
                  <a:lnTo>
                    <a:pt x="1601" y="294"/>
                  </a:lnTo>
                  <a:lnTo>
                    <a:pt x="1616" y="284"/>
                  </a:lnTo>
                  <a:lnTo>
                    <a:pt x="1616" y="316"/>
                  </a:lnTo>
                  <a:lnTo>
                    <a:pt x="1667" y="316"/>
                  </a:lnTo>
                  <a:lnTo>
                    <a:pt x="1689" y="284"/>
                  </a:lnTo>
                  <a:lnTo>
                    <a:pt x="1755" y="269"/>
                  </a:lnTo>
                  <a:lnTo>
                    <a:pt x="1818" y="300"/>
                  </a:lnTo>
                  <a:lnTo>
                    <a:pt x="1808" y="337"/>
                  </a:lnTo>
                  <a:lnTo>
                    <a:pt x="1751" y="367"/>
                  </a:lnTo>
                  <a:lnTo>
                    <a:pt x="1755" y="382"/>
                  </a:lnTo>
                  <a:lnTo>
                    <a:pt x="1710" y="404"/>
                  </a:lnTo>
                  <a:lnTo>
                    <a:pt x="1647" y="409"/>
                  </a:lnTo>
                  <a:lnTo>
                    <a:pt x="1601" y="409"/>
                  </a:lnTo>
                  <a:lnTo>
                    <a:pt x="1667" y="419"/>
                  </a:lnTo>
                  <a:lnTo>
                    <a:pt x="1710" y="419"/>
                  </a:lnTo>
                  <a:lnTo>
                    <a:pt x="1683" y="460"/>
                  </a:lnTo>
                  <a:lnTo>
                    <a:pt x="1601" y="445"/>
                  </a:lnTo>
                  <a:lnTo>
                    <a:pt x="1575" y="492"/>
                  </a:lnTo>
                  <a:lnTo>
                    <a:pt x="1575" y="502"/>
                  </a:lnTo>
                  <a:lnTo>
                    <a:pt x="1606" y="476"/>
                  </a:lnTo>
                  <a:lnTo>
                    <a:pt x="1667" y="476"/>
                  </a:lnTo>
                  <a:lnTo>
                    <a:pt x="1601" y="554"/>
                  </a:lnTo>
                  <a:lnTo>
                    <a:pt x="1538" y="611"/>
                  </a:lnTo>
                  <a:lnTo>
                    <a:pt x="1534" y="678"/>
                  </a:lnTo>
                  <a:lnTo>
                    <a:pt x="1575" y="719"/>
                  </a:lnTo>
                  <a:lnTo>
                    <a:pt x="1548" y="729"/>
                  </a:lnTo>
                  <a:lnTo>
                    <a:pt x="1579" y="735"/>
                  </a:lnTo>
                  <a:lnTo>
                    <a:pt x="1591" y="797"/>
                  </a:lnTo>
                  <a:lnTo>
                    <a:pt x="1518" y="776"/>
                  </a:lnTo>
                  <a:lnTo>
                    <a:pt x="1491" y="813"/>
                  </a:lnTo>
                  <a:lnTo>
                    <a:pt x="1534" y="828"/>
                  </a:lnTo>
                  <a:lnTo>
                    <a:pt x="1538" y="921"/>
                  </a:lnTo>
                  <a:lnTo>
                    <a:pt x="1534" y="1003"/>
                  </a:lnTo>
                  <a:lnTo>
                    <a:pt x="1491" y="1071"/>
                  </a:lnTo>
                  <a:lnTo>
                    <a:pt x="1424" y="1087"/>
                  </a:lnTo>
                  <a:lnTo>
                    <a:pt x="1373" y="1060"/>
                  </a:lnTo>
                  <a:lnTo>
                    <a:pt x="1315" y="1081"/>
                  </a:lnTo>
                  <a:lnTo>
                    <a:pt x="1331" y="1123"/>
                  </a:lnTo>
                  <a:lnTo>
                    <a:pt x="1383" y="1190"/>
                  </a:lnTo>
                  <a:lnTo>
                    <a:pt x="1409" y="1221"/>
                  </a:lnTo>
                  <a:lnTo>
                    <a:pt x="1409" y="1289"/>
                  </a:lnTo>
                  <a:lnTo>
                    <a:pt x="1362" y="1299"/>
                  </a:lnTo>
                  <a:lnTo>
                    <a:pt x="1358" y="1299"/>
                  </a:lnTo>
                  <a:lnTo>
                    <a:pt x="1321" y="1278"/>
                  </a:lnTo>
                  <a:lnTo>
                    <a:pt x="1321" y="1252"/>
                  </a:lnTo>
                  <a:lnTo>
                    <a:pt x="1295" y="1232"/>
                  </a:lnTo>
                  <a:lnTo>
                    <a:pt x="1254" y="1205"/>
                  </a:lnTo>
                  <a:lnTo>
                    <a:pt x="1197" y="1164"/>
                  </a:lnTo>
                  <a:lnTo>
                    <a:pt x="1186" y="1180"/>
                  </a:lnTo>
                  <a:lnTo>
                    <a:pt x="1238" y="1211"/>
                  </a:lnTo>
                  <a:lnTo>
                    <a:pt x="1280" y="1236"/>
                  </a:lnTo>
                  <a:lnTo>
                    <a:pt x="1207" y="1248"/>
                  </a:lnTo>
                  <a:lnTo>
                    <a:pt x="1181" y="1273"/>
                  </a:lnTo>
                  <a:lnTo>
                    <a:pt x="1170" y="1289"/>
                  </a:lnTo>
                  <a:lnTo>
                    <a:pt x="1238" y="1289"/>
                  </a:lnTo>
                  <a:lnTo>
                    <a:pt x="1155" y="1304"/>
                  </a:lnTo>
                  <a:lnTo>
                    <a:pt x="1274" y="1299"/>
                  </a:lnTo>
                  <a:lnTo>
                    <a:pt x="1383" y="1320"/>
                  </a:lnTo>
                  <a:lnTo>
                    <a:pt x="1342" y="1346"/>
                  </a:lnTo>
                  <a:lnTo>
                    <a:pt x="1233" y="1407"/>
                  </a:lnTo>
                  <a:lnTo>
                    <a:pt x="1129" y="1423"/>
                  </a:lnTo>
                  <a:lnTo>
                    <a:pt x="1037" y="1438"/>
                  </a:lnTo>
                  <a:lnTo>
                    <a:pt x="1005" y="1407"/>
                  </a:lnTo>
                  <a:lnTo>
                    <a:pt x="1015" y="1449"/>
                  </a:lnTo>
                  <a:lnTo>
                    <a:pt x="979" y="1465"/>
                  </a:lnTo>
                  <a:lnTo>
                    <a:pt x="912" y="1522"/>
                  </a:lnTo>
                  <a:lnTo>
                    <a:pt x="829" y="1579"/>
                  </a:lnTo>
                  <a:lnTo>
                    <a:pt x="788" y="1579"/>
                  </a:lnTo>
                  <a:lnTo>
                    <a:pt x="804" y="1537"/>
                  </a:lnTo>
                  <a:lnTo>
                    <a:pt x="777" y="1537"/>
                  </a:lnTo>
                  <a:lnTo>
                    <a:pt x="772" y="1589"/>
                  </a:lnTo>
                  <a:lnTo>
                    <a:pt x="720" y="1599"/>
                  </a:lnTo>
                  <a:lnTo>
                    <a:pt x="694" y="1614"/>
                  </a:lnTo>
                  <a:lnTo>
                    <a:pt x="663" y="1667"/>
                  </a:lnTo>
                  <a:lnTo>
                    <a:pt x="642" y="1708"/>
                  </a:lnTo>
                  <a:lnTo>
                    <a:pt x="601" y="1775"/>
                  </a:lnTo>
                  <a:lnTo>
                    <a:pt x="570" y="1863"/>
                  </a:lnTo>
                  <a:lnTo>
                    <a:pt x="477" y="2008"/>
                  </a:lnTo>
                </a:path>
              </a:pathLst>
            </a:custGeom>
            <a:solidFill>
              <a:schemeClr val="bg1"/>
            </a:solidFill>
            <a:ln w="324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247" name="Freeform 246"/>
            <p:cNvSpPr>
              <a:spLocks noChangeArrowheads="1"/>
            </p:cNvSpPr>
            <p:nvPr/>
          </p:nvSpPr>
          <p:spPr bwMode="auto">
            <a:xfrm>
              <a:off x="2534667" y="3565525"/>
              <a:ext cx="30162" cy="12700"/>
            </a:xfrm>
            <a:custGeom>
              <a:avLst/>
              <a:gdLst>
                <a:gd name="T0" fmla="*/ 36 w 48"/>
                <a:gd name="T1" fmla="*/ 20 h 21"/>
                <a:gd name="T2" fmla="*/ 0 w 48"/>
                <a:gd name="T3" fmla="*/ 20 h 21"/>
                <a:gd name="T4" fmla="*/ 21 w 48"/>
                <a:gd name="T5" fmla="*/ 15 h 21"/>
                <a:gd name="T6" fmla="*/ 21 w 48"/>
                <a:gd name="T7" fmla="*/ 0 h 21"/>
                <a:gd name="T8" fmla="*/ 47 w 48"/>
                <a:gd name="T9" fmla="*/ 0 h 21"/>
                <a:gd name="T10" fmla="*/ 36 w 48"/>
                <a:gd name="T11" fmla="*/ 20 h 21"/>
                <a:gd name="T12" fmla="*/ 36 w 48"/>
                <a:gd name="T13" fmla="*/ 20 h 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8"/>
                <a:gd name="T22" fmla="*/ 0 h 21"/>
                <a:gd name="T23" fmla="*/ 48 w 48"/>
                <a:gd name="T24" fmla="*/ 21 h 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8" h="21">
                  <a:moveTo>
                    <a:pt x="36" y="20"/>
                  </a:moveTo>
                  <a:lnTo>
                    <a:pt x="0" y="20"/>
                  </a:lnTo>
                  <a:lnTo>
                    <a:pt x="21" y="15"/>
                  </a:lnTo>
                  <a:lnTo>
                    <a:pt x="21" y="0"/>
                  </a:lnTo>
                  <a:lnTo>
                    <a:pt x="47" y="0"/>
                  </a:lnTo>
                  <a:lnTo>
                    <a:pt x="36" y="20"/>
                  </a:lnTo>
                </a:path>
              </a:pathLst>
            </a:custGeom>
            <a:solidFill>
              <a:schemeClr val="bg1"/>
            </a:solidFill>
            <a:ln w="324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248" name="Freeform 247" descr="Diagonales larges vers le bas"/>
            <p:cNvSpPr>
              <a:spLocks noChangeArrowheads="1"/>
            </p:cNvSpPr>
            <p:nvPr/>
          </p:nvSpPr>
          <p:spPr bwMode="auto">
            <a:xfrm>
              <a:off x="4353942" y="2281238"/>
              <a:ext cx="95250" cy="68262"/>
            </a:xfrm>
            <a:custGeom>
              <a:avLst/>
              <a:gdLst>
                <a:gd name="T0" fmla="*/ 0 w 152"/>
                <a:gd name="T1" fmla="*/ 20 h 109"/>
                <a:gd name="T2" fmla="*/ 26 w 152"/>
                <a:gd name="T3" fmla="*/ 4 h 109"/>
                <a:gd name="T4" fmla="*/ 37 w 152"/>
                <a:gd name="T5" fmla="*/ 4 h 109"/>
                <a:gd name="T6" fmla="*/ 41 w 152"/>
                <a:gd name="T7" fmla="*/ 16 h 109"/>
                <a:gd name="T8" fmla="*/ 51 w 152"/>
                <a:gd name="T9" fmla="*/ 4 h 109"/>
                <a:gd name="T10" fmla="*/ 67 w 152"/>
                <a:gd name="T11" fmla="*/ 0 h 109"/>
                <a:gd name="T12" fmla="*/ 83 w 152"/>
                <a:gd name="T13" fmla="*/ 0 h 109"/>
                <a:gd name="T14" fmla="*/ 104 w 152"/>
                <a:gd name="T15" fmla="*/ 4 h 109"/>
                <a:gd name="T16" fmla="*/ 125 w 152"/>
                <a:gd name="T17" fmla="*/ 16 h 109"/>
                <a:gd name="T18" fmla="*/ 120 w 152"/>
                <a:gd name="T19" fmla="*/ 31 h 109"/>
                <a:gd name="T20" fmla="*/ 145 w 152"/>
                <a:gd name="T21" fmla="*/ 41 h 109"/>
                <a:gd name="T22" fmla="*/ 151 w 152"/>
                <a:gd name="T23" fmla="*/ 67 h 109"/>
                <a:gd name="T24" fmla="*/ 135 w 152"/>
                <a:gd name="T25" fmla="*/ 72 h 109"/>
                <a:gd name="T26" fmla="*/ 125 w 152"/>
                <a:gd name="T27" fmla="*/ 82 h 109"/>
                <a:gd name="T28" fmla="*/ 125 w 152"/>
                <a:gd name="T29" fmla="*/ 108 h 109"/>
                <a:gd name="T30" fmla="*/ 120 w 152"/>
                <a:gd name="T31" fmla="*/ 108 h 109"/>
                <a:gd name="T32" fmla="*/ 94 w 152"/>
                <a:gd name="T33" fmla="*/ 98 h 109"/>
                <a:gd name="T34" fmla="*/ 83 w 152"/>
                <a:gd name="T35" fmla="*/ 72 h 109"/>
                <a:gd name="T36" fmla="*/ 78 w 152"/>
                <a:gd name="T37" fmla="*/ 88 h 109"/>
                <a:gd name="T38" fmla="*/ 41 w 152"/>
                <a:gd name="T39" fmla="*/ 57 h 109"/>
                <a:gd name="T40" fmla="*/ 37 w 152"/>
                <a:gd name="T41" fmla="*/ 47 h 109"/>
                <a:gd name="T42" fmla="*/ 26 w 152"/>
                <a:gd name="T43" fmla="*/ 31 h 109"/>
                <a:gd name="T44" fmla="*/ 16 w 152"/>
                <a:gd name="T45" fmla="*/ 41 h 109"/>
                <a:gd name="T46" fmla="*/ 0 w 152"/>
                <a:gd name="T47" fmla="*/ 31 h 109"/>
                <a:gd name="T48" fmla="*/ 0 w 152"/>
                <a:gd name="T49" fmla="*/ 20 h 109"/>
                <a:gd name="T50" fmla="*/ 0 w 152"/>
                <a:gd name="T51" fmla="*/ 20 h 10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2"/>
                <a:gd name="T79" fmla="*/ 0 h 109"/>
                <a:gd name="T80" fmla="*/ 152 w 152"/>
                <a:gd name="T81" fmla="*/ 109 h 10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2" h="109">
                  <a:moveTo>
                    <a:pt x="0" y="20"/>
                  </a:moveTo>
                  <a:lnTo>
                    <a:pt x="26" y="4"/>
                  </a:lnTo>
                  <a:lnTo>
                    <a:pt x="37" y="4"/>
                  </a:lnTo>
                  <a:lnTo>
                    <a:pt x="41" y="16"/>
                  </a:lnTo>
                  <a:lnTo>
                    <a:pt x="51" y="4"/>
                  </a:lnTo>
                  <a:lnTo>
                    <a:pt x="67" y="0"/>
                  </a:lnTo>
                  <a:lnTo>
                    <a:pt x="83" y="0"/>
                  </a:lnTo>
                  <a:lnTo>
                    <a:pt x="104" y="4"/>
                  </a:lnTo>
                  <a:lnTo>
                    <a:pt x="125" y="16"/>
                  </a:lnTo>
                  <a:lnTo>
                    <a:pt x="120" y="31"/>
                  </a:lnTo>
                  <a:lnTo>
                    <a:pt x="145" y="41"/>
                  </a:lnTo>
                  <a:lnTo>
                    <a:pt x="151" y="67"/>
                  </a:lnTo>
                  <a:lnTo>
                    <a:pt x="135" y="72"/>
                  </a:lnTo>
                  <a:lnTo>
                    <a:pt x="125" y="82"/>
                  </a:lnTo>
                  <a:lnTo>
                    <a:pt x="125" y="108"/>
                  </a:lnTo>
                  <a:lnTo>
                    <a:pt x="120" y="108"/>
                  </a:lnTo>
                  <a:lnTo>
                    <a:pt x="94" y="98"/>
                  </a:lnTo>
                  <a:lnTo>
                    <a:pt x="83" y="72"/>
                  </a:lnTo>
                  <a:lnTo>
                    <a:pt x="78" y="88"/>
                  </a:lnTo>
                  <a:lnTo>
                    <a:pt x="41" y="57"/>
                  </a:lnTo>
                  <a:lnTo>
                    <a:pt x="37" y="47"/>
                  </a:lnTo>
                  <a:lnTo>
                    <a:pt x="26" y="31"/>
                  </a:lnTo>
                  <a:lnTo>
                    <a:pt x="16" y="41"/>
                  </a:lnTo>
                  <a:lnTo>
                    <a:pt x="0" y="31"/>
                  </a:lnTo>
                  <a:lnTo>
                    <a:pt x="0" y="20"/>
                  </a:lnTo>
                </a:path>
              </a:pathLst>
            </a:custGeom>
            <a:solidFill>
              <a:schemeClr val="bg1"/>
            </a:solidFill>
            <a:ln w="324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249" name="Freeform 248"/>
            <p:cNvSpPr>
              <a:spLocks noChangeArrowheads="1"/>
            </p:cNvSpPr>
            <p:nvPr/>
          </p:nvSpPr>
          <p:spPr bwMode="auto">
            <a:xfrm>
              <a:off x="4560317" y="2100263"/>
              <a:ext cx="36512" cy="42862"/>
            </a:xfrm>
            <a:custGeom>
              <a:avLst/>
              <a:gdLst>
                <a:gd name="T0" fmla="*/ 41 w 58"/>
                <a:gd name="T1" fmla="*/ 68 h 69"/>
                <a:gd name="T2" fmla="*/ 36 w 58"/>
                <a:gd name="T3" fmla="*/ 68 h 69"/>
                <a:gd name="T4" fmla="*/ 26 w 58"/>
                <a:gd name="T5" fmla="*/ 47 h 69"/>
                <a:gd name="T6" fmla="*/ 0 w 58"/>
                <a:gd name="T7" fmla="*/ 16 h 69"/>
                <a:gd name="T8" fmla="*/ 10 w 58"/>
                <a:gd name="T9" fmla="*/ 16 h 69"/>
                <a:gd name="T10" fmla="*/ 16 w 58"/>
                <a:gd name="T11" fmla="*/ 6 h 69"/>
                <a:gd name="T12" fmla="*/ 26 w 58"/>
                <a:gd name="T13" fmla="*/ 16 h 69"/>
                <a:gd name="T14" fmla="*/ 36 w 58"/>
                <a:gd name="T15" fmla="*/ 6 h 69"/>
                <a:gd name="T16" fmla="*/ 41 w 58"/>
                <a:gd name="T17" fmla="*/ 0 h 69"/>
                <a:gd name="T18" fmla="*/ 51 w 58"/>
                <a:gd name="T19" fmla="*/ 0 h 69"/>
                <a:gd name="T20" fmla="*/ 57 w 58"/>
                <a:gd name="T21" fmla="*/ 21 h 69"/>
                <a:gd name="T22" fmla="*/ 41 w 58"/>
                <a:gd name="T23" fmla="*/ 31 h 69"/>
                <a:gd name="T24" fmla="*/ 51 w 58"/>
                <a:gd name="T25" fmla="*/ 42 h 69"/>
                <a:gd name="T26" fmla="*/ 41 w 58"/>
                <a:gd name="T27" fmla="*/ 47 h 69"/>
                <a:gd name="T28" fmla="*/ 41 w 58"/>
                <a:gd name="T29" fmla="*/ 68 h 69"/>
                <a:gd name="T30" fmla="*/ 41 w 58"/>
                <a:gd name="T31" fmla="*/ 68 h 6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8"/>
                <a:gd name="T49" fmla="*/ 0 h 69"/>
                <a:gd name="T50" fmla="*/ 58 w 58"/>
                <a:gd name="T51" fmla="*/ 69 h 6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8" h="69">
                  <a:moveTo>
                    <a:pt x="41" y="68"/>
                  </a:moveTo>
                  <a:lnTo>
                    <a:pt x="36" y="68"/>
                  </a:lnTo>
                  <a:lnTo>
                    <a:pt x="26" y="47"/>
                  </a:lnTo>
                  <a:lnTo>
                    <a:pt x="0" y="16"/>
                  </a:lnTo>
                  <a:lnTo>
                    <a:pt x="10" y="16"/>
                  </a:lnTo>
                  <a:lnTo>
                    <a:pt x="16" y="6"/>
                  </a:lnTo>
                  <a:lnTo>
                    <a:pt x="26" y="16"/>
                  </a:lnTo>
                  <a:lnTo>
                    <a:pt x="36" y="6"/>
                  </a:lnTo>
                  <a:lnTo>
                    <a:pt x="41" y="0"/>
                  </a:lnTo>
                  <a:lnTo>
                    <a:pt x="51" y="0"/>
                  </a:lnTo>
                  <a:lnTo>
                    <a:pt x="57" y="21"/>
                  </a:lnTo>
                  <a:lnTo>
                    <a:pt x="41" y="31"/>
                  </a:lnTo>
                  <a:lnTo>
                    <a:pt x="51" y="42"/>
                  </a:lnTo>
                  <a:lnTo>
                    <a:pt x="41" y="47"/>
                  </a:lnTo>
                  <a:lnTo>
                    <a:pt x="41" y="68"/>
                  </a:lnTo>
                </a:path>
              </a:pathLst>
            </a:custGeom>
            <a:solidFill>
              <a:schemeClr val="bg1"/>
            </a:solidFill>
            <a:ln w="324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250" name="Freeform 249"/>
            <p:cNvSpPr>
              <a:spLocks noChangeArrowheads="1"/>
            </p:cNvSpPr>
            <p:nvPr/>
          </p:nvSpPr>
          <p:spPr bwMode="auto">
            <a:xfrm>
              <a:off x="4526979" y="2119313"/>
              <a:ext cx="23813" cy="17462"/>
            </a:xfrm>
            <a:custGeom>
              <a:avLst/>
              <a:gdLst>
                <a:gd name="T0" fmla="*/ 37 w 38"/>
                <a:gd name="T1" fmla="*/ 27 h 28"/>
                <a:gd name="T2" fmla="*/ 21 w 38"/>
                <a:gd name="T3" fmla="*/ 27 h 28"/>
                <a:gd name="T4" fmla="*/ 11 w 38"/>
                <a:gd name="T5" fmla="*/ 16 h 28"/>
                <a:gd name="T6" fmla="*/ 0 w 38"/>
                <a:gd name="T7" fmla="*/ 11 h 28"/>
                <a:gd name="T8" fmla="*/ 26 w 38"/>
                <a:gd name="T9" fmla="*/ 0 h 28"/>
                <a:gd name="T10" fmla="*/ 37 w 38"/>
                <a:gd name="T11" fmla="*/ 27 h 28"/>
                <a:gd name="T12" fmla="*/ 37 w 38"/>
                <a:gd name="T13" fmla="*/ 27 h 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8"/>
                <a:gd name="T22" fmla="*/ 0 h 28"/>
                <a:gd name="T23" fmla="*/ 38 w 38"/>
                <a:gd name="T24" fmla="*/ 28 h 2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8" h="28">
                  <a:moveTo>
                    <a:pt x="37" y="27"/>
                  </a:moveTo>
                  <a:lnTo>
                    <a:pt x="21" y="27"/>
                  </a:lnTo>
                  <a:lnTo>
                    <a:pt x="11" y="16"/>
                  </a:lnTo>
                  <a:lnTo>
                    <a:pt x="0" y="11"/>
                  </a:lnTo>
                  <a:lnTo>
                    <a:pt x="26" y="0"/>
                  </a:lnTo>
                  <a:lnTo>
                    <a:pt x="37" y="27"/>
                  </a:lnTo>
                </a:path>
              </a:pathLst>
            </a:custGeom>
            <a:solidFill>
              <a:schemeClr val="bg1"/>
            </a:solidFill>
            <a:ln w="324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251" name="Freeform 250" descr="Diagonales larges vers le bas"/>
            <p:cNvSpPr>
              <a:spLocks noChangeArrowheads="1"/>
            </p:cNvSpPr>
            <p:nvPr/>
          </p:nvSpPr>
          <p:spPr bwMode="auto">
            <a:xfrm>
              <a:off x="4438079" y="2143125"/>
              <a:ext cx="234950" cy="285750"/>
            </a:xfrm>
            <a:custGeom>
              <a:avLst/>
              <a:gdLst>
                <a:gd name="T0" fmla="*/ 119 w 370"/>
                <a:gd name="T1" fmla="*/ 4 h 452"/>
                <a:gd name="T2" fmla="*/ 150 w 370"/>
                <a:gd name="T3" fmla="*/ 16 h 452"/>
                <a:gd name="T4" fmla="*/ 150 w 370"/>
                <a:gd name="T5" fmla="*/ 31 h 452"/>
                <a:gd name="T6" fmla="*/ 176 w 370"/>
                <a:gd name="T7" fmla="*/ 41 h 452"/>
                <a:gd name="T8" fmla="*/ 186 w 370"/>
                <a:gd name="T9" fmla="*/ 67 h 452"/>
                <a:gd name="T10" fmla="*/ 217 w 370"/>
                <a:gd name="T11" fmla="*/ 47 h 452"/>
                <a:gd name="T12" fmla="*/ 259 w 370"/>
                <a:gd name="T13" fmla="*/ 41 h 452"/>
                <a:gd name="T14" fmla="*/ 300 w 370"/>
                <a:gd name="T15" fmla="*/ 67 h 452"/>
                <a:gd name="T16" fmla="*/ 337 w 370"/>
                <a:gd name="T17" fmla="*/ 108 h 452"/>
                <a:gd name="T18" fmla="*/ 315 w 370"/>
                <a:gd name="T19" fmla="*/ 129 h 452"/>
                <a:gd name="T20" fmla="*/ 337 w 370"/>
                <a:gd name="T21" fmla="*/ 155 h 452"/>
                <a:gd name="T22" fmla="*/ 352 w 370"/>
                <a:gd name="T23" fmla="*/ 180 h 452"/>
                <a:gd name="T24" fmla="*/ 357 w 370"/>
                <a:gd name="T25" fmla="*/ 217 h 452"/>
                <a:gd name="T26" fmla="*/ 357 w 370"/>
                <a:gd name="T27" fmla="*/ 237 h 452"/>
                <a:gd name="T28" fmla="*/ 337 w 370"/>
                <a:gd name="T29" fmla="*/ 248 h 452"/>
                <a:gd name="T30" fmla="*/ 249 w 370"/>
                <a:gd name="T31" fmla="*/ 274 h 452"/>
                <a:gd name="T32" fmla="*/ 249 w 370"/>
                <a:gd name="T33" fmla="*/ 300 h 452"/>
                <a:gd name="T34" fmla="*/ 269 w 370"/>
                <a:gd name="T35" fmla="*/ 325 h 452"/>
                <a:gd name="T36" fmla="*/ 300 w 370"/>
                <a:gd name="T37" fmla="*/ 346 h 452"/>
                <a:gd name="T38" fmla="*/ 315 w 370"/>
                <a:gd name="T39" fmla="*/ 372 h 452"/>
                <a:gd name="T40" fmla="*/ 284 w 370"/>
                <a:gd name="T41" fmla="*/ 398 h 452"/>
                <a:gd name="T42" fmla="*/ 295 w 370"/>
                <a:gd name="T43" fmla="*/ 439 h 452"/>
                <a:gd name="T44" fmla="*/ 259 w 370"/>
                <a:gd name="T45" fmla="*/ 434 h 452"/>
                <a:gd name="T46" fmla="*/ 233 w 370"/>
                <a:gd name="T47" fmla="*/ 439 h 452"/>
                <a:gd name="T48" fmla="*/ 202 w 370"/>
                <a:gd name="T49" fmla="*/ 439 h 452"/>
                <a:gd name="T50" fmla="*/ 186 w 370"/>
                <a:gd name="T51" fmla="*/ 451 h 452"/>
                <a:gd name="T52" fmla="*/ 150 w 370"/>
                <a:gd name="T53" fmla="*/ 434 h 452"/>
                <a:gd name="T54" fmla="*/ 135 w 370"/>
                <a:gd name="T55" fmla="*/ 434 h 452"/>
                <a:gd name="T56" fmla="*/ 124 w 370"/>
                <a:gd name="T57" fmla="*/ 423 h 452"/>
                <a:gd name="T58" fmla="*/ 108 w 370"/>
                <a:gd name="T59" fmla="*/ 423 h 452"/>
                <a:gd name="T60" fmla="*/ 98 w 370"/>
                <a:gd name="T61" fmla="*/ 439 h 452"/>
                <a:gd name="T62" fmla="*/ 82 w 370"/>
                <a:gd name="T63" fmla="*/ 439 h 452"/>
                <a:gd name="T64" fmla="*/ 67 w 370"/>
                <a:gd name="T65" fmla="*/ 439 h 452"/>
                <a:gd name="T66" fmla="*/ 57 w 370"/>
                <a:gd name="T67" fmla="*/ 413 h 452"/>
                <a:gd name="T68" fmla="*/ 93 w 370"/>
                <a:gd name="T69" fmla="*/ 356 h 452"/>
                <a:gd name="T70" fmla="*/ 26 w 370"/>
                <a:gd name="T71" fmla="*/ 325 h 452"/>
                <a:gd name="T72" fmla="*/ 10 w 370"/>
                <a:gd name="T73" fmla="*/ 300 h 452"/>
                <a:gd name="T74" fmla="*/ 10 w 370"/>
                <a:gd name="T75" fmla="*/ 258 h 452"/>
                <a:gd name="T76" fmla="*/ 16 w 370"/>
                <a:gd name="T77" fmla="*/ 217 h 452"/>
                <a:gd name="T78" fmla="*/ 16 w 370"/>
                <a:gd name="T79" fmla="*/ 180 h 452"/>
                <a:gd name="T80" fmla="*/ 26 w 370"/>
                <a:gd name="T81" fmla="*/ 139 h 452"/>
                <a:gd name="T82" fmla="*/ 51 w 370"/>
                <a:gd name="T83" fmla="*/ 114 h 452"/>
                <a:gd name="T84" fmla="*/ 78 w 370"/>
                <a:gd name="T85" fmla="*/ 82 h 452"/>
                <a:gd name="T86" fmla="*/ 93 w 370"/>
                <a:gd name="T87" fmla="*/ 72 h 452"/>
                <a:gd name="T88" fmla="*/ 98 w 370"/>
                <a:gd name="T89" fmla="*/ 67 h 452"/>
                <a:gd name="T90" fmla="*/ 98 w 370"/>
                <a:gd name="T91" fmla="*/ 47 h 452"/>
                <a:gd name="T92" fmla="*/ 98 w 370"/>
                <a:gd name="T93" fmla="*/ 20 h 452"/>
                <a:gd name="T94" fmla="*/ 78 w 370"/>
                <a:gd name="T95" fmla="*/ 4 h 452"/>
                <a:gd name="T96" fmla="*/ 93 w 370"/>
                <a:gd name="T97" fmla="*/ 0 h 45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70"/>
                <a:gd name="T148" fmla="*/ 0 h 452"/>
                <a:gd name="T149" fmla="*/ 370 w 370"/>
                <a:gd name="T150" fmla="*/ 452 h 45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70" h="452">
                  <a:moveTo>
                    <a:pt x="93" y="0"/>
                  </a:moveTo>
                  <a:lnTo>
                    <a:pt x="119" y="4"/>
                  </a:lnTo>
                  <a:lnTo>
                    <a:pt x="135" y="4"/>
                  </a:lnTo>
                  <a:lnTo>
                    <a:pt x="150" y="16"/>
                  </a:lnTo>
                  <a:lnTo>
                    <a:pt x="150" y="20"/>
                  </a:lnTo>
                  <a:lnTo>
                    <a:pt x="150" y="31"/>
                  </a:lnTo>
                  <a:lnTo>
                    <a:pt x="161" y="41"/>
                  </a:lnTo>
                  <a:lnTo>
                    <a:pt x="176" y="41"/>
                  </a:lnTo>
                  <a:lnTo>
                    <a:pt x="192" y="41"/>
                  </a:lnTo>
                  <a:lnTo>
                    <a:pt x="186" y="67"/>
                  </a:lnTo>
                  <a:lnTo>
                    <a:pt x="207" y="67"/>
                  </a:lnTo>
                  <a:lnTo>
                    <a:pt x="217" y="47"/>
                  </a:lnTo>
                  <a:lnTo>
                    <a:pt x="249" y="20"/>
                  </a:lnTo>
                  <a:lnTo>
                    <a:pt x="259" y="41"/>
                  </a:lnTo>
                  <a:lnTo>
                    <a:pt x="295" y="57"/>
                  </a:lnTo>
                  <a:lnTo>
                    <a:pt x="300" y="67"/>
                  </a:lnTo>
                  <a:lnTo>
                    <a:pt x="327" y="82"/>
                  </a:lnTo>
                  <a:lnTo>
                    <a:pt x="337" y="108"/>
                  </a:lnTo>
                  <a:lnTo>
                    <a:pt x="315" y="124"/>
                  </a:lnTo>
                  <a:lnTo>
                    <a:pt x="315" y="129"/>
                  </a:lnTo>
                  <a:lnTo>
                    <a:pt x="341" y="149"/>
                  </a:lnTo>
                  <a:lnTo>
                    <a:pt x="337" y="155"/>
                  </a:lnTo>
                  <a:lnTo>
                    <a:pt x="341" y="180"/>
                  </a:lnTo>
                  <a:lnTo>
                    <a:pt x="352" y="180"/>
                  </a:lnTo>
                  <a:lnTo>
                    <a:pt x="352" y="192"/>
                  </a:lnTo>
                  <a:lnTo>
                    <a:pt x="357" y="217"/>
                  </a:lnTo>
                  <a:lnTo>
                    <a:pt x="369" y="222"/>
                  </a:lnTo>
                  <a:lnTo>
                    <a:pt x="357" y="237"/>
                  </a:lnTo>
                  <a:lnTo>
                    <a:pt x="341" y="237"/>
                  </a:lnTo>
                  <a:lnTo>
                    <a:pt x="337" y="248"/>
                  </a:lnTo>
                  <a:lnTo>
                    <a:pt x="259" y="284"/>
                  </a:lnTo>
                  <a:lnTo>
                    <a:pt x="249" y="274"/>
                  </a:lnTo>
                  <a:lnTo>
                    <a:pt x="249" y="284"/>
                  </a:lnTo>
                  <a:lnTo>
                    <a:pt x="249" y="300"/>
                  </a:lnTo>
                  <a:lnTo>
                    <a:pt x="269" y="305"/>
                  </a:lnTo>
                  <a:lnTo>
                    <a:pt x="269" y="325"/>
                  </a:lnTo>
                  <a:lnTo>
                    <a:pt x="295" y="341"/>
                  </a:lnTo>
                  <a:lnTo>
                    <a:pt x="300" y="346"/>
                  </a:lnTo>
                  <a:lnTo>
                    <a:pt x="315" y="366"/>
                  </a:lnTo>
                  <a:lnTo>
                    <a:pt x="315" y="372"/>
                  </a:lnTo>
                  <a:lnTo>
                    <a:pt x="315" y="393"/>
                  </a:lnTo>
                  <a:lnTo>
                    <a:pt x="284" y="398"/>
                  </a:lnTo>
                  <a:lnTo>
                    <a:pt x="284" y="423"/>
                  </a:lnTo>
                  <a:lnTo>
                    <a:pt x="295" y="439"/>
                  </a:lnTo>
                  <a:lnTo>
                    <a:pt x="284" y="434"/>
                  </a:lnTo>
                  <a:lnTo>
                    <a:pt x="259" y="434"/>
                  </a:lnTo>
                  <a:lnTo>
                    <a:pt x="249" y="439"/>
                  </a:lnTo>
                  <a:lnTo>
                    <a:pt x="233" y="439"/>
                  </a:lnTo>
                  <a:lnTo>
                    <a:pt x="207" y="451"/>
                  </a:lnTo>
                  <a:lnTo>
                    <a:pt x="202" y="439"/>
                  </a:lnTo>
                  <a:lnTo>
                    <a:pt x="186" y="439"/>
                  </a:lnTo>
                  <a:lnTo>
                    <a:pt x="186" y="451"/>
                  </a:lnTo>
                  <a:lnTo>
                    <a:pt x="161" y="439"/>
                  </a:lnTo>
                  <a:lnTo>
                    <a:pt x="150" y="434"/>
                  </a:lnTo>
                  <a:lnTo>
                    <a:pt x="139" y="434"/>
                  </a:lnTo>
                  <a:lnTo>
                    <a:pt x="135" y="434"/>
                  </a:lnTo>
                  <a:lnTo>
                    <a:pt x="124" y="434"/>
                  </a:lnTo>
                  <a:lnTo>
                    <a:pt x="124" y="423"/>
                  </a:lnTo>
                  <a:lnTo>
                    <a:pt x="119" y="423"/>
                  </a:lnTo>
                  <a:lnTo>
                    <a:pt x="108" y="423"/>
                  </a:lnTo>
                  <a:lnTo>
                    <a:pt x="98" y="434"/>
                  </a:lnTo>
                  <a:lnTo>
                    <a:pt x="98" y="439"/>
                  </a:lnTo>
                  <a:lnTo>
                    <a:pt x="93" y="439"/>
                  </a:lnTo>
                  <a:lnTo>
                    <a:pt x="82" y="439"/>
                  </a:lnTo>
                  <a:lnTo>
                    <a:pt x="78" y="439"/>
                  </a:lnTo>
                  <a:lnTo>
                    <a:pt x="67" y="439"/>
                  </a:lnTo>
                  <a:lnTo>
                    <a:pt x="57" y="439"/>
                  </a:lnTo>
                  <a:lnTo>
                    <a:pt x="57" y="413"/>
                  </a:lnTo>
                  <a:lnTo>
                    <a:pt x="78" y="382"/>
                  </a:lnTo>
                  <a:lnTo>
                    <a:pt x="93" y="356"/>
                  </a:lnTo>
                  <a:lnTo>
                    <a:pt x="67" y="346"/>
                  </a:lnTo>
                  <a:lnTo>
                    <a:pt x="26" y="325"/>
                  </a:lnTo>
                  <a:lnTo>
                    <a:pt x="26" y="305"/>
                  </a:lnTo>
                  <a:lnTo>
                    <a:pt x="10" y="300"/>
                  </a:lnTo>
                  <a:lnTo>
                    <a:pt x="16" y="284"/>
                  </a:lnTo>
                  <a:lnTo>
                    <a:pt x="10" y="258"/>
                  </a:lnTo>
                  <a:lnTo>
                    <a:pt x="10" y="237"/>
                  </a:lnTo>
                  <a:lnTo>
                    <a:pt x="16" y="217"/>
                  </a:lnTo>
                  <a:lnTo>
                    <a:pt x="0" y="192"/>
                  </a:lnTo>
                  <a:lnTo>
                    <a:pt x="16" y="180"/>
                  </a:lnTo>
                  <a:lnTo>
                    <a:pt x="31" y="180"/>
                  </a:lnTo>
                  <a:lnTo>
                    <a:pt x="26" y="139"/>
                  </a:lnTo>
                  <a:lnTo>
                    <a:pt x="41" y="139"/>
                  </a:lnTo>
                  <a:lnTo>
                    <a:pt x="51" y="114"/>
                  </a:lnTo>
                  <a:lnTo>
                    <a:pt x="41" y="82"/>
                  </a:lnTo>
                  <a:lnTo>
                    <a:pt x="78" y="82"/>
                  </a:lnTo>
                  <a:lnTo>
                    <a:pt x="82" y="98"/>
                  </a:lnTo>
                  <a:lnTo>
                    <a:pt x="93" y="72"/>
                  </a:lnTo>
                  <a:lnTo>
                    <a:pt x="108" y="72"/>
                  </a:lnTo>
                  <a:lnTo>
                    <a:pt x="98" y="67"/>
                  </a:lnTo>
                  <a:lnTo>
                    <a:pt x="108" y="47"/>
                  </a:lnTo>
                  <a:lnTo>
                    <a:pt x="98" y="47"/>
                  </a:lnTo>
                  <a:lnTo>
                    <a:pt x="98" y="41"/>
                  </a:lnTo>
                  <a:lnTo>
                    <a:pt x="98" y="20"/>
                  </a:lnTo>
                  <a:lnTo>
                    <a:pt x="93" y="4"/>
                  </a:lnTo>
                  <a:lnTo>
                    <a:pt x="78" y="4"/>
                  </a:lnTo>
                  <a:lnTo>
                    <a:pt x="82" y="0"/>
                  </a:lnTo>
                  <a:lnTo>
                    <a:pt x="93" y="0"/>
                  </a:lnTo>
                </a:path>
              </a:pathLst>
            </a:custGeom>
            <a:solidFill>
              <a:schemeClr val="bg1"/>
            </a:solidFill>
            <a:ln w="324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252" name="Freeform 251" descr="Diagonales larges vers le bas"/>
            <p:cNvSpPr>
              <a:spLocks noChangeArrowheads="1"/>
            </p:cNvSpPr>
            <p:nvPr/>
          </p:nvSpPr>
          <p:spPr bwMode="auto">
            <a:xfrm>
              <a:off x="4749229" y="1466850"/>
              <a:ext cx="292100" cy="469900"/>
            </a:xfrm>
            <a:custGeom>
              <a:avLst/>
              <a:gdLst>
                <a:gd name="T0" fmla="*/ 284 w 462"/>
                <a:gd name="T1" fmla="*/ 93 h 740"/>
                <a:gd name="T2" fmla="*/ 315 w 462"/>
                <a:gd name="T3" fmla="*/ 134 h 740"/>
                <a:gd name="T4" fmla="*/ 315 w 462"/>
                <a:gd name="T5" fmla="*/ 196 h 740"/>
                <a:gd name="T6" fmla="*/ 356 w 462"/>
                <a:gd name="T7" fmla="*/ 335 h 740"/>
                <a:gd name="T8" fmla="*/ 356 w 462"/>
                <a:gd name="T9" fmla="*/ 361 h 740"/>
                <a:gd name="T10" fmla="*/ 372 w 462"/>
                <a:gd name="T11" fmla="*/ 377 h 740"/>
                <a:gd name="T12" fmla="*/ 393 w 462"/>
                <a:gd name="T13" fmla="*/ 403 h 740"/>
                <a:gd name="T14" fmla="*/ 419 w 462"/>
                <a:gd name="T15" fmla="*/ 470 h 740"/>
                <a:gd name="T16" fmla="*/ 461 w 462"/>
                <a:gd name="T17" fmla="*/ 496 h 740"/>
                <a:gd name="T18" fmla="*/ 325 w 462"/>
                <a:gd name="T19" fmla="*/ 678 h 740"/>
                <a:gd name="T20" fmla="*/ 263 w 462"/>
                <a:gd name="T21" fmla="*/ 688 h 740"/>
                <a:gd name="T22" fmla="*/ 196 w 462"/>
                <a:gd name="T23" fmla="*/ 713 h 740"/>
                <a:gd name="T24" fmla="*/ 124 w 462"/>
                <a:gd name="T25" fmla="*/ 719 h 740"/>
                <a:gd name="T26" fmla="*/ 139 w 462"/>
                <a:gd name="T27" fmla="*/ 713 h 740"/>
                <a:gd name="T28" fmla="*/ 134 w 462"/>
                <a:gd name="T29" fmla="*/ 713 h 740"/>
                <a:gd name="T30" fmla="*/ 124 w 462"/>
                <a:gd name="T31" fmla="*/ 693 h 740"/>
                <a:gd name="T32" fmla="*/ 87 w 462"/>
                <a:gd name="T33" fmla="*/ 688 h 740"/>
                <a:gd name="T34" fmla="*/ 72 w 462"/>
                <a:gd name="T35" fmla="*/ 651 h 740"/>
                <a:gd name="T36" fmla="*/ 72 w 462"/>
                <a:gd name="T37" fmla="*/ 621 h 740"/>
                <a:gd name="T38" fmla="*/ 67 w 462"/>
                <a:gd name="T39" fmla="*/ 584 h 740"/>
                <a:gd name="T40" fmla="*/ 57 w 462"/>
                <a:gd name="T41" fmla="*/ 527 h 740"/>
                <a:gd name="T42" fmla="*/ 72 w 462"/>
                <a:gd name="T43" fmla="*/ 496 h 740"/>
                <a:gd name="T44" fmla="*/ 98 w 462"/>
                <a:gd name="T45" fmla="*/ 486 h 740"/>
                <a:gd name="T46" fmla="*/ 108 w 462"/>
                <a:gd name="T47" fmla="*/ 470 h 740"/>
                <a:gd name="T48" fmla="*/ 124 w 462"/>
                <a:gd name="T49" fmla="*/ 455 h 740"/>
                <a:gd name="T50" fmla="*/ 155 w 462"/>
                <a:gd name="T51" fmla="*/ 392 h 740"/>
                <a:gd name="T52" fmla="*/ 180 w 462"/>
                <a:gd name="T53" fmla="*/ 361 h 740"/>
                <a:gd name="T54" fmla="*/ 190 w 462"/>
                <a:gd name="T55" fmla="*/ 347 h 740"/>
                <a:gd name="T56" fmla="*/ 165 w 462"/>
                <a:gd name="T57" fmla="*/ 304 h 740"/>
                <a:gd name="T58" fmla="*/ 139 w 462"/>
                <a:gd name="T59" fmla="*/ 294 h 740"/>
                <a:gd name="T60" fmla="*/ 124 w 462"/>
                <a:gd name="T61" fmla="*/ 259 h 740"/>
                <a:gd name="T62" fmla="*/ 114 w 462"/>
                <a:gd name="T63" fmla="*/ 202 h 740"/>
                <a:gd name="T64" fmla="*/ 124 w 462"/>
                <a:gd name="T65" fmla="*/ 186 h 740"/>
                <a:gd name="T66" fmla="*/ 108 w 462"/>
                <a:gd name="T67" fmla="*/ 145 h 740"/>
                <a:gd name="T68" fmla="*/ 57 w 462"/>
                <a:gd name="T69" fmla="*/ 118 h 740"/>
                <a:gd name="T70" fmla="*/ 0 w 462"/>
                <a:gd name="T71" fmla="*/ 77 h 740"/>
                <a:gd name="T72" fmla="*/ 14 w 462"/>
                <a:gd name="T73" fmla="*/ 77 h 740"/>
                <a:gd name="T74" fmla="*/ 14 w 462"/>
                <a:gd name="T75" fmla="*/ 61 h 740"/>
                <a:gd name="T76" fmla="*/ 67 w 462"/>
                <a:gd name="T77" fmla="*/ 93 h 740"/>
                <a:gd name="T78" fmla="*/ 108 w 462"/>
                <a:gd name="T79" fmla="*/ 93 h 740"/>
                <a:gd name="T80" fmla="*/ 134 w 462"/>
                <a:gd name="T81" fmla="*/ 93 h 740"/>
                <a:gd name="T82" fmla="*/ 155 w 462"/>
                <a:gd name="T83" fmla="*/ 103 h 740"/>
                <a:gd name="T84" fmla="*/ 175 w 462"/>
                <a:gd name="T85" fmla="*/ 87 h 740"/>
                <a:gd name="T86" fmla="*/ 175 w 462"/>
                <a:gd name="T87" fmla="*/ 36 h 740"/>
                <a:gd name="T88" fmla="*/ 206 w 462"/>
                <a:gd name="T89" fmla="*/ 10 h 740"/>
                <a:gd name="T90" fmla="*/ 243 w 462"/>
                <a:gd name="T91" fmla="*/ 0 h 740"/>
                <a:gd name="T92" fmla="*/ 274 w 462"/>
                <a:gd name="T93" fmla="*/ 20 h 740"/>
                <a:gd name="T94" fmla="*/ 284 w 462"/>
                <a:gd name="T95" fmla="*/ 51 h 740"/>
                <a:gd name="T96" fmla="*/ 274 w 462"/>
                <a:gd name="T97" fmla="*/ 77 h 74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62"/>
                <a:gd name="T148" fmla="*/ 0 h 740"/>
                <a:gd name="T149" fmla="*/ 462 w 462"/>
                <a:gd name="T150" fmla="*/ 740 h 74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62" h="740">
                  <a:moveTo>
                    <a:pt x="274" y="77"/>
                  </a:moveTo>
                  <a:lnTo>
                    <a:pt x="284" y="93"/>
                  </a:lnTo>
                  <a:lnTo>
                    <a:pt x="290" y="118"/>
                  </a:lnTo>
                  <a:lnTo>
                    <a:pt x="315" y="134"/>
                  </a:lnTo>
                  <a:lnTo>
                    <a:pt x="331" y="149"/>
                  </a:lnTo>
                  <a:lnTo>
                    <a:pt x="315" y="196"/>
                  </a:lnTo>
                  <a:lnTo>
                    <a:pt x="366" y="284"/>
                  </a:lnTo>
                  <a:lnTo>
                    <a:pt x="356" y="335"/>
                  </a:lnTo>
                  <a:lnTo>
                    <a:pt x="356" y="347"/>
                  </a:lnTo>
                  <a:lnTo>
                    <a:pt x="356" y="361"/>
                  </a:lnTo>
                  <a:lnTo>
                    <a:pt x="372" y="361"/>
                  </a:lnTo>
                  <a:lnTo>
                    <a:pt x="372" y="377"/>
                  </a:lnTo>
                  <a:lnTo>
                    <a:pt x="372" y="392"/>
                  </a:lnTo>
                  <a:lnTo>
                    <a:pt x="393" y="403"/>
                  </a:lnTo>
                  <a:lnTo>
                    <a:pt x="382" y="445"/>
                  </a:lnTo>
                  <a:lnTo>
                    <a:pt x="419" y="470"/>
                  </a:lnTo>
                  <a:lnTo>
                    <a:pt x="434" y="476"/>
                  </a:lnTo>
                  <a:lnTo>
                    <a:pt x="461" y="496"/>
                  </a:lnTo>
                  <a:lnTo>
                    <a:pt x="409" y="578"/>
                  </a:lnTo>
                  <a:lnTo>
                    <a:pt x="325" y="678"/>
                  </a:lnTo>
                  <a:lnTo>
                    <a:pt x="310" y="688"/>
                  </a:lnTo>
                  <a:lnTo>
                    <a:pt x="263" y="688"/>
                  </a:lnTo>
                  <a:lnTo>
                    <a:pt x="233" y="703"/>
                  </a:lnTo>
                  <a:lnTo>
                    <a:pt x="196" y="713"/>
                  </a:lnTo>
                  <a:lnTo>
                    <a:pt x="149" y="739"/>
                  </a:lnTo>
                  <a:lnTo>
                    <a:pt x="124" y="719"/>
                  </a:lnTo>
                  <a:lnTo>
                    <a:pt x="124" y="713"/>
                  </a:lnTo>
                  <a:lnTo>
                    <a:pt x="139" y="713"/>
                  </a:lnTo>
                  <a:lnTo>
                    <a:pt x="139" y="693"/>
                  </a:lnTo>
                  <a:lnTo>
                    <a:pt x="134" y="713"/>
                  </a:lnTo>
                  <a:lnTo>
                    <a:pt x="124" y="703"/>
                  </a:lnTo>
                  <a:lnTo>
                    <a:pt x="124" y="693"/>
                  </a:lnTo>
                  <a:lnTo>
                    <a:pt x="108" y="688"/>
                  </a:lnTo>
                  <a:lnTo>
                    <a:pt x="87" y="688"/>
                  </a:lnTo>
                  <a:lnTo>
                    <a:pt x="82" y="678"/>
                  </a:lnTo>
                  <a:lnTo>
                    <a:pt x="72" y="651"/>
                  </a:lnTo>
                  <a:lnTo>
                    <a:pt x="82" y="646"/>
                  </a:lnTo>
                  <a:lnTo>
                    <a:pt x="72" y="621"/>
                  </a:lnTo>
                  <a:lnTo>
                    <a:pt x="82" y="621"/>
                  </a:lnTo>
                  <a:lnTo>
                    <a:pt x="67" y="584"/>
                  </a:lnTo>
                  <a:lnTo>
                    <a:pt x="57" y="537"/>
                  </a:lnTo>
                  <a:lnTo>
                    <a:pt x="57" y="527"/>
                  </a:lnTo>
                  <a:lnTo>
                    <a:pt x="72" y="512"/>
                  </a:lnTo>
                  <a:lnTo>
                    <a:pt x="72" y="496"/>
                  </a:lnTo>
                  <a:lnTo>
                    <a:pt x="82" y="496"/>
                  </a:lnTo>
                  <a:lnTo>
                    <a:pt x="98" y="486"/>
                  </a:lnTo>
                  <a:lnTo>
                    <a:pt x="87" y="476"/>
                  </a:lnTo>
                  <a:lnTo>
                    <a:pt x="108" y="470"/>
                  </a:lnTo>
                  <a:lnTo>
                    <a:pt x="108" y="460"/>
                  </a:lnTo>
                  <a:lnTo>
                    <a:pt x="124" y="455"/>
                  </a:lnTo>
                  <a:lnTo>
                    <a:pt x="134" y="429"/>
                  </a:lnTo>
                  <a:lnTo>
                    <a:pt x="155" y="392"/>
                  </a:lnTo>
                  <a:lnTo>
                    <a:pt x="165" y="377"/>
                  </a:lnTo>
                  <a:lnTo>
                    <a:pt x="180" y="361"/>
                  </a:lnTo>
                  <a:lnTo>
                    <a:pt x="196" y="361"/>
                  </a:lnTo>
                  <a:lnTo>
                    <a:pt x="190" y="347"/>
                  </a:lnTo>
                  <a:lnTo>
                    <a:pt x="190" y="320"/>
                  </a:lnTo>
                  <a:lnTo>
                    <a:pt x="165" y="304"/>
                  </a:lnTo>
                  <a:lnTo>
                    <a:pt x="155" y="294"/>
                  </a:lnTo>
                  <a:lnTo>
                    <a:pt x="139" y="294"/>
                  </a:lnTo>
                  <a:lnTo>
                    <a:pt x="134" y="279"/>
                  </a:lnTo>
                  <a:lnTo>
                    <a:pt x="124" y="259"/>
                  </a:lnTo>
                  <a:lnTo>
                    <a:pt x="134" y="217"/>
                  </a:lnTo>
                  <a:lnTo>
                    <a:pt x="114" y="202"/>
                  </a:lnTo>
                  <a:lnTo>
                    <a:pt x="114" y="196"/>
                  </a:lnTo>
                  <a:lnTo>
                    <a:pt x="124" y="186"/>
                  </a:lnTo>
                  <a:lnTo>
                    <a:pt x="108" y="175"/>
                  </a:lnTo>
                  <a:lnTo>
                    <a:pt x="108" y="145"/>
                  </a:lnTo>
                  <a:lnTo>
                    <a:pt x="82" y="118"/>
                  </a:lnTo>
                  <a:lnTo>
                    <a:pt x="57" y="118"/>
                  </a:lnTo>
                  <a:lnTo>
                    <a:pt x="26" y="103"/>
                  </a:lnTo>
                  <a:lnTo>
                    <a:pt x="0" y="77"/>
                  </a:lnTo>
                  <a:lnTo>
                    <a:pt x="0" y="67"/>
                  </a:lnTo>
                  <a:lnTo>
                    <a:pt x="14" y="77"/>
                  </a:lnTo>
                  <a:lnTo>
                    <a:pt x="4" y="61"/>
                  </a:lnTo>
                  <a:lnTo>
                    <a:pt x="14" y="61"/>
                  </a:lnTo>
                  <a:lnTo>
                    <a:pt x="41" y="67"/>
                  </a:lnTo>
                  <a:lnTo>
                    <a:pt x="67" y="93"/>
                  </a:lnTo>
                  <a:lnTo>
                    <a:pt x="87" y="93"/>
                  </a:lnTo>
                  <a:lnTo>
                    <a:pt x="108" y="93"/>
                  </a:lnTo>
                  <a:lnTo>
                    <a:pt x="114" y="87"/>
                  </a:lnTo>
                  <a:lnTo>
                    <a:pt x="134" y="93"/>
                  </a:lnTo>
                  <a:lnTo>
                    <a:pt x="149" y="103"/>
                  </a:lnTo>
                  <a:lnTo>
                    <a:pt x="155" y="103"/>
                  </a:lnTo>
                  <a:lnTo>
                    <a:pt x="155" y="87"/>
                  </a:lnTo>
                  <a:lnTo>
                    <a:pt x="175" y="87"/>
                  </a:lnTo>
                  <a:lnTo>
                    <a:pt x="175" y="61"/>
                  </a:lnTo>
                  <a:lnTo>
                    <a:pt x="175" y="36"/>
                  </a:lnTo>
                  <a:lnTo>
                    <a:pt x="190" y="10"/>
                  </a:lnTo>
                  <a:lnTo>
                    <a:pt x="206" y="10"/>
                  </a:lnTo>
                  <a:lnTo>
                    <a:pt x="217" y="10"/>
                  </a:lnTo>
                  <a:lnTo>
                    <a:pt x="243" y="0"/>
                  </a:lnTo>
                  <a:lnTo>
                    <a:pt x="248" y="10"/>
                  </a:lnTo>
                  <a:lnTo>
                    <a:pt x="274" y="20"/>
                  </a:lnTo>
                  <a:lnTo>
                    <a:pt x="290" y="36"/>
                  </a:lnTo>
                  <a:lnTo>
                    <a:pt x="284" y="51"/>
                  </a:lnTo>
                  <a:lnTo>
                    <a:pt x="274" y="77"/>
                  </a:lnTo>
                </a:path>
              </a:pathLst>
            </a:custGeom>
            <a:solidFill>
              <a:schemeClr val="bg1"/>
            </a:solidFill>
            <a:ln w="324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253" name="Freeform 252" descr="Diagonales larges vers le bas"/>
            <p:cNvSpPr>
              <a:spLocks noChangeArrowheads="1"/>
            </p:cNvSpPr>
            <p:nvPr/>
          </p:nvSpPr>
          <p:spPr bwMode="auto">
            <a:xfrm>
              <a:off x="4155504" y="2293938"/>
              <a:ext cx="342900" cy="309562"/>
            </a:xfrm>
            <a:custGeom>
              <a:avLst/>
              <a:gdLst>
                <a:gd name="T0" fmla="*/ 311 w 540"/>
                <a:gd name="T1" fmla="*/ 11 h 488"/>
                <a:gd name="T2" fmla="*/ 337 w 540"/>
                <a:gd name="T3" fmla="*/ 11 h 488"/>
                <a:gd name="T4" fmla="*/ 353 w 540"/>
                <a:gd name="T5" fmla="*/ 37 h 488"/>
                <a:gd name="T6" fmla="*/ 394 w 540"/>
                <a:gd name="T7" fmla="*/ 52 h 488"/>
                <a:gd name="T8" fmla="*/ 431 w 540"/>
                <a:gd name="T9" fmla="*/ 88 h 488"/>
                <a:gd name="T10" fmla="*/ 456 w 540"/>
                <a:gd name="T11" fmla="*/ 88 h 488"/>
                <a:gd name="T12" fmla="*/ 513 w 540"/>
                <a:gd name="T13" fmla="*/ 109 h 488"/>
                <a:gd name="T14" fmla="*/ 524 w 540"/>
                <a:gd name="T15" fmla="*/ 145 h 488"/>
                <a:gd name="T16" fmla="*/ 503 w 540"/>
                <a:gd name="T17" fmla="*/ 202 h 488"/>
                <a:gd name="T18" fmla="*/ 488 w 540"/>
                <a:gd name="T19" fmla="*/ 217 h 488"/>
                <a:gd name="T20" fmla="*/ 456 w 540"/>
                <a:gd name="T21" fmla="*/ 264 h 488"/>
                <a:gd name="T22" fmla="*/ 472 w 540"/>
                <a:gd name="T23" fmla="*/ 264 h 488"/>
                <a:gd name="T24" fmla="*/ 498 w 540"/>
                <a:gd name="T25" fmla="*/ 295 h 488"/>
                <a:gd name="T26" fmla="*/ 498 w 540"/>
                <a:gd name="T27" fmla="*/ 336 h 488"/>
                <a:gd name="T28" fmla="*/ 488 w 540"/>
                <a:gd name="T29" fmla="*/ 347 h 488"/>
                <a:gd name="T30" fmla="*/ 513 w 540"/>
                <a:gd name="T31" fmla="*/ 393 h 488"/>
                <a:gd name="T32" fmla="*/ 524 w 540"/>
                <a:gd name="T33" fmla="*/ 403 h 488"/>
                <a:gd name="T34" fmla="*/ 513 w 540"/>
                <a:gd name="T35" fmla="*/ 419 h 488"/>
                <a:gd name="T36" fmla="*/ 503 w 540"/>
                <a:gd name="T37" fmla="*/ 419 h 488"/>
                <a:gd name="T38" fmla="*/ 488 w 540"/>
                <a:gd name="T39" fmla="*/ 430 h 488"/>
                <a:gd name="T40" fmla="*/ 472 w 540"/>
                <a:gd name="T41" fmla="*/ 456 h 488"/>
                <a:gd name="T42" fmla="*/ 421 w 540"/>
                <a:gd name="T43" fmla="*/ 446 h 488"/>
                <a:gd name="T44" fmla="*/ 405 w 540"/>
                <a:gd name="T45" fmla="*/ 435 h 488"/>
                <a:gd name="T46" fmla="*/ 389 w 540"/>
                <a:gd name="T47" fmla="*/ 430 h 488"/>
                <a:gd name="T48" fmla="*/ 363 w 540"/>
                <a:gd name="T49" fmla="*/ 430 h 488"/>
                <a:gd name="T50" fmla="*/ 327 w 540"/>
                <a:gd name="T51" fmla="*/ 456 h 488"/>
                <a:gd name="T52" fmla="*/ 311 w 540"/>
                <a:gd name="T53" fmla="*/ 487 h 488"/>
                <a:gd name="T54" fmla="*/ 254 w 540"/>
                <a:gd name="T55" fmla="*/ 471 h 488"/>
                <a:gd name="T56" fmla="*/ 229 w 540"/>
                <a:gd name="T57" fmla="*/ 471 h 488"/>
                <a:gd name="T58" fmla="*/ 145 w 540"/>
                <a:gd name="T59" fmla="*/ 456 h 488"/>
                <a:gd name="T60" fmla="*/ 145 w 540"/>
                <a:gd name="T61" fmla="*/ 373 h 488"/>
                <a:gd name="T62" fmla="*/ 145 w 540"/>
                <a:gd name="T63" fmla="*/ 352 h 488"/>
                <a:gd name="T64" fmla="*/ 172 w 540"/>
                <a:gd name="T65" fmla="*/ 336 h 488"/>
                <a:gd name="T66" fmla="*/ 145 w 540"/>
                <a:gd name="T67" fmla="*/ 305 h 488"/>
                <a:gd name="T68" fmla="*/ 109 w 540"/>
                <a:gd name="T69" fmla="*/ 244 h 488"/>
                <a:gd name="T70" fmla="*/ 94 w 540"/>
                <a:gd name="T71" fmla="*/ 213 h 488"/>
                <a:gd name="T72" fmla="*/ 21 w 540"/>
                <a:gd name="T73" fmla="*/ 186 h 488"/>
                <a:gd name="T74" fmla="*/ 21 w 540"/>
                <a:gd name="T75" fmla="*/ 172 h 488"/>
                <a:gd name="T76" fmla="*/ 27 w 540"/>
                <a:gd name="T77" fmla="*/ 160 h 488"/>
                <a:gd name="T78" fmla="*/ 0 w 540"/>
                <a:gd name="T79" fmla="*/ 156 h 488"/>
                <a:gd name="T80" fmla="*/ 37 w 540"/>
                <a:gd name="T81" fmla="*/ 135 h 488"/>
                <a:gd name="T82" fmla="*/ 68 w 540"/>
                <a:gd name="T83" fmla="*/ 135 h 488"/>
                <a:gd name="T84" fmla="*/ 104 w 540"/>
                <a:gd name="T85" fmla="*/ 145 h 488"/>
                <a:gd name="T86" fmla="*/ 135 w 540"/>
                <a:gd name="T87" fmla="*/ 145 h 488"/>
                <a:gd name="T88" fmla="*/ 119 w 540"/>
                <a:gd name="T89" fmla="*/ 78 h 488"/>
                <a:gd name="T90" fmla="*/ 151 w 540"/>
                <a:gd name="T91" fmla="*/ 78 h 488"/>
                <a:gd name="T92" fmla="*/ 172 w 540"/>
                <a:gd name="T93" fmla="*/ 104 h 488"/>
                <a:gd name="T94" fmla="*/ 202 w 540"/>
                <a:gd name="T95" fmla="*/ 88 h 488"/>
                <a:gd name="T96" fmla="*/ 254 w 540"/>
                <a:gd name="T97" fmla="*/ 68 h 488"/>
                <a:gd name="T98" fmla="*/ 260 w 540"/>
                <a:gd name="T99" fmla="*/ 11 h 488"/>
                <a:gd name="T100" fmla="*/ 311 w 540"/>
                <a:gd name="T101" fmla="*/ 0 h 48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540"/>
                <a:gd name="T154" fmla="*/ 0 h 488"/>
                <a:gd name="T155" fmla="*/ 540 w 540"/>
                <a:gd name="T156" fmla="*/ 488 h 48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540" h="488">
                  <a:moveTo>
                    <a:pt x="311" y="0"/>
                  </a:moveTo>
                  <a:lnTo>
                    <a:pt x="311" y="11"/>
                  </a:lnTo>
                  <a:lnTo>
                    <a:pt x="327" y="21"/>
                  </a:lnTo>
                  <a:lnTo>
                    <a:pt x="337" y="11"/>
                  </a:lnTo>
                  <a:lnTo>
                    <a:pt x="348" y="27"/>
                  </a:lnTo>
                  <a:lnTo>
                    <a:pt x="353" y="37"/>
                  </a:lnTo>
                  <a:lnTo>
                    <a:pt x="389" y="68"/>
                  </a:lnTo>
                  <a:lnTo>
                    <a:pt x="394" y="52"/>
                  </a:lnTo>
                  <a:lnTo>
                    <a:pt x="405" y="78"/>
                  </a:lnTo>
                  <a:lnTo>
                    <a:pt x="431" y="88"/>
                  </a:lnTo>
                  <a:lnTo>
                    <a:pt x="436" y="88"/>
                  </a:lnTo>
                  <a:lnTo>
                    <a:pt x="456" y="88"/>
                  </a:lnTo>
                  <a:lnTo>
                    <a:pt x="472" y="88"/>
                  </a:lnTo>
                  <a:lnTo>
                    <a:pt x="513" y="109"/>
                  </a:lnTo>
                  <a:lnTo>
                    <a:pt x="539" y="119"/>
                  </a:lnTo>
                  <a:lnTo>
                    <a:pt x="524" y="145"/>
                  </a:lnTo>
                  <a:lnTo>
                    <a:pt x="503" y="176"/>
                  </a:lnTo>
                  <a:lnTo>
                    <a:pt x="503" y="202"/>
                  </a:lnTo>
                  <a:lnTo>
                    <a:pt x="488" y="202"/>
                  </a:lnTo>
                  <a:lnTo>
                    <a:pt x="488" y="217"/>
                  </a:lnTo>
                  <a:lnTo>
                    <a:pt x="472" y="238"/>
                  </a:lnTo>
                  <a:lnTo>
                    <a:pt x="456" y="264"/>
                  </a:lnTo>
                  <a:lnTo>
                    <a:pt x="456" y="270"/>
                  </a:lnTo>
                  <a:lnTo>
                    <a:pt x="472" y="264"/>
                  </a:lnTo>
                  <a:lnTo>
                    <a:pt x="488" y="280"/>
                  </a:lnTo>
                  <a:lnTo>
                    <a:pt x="498" y="295"/>
                  </a:lnTo>
                  <a:lnTo>
                    <a:pt x="488" y="295"/>
                  </a:lnTo>
                  <a:lnTo>
                    <a:pt x="498" y="336"/>
                  </a:lnTo>
                  <a:lnTo>
                    <a:pt x="478" y="336"/>
                  </a:lnTo>
                  <a:lnTo>
                    <a:pt x="488" y="347"/>
                  </a:lnTo>
                  <a:lnTo>
                    <a:pt x="498" y="389"/>
                  </a:lnTo>
                  <a:lnTo>
                    <a:pt x="513" y="393"/>
                  </a:lnTo>
                  <a:lnTo>
                    <a:pt x="529" y="393"/>
                  </a:lnTo>
                  <a:lnTo>
                    <a:pt x="524" y="403"/>
                  </a:lnTo>
                  <a:lnTo>
                    <a:pt x="524" y="414"/>
                  </a:lnTo>
                  <a:lnTo>
                    <a:pt x="513" y="419"/>
                  </a:lnTo>
                  <a:lnTo>
                    <a:pt x="503" y="414"/>
                  </a:lnTo>
                  <a:lnTo>
                    <a:pt x="503" y="419"/>
                  </a:lnTo>
                  <a:lnTo>
                    <a:pt x="503" y="430"/>
                  </a:lnTo>
                  <a:lnTo>
                    <a:pt x="488" y="430"/>
                  </a:lnTo>
                  <a:lnTo>
                    <a:pt x="472" y="435"/>
                  </a:lnTo>
                  <a:lnTo>
                    <a:pt x="472" y="456"/>
                  </a:lnTo>
                  <a:lnTo>
                    <a:pt x="436" y="456"/>
                  </a:lnTo>
                  <a:lnTo>
                    <a:pt x="421" y="446"/>
                  </a:lnTo>
                  <a:lnTo>
                    <a:pt x="415" y="435"/>
                  </a:lnTo>
                  <a:lnTo>
                    <a:pt x="405" y="435"/>
                  </a:lnTo>
                  <a:lnTo>
                    <a:pt x="389" y="435"/>
                  </a:lnTo>
                  <a:lnTo>
                    <a:pt x="389" y="430"/>
                  </a:lnTo>
                  <a:lnTo>
                    <a:pt x="368" y="430"/>
                  </a:lnTo>
                  <a:lnTo>
                    <a:pt x="363" y="430"/>
                  </a:lnTo>
                  <a:lnTo>
                    <a:pt x="353" y="435"/>
                  </a:lnTo>
                  <a:lnTo>
                    <a:pt x="327" y="456"/>
                  </a:lnTo>
                  <a:lnTo>
                    <a:pt x="327" y="481"/>
                  </a:lnTo>
                  <a:lnTo>
                    <a:pt x="311" y="487"/>
                  </a:lnTo>
                  <a:lnTo>
                    <a:pt x="286" y="481"/>
                  </a:lnTo>
                  <a:lnTo>
                    <a:pt x="254" y="471"/>
                  </a:lnTo>
                  <a:lnTo>
                    <a:pt x="229" y="461"/>
                  </a:lnTo>
                  <a:lnTo>
                    <a:pt x="229" y="471"/>
                  </a:lnTo>
                  <a:lnTo>
                    <a:pt x="202" y="471"/>
                  </a:lnTo>
                  <a:lnTo>
                    <a:pt x="145" y="456"/>
                  </a:lnTo>
                  <a:lnTo>
                    <a:pt x="129" y="430"/>
                  </a:lnTo>
                  <a:lnTo>
                    <a:pt x="145" y="373"/>
                  </a:lnTo>
                  <a:lnTo>
                    <a:pt x="151" y="362"/>
                  </a:lnTo>
                  <a:lnTo>
                    <a:pt x="145" y="352"/>
                  </a:lnTo>
                  <a:lnTo>
                    <a:pt x="151" y="311"/>
                  </a:lnTo>
                  <a:lnTo>
                    <a:pt x="172" y="336"/>
                  </a:lnTo>
                  <a:lnTo>
                    <a:pt x="161" y="311"/>
                  </a:lnTo>
                  <a:lnTo>
                    <a:pt x="145" y="305"/>
                  </a:lnTo>
                  <a:lnTo>
                    <a:pt x="145" y="280"/>
                  </a:lnTo>
                  <a:lnTo>
                    <a:pt x="109" y="244"/>
                  </a:lnTo>
                  <a:lnTo>
                    <a:pt x="109" y="217"/>
                  </a:lnTo>
                  <a:lnTo>
                    <a:pt x="94" y="213"/>
                  </a:lnTo>
                  <a:lnTo>
                    <a:pt x="68" y="202"/>
                  </a:lnTo>
                  <a:lnTo>
                    <a:pt x="21" y="186"/>
                  </a:lnTo>
                  <a:lnTo>
                    <a:pt x="11" y="172"/>
                  </a:lnTo>
                  <a:lnTo>
                    <a:pt x="21" y="172"/>
                  </a:lnTo>
                  <a:lnTo>
                    <a:pt x="11" y="160"/>
                  </a:lnTo>
                  <a:lnTo>
                    <a:pt x="27" y="160"/>
                  </a:lnTo>
                  <a:lnTo>
                    <a:pt x="21" y="156"/>
                  </a:lnTo>
                  <a:lnTo>
                    <a:pt x="0" y="156"/>
                  </a:lnTo>
                  <a:lnTo>
                    <a:pt x="11" y="145"/>
                  </a:lnTo>
                  <a:lnTo>
                    <a:pt x="37" y="135"/>
                  </a:lnTo>
                  <a:lnTo>
                    <a:pt x="52" y="135"/>
                  </a:lnTo>
                  <a:lnTo>
                    <a:pt x="68" y="135"/>
                  </a:lnTo>
                  <a:lnTo>
                    <a:pt x="94" y="156"/>
                  </a:lnTo>
                  <a:lnTo>
                    <a:pt x="104" y="145"/>
                  </a:lnTo>
                  <a:lnTo>
                    <a:pt x="119" y="145"/>
                  </a:lnTo>
                  <a:lnTo>
                    <a:pt x="135" y="145"/>
                  </a:lnTo>
                  <a:lnTo>
                    <a:pt x="129" y="109"/>
                  </a:lnTo>
                  <a:lnTo>
                    <a:pt x="119" y="78"/>
                  </a:lnTo>
                  <a:lnTo>
                    <a:pt x="135" y="78"/>
                  </a:lnTo>
                  <a:lnTo>
                    <a:pt x="151" y="78"/>
                  </a:lnTo>
                  <a:lnTo>
                    <a:pt x="151" y="94"/>
                  </a:lnTo>
                  <a:lnTo>
                    <a:pt x="172" y="104"/>
                  </a:lnTo>
                  <a:lnTo>
                    <a:pt x="192" y="104"/>
                  </a:lnTo>
                  <a:lnTo>
                    <a:pt x="202" y="88"/>
                  </a:lnTo>
                  <a:lnTo>
                    <a:pt x="218" y="78"/>
                  </a:lnTo>
                  <a:lnTo>
                    <a:pt x="254" y="68"/>
                  </a:lnTo>
                  <a:lnTo>
                    <a:pt x="260" y="52"/>
                  </a:lnTo>
                  <a:lnTo>
                    <a:pt x="260" y="11"/>
                  </a:lnTo>
                  <a:lnTo>
                    <a:pt x="311" y="0"/>
                  </a:lnTo>
                </a:path>
              </a:pathLst>
            </a:custGeom>
            <a:solidFill>
              <a:schemeClr val="bg1"/>
            </a:solidFill>
            <a:ln w="324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254" name="Freeform 253" descr="Diagonales larges vers le bas"/>
            <p:cNvSpPr>
              <a:spLocks noChangeArrowheads="1"/>
            </p:cNvSpPr>
            <p:nvPr/>
          </p:nvSpPr>
          <p:spPr bwMode="auto">
            <a:xfrm>
              <a:off x="4130104" y="1989138"/>
              <a:ext cx="196850" cy="344487"/>
            </a:xfrm>
            <a:custGeom>
              <a:avLst/>
              <a:gdLst>
                <a:gd name="T0" fmla="*/ 10 w 312"/>
                <a:gd name="T1" fmla="*/ 533 h 544"/>
                <a:gd name="T2" fmla="*/ 62 w 312"/>
                <a:gd name="T3" fmla="*/ 480 h 544"/>
                <a:gd name="T4" fmla="*/ 109 w 312"/>
                <a:gd name="T5" fmla="*/ 476 h 544"/>
                <a:gd name="T6" fmla="*/ 104 w 312"/>
                <a:gd name="T7" fmla="*/ 460 h 544"/>
                <a:gd name="T8" fmla="*/ 62 w 312"/>
                <a:gd name="T9" fmla="*/ 439 h 544"/>
                <a:gd name="T10" fmla="*/ 37 w 312"/>
                <a:gd name="T11" fmla="*/ 435 h 544"/>
                <a:gd name="T12" fmla="*/ 78 w 312"/>
                <a:gd name="T13" fmla="*/ 372 h 544"/>
                <a:gd name="T14" fmla="*/ 52 w 312"/>
                <a:gd name="T15" fmla="*/ 372 h 544"/>
                <a:gd name="T16" fmla="*/ 94 w 312"/>
                <a:gd name="T17" fmla="*/ 351 h 544"/>
                <a:gd name="T18" fmla="*/ 119 w 312"/>
                <a:gd name="T19" fmla="*/ 331 h 544"/>
                <a:gd name="T20" fmla="*/ 119 w 312"/>
                <a:gd name="T21" fmla="*/ 300 h 544"/>
                <a:gd name="T22" fmla="*/ 104 w 312"/>
                <a:gd name="T23" fmla="*/ 263 h 544"/>
                <a:gd name="T24" fmla="*/ 119 w 312"/>
                <a:gd name="T25" fmla="*/ 243 h 544"/>
                <a:gd name="T26" fmla="*/ 78 w 312"/>
                <a:gd name="T27" fmla="*/ 247 h 544"/>
                <a:gd name="T28" fmla="*/ 37 w 312"/>
                <a:gd name="T29" fmla="*/ 247 h 544"/>
                <a:gd name="T30" fmla="*/ 52 w 312"/>
                <a:gd name="T31" fmla="*/ 196 h 544"/>
                <a:gd name="T32" fmla="*/ 26 w 312"/>
                <a:gd name="T33" fmla="*/ 181 h 544"/>
                <a:gd name="T34" fmla="*/ 16 w 312"/>
                <a:gd name="T35" fmla="*/ 191 h 544"/>
                <a:gd name="T36" fmla="*/ 37 w 312"/>
                <a:gd name="T37" fmla="*/ 134 h 544"/>
                <a:gd name="T38" fmla="*/ 0 w 312"/>
                <a:gd name="T39" fmla="*/ 124 h 544"/>
                <a:gd name="T40" fmla="*/ 26 w 312"/>
                <a:gd name="T41" fmla="*/ 88 h 544"/>
                <a:gd name="T42" fmla="*/ 16 w 312"/>
                <a:gd name="T43" fmla="*/ 57 h 544"/>
                <a:gd name="T44" fmla="*/ 37 w 312"/>
                <a:gd name="T45" fmla="*/ 30 h 544"/>
                <a:gd name="T46" fmla="*/ 52 w 312"/>
                <a:gd name="T47" fmla="*/ 0 h 544"/>
                <a:gd name="T48" fmla="*/ 119 w 312"/>
                <a:gd name="T49" fmla="*/ 0 h 544"/>
                <a:gd name="T50" fmla="*/ 82 w 312"/>
                <a:gd name="T51" fmla="*/ 46 h 544"/>
                <a:gd name="T52" fmla="*/ 78 w 312"/>
                <a:gd name="T53" fmla="*/ 72 h 544"/>
                <a:gd name="T54" fmla="*/ 160 w 312"/>
                <a:gd name="T55" fmla="*/ 67 h 544"/>
                <a:gd name="T56" fmla="*/ 150 w 312"/>
                <a:gd name="T57" fmla="*/ 108 h 544"/>
                <a:gd name="T58" fmla="*/ 135 w 312"/>
                <a:gd name="T59" fmla="*/ 155 h 544"/>
                <a:gd name="T60" fmla="*/ 104 w 312"/>
                <a:gd name="T61" fmla="*/ 175 h 544"/>
                <a:gd name="T62" fmla="*/ 176 w 312"/>
                <a:gd name="T63" fmla="*/ 217 h 544"/>
                <a:gd name="T64" fmla="*/ 233 w 312"/>
                <a:gd name="T65" fmla="*/ 290 h 544"/>
                <a:gd name="T66" fmla="*/ 233 w 312"/>
                <a:gd name="T67" fmla="*/ 326 h 544"/>
                <a:gd name="T68" fmla="*/ 243 w 312"/>
                <a:gd name="T69" fmla="*/ 367 h 544"/>
                <a:gd name="T70" fmla="*/ 259 w 312"/>
                <a:gd name="T71" fmla="*/ 372 h 544"/>
                <a:gd name="T72" fmla="*/ 311 w 312"/>
                <a:gd name="T73" fmla="*/ 392 h 544"/>
                <a:gd name="T74" fmla="*/ 280 w 312"/>
                <a:gd name="T75" fmla="*/ 439 h 544"/>
                <a:gd name="T76" fmla="*/ 259 w 312"/>
                <a:gd name="T77" fmla="*/ 460 h 544"/>
                <a:gd name="T78" fmla="*/ 280 w 312"/>
                <a:gd name="T79" fmla="*/ 492 h 544"/>
                <a:gd name="T80" fmla="*/ 217 w 312"/>
                <a:gd name="T81" fmla="*/ 492 h 544"/>
                <a:gd name="T82" fmla="*/ 160 w 312"/>
                <a:gd name="T83" fmla="*/ 502 h 544"/>
                <a:gd name="T84" fmla="*/ 104 w 312"/>
                <a:gd name="T85" fmla="*/ 507 h 544"/>
                <a:gd name="T86" fmla="*/ 68 w 312"/>
                <a:gd name="T87" fmla="*/ 527 h 544"/>
                <a:gd name="T88" fmla="*/ 26 w 312"/>
                <a:gd name="T89" fmla="*/ 543 h 54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12"/>
                <a:gd name="T136" fmla="*/ 0 h 544"/>
                <a:gd name="T137" fmla="*/ 312 w 312"/>
                <a:gd name="T138" fmla="*/ 544 h 54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12" h="544">
                  <a:moveTo>
                    <a:pt x="26" y="543"/>
                  </a:moveTo>
                  <a:lnTo>
                    <a:pt x="10" y="533"/>
                  </a:lnTo>
                  <a:lnTo>
                    <a:pt x="37" y="517"/>
                  </a:lnTo>
                  <a:lnTo>
                    <a:pt x="62" y="480"/>
                  </a:lnTo>
                  <a:lnTo>
                    <a:pt x="78" y="476"/>
                  </a:lnTo>
                  <a:lnTo>
                    <a:pt x="109" y="476"/>
                  </a:lnTo>
                  <a:lnTo>
                    <a:pt x="125" y="450"/>
                  </a:lnTo>
                  <a:lnTo>
                    <a:pt x="104" y="460"/>
                  </a:lnTo>
                  <a:lnTo>
                    <a:pt x="68" y="450"/>
                  </a:lnTo>
                  <a:lnTo>
                    <a:pt x="62" y="439"/>
                  </a:lnTo>
                  <a:lnTo>
                    <a:pt x="41" y="450"/>
                  </a:lnTo>
                  <a:lnTo>
                    <a:pt x="37" y="435"/>
                  </a:lnTo>
                  <a:lnTo>
                    <a:pt x="78" y="398"/>
                  </a:lnTo>
                  <a:lnTo>
                    <a:pt x="78" y="372"/>
                  </a:lnTo>
                  <a:lnTo>
                    <a:pt x="62" y="372"/>
                  </a:lnTo>
                  <a:lnTo>
                    <a:pt x="52" y="372"/>
                  </a:lnTo>
                  <a:lnTo>
                    <a:pt x="62" y="367"/>
                  </a:lnTo>
                  <a:lnTo>
                    <a:pt x="94" y="351"/>
                  </a:lnTo>
                  <a:lnTo>
                    <a:pt x="125" y="351"/>
                  </a:lnTo>
                  <a:lnTo>
                    <a:pt x="119" y="331"/>
                  </a:lnTo>
                  <a:lnTo>
                    <a:pt x="119" y="310"/>
                  </a:lnTo>
                  <a:lnTo>
                    <a:pt x="119" y="300"/>
                  </a:lnTo>
                  <a:lnTo>
                    <a:pt x="109" y="300"/>
                  </a:lnTo>
                  <a:lnTo>
                    <a:pt x="104" y="263"/>
                  </a:lnTo>
                  <a:lnTo>
                    <a:pt x="104" y="259"/>
                  </a:lnTo>
                  <a:lnTo>
                    <a:pt x="119" y="243"/>
                  </a:lnTo>
                  <a:lnTo>
                    <a:pt x="104" y="243"/>
                  </a:lnTo>
                  <a:lnTo>
                    <a:pt x="78" y="247"/>
                  </a:lnTo>
                  <a:lnTo>
                    <a:pt x="52" y="259"/>
                  </a:lnTo>
                  <a:lnTo>
                    <a:pt x="37" y="247"/>
                  </a:lnTo>
                  <a:lnTo>
                    <a:pt x="52" y="206"/>
                  </a:lnTo>
                  <a:lnTo>
                    <a:pt x="52" y="196"/>
                  </a:lnTo>
                  <a:lnTo>
                    <a:pt x="52" y="181"/>
                  </a:lnTo>
                  <a:lnTo>
                    <a:pt x="26" y="181"/>
                  </a:lnTo>
                  <a:lnTo>
                    <a:pt x="16" y="217"/>
                  </a:lnTo>
                  <a:lnTo>
                    <a:pt x="16" y="191"/>
                  </a:lnTo>
                  <a:lnTo>
                    <a:pt x="16" y="155"/>
                  </a:lnTo>
                  <a:lnTo>
                    <a:pt x="37" y="134"/>
                  </a:lnTo>
                  <a:lnTo>
                    <a:pt x="16" y="139"/>
                  </a:lnTo>
                  <a:lnTo>
                    <a:pt x="0" y="124"/>
                  </a:lnTo>
                  <a:lnTo>
                    <a:pt x="16" y="108"/>
                  </a:lnTo>
                  <a:lnTo>
                    <a:pt x="26" y="88"/>
                  </a:lnTo>
                  <a:lnTo>
                    <a:pt x="10" y="82"/>
                  </a:lnTo>
                  <a:lnTo>
                    <a:pt x="16" y="57"/>
                  </a:lnTo>
                  <a:lnTo>
                    <a:pt x="37" y="46"/>
                  </a:lnTo>
                  <a:lnTo>
                    <a:pt x="37" y="30"/>
                  </a:lnTo>
                  <a:lnTo>
                    <a:pt x="41" y="30"/>
                  </a:lnTo>
                  <a:lnTo>
                    <a:pt x="52" y="0"/>
                  </a:lnTo>
                  <a:lnTo>
                    <a:pt x="82" y="4"/>
                  </a:lnTo>
                  <a:lnTo>
                    <a:pt x="119" y="0"/>
                  </a:lnTo>
                  <a:lnTo>
                    <a:pt x="119" y="26"/>
                  </a:lnTo>
                  <a:lnTo>
                    <a:pt x="82" y="46"/>
                  </a:lnTo>
                  <a:lnTo>
                    <a:pt x="82" y="57"/>
                  </a:lnTo>
                  <a:lnTo>
                    <a:pt x="78" y="72"/>
                  </a:lnTo>
                  <a:lnTo>
                    <a:pt x="104" y="67"/>
                  </a:lnTo>
                  <a:lnTo>
                    <a:pt x="160" y="67"/>
                  </a:lnTo>
                  <a:lnTo>
                    <a:pt x="170" y="82"/>
                  </a:lnTo>
                  <a:lnTo>
                    <a:pt x="150" y="108"/>
                  </a:lnTo>
                  <a:lnTo>
                    <a:pt x="125" y="149"/>
                  </a:lnTo>
                  <a:lnTo>
                    <a:pt x="135" y="155"/>
                  </a:lnTo>
                  <a:lnTo>
                    <a:pt x="119" y="165"/>
                  </a:lnTo>
                  <a:lnTo>
                    <a:pt x="104" y="175"/>
                  </a:lnTo>
                  <a:lnTo>
                    <a:pt x="135" y="175"/>
                  </a:lnTo>
                  <a:lnTo>
                    <a:pt x="176" y="217"/>
                  </a:lnTo>
                  <a:lnTo>
                    <a:pt x="202" y="263"/>
                  </a:lnTo>
                  <a:lnTo>
                    <a:pt x="233" y="290"/>
                  </a:lnTo>
                  <a:lnTo>
                    <a:pt x="243" y="326"/>
                  </a:lnTo>
                  <a:lnTo>
                    <a:pt x="233" y="326"/>
                  </a:lnTo>
                  <a:lnTo>
                    <a:pt x="254" y="357"/>
                  </a:lnTo>
                  <a:lnTo>
                    <a:pt x="243" y="367"/>
                  </a:lnTo>
                  <a:lnTo>
                    <a:pt x="254" y="382"/>
                  </a:lnTo>
                  <a:lnTo>
                    <a:pt x="259" y="372"/>
                  </a:lnTo>
                  <a:lnTo>
                    <a:pt x="280" y="367"/>
                  </a:lnTo>
                  <a:lnTo>
                    <a:pt x="311" y="392"/>
                  </a:lnTo>
                  <a:lnTo>
                    <a:pt x="295" y="435"/>
                  </a:lnTo>
                  <a:lnTo>
                    <a:pt x="280" y="439"/>
                  </a:lnTo>
                  <a:lnTo>
                    <a:pt x="270" y="450"/>
                  </a:lnTo>
                  <a:lnTo>
                    <a:pt x="259" y="460"/>
                  </a:lnTo>
                  <a:lnTo>
                    <a:pt x="295" y="465"/>
                  </a:lnTo>
                  <a:lnTo>
                    <a:pt x="280" y="492"/>
                  </a:lnTo>
                  <a:lnTo>
                    <a:pt x="254" y="502"/>
                  </a:lnTo>
                  <a:lnTo>
                    <a:pt x="217" y="492"/>
                  </a:lnTo>
                  <a:lnTo>
                    <a:pt x="202" y="492"/>
                  </a:lnTo>
                  <a:lnTo>
                    <a:pt x="160" y="502"/>
                  </a:lnTo>
                  <a:lnTo>
                    <a:pt x="125" y="502"/>
                  </a:lnTo>
                  <a:lnTo>
                    <a:pt x="104" y="507"/>
                  </a:lnTo>
                  <a:lnTo>
                    <a:pt x="82" y="527"/>
                  </a:lnTo>
                  <a:lnTo>
                    <a:pt x="68" y="527"/>
                  </a:lnTo>
                  <a:lnTo>
                    <a:pt x="26" y="543"/>
                  </a:lnTo>
                </a:path>
              </a:pathLst>
            </a:custGeom>
            <a:solidFill>
              <a:schemeClr val="bg1"/>
            </a:solidFill>
            <a:ln w="324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255" name="Freeform 254" descr="Diagonales larges vers le bas"/>
            <p:cNvSpPr>
              <a:spLocks noChangeArrowheads="1"/>
            </p:cNvSpPr>
            <p:nvPr/>
          </p:nvSpPr>
          <p:spPr bwMode="auto">
            <a:xfrm>
              <a:off x="4084067" y="2130425"/>
              <a:ext cx="61912" cy="49213"/>
            </a:xfrm>
            <a:custGeom>
              <a:avLst/>
              <a:gdLst>
                <a:gd name="T0" fmla="*/ 26 w 99"/>
                <a:gd name="T1" fmla="*/ 21 h 79"/>
                <a:gd name="T2" fmla="*/ 41 w 99"/>
                <a:gd name="T3" fmla="*/ 11 h 79"/>
                <a:gd name="T4" fmla="*/ 67 w 99"/>
                <a:gd name="T5" fmla="*/ 0 h 79"/>
                <a:gd name="T6" fmla="*/ 72 w 99"/>
                <a:gd name="T7" fmla="*/ 0 h 79"/>
                <a:gd name="T8" fmla="*/ 88 w 99"/>
                <a:gd name="T9" fmla="*/ 26 h 79"/>
                <a:gd name="T10" fmla="*/ 82 w 99"/>
                <a:gd name="T11" fmla="*/ 37 h 79"/>
                <a:gd name="T12" fmla="*/ 88 w 99"/>
                <a:gd name="T13" fmla="*/ 37 h 79"/>
                <a:gd name="T14" fmla="*/ 98 w 99"/>
                <a:gd name="T15" fmla="*/ 62 h 79"/>
                <a:gd name="T16" fmla="*/ 72 w 99"/>
                <a:gd name="T17" fmla="*/ 78 h 79"/>
                <a:gd name="T18" fmla="*/ 67 w 99"/>
                <a:gd name="T19" fmla="*/ 68 h 79"/>
                <a:gd name="T20" fmla="*/ 57 w 99"/>
                <a:gd name="T21" fmla="*/ 68 h 79"/>
                <a:gd name="T22" fmla="*/ 31 w 99"/>
                <a:gd name="T23" fmla="*/ 41 h 79"/>
                <a:gd name="T24" fmla="*/ 31 w 99"/>
                <a:gd name="T25" fmla="*/ 52 h 79"/>
                <a:gd name="T26" fmla="*/ 31 w 99"/>
                <a:gd name="T27" fmla="*/ 62 h 79"/>
                <a:gd name="T28" fmla="*/ 26 w 99"/>
                <a:gd name="T29" fmla="*/ 68 h 79"/>
                <a:gd name="T30" fmla="*/ 6 w 99"/>
                <a:gd name="T31" fmla="*/ 62 h 79"/>
                <a:gd name="T32" fmla="*/ 0 w 99"/>
                <a:gd name="T33" fmla="*/ 41 h 79"/>
                <a:gd name="T34" fmla="*/ 6 w 99"/>
                <a:gd name="T35" fmla="*/ 37 h 79"/>
                <a:gd name="T36" fmla="*/ 6 w 99"/>
                <a:gd name="T37" fmla="*/ 26 h 79"/>
                <a:gd name="T38" fmla="*/ 26 w 99"/>
                <a:gd name="T39" fmla="*/ 21 h 79"/>
                <a:gd name="T40" fmla="*/ 26 w 99"/>
                <a:gd name="T41" fmla="*/ 21 h 7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9"/>
                <a:gd name="T64" fmla="*/ 0 h 79"/>
                <a:gd name="T65" fmla="*/ 99 w 99"/>
                <a:gd name="T66" fmla="*/ 79 h 7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9" h="79">
                  <a:moveTo>
                    <a:pt x="26" y="21"/>
                  </a:moveTo>
                  <a:lnTo>
                    <a:pt x="41" y="11"/>
                  </a:lnTo>
                  <a:lnTo>
                    <a:pt x="67" y="0"/>
                  </a:lnTo>
                  <a:lnTo>
                    <a:pt x="72" y="0"/>
                  </a:lnTo>
                  <a:lnTo>
                    <a:pt x="88" y="26"/>
                  </a:lnTo>
                  <a:lnTo>
                    <a:pt x="82" y="37"/>
                  </a:lnTo>
                  <a:lnTo>
                    <a:pt x="88" y="37"/>
                  </a:lnTo>
                  <a:lnTo>
                    <a:pt x="98" y="62"/>
                  </a:lnTo>
                  <a:lnTo>
                    <a:pt x="72" y="78"/>
                  </a:lnTo>
                  <a:lnTo>
                    <a:pt x="67" y="68"/>
                  </a:lnTo>
                  <a:lnTo>
                    <a:pt x="57" y="68"/>
                  </a:lnTo>
                  <a:lnTo>
                    <a:pt x="31" y="41"/>
                  </a:lnTo>
                  <a:lnTo>
                    <a:pt x="31" y="52"/>
                  </a:lnTo>
                  <a:lnTo>
                    <a:pt x="31" y="62"/>
                  </a:lnTo>
                  <a:lnTo>
                    <a:pt x="26" y="68"/>
                  </a:lnTo>
                  <a:lnTo>
                    <a:pt x="6" y="62"/>
                  </a:lnTo>
                  <a:lnTo>
                    <a:pt x="0" y="41"/>
                  </a:lnTo>
                  <a:lnTo>
                    <a:pt x="6" y="37"/>
                  </a:lnTo>
                  <a:lnTo>
                    <a:pt x="6" y="26"/>
                  </a:lnTo>
                  <a:lnTo>
                    <a:pt x="26" y="21"/>
                  </a:lnTo>
                </a:path>
              </a:pathLst>
            </a:custGeom>
            <a:solidFill>
              <a:schemeClr val="bg1"/>
            </a:solidFill>
            <a:ln w="324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256" name="Freeform 255"/>
            <p:cNvSpPr>
              <a:spLocks noChangeArrowheads="1"/>
            </p:cNvSpPr>
            <p:nvPr/>
          </p:nvSpPr>
          <p:spPr bwMode="auto">
            <a:xfrm>
              <a:off x="4109467" y="1998663"/>
              <a:ext cx="17462" cy="26987"/>
            </a:xfrm>
            <a:custGeom>
              <a:avLst/>
              <a:gdLst>
                <a:gd name="T0" fmla="*/ 0 w 27"/>
                <a:gd name="T1" fmla="*/ 41 h 42"/>
                <a:gd name="T2" fmla="*/ 0 w 27"/>
                <a:gd name="T3" fmla="*/ 30 h 42"/>
                <a:gd name="T4" fmla="*/ 0 w 27"/>
                <a:gd name="T5" fmla="*/ 25 h 42"/>
                <a:gd name="T6" fmla="*/ 0 w 27"/>
                <a:gd name="T7" fmla="*/ 14 h 42"/>
                <a:gd name="T8" fmla="*/ 6 w 27"/>
                <a:gd name="T9" fmla="*/ 14 h 42"/>
                <a:gd name="T10" fmla="*/ 6 w 27"/>
                <a:gd name="T11" fmla="*/ 10 h 42"/>
                <a:gd name="T12" fmla="*/ 26 w 27"/>
                <a:gd name="T13" fmla="*/ 0 h 42"/>
                <a:gd name="T14" fmla="*/ 26 w 27"/>
                <a:gd name="T15" fmla="*/ 10 h 42"/>
                <a:gd name="T16" fmla="*/ 16 w 27"/>
                <a:gd name="T17" fmla="*/ 25 h 42"/>
                <a:gd name="T18" fmla="*/ 26 w 27"/>
                <a:gd name="T19" fmla="*/ 25 h 42"/>
                <a:gd name="T20" fmla="*/ 16 w 27"/>
                <a:gd name="T21" fmla="*/ 30 h 42"/>
                <a:gd name="T22" fmla="*/ 0 w 27"/>
                <a:gd name="T23" fmla="*/ 41 h 42"/>
                <a:gd name="T24" fmla="*/ 0 w 27"/>
                <a:gd name="T25" fmla="*/ 41 h 4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"/>
                <a:gd name="T40" fmla="*/ 0 h 42"/>
                <a:gd name="T41" fmla="*/ 27 w 27"/>
                <a:gd name="T42" fmla="*/ 42 h 4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" h="42">
                  <a:moveTo>
                    <a:pt x="0" y="41"/>
                  </a:moveTo>
                  <a:lnTo>
                    <a:pt x="0" y="30"/>
                  </a:lnTo>
                  <a:lnTo>
                    <a:pt x="0" y="25"/>
                  </a:lnTo>
                  <a:lnTo>
                    <a:pt x="0" y="14"/>
                  </a:lnTo>
                  <a:lnTo>
                    <a:pt x="6" y="14"/>
                  </a:lnTo>
                  <a:lnTo>
                    <a:pt x="6" y="10"/>
                  </a:lnTo>
                  <a:lnTo>
                    <a:pt x="26" y="0"/>
                  </a:lnTo>
                  <a:lnTo>
                    <a:pt x="26" y="10"/>
                  </a:lnTo>
                  <a:lnTo>
                    <a:pt x="16" y="25"/>
                  </a:lnTo>
                  <a:lnTo>
                    <a:pt x="26" y="25"/>
                  </a:lnTo>
                  <a:lnTo>
                    <a:pt x="16" y="30"/>
                  </a:lnTo>
                  <a:lnTo>
                    <a:pt x="0" y="41"/>
                  </a:lnTo>
                </a:path>
              </a:pathLst>
            </a:custGeom>
            <a:solidFill>
              <a:schemeClr val="bg1"/>
            </a:solidFill>
            <a:ln w="324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257" name="Freeform 256"/>
            <p:cNvSpPr>
              <a:spLocks noChangeArrowheads="1"/>
            </p:cNvSpPr>
            <p:nvPr/>
          </p:nvSpPr>
          <p:spPr bwMode="auto">
            <a:xfrm>
              <a:off x="4114229" y="2032000"/>
              <a:ext cx="25400" cy="19050"/>
            </a:xfrm>
            <a:custGeom>
              <a:avLst/>
              <a:gdLst>
                <a:gd name="T0" fmla="*/ 35 w 42"/>
                <a:gd name="T1" fmla="*/ 31 h 32"/>
                <a:gd name="T2" fmla="*/ 25 w 42"/>
                <a:gd name="T3" fmla="*/ 31 h 32"/>
                <a:gd name="T4" fmla="*/ 35 w 42"/>
                <a:gd name="T5" fmla="*/ 31 h 32"/>
                <a:gd name="T6" fmla="*/ 20 w 42"/>
                <a:gd name="T7" fmla="*/ 31 h 32"/>
                <a:gd name="T8" fmla="*/ 10 w 42"/>
                <a:gd name="T9" fmla="*/ 15 h 32"/>
                <a:gd name="T10" fmla="*/ 0 w 42"/>
                <a:gd name="T11" fmla="*/ 15 h 32"/>
                <a:gd name="T12" fmla="*/ 10 w 42"/>
                <a:gd name="T13" fmla="*/ 0 h 32"/>
                <a:gd name="T14" fmla="*/ 20 w 42"/>
                <a:gd name="T15" fmla="*/ 6 h 32"/>
                <a:gd name="T16" fmla="*/ 20 w 42"/>
                <a:gd name="T17" fmla="*/ 0 h 32"/>
                <a:gd name="T18" fmla="*/ 25 w 42"/>
                <a:gd name="T19" fmla="*/ 0 h 32"/>
                <a:gd name="T20" fmla="*/ 25 w 42"/>
                <a:gd name="T21" fmla="*/ 21 h 32"/>
                <a:gd name="T22" fmla="*/ 41 w 42"/>
                <a:gd name="T23" fmla="*/ 21 h 32"/>
                <a:gd name="T24" fmla="*/ 35 w 42"/>
                <a:gd name="T25" fmla="*/ 31 h 32"/>
                <a:gd name="T26" fmla="*/ 35 w 42"/>
                <a:gd name="T27" fmla="*/ 31 h 3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2"/>
                <a:gd name="T43" fmla="*/ 0 h 32"/>
                <a:gd name="T44" fmla="*/ 42 w 42"/>
                <a:gd name="T45" fmla="*/ 32 h 3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2" h="32">
                  <a:moveTo>
                    <a:pt x="35" y="31"/>
                  </a:moveTo>
                  <a:lnTo>
                    <a:pt x="25" y="31"/>
                  </a:lnTo>
                  <a:lnTo>
                    <a:pt x="35" y="31"/>
                  </a:lnTo>
                  <a:lnTo>
                    <a:pt x="20" y="31"/>
                  </a:lnTo>
                  <a:lnTo>
                    <a:pt x="10" y="15"/>
                  </a:lnTo>
                  <a:lnTo>
                    <a:pt x="0" y="15"/>
                  </a:lnTo>
                  <a:lnTo>
                    <a:pt x="10" y="0"/>
                  </a:lnTo>
                  <a:lnTo>
                    <a:pt x="20" y="6"/>
                  </a:lnTo>
                  <a:lnTo>
                    <a:pt x="20" y="0"/>
                  </a:lnTo>
                  <a:lnTo>
                    <a:pt x="25" y="0"/>
                  </a:lnTo>
                  <a:lnTo>
                    <a:pt x="25" y="21"/>
                  </a:lnTo>
                  <a:lnTo>
                    <a:pt x="41" y="21"/>
                  </a:lnTo>
                  <a:lnTo>
                    <a:pt x="35" y="31"/>
                  </a:lnTo>
                </a:path>
              </a:pathLst>
            </a:custGeom>
            <a:solidFill>
              <a:schemeClr val="bg1"/>
            </a:solidFill>
            <a:ln w="324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258" name="Freeform 257"/>
            <p:cNvSpPr>
              <a:spLocks noChangeArrowheads="1"/>
            </p:cNvSpPr>
            <p:nvPr/>
          </p:nvSpPr>
          <p:spPr bwMode="auto">
            <a:xfrm>
              <a:off x="4241229" y="1903413"/>
              <a:ext cx="15875" cy="31750"/>
            </a:xfrm>
            <a:custGeom>
              <a:avLst/>
              <a:gdLst>
                <a:gd name="T0" fmla="*/ 10 w 27"/>
                <a:gd name="T1" fmla="*/ 51 h 52"/>
                <a:gd name="T2" fmla="*/ 10 w 27"/>
                <a:gd name="T3" fmla="*/ 31 h 52"/>
                <a:gd name="T4" fmla="*/ 0 w 27"/>
                <a:gd name="T5" fmla="*/ 25 h 52"/>
                <a:gd name="T6" fmla="*/ 10 w 27"/>
                <a:gd name="T7" fmla="*/ 25 h 52"/>
                <a:gd name="T8" fmla="*/ 0 w 27"/>
                <a:gd name="T9" fmla="*/ 6 h 52"/>
                <a:gd name="T10" fmla="*/ 16 w 27"/>
                <a:gd name="T11" fmla="*/ 0 h 52"/>
                <a:gd name="T12" fmla="*/ 16 w 27"/>
                <a:gd name="T13" fmla="*/ 15 h 52"/>
                <a:gd name="T14" fmla="*/ 26 w 27"/>
                <a:gd name="T15" fmla="*/ 31 h 52"/>
                <a:gd name="T16" fmla="*/ 10 w 27"/>
                <a:gd name="T17" fmla="*/ 51 h 52"/>
                <a:gd name="T18" fmla="*/ 10 w 27"/>
                <a:gd name="T19" fmla="*/ 51 h 5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7"/>
                <a:gd name="T31" fmla="*/ 0 h 52"/>
                <a:gd name="T32" fmla="*/ 27 w 27"/>
                <a:gd name="T33" fmla="*/ 52 h 5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7" h="52">
                  <a:moveTo>
                    <a:pt x="10" y="51"/>
                  </a:moveTo>
                  <a:lnTo>
                    <a:pt x="10" y="31"/>
                  </a:lnTo>
                  <a:lnTo>
                    <a:pt x="0" y="25"/>
                  </a:lnTo>
                  <a:lnTo>
                    <a:pt x="10" y="25"/>
                  </a:lnTo>
                  <a:lnTo>
                    <a:pt x="0" y="6"/>
                  </a:lnTo>
                  <a:lnTo>
                    <a:pt x="16" y="0"/>
                  </a:lnTo>
                  <a:lnTo>
                    <a:pt x="16" y="15"/>
                  </a:lnTo>
                  <a:lnTo>
                    <a:pt x="26" y="31"/>
                  </a:lnTo>
                  <a:lnTo>
                    <a:pt x="10" y="51"/>
                  </a:lnTo>
                </a:path>
              </a:pathLst>
            </a:custGeom>
            <a:solidFill>
              <a:schemeClr val="bg1"/>
            </a:solidFill>
            <a:ln w="324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259" name="Freeform 258"/>
            <p:cNvSpPr>
              <a:spLocks noChangeArrowheads="1"/>
            </p:cNvSpPr>
            <p:nvPr/>
          </p:nvSpPr>
          <p:spPr bwMode="auto">
            <a:xfrm>
              <a:off x="4109467" y="1827213"/>
              <a:ext cx="17462" cy="17462"/>
            </a:xfrm>
            <a:custGeom>
              <a:avLst/>
              <a:gdLst>
                <a:gd name="T0" fmla="*/ 16 w 27"/>
                <a:gd name="T1" fmla="*/ 26 h 27"/>
                <a:gd name="T2" fmla="*/ 0 w 27"/>
                <a:gd name="T3" fmla="*/ 10 h 27"/>
                <a:gd name="T4" fmla="*/ 6 w 27"/>
                <a:gd name="T5" fmla="*/ 0 h 27"/>
                <a:gd name="T6" fmla="*/ 26 w 27"/>
                <a:gd name="T7" fmla="*/ 16 h 27"/>
                <a:gd name="T8" fmla="*/ 16 w 27"/>
                <a:gd name="T9" fmla="*/ 26 h 27"/>
                <a:gd name="T10" fmla="*/ 16 w 27"/>
                <a:gd name="T11" fmla="*/ 26 h 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"/>
                <a:gd name="T19" fmla="*/ 0 h 27"/>
                <a:gd name="T20" fmla="*/ 27 w 27"/>
                <a:gd name="T21" fmla="*/ 27 h 2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" h="27">
                  <a:moveTo>
                    <a:pt x="16" y="26"/>
                  </a:moveTo>
                  <a:lnTo>
                    <a:pt x="0" y="10"/>
                  </a:lnTo>
                  <a:lnTo>
                    <a:pt x="6" y="0"/>
                  </a:lnTo>
                  <a:lnTo>
                    <a:pt x="26" y="16"/>
                  </a:lnTo>
                  <a:lnTo>
                    <a:pt x="16" y="26"/>
                  </a:lnTo>
                </a:path>
              </a:pathLst>
            </a:custGeom>
            <a:solidFill>
              <a:schemeClr val="bg1"/>
            </a:solidFill>
            <a:ln w="324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260" name="Freeform 259"/>
            <p:cNvSpPr>
              <a:spLocks noChangeArrowheads="1"/>
            </p:cNvSpPr>
            <p:nvPr/>
          </p:nvSpPr>
          <p:spPr bwMode="auto">
            <a:xfrm>
              <a:off x="4199954" y="1965325"/>
              <a:ext cx="15875" cy="9525"/>
            </a:xfrm>
            <a:custGeom>
              <a:avLst/>
              <a:gdLst>
                <a:gd name="T0" fmla="*/ 26 w 27"/>
                <a:gd name="T1" fmla="*/ 16 h 17"/>
                <a:gd name="T2" fmla="*/ 0 w 27"/>
                <a:gd name="T3" fmla="*/ 16 h 17"/>
                <a:gd name="T4" fmla="*/ 0 w 27"/>
                <a:gd name="T5" fmla="*/ 0 h 17"/>
                <a:gd name="T6" fmla="*/ 10 w 27"/>
                <a:gd name="T7" fmla="*/ 10 h 17"/>
                <a:gd name="T8" fmla="*/ 26 w 27"/>
                <a:gd name="T9" fmla="*/ 10 h 17"/>
                <a:gd name="T10" fmla="*/ 26 w 27"/>
                <a:gd name="T11" fmla="*/ 16 h 17"/>
                <a:gd name="T12" fmla="*/ 26 w 27"/>
                <a:gd name="T13" fmla="*/ 16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"/>
                <a:gd name="T22" fmla="*/ 0 h 17"/>
                <a:gd name="T23" fmla="*/ 27 w 2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" h="17">
                  <a:moveTo>
                    <a:pt x="26" y="16"/>
                  </a:moveTo>
                  <a:lnTo>
                    <a:pt x="0" y="16"/>
                  </a:lnTo>
                  <a:lnTo>
                    <a:pt x="0" y="0"/>
                  </a:lnTo>
                  <a:lnTo>
                    <a:pt x="10" y="10"/>
                  </a:lnTo>
                  <a:lnTo>
                    <a:pt x="26" y="10"/>
                  </a:lnTo>
                  <a:lnTo>
                    <a:pt x="26" y="16"/>
                  </a:lnTo>
                </a:path>
              </a:pathLst>
            </a:custGeom>
            <a:solidFill>
              <a:schemeClr val="bg1"/>
            </a:solidFill>
            <a:ln w="324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261" name="Freeform 260"/>
            <p:cNvSpPr>
              <a:spLocks noChangeArrowheads="1"/>
            </p:cNvSpPr>
            <p:nvPr/>
          </p:nvSpPr>
          <p:spPr bwMode="auto">
            <a:xfrm>
              <a:off x="4099942" y="2041525"/>
              <a:ext cx="3175" cy="9525"/>
            </a:xfrm>
            <a:custGeom>
              <a:avLst/>
              <a:gdLst>
                <a:gd name="T0" fmla="*/ 6 w 7"/>
                <a:gd name="T1" fmla="*/ 16 h 17"/>
                <a:gd name="T2" fmla="*/ 0 w 7"/>
                <a:gd name="T3" fmla="*/ 16 h 17"/>
                <a:gd name="T4" fmla="*/ 0 w 7"/>
                <a:gd name="T5" fmla="*/ 0 h 17"/>
                <a:gd name="T6" fmla="*/ 6 w 7"/>
                <a:gd name="T7" fmla="*/ 6 h 17"/>
                <a:gd name="T8" fmla="*/ 6 w 7"/>
                <a:gd name="T9" fmla="*/ 16 h 17"/>
                <a:gd name="T10" fmla="*/ 6 w 7"/>
                <a:gd name="T11" fmla="*/ 16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"/>
                <a:gd name="T19" fmla="*/ 0 h 17"/>
                <a:gd name="T20" fmla="*/ 7 w 7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" h="17">
                  <a:moveTo>
                    <a:pt x="6" y="16"/>
                  </a:moveTo>
                  <a:lnTo>
                    <a:pt x="0" y="16"/>
                  </a:lnTo>
                  <a:lnTo>
                    <a:pt x="0" y="0"/>
                  </a:lnTo>
                  <a:lnTo>
                    <a:pt x="6" y="6"/>
                  </a:lnTo>
                  <a:lnTo>
                    <a:pt x="6" y="16"/>
                  </a:lnTo>
                </a:path>
              </a:pathLst>
            </a:custGeom>
            <a:solidFill>
              <a:schemeClr val="bg1"/>
            </a:solidFill>
            <a:ln w="324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262" name="Freeform 261"/>
            <p:cNvSpPr>
              <a:spLocks noChangeArrowheads="1"/>
            </p:cNvSpPr>
            <p:nvPr/>
          </p:nvSpPr>
          <p:spPr bwMode="auto">
            <a:xfrm>
              <a:off x="4093592" y="2032000"/>
              <a:ext cx="9525" cy="3175"/>
            </a:xfrm>
            <a:custGeom>
              <a:avLst/>
              <a:gdLst>
                <a:gd name="T0" fmla="*/ 16 w 17"/>
                <a:gd name="T1" fmla="*/ 6 h 7"/>
                <a:gd name="T2" fmla="*/ 0 w 17"/>
                <a:gd name="T3" fmla="*/ 0 h 7"/>
                <a:gd name="T4" fmla="*/ 16 w 17"/>
                <a:gd name="T5" fmla="*/ 0 h 7"/>
                <a:gd name="T6" fmla="*/ 16 w 17"/>
                <a:gd name="T7" fmla="*/ 6 h 7"/>
                <a:gd name="T8" fmla="*/ 16 w 17"/>
                <a:gd name="T9" fmla="*/ 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7"/>
                <a:gd name="T17" fmla="*/ 17 w 17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7">
                  <a:moveTo>
                    <a:pt x="16" y="6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6"/>
                  </a:lnTo>
                </a:path>
              </a:pathLst>
            </a:custGeom>
            <a:solidFill>
              <a:schemeClr val="bg1"/>
            </a:solidFill>
            <a:ln w="324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263" name="Freeform 262" descr="Diagonales larges vers le bas"/>
            <p:cNvSpPr>
              <a:spLocks noChangeArrowheads="1"/>
            </p:cNvSpPr>
            <p:nvPr/>
          </p:nvSpPr>
          <p:spPr bwMode="auto">
            <a:xfrm>
              <a:off x="4015804" y="2127250"/>
              <a:ext cx="114300" cy="149225"/>
            </a:xfrm>
            <a:custGeom>
              <a:avLst/>
              <a:gdLst>
                <a:gd name="T0" fmla="*/ 114 w 182"/>
                <a:gd name="T1" fmla="*/ 30 h 235"/>
                <a:gd name="T2" fmla="*/ 108 w 182"/>
                <a:gd name="T3" fmla="*/ 46 h 235"/>
                <a:gd name="T4" fmla="*/ 134 w 182"/>
                <a:gd name="T5" fmla="*/ 72 h 235"/>
                <a:gd name="T6" fmla="*/ 140 w 182"/>
                <a:gd name="T7" fmla="*/ 57 h 235"/>
                <a:gd name="T8" fmla="*/ 165 w 182"/>
                <a:gd name="T9" fmla="*/ 72 h 235"/>
                <a:gd name="T10" fmla="*/ 181 w 182"/>
                <a:gd name="T11" fmla="*/ 82 h 235"/>
                <a:gd name="T12" fmla="*/ 165 w 182"/>
                <a:gd name="T13" fmla="*/ 82 h 235"/>
                <a:gd name="T14" fmla="*/ 175 w 182"/>
                <a:gd name="T15" fmla="*/ 124 h 235"/>
                <a:gd name="T16" fmla="*/ 175 w 182"/>
                <a:gd name="T17" fmla="*/ 155 h 235"/>
                <a:gd name="T18" fmla="*/ 165 w 182"/>
                <a:gd name="T19" fmla="*/ 175 h 235"/>
                <a:gd name="T20" fmla="*/ 140 w 182"/>
                <a:gd name="T21" fmla="*/ 202 h 235"/>
                <a:gd name="T22" fmla="*/ 87 w 182"/>
                <a:gd name="T23" fmla="*/ 222 h 235"/>
                <a:gd name="T24" fmla="*/ 73 w 182"/>
                <a:gd name="T25" fmla="*/ 222 h 235"/>
                <a:gd name="T26" fmla="*/ 30 w 182"/>
                <a:gd name="T27" fmla="*/ 234 h 235"/>
                <a:gd name="T28" fmla="*/ 30 w 182"/>
                <a:gd name="T29" fmla="*/ 217 h 235"/>
                <a:gd name="T30" fmla="*/ 4 w 182"/>
                <a:gd name="T31" fmla="*/ 206 h 235"/>
                <a:gd name="T32" fmla="*/ 0 w 182"/>
                <a:gd name="T33" fmla="*/ 202 h 235"/>
                <a:gd name="T34" fmla="*/ 26 w 182"/>
                <a:gd name="T35" fmla="*/ 191 h 235"/>
                <a:gd name="T36" fmla="*/ 30 w 182"/>
                <a:gd name="T37" fmla="*/ 175 h 235"/>
                <a:gd name="T38" fmla="*/ 67 w 182"/>
                <a:gd name="T39" fmla="*/ 165 h 235"/>
                <a:gd name="T40" fmla="*/ 46 w 182"/>
                <a:gd name="T41" fmla="*/ 165 h 235"/>
                <a:gd name="T42" fmla="*/ 41 w 182"/>
                <a:gd name="T43" fmla="*/ 155 h 235"/>
                <a:gd name="T44" fmla="*/ 57 w 182"/>
                <a:gd name="T45" fmla="*/ 134 h 235"/>
                <a:gd name="T46" fmla="*/ 15 w 182"/>
                <a:gd name="T47" fmla="*/ 108 h 235"/>
                <a:gd name="T48" fmla="*/ 41 w 182"/>
                <a:gd name="T49" fmla="*/ 98 h 235"/>
                <a:gd name="T50" fmla="*/ 26 w 182"/>
                <a:gd name="T51" fmla="*/ 72 h 235"/>
                <a:gd name="T52" fmla="*/ 26 w 182"/>
                <a:gd name="T53" fmla="*/ 67 h 235"/>
                <a:gd name="T54" fmla="*/ 57 w 182"/>
                <a:gd name="T55" fmla="*/ 72 h 235"/>
                <a:gd name="T56" fmla="*/ 83 w 182"/>
                <a:gd name="T57" fmla="*/ 67 h 235"/>
                <a:gd name="T58" fmla="*/ 98 w 182"/>
                <a:gd name="T59" fmla="*/ 46 h 235"/>
                <a:gd name="T60" fmla="*/ 73 w 182"/>
                <a:gd name="T61" fmla="*/ 41 h 235"/>
                <a:gd name="T62" fmla="*/ 87 w 182"/>
                <a:gd name="T63" fmla="*/ 26 h 235"/>
                <a:gd name="T64" fmla="*/ 134 w 182"/>
                <a:gd name="T65" fmla="*/ 0 h 235"/>
                <a:gd name="T66" fmla="*/ 134 w 182"/>
                <a:gd name="T67" fmla="*/ 26 h 23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82"/>
                <a:gd name="T103" fmla="*/ 0 h 235"/>
                <a:gd name="T104" fmla="*/ 182 w 182"/>
                <a:gd name="T105" fmla="*/ 235 h 23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82" h="235">
                  <a:moveTo>
                    <a:pt x="134" y="26"/>
                  </a:moveTo>
                  <a:lnTo>
                    <a:pt x="114" y="30"/>
                  </a:lnTo>
                  <a:lnTo>
                    <a:pt x="114" y="41"/>
                  </a:lnTo>
                  <a:lnTo>
                    <a:pt x="108" y="46"/>
                  </a:lnTo>
                  <a:lnTo>
                    <a:pt x="114" y="67"/>
                  </a:lnTo>
                  <a:lnTo>
                    <a:pt x="134" y="72"/>
                  </a:lnTo>
                  <a:lnTo>
                    <a:pt x="140" y="67"/>
                  </a:lnTo>
                  <a:lnTo>
                    <a:pt x="140" y="57"/>
                  </a:lnTo>
                  <a:lnTo>
                    <a:pt x="140" y="46"/>
                  </a:lnTo>
                  <a:lnTo>
                    <a:pt x="165" y="72"/>
                  </a:lnTo>
                  <a:lnTo>
                    <a:pt x="175" y="72"/>
                  </a:lnTo>
                  <a:lnTo>
                    <a:pt x="181" y="82"/>
                  </a:lnTo>
                  <a:lnTo>
                    <a:pt x="175" y="92"/>
                  </a:lnTo>
                  <a:lnTo>
                    <a:pt x="165" y="82"/>
                  </a:lnTo>
                  <a:lnTo>
                    <a:pt x="175" y="108"/>
                  </a:lnTo>
                  <a:lnTo>
                    <a:pt x="175" y="124"/>
                  </a:lnTo>
                  <a:lnTo>
                    <a:pt x="175" y="134"/>
                  </a:lnTo>
                  <a:lnTo>
                    <a:pt x="175" y="155"/>
                  </a:lnTo>
                  <a:lnTo>
                    <a:pt x="165" y="165"/>
                  </a:lnTo>
                  <a:lnTo>
                    <a:pt x="165" y="175"/>
                  </a:lnTo>
                  <a:lnTo>
                    <a:pt x="165" y="202"/>
                  </a:lnTo>
                  <a:lnTo>
                    <a:pt x="140" y="202"/>
                  </a:lnTo>
                  <a:lnTo>
                    <a:pt x="108" y="206"/>
                  </a:lnTo>
                  <a:lnTo>
                    <a:pt x="87" y="222"/>
                  </a:lnTo>
                  <a:lnTo>
                    <a:pt x="87" y="217"/>
                  </a:lnTo>
                  <a:lnTo>
                    <a:pt x="73" y="222"/>
                  </a:lnTo>
                  <a:lnTo>
                    <a:pt x="46" y="234"/>
                  </a:lnTo>
                  <a:lnTo>
                    <a:pt x="30" y="234"/>
                  </a:lnTo>
                  <a:lnTo>
                    <a:pt x="15" y="234"/>
                  </a:lnTo>
                  <a:lnTo>
                    <a:pt x="30" y="217"/>
                  </a:lnTo>
                  <a:lnTo>
                    <a:pt x="4" y="217"/>
                  </a:lnTo>
                  <a:lnTo>
                    <a:pt x="4" y="206"/>
                  </a:lnTo>
                  <a:lnTo>
                    <a:pt x="26" y="202"/>
                  </a:lnTo>
                  <a:lnTo>
                    <a:pt x="0" y="202"/>
                  </a:lnTo>
                  <a:lnTo>
                    <a:pt x="4" y="191"/>
                  </a:lnTo>
                  <a:lnTo>
                    <a:pt x="26" y="191"/>
                  </a:lnTo>
                  <a:lnTo>
                    <a:pt x="26" y="181"/>
                  </a:lnTo>
                  <a:lnTo>
                    <a:pt x="30" y="175"/>
                  </a:lnTo>
                  <a:lnTo>
                    <a:pt x="57" y="165"/>
                  </a:lnTo>
                  <a:lnTo>
                    <a:pt x="67" y="165"/>
                  </a:lnTo>
                  <a:lnTo>
                    <a:pt x="57" y="155"/>
                  </a:lnTo>
                  <a:lnTo>
                    <a:pt x="46" y="165"/>
                  </a:lnTo>
                  <a:lnTo>
                    <a:pt x="30" y="165"/>
                  </a:lnTo>
                  <a:lnTo>
                    <a:pt x="41" y="155"/>
                  </a:lnTo>
                  <a:lnTo>
                    <a:pt x="46" y="139"/>
                  </a:lnTo>
                  <a:lnTo>
                    <a:pt x="57" y="134"/>
                  </a:lnTo>
                  <a:lnTo>
                    <a:pt x="30" y="124"/>
                  </a:lnTo>
                  <a:lnTo>
                    <a:pt x="15" y="108"/>
                  </a:lnTo>
                  <a:lnTo>
                    <a:pt x="30" y="98"/>
                  </a:lnTo>
                  <a:lnTo>
                    <a:pt x="41" y="98"/>
                  </a:lnTo>
                  <a:lnTo>
                    <a:pt x="30" y="92"/>
                  </a:lnTo>
                  <a:lnTo>
                    <a:pt x="26" y="72"/>
                  </a:lnTo>
                  <a:lnTo>
                    <a:pt x="15" y="82"/>
                  </a:lnTo>
                  <a:lnTo>
                    <a:pt x="26" y="67"/>
                  </a:lnTo>
                  <a:lnTo>
                    <a:pt x="41" y="67"/>
                  </a:lnTo>
                  <a:lnTo>
                    <a:pt x="57" y="72"/>
                  </a:lnTo>
                  <a:lnTo>
                    <a:pt x="73" y="67"/>
                  </a:lnTo>
                  <a:lnTo>
                    <a:pt x="83" y="67"/>
                  </a:lnTo>
                  <a:lnTo>
                    <a:pt x="87" y="57"/>
                  </a:lnTo>
                  <a:lnTo>
                    <a:pt x="98" y="46"/>
                  </a:lnTo>
                  <a:lnTo>
                    <a:pt x="98" y="41"/>
                  </a:lnTo>
                  <a:lnTo>
                    <a:pt x="73" y="41"/>
                  </a:lnTo>
                  <a:lnTo>
                    <a:pt x="83" y="30"/>
                  </a:lnTo>
                  <a:lnTo>
                    <a:pt x="87" y="26"/>
                  </a:lnTo>
                  <a:lnTo>
                    <a:pt x="114" y="4"/>
                  </a:lnTo>
                  <a:lnTo>
                    <a:pt x="134" y="0"/>
                  </a:lnTo>
                  <a:lnTo>
                    <a:pt x="150" y="4"/>
                  </a:lnTo>
                  <a:lnTo>
                    <a:pt x="134" y="26"/>
                  </a:lnTo>
                </a:path>
              </a:pathLst>
            </a:custGeom>
            <a:solidFill>
              <a:schemeClr val="bg1"/>
            </a:solidFill>
            <a:ln w="324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264" name="Freeform 263" descr="Diagonales larges vers le bas"/>
            <p:cNvSpPr>
              <a:spLocks noChangeArrowheads="1"/>
            </p:cNvSpPr>
            <p:nvPr/>
          </p:nvSpPr>
          <p:spPr bwMode="auto">
            <a:xfrm>
              <a:off x="3725292" y="1617663"/>
              <a:ext cx="250825" cy="150812"/>
            </a:xfrm>
            <a:custGeom>
              <a:avLst/>
              <a:gdLst>
                <a:gd name="T0" fmla="*/ 145 w 395"/>
                <a:gd name="T1" fmla="*/ 223 h 240"/>
                <a:gd name="T2" fmla="*/ 51 w 395"/>
                <a:gd name="T3" fmla="*/ 208 h 240"/>
                <a:gd name="T4" fmla="*/ 61 w 395"/>
                <a:gd name="T5" fmla="*/ 192 h 240"/>
                <a:gd name="T6" fmla="*/ 67 w 395"/>
                <a:gd name="T7" fmla="*/ 155 h 240"/>
                <a:gd name="T8" fmla="*/ 20 w 395"/>
                <a:gd name="T9" fmla="*/ 129 h 240"/>
                <a:gd name="T10" fmla="*/ 51 w 395"/>
                <a:gd name="T11" fmla="*/ 114 h 240"/>
                <a:gd name="T12" fmla="*/ 104 w 395"/>
                <a:gd name="T13" fmla="*/ 109 h 240"/>
                <a:gd name="T14" fmla="*/ 77 w 395"/>
                <a:gd name="T15" fmla="*/ 98 h 240"/>
                <a:gd name="T16" fmla="*/ 61 w 395"/>
                <a:gd name="T17" fmla="*/ 67 h 240"/>
                <a:gd name="T18" fmla="*/ 0 w 395"/>
                <a:gd name="T19" fmla="*/ 73 h 240"/>
                <a:gd name="T20" fmla="*/ 36 w 395"/>
                <a:gd name="T21" fmla="*/ 67 h 240"/>
                <a:gd name="T22" fmla="*/ 26 w 395"/>
                <a:gd name="T23" fmla="*/ 47 h 240"/>
                <a:gd name="T24" fmla="*/ 41 w 395"/>
                <a:gd name="T25" fmla="*/ 21 h 240"/>
                <a:gd name="T26" fmla="*/ 77 w 395"/>
                <a:gd name="T27" fmla="*/ 41 h 240"/>
                <a:gd name="T28" fmla="*/ 88 w 395"/>
                <a:gd name="T29" fmla="*/ 0 h 240"/>
                <a:gd name="T30" fmla="*/ 108 w 395"/>
                <a:gd name="T31" fmla="*/ 67 h 240"/>
                <a:gd name="T32" fmla="*/ 134 w 395"/>
                <a:gd name="T33" fmla="*/ 67 h 240"/>
                <a:gd name="T34" fmla="*/ 155 w 395"/>
                <a:gd name="T35" fmla="*/ 73 h 240"/>
                <a:gd name="T36" fmla="*/ 161 w 395"/>
                <a:gd name="T37" fmla="*/ 31 h 240"/>
                <a:gd name="T38" fmla="*/ 186 w 395"/>
                <a:gd name="T39" fmla="*/ 57 h 240"/>
                <a:gd name="T40" fmla="*/ 202 w 395"/>
                <a:gd name="T41" fmla="*/ 31 h 240"/>
                <a:gd name="T42" fmla="*/ 238 w 395"/>
                <a:gd name="T43" fmla="*/ 57 h 240"/>
                <a:gd name="T44" fmla="*/ 253 w 395"/>
                <a:gd name="T45" fmla="*/ 47 h 240"/>
                <a:gd name="T46" fmla="*/ 285 w 395"/>
                <a:gd name="T47" fmla="*/ 41 h 240"/>
                <a:gd name="T48" fmla="*/ 295 w 395"/>
                <a:gd name="T49" fmla="*/ 16 h 240"/>
                <a:gd name="T50" fmla="*/ 321 w 395"/>
                <a:gd name="T51" fmla="*/ 31 h 240"/>
                <a:gd name="T52" fmla="*/ 347 w 395"/>
                <a:gd name="T53" fmla="*/ 41 h 240"/>
                <a:gd name="T54" fmla="*/ 353 w 395"/>
                <a:gd name="T55" fmla="*/ 67 h 240"/>
                <a:gd name="T56" fmla="*/ 394 w 395"/>
                <a:gd name="T57" fmla="*/ 98 h 240"/>
                <a:gd name="T58" fmla="*/ 388 w 395"/>
                <a:gd name="T59" fmla="*/ 124 h 240"/>
                <a:gd name="T60" fmla="*/ 363 w 395"/>
                <a:gd name="T61" fmla="*/ 155 h 240"/>
                <a:gd name="T62" fmla="*/ 321 w 395"/>
                <a:gd name="T63" fmla="*/ 182 h 240"/>
                <a:gd name="T64" fmla="*/ 264 w 395"/>
                <a:gd name="T65" fmla="*/ 218 h 240"/>
                <a:gd name="T66" fmla="*/ 196 w 395"/>
                <a:gd name="T67" fmla="*/ 239 h 24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95"/>
                <a:gd name="T103" fmla="*/ 0 h 240"/>
                <a:gd name="T104" fmla="*/ 395 w 395"/>
                <a:gd name="T105" fmla="*/ 240 h 24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95" h="240">
                  <a:moveTo>
                    <a:pt x="196" y="239"/>
                  </a:moveTo>
                  <a:lnTo>
                    <a:pt x="145" y="223"/>
                  </a:lnTo>
                  <a:lnTo>
                    <a:pt x="119" y="208"/>
                  </a:lnTo>
                  <a:lnTo>
                    <a:pt x="51" y="208"/>
                  </a:lnTo>
                  <a:lnTo>
                    <a:pt x="51" y="192"/>
                  </a:lnTo>
                  <a:lnTo>
                    <a:pt x="61" y="192"/>
                  </a:lnTo>
                  <a:lnTo>
                    <a:pt x="88" y="176"/>
                  </a:lnTo>
                  <a:lnTo>
                    <a:pt x="67" y="155"/>
                  </a:lnTo>
                  <a:lnTo>
                    <a:pt x="67" y="129"/>
                  </a:lnTo>
                  <a:lnTo>
                    <a:pt x="20" y="129"/>
                  </a:lnTo>
                  <a:lnTo>
                    <a:pt x="10" y="124"/>
                  </a:lnTo>
                  <a:lnTo>
                    <a:pt x="51" y="114"/>
                  </a:lnTo>
                  <a:lnTo>
                    <a:pt x="93" y="114"/>
                  </a:lnTo>
                  <a:lnTo>
                    <a:pt x="104" y="109"/>
                  </a:lnTo>
                  <a:lnTo>
                    <a:pt x="93" y="109"/>
                  </a:lnTo>
                  <a:lnTo>
                    <a:pt x="77" y="98"/>
                  </a:lnTo>
                  <a:lnTo>
                    <a:pt x="93" y="83"/>
                  </a:lnTo>
                  <a:lnTo>
                    <a:pt x="61" y="67"/>
                  </a:lnTo>
                  <a:lnTo>
                    <a:pt x="26" y="83"/>
                  </a:lnTo>
                  <a:lnTo>
                    <a:pt x="0" y="73"/>
                  </a:lnTo>
                  <a:lnTo>
                    <a:pt x="20" y="57"/>
                  </a:lnTo>
                  <a:lnTo>
                    <a:pt x="36" y="67"/>
                  </a:lnTo>
                  <a:lnTo>
                    <a:pt x="41" y="57"/>
                  </a:lnTo>
                  <a:lnTo>
                    <a:pt x="26" y="47"/>
                  </a:lnTo>
                  <a:lnTo>
                    <a:pt x="36" y="41"/>
                  </a:lnTo>
                  <a:lnTo>
                    <a:pt x="41" y="21"/>
                  </a:lnTo>
                  <a:lnTo>
                    <a:pt x="61" y="41"/>
                  </a:lnTo>
                  <a:lnTo>
                    <a:pt x="77" y="41"/>
                  </a:lnTo>
                  <a:lnTo>
                    <a:pt x="61" y="16"/>
                  </a:lnTo>
                  <a:lnTo>
                    <a:pt x="88" y="0"/>
                  </a:lnTo>
                  <a:lnTo>
                    <a:pt x="119" y="31"/>
                  </a:lnTo>
                  <a:lnTo>
                    <a:pt x="108" y="67"/>
                  </a:lnTo>
                  <a:lnTo>
                    <a:pt x="119" y="88"/>
                  </a:lnTo>
                  <a:lnTo>
                    <a:pt x="134" y="67"/>
                  </a:lnTo>
                  <a:lnTo>
                    <a:pt x="145" y="73"/>
                  </a:lnTo>
                  <a:lnTo>
                    <a:pt x="155" y="73"/>
                  </a:lnTo>
                  <a:lnTo>
                    <a:pt x="155" y="41"/>
                  </a:lnTo>
                  <a:lnTo>
                    <a:pt x="161" y="31"/>
                  </a:lnTo>
                  <a:lnTo>
                    <a:pt x="176" y="67"/>
                  </a:lnTo>
                  <a:lnTo>
                    <a:pt x="186" y="57"/>
                  </a:lnTo>
                  <a:lnTo>
                    <a:pt x="186" y="41"/>
                  </a:lnTo>
                  <a:lnTo>
                    <a:pt x="202" y="31"/>
                  </a:lnTo>
                  <a:lnTo>
                    <a:pt x="218" y="47"/>
                  </a:lnTo>
                  <a:lnTo>
                    <a:pt x="238" y="57"/>
                  </a:lnTo>
                  <a:lnTo>
                    <a:pt x="228" y="31"/>
                  </a:lnTo>
                  <a:lnTo>
                    <a:pt x="253" y="47"/>
                  </a:lnTo>
                  <a:lnTo>
                    <a:pt x="269" y="31"/>
                  </a:lnTo>
                  <a:lnTo>
                    <a:pt x="285" y="41"/>
                  </a:lnTo>
                  <a:lnTo>
                    <a:pt x="295" y="31"/>
                  </a:lnTo>
                  <a:lnTo>
                    <a:pt x="295" y="16"/>
                  </a:lnTo>
                  <a:lnTo>
                    <a:pt x="310" y="6"/>
                  </a:lnTo>
                  <a:lnTo>
                    <a:pt x="321" y="31"/>
                  </a:lnTo>
                  <a:lnTo>
                    <a:pt x="363" y="21"/>
                  </a:lnTo>
                  <a:lnTo>
                    <a:pt x="347" y="41"/>
                  </a:lnTo>
                  <a:lnTo>
                    <a:pt x="363" y="41"/>
                  </a:lnTo>
                  <a:lnTo>
                    <a:pt x="353" y="67"/>
                  </a:lnTo>
                  <a:lnTo>
                    <a:pt x="363" y="67"/>
                  </a:lnTo>
                  <a:lnTo>
                    <a:pt x="394" y="98"/>
                  </a:lnTo>
                  <a:lnTo>
                    <a:pt x="394" y="114"/>
                  </a:lnTo>
                  <a:lnTo>
                    <a:pt x="388" y="124"/>
                  </a:lnTo>
                  <a:lnTo>
                    <a:pt x="378" y="151"/>
                  </a:lnTo>
                  <a:lnTo>
                    <a:pt x="363" y="155"/>
                  </a:lnTo>
                  <a:lnTo>
                    <a:pt x="353" y="176"/>
                  </a:lnTo>
                  <a:lnTo>
                    <a:pt x="321" y="182"/>
                  </a:lnTo>
                  <a:lnTo>
                    <a:pt x="285" y="196"/>
                  </a:lnTo>
                  <a:lnTo>
                    <a:pt x="264" y="218"/>
                  </a:lnTo>
                  <a:lnTo>
                    <a:pt x="228" y="233"/>
                  </a:lnTo>
                  <a:lnTo>
                    <a:pt x="196" y="239"/>
                  </a:lnTo>
                </a:path>
              </a:pathLst>
            </a:custGeom>
            <a:solidFill>
              <a:schemeClr val="bg1"/>
            </a:solidFill>
            <a:ln w="324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265" name="Freeform 264" descr="Diagonales larges vers le bas"/>
            <p:cNvSpPr>
              <a:spLocks noChangeArrowheads="1"/>
            </p:cNvSpPr>
            <p:nvPr/>
          </p:nvSpPr>
          <p:spPr bwMode="auto">
            <a:xfrm>
              <a:off x="4458717" y="2438400"/>
              <a:ext cx="315912" cy="319088"/>
            </a:xfrm>
            <a:custGeom>
              <a:avLst/>
              <a:gdLst>
                <a:gd name="T0" fmla="*/ 186 w 499"/>
                <a:gd name="T1" fmla="*/ 16 h 503"/>
                <a:gd name="T2" fmla="*/ 212 w 499"/>
                <a:gd name="T3" fmla="*/ 0 h 503"/>
                <a:gd name="T4" fmla="*/ 253 w 499"/>
                <a:gd name="T5" fmla="*/ 16 h 503"/>
                <a:gd name="T6" fmla="*/ 284 w 499"/>
                <a:gd name="T7" fmla="*/ 36 h 503"/>
                <a:gd name="T8" fmla="*/ 305 w 499"/>
                <a:gd name="T9" fmla="*/ 67 h 503"/>
                <a:gd name="T10" fmla="*/ 305 w 499"/>
                <a:gd name="T11" fmla="*/ 93 h 503"/>
                <a:gd name="T12" fmla="*/ 280 w 499"/>
                <a:gd name="T13" fmla="*/ 77 h 503"/>
                <a:gd name="T14" fmla="*/ 264 w 499"/>
                <a:gd name="T15" fmla="*/ 83 h 503"/>
                <a:gd name="T16" fmla="*/ 227 w 499"/>
                <a:gd name="T17" fmla="*/ 98 h 503"/>
                <a:gd name="T18" fmla="*/ 227 w 499"/>
                <a:gd name="T19" fmla="*/ 124 h 503"/>
                <a:gd name="T20" fmla="*/ 284 w 499"/>
                <a:gd name="T21" fmla="*/ 202 h 503"/>
                <a:gd name="T22" fmla="*/ 372 w 499"/>
                <a:gd name="T23" fmla="*/ 284 h 503"/>
                <a:gd name="T24" fmla="*/ 393 w 499"/>
                <a:gd name="T25" fmla="*/ 294 h 503"/>
                <a:gd name="T26" fmla="*/ 388 w 499"/>
                <a:gd name="T27" fmla="*/ 310 h 503"/>
                <a:gd name="T28" fmla="*/ 460 w 499"/>
                <a:gd name="T29" fmla="*/ 341 h 503"/>
                <a:gd name="T30" fmla="*/ 498 w 499"/>
                <a:gd name="T31" fmla="*/ 393 h 503"/>
                <a:gd name="T32" fmla="*/ 470 w 499"/>
                <a:gd name="T33" fmla="*/ 383 h 503"/>
                <a:gd name="T34" fmla="*/ 434 w 499"/>
                <a:gd name="T35" fmla="*/ 362 h 503"/>
                <a:gd name="T36" fmla="*/ 413 w 499"/>
                <a:gd name="T37" fmla="*/ 404 h 503"/>
                <a:gd name="T38" fmla="*/ 434 w 499"/>
                <a:gd name="T39" fmla="*/ 408 h 503"/>
                <a:gd name="T40" fmla="*/ 419 w 499"/>
                <a:gd name="T41" fmla="*/ 449 h 503"/>
                <a:gd name="T42" fmla="*/ 403 w 499"/>
                <a:gd name="T43" fmla="*/ 492 h 503"/>
                <a:gd name="T44" fmla="*/ 388 w 499"/>
                <a:gd name="T45" fmla="*/ 486 h 503"/>
                <a:gd name="T46" fmla="*/ 393 w 499"/>
                <a:gd name="T47" fmla="*/ 461 h 503"/>
                <a:gd name="T48" fmla="*/ 378 w 499"/>
                <a:gd name="T49" fmla="*/ 383 h 503"/>
                <a:gd name="T50" fmla="*/ 352 w 499"/>
                <a:gd name="T51" fmla="*/ 377 h 503"/>
                <a:gd name="T52" fmla="*/ 346 w 499"/>
                <a:gd name="T53" fmla="*/ 351 h 503"/>
                <a:gd name="T54" fmla="*/ 321 w 499"/>
                <a:gd name="T55" fmla="*/ 341 h 503"/>
                <a:gd name="T56" fmla="*/ 305 w 499"/>
                <a:gd name="T57" fmla="*/ 336 h 503"/>
                <a:gd name="T58" fmla="*/ 268 w 499"/>
                <a:gd name="T59" fmla="*/ 316 h 503"/>
                <a:gd name="T60" fmla="*/ 217 w 499"/>
                <a:gd name="T61" fmla="*/ 274 h 503"/>
                <a:gd name="T62" fmla="*/ 186 w 499"/>
                <a:gd name="T63" fmla="*/ 243 h 503"/>
                <a:gd name="T64" fmla="*/ 155 w 499"/>
                <a:gd name="T65" fmla="*/ 233 h 503"/>
                <a:gd name="T66" fmla="*/ 155 w 499"/>
                <a:gd name="T67" fmla="*/ 206 h 503"/>
                <a:gd name="T68" fmla="*/ 134 w 499"/>
                <a:gd name="T69" fmla="*/ 165 h 503"/>
                <a:gd name="T70" fmla="*/ 88 w 499"/>
                <a:gd name="T71" fmla="*/ 161 h 503"/>
                <a:gd name="T72" fmla="*/ 51 w 499"/>
                <a:gd name="T73" fmla="*/ 186 h 503"/>
                <a:gd name="T74" fmla="*/ 47 w 499"/>
                <a:gd name="T75" fmla="*/ 175 h 503"/>
                <a:gd name="T76" fmla="*/ 36 w 499"/>
                <a:gd name="T77" fmla="*/ 165 h 503"/>
                <a:gd name="T78" fmla="*/ 10 w 499"/>
                <a:gd name="T79" fmla="*/ 118 h 503"/>
                <a:gd name="T80" fmla="*/ 20 w 499"/>
                <a:gd name="T81" fmla="*/ 108 h 503"/>
                <a:gd name="T82" fmla="*/ 20 w 499"/>
                <a:gd name="T83" fmla="*/ 67 h 503"/>
                <a:gd name="T84" fmla="*/ 51 w 499"/>
                <a:gd name="T85" fmla="*/ 67 h 503"/>
                <a:gd name="T86" fmla="*/ 104 w 499"/>
                <a:gd name="T87" fmla="*/ 57 h 503"/>
                <a:gd name="T88" fmla="*/ 108 w 499"/>
                <a:gd name="T89" fmla="*/ 36 h 503"/>
                <a:gd name="T90" fmla="*/ 129 w 499"/>
                <a:gd name="T91" fmla="*/ 41 h 503"/>
                <a:gd name="T92" fmla="*/ 145 w 499"/>
                <a:gd name="T93" fmla="*/ 51 h 503"/>
                <a:gd name="T94" fmla="*/ 155 w 499"/>
                <a:gd name="T95" fmla="*/ 36 h 503"/>
                <a:gd name="T96" fmla="*/ 160 w 499"/>
                <a:gd name="T97" fmla="*/ 16 h 50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99"/>
                <a:gd name="T148" fmla="*/ 0 h 503"/>
                <a:gd name="T149" fmla="*/ 499 w 499"/>
                <a:gd name="T150" fmla="*/ 503 h 50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99" h="503">
                  <a:moveTo>
                    <a:pt x="160" y="16"/>
                  </a:moveTo>
                  <a:lnTo>
                    <a:pt x="186" y="16"/>
                  </a:lnTo>
                  <a:lnTo>
                    <a:pt x="186" y="0"/>
                  </a:lnTo>
                  <a:lnTo>
                    <a:pt x="212" y="0"/>
                  </a:lnTo>
                  <a:lnTo>
                    <a:pt x="227" y="0"/>
                  </a:lnTo>
                  <a:lnTo>
                    <a:pt x="253" y="16"/>
                  </a:lnTo>
                  <a:lnTo>
                    <a:pt x="280" y="36"/>
                  </a:lnTo>
                  <a:lnTo>
                    <a:pt x="284" y="36"/>
                  </a:lnTo>
                  <a:lnTo>
                    <a:pt x="280" y="41"/>
                  </a:lnTo>
                  <a:lnTo>
                    <a:pt x="305" y="67"/>
                  </a:lnTo>
                  <a:lnTo>
                    <a:pt x="310" y="83"/>
                  </a:lnTo>
                  <a:lnTo>
                    <a:pt x="305" y="93"/>
                  </a:lnTo>
                  <a:lnTo>
                    <a:pt x="284" y="83"/>
                  </a:lnTo>
                  <a:lnTo>
                    <a:pt x="280" y="77"/>
                  </a:lnTo>
                  <a:lnTo>
                    <a:pt x="264" y="77"/>
                  </a:lnTo>
                  <a:lnTo>
                    <a:pt x="264" y="83"/>
                  </a:lnTo>
                  <a:lnTo>
                    <a:pt x="243" y="93"/>
                  </a:lnTo>
                  <a:lnTo>
                    <a:pt x="227" y="98"/>
                  </a:lnTo>
                  <a:lnTo>
                    <a:pt x="237" y="118"/>
                  </a:lnTo>
                  <a:lnTo>
                    <a:pt x="227" y="124"/>
                  </a:lnTo>
                  <a:lnTo>
                    <a:pt x="227" y="145"/>
                  </a:lnTo>
                  <a:lnTo>
                    <a:pt x="284" y="202"/>
                  </a:lnTo>
                  <a:lnTo>
                    <a:pt x="321" y="259"/>
                  </a:lnTo>
                  <a:lnTo>
                    <a:pt x="372" y="284"/>
                  </a:lnTo>
                  <a:lnTo>
                    <a:pt x="388" y="284"/>
                  </a:lnTo>
                  <a:lnTo>
                    <a:pt x="393" y="294"/>
                  </a:lnTo>
                  <a:lnTo>
                    <a:pt x="388" y="300"/>
                  </a:lnTo>
                  <a:lnTo>
                    <a:pt x="388" y="310"/>
                  </a:lnTo>
                  <a:lnTo>
                    <a:pt x="419" y="326"/>
                  </a:lnTo>
                  <a:lnTo>
                    <a:pt x="460" y="341"/>
                  </a:lnTo>
                  <a:lnTo>
                    <a:pt x="498" y="377"/>
                  </a:lnTo>
                  <a:lnTo>
                    <a:pt x="498" y="393"/>
                  </a:lnTo>
                  <a:lnTo>
                    <a:pt x="481" y="393"/>
                  </a:lnTo>
                  <a:lnTo>
                    <a:pt x="470" y="383"/>
                  </a:lnTo>
                  <a:lnTo>
                    <a:pt x="460" y="367"/>
                  </a:lnTo>
                  <a:lnTo>
                    <a:pt x="434" y="362"/>
                  </a:lnTo>
                  <a:lnTo>
                    <a:pt x="429" y="367"/>
                  </a:lnTo>
                  <a:lnTo>
                    <a:pt x="413" y="404"/>
                  </a:lnTo>
                  <a:lnTo>
                    <a:pt x="429" y="408"/>
                  </a:lnTo>
                  <a:lnTo>
                    <a:pt x="434" y="408"/>
                  </a:lnTo>
                  <a:lnTo>
                    <a:pt x="445" y="445"/>
                  </a:lnTo>
                  <a:lnTo>
                    <a:pt x="419" y="449"/>
                  </a:lnTo>
                  <a:lnTo>
                    <a:pt x="419" y="471"/>
                  </a:lnTo>
                  <a:lnTo>
                    <a:pt x="403" y="492"/>
                  </a:lnTo>
                  <a:lnTo>
                    <a:pt x="388" y="502"/>
                  </a:lnTo>
                  <a:lnTo>
                    <a:pt x="388" y="486"/>
                  </a:lnTo>
                  <a:lnTo>
                    <a:pt x="393" y="476"/>
                  </a:lnTo>
                  <a:lnTo>
                    <a:pt x="393" y="461"/>
                  </a:lnTo>
                  <a:lnTo>
                    <a:pt x="403" y="449"/>
                  </a:lnTo>
                  <a:lnTo>
                    <a:pt x="378" y="383"/>
                  </a:lnTo>
                  <a:lnTo>
                    <a:pt x="372" y="383"/>
                  </a:lnTo>
                  <a:lnTo>
                    <a:pt x="352" y="377"/>
                  </a:lnTo>
                  <a:lnTo>
                    <a:pt x="352" y="367"/>
                  </a:lnTo>
                  <a:lnTo>
                    <a:pt x="346" y="351"/>
                  </a:lnTo>
                  <a:lnTo>
                    <a:pt x="325" y="351"/>
                  </a:lnTo>
                  <a:lnTo>
                    <a:pt x="321" y="341"/>
                  </a:lnTo>
                  <a:lnTo>
                    <a:pt x="310" y="341"/>
                  </a:lnTo>
                  <a:lnTo>
                    <a:pt x="305" y="336"/>
                  </a:lnTo>
                  <a:lnTo>
                    <a:pt x="305" y="316"/>
                  </a:lnTo>
                  <a:lnTo>
                    <a:pt x="268" y="316"/>
                  </a:lnTo>
                  <a:lnTo>
                    <a:pt x="243" y="310"/>
                  </a:lnTo>
                  <a:lnTo>
                    <a:pt x="217" y="274"/>
                  </a:lnTo>
                  <a:lnTo>
                    <a:pt x="212" y="269"/>
                  </a:lnTo>
                  <a:lnTo>
                    <a:pt x="186" y="243"/>
                  </a:lnTo>
                  <a:lnTo>
                    <a:pt x="170" y="233"/>
                  </a:lnTo>
                  <a:lnTo>
                    <a:pt x="155" y="233"/>
                  </a:lnTo>
                  <a:lnTo>
                    <a:pt x="160" y="217"/>
                  </a:lnTo>
                  <a:lnTo>
                    <a:pt x="155" y="206"/>
                  </a:lnTo>
                  <a:lnTo>
                    <a:pt x="145" y="186"/>
                  </a:lnTo>
                  <a:lnTo>
                    <a:pt x="134" y="165"/>
                  </a:lnTo>
                  <a:lnTo>
                    <a:pt x="108" y="161"/>
                  </a:lnTo>
                  <a:lnTo>
                    <a:pt x="88" y="161"/>
                  </a:lnTo>
                  <a:lnTo>
                    <a:pt x="67" y="165"/>
                  </a:lnTo>
                  <a:lnTo>
                    <a:pt x="51" y="186"/>
                  </a:lnTo>
                  <a:lnTo>
                    <a:pt x="47" y="186"/>
                  </a:lnTo>
                  <a:lnTo>
                    <a:pt x="47" y="175"/>
                  </a:lnTo>
                  <a:lnTo>
                    <a:pt x="51" y="165"/>
                  </a:lnTo>
                  <a:lnTo>
                    <a:pt x="36" y="165"/>
                  </a:lnTo>
                  <a:lnTo>
                    <a:pt x="20" y="161"/>
                  </a:lnTo>
                  <a:lnTo>
                    <a:pt x="10" y="118"/>
                  </a:lnTo>
                  <a:lnTo>
                    <a:pt x="0" y="108"/>
                  </a:lnTo>
                  <a:lnTo>
                    <a:pt x="20" y="108"/>
                  </a:lnTo>
                  <a:lnTo>
                    <a:pt x="10" y="67"/>
                  </a:lnTo>
                  <a:lnTo>
                    <a:pt x="20" y="67"/>
                  </a:lnTo>
                  <a:lnTo>
                    <a:pt x="47" y="57"/>
                  </a:lnTo>
                  <a:lnTo>
                    <a:pt x="51" y="67"/>
                  </a:lnTo>
                  <a:lnTo>
                    <a:pt x="67" y="51"/>
                  </a:lnTo>
                  <a:lnTo>
                    <a:pt x="104" y="57"/>
                  </a:lnTo>
                  <a:lnTo>
                    <a:pt x="108" y="51"/>
                  </a:lnTo>
                  <a:lnTo>
                    <a:pt x="108" y="36"/>
                  </a:lnTo>
                  <a:lnTo>
                    <a:pt x="119" y="36"/>
                  </a:lnTo>
                  <a:lnTo>
                    <a:pt x="129" y="41"/>
                  </a:lnTo>
                  <a:lnTo>
                    <a:pt x="134" y="41"/>
                  </a:lnTo>
                  <a:lnTo>
                    <a:pt x="145" y="51"/>
                  </a:lnTo>
                  <a:lnTo>
                    <a:pt x="145" y="36"/>
                  </a:lnTo>
                  <a:lnTo>
                    <a:pt x="155" y="36"/>
                  </a:lnTo>
                  <a:lnTo>
                    <a:pt x="160" y="16"/>
                  </a:lnTo>
                </a:path>
              </a:pathLst>
            </a:custGeom>
            <a:solidFill>
              <a:schemeClr val="bg1"/>
            </a:solidFill>
            <a:ln w="324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266" name="Freeform 265" descr="Diagonales larges vers le bas"/>
            <p:cNvSpPr>
              <a:spLocks noChangeArrowheads="1"/>
            </p:cNvSpPr>
            <p:nvPr/>
          </p:nvSpPr>
          <p:spPr bwMode="auto">
            <a:xfrm>
              <a:off x="4619054" y="2747963"/>
              <a:ext cx="76200" cy="46037"/>
            </a:xfrm>
            <a:custGeom>
              <a:avLst/>
              <a:gdLst>
                <a:gd name="T0" fmla="*/ 109 w 120"/>
                <a:gd name="T1" fmla="*/ 73 h 74"/>
                <a:gd name="T2" fmla="*/ 83 w 120"/>
                <a:gd name="T3" fmla="*/ 67 h 74"/>
                <a:gd name="T4" fmla="*/ 72 w 120"/>
                <a:gd name="T5" fmla="*/ 57 h 74"/>
                <a:gd name="T6" fmla="*/ 52 w 120"/>
                <a:gd name="T7" fmla="*/ 47 h 74"/>
                <a:gd name="T8" fmla="*/ 16 w 120"/>
                <a:gd name="T9" fmla="*/ 31 h 74"/>
                <a:gd name="T10" fmla="*/ 0 w 120"/>
                <a:gd name="T11" fmla="*/ 26 h 74"/>
                <a:gd name="T12" fmla="*/ 0 w 120"/>
                <a:gd name="T13" fmla="*/ 6 h 74"/>
                <a:gd name="T14" fmla="*/ 11 w 120"/>
                <a:gd name="T15" fmla="*/ 0 h 74"/>
                <a:gd name="T16" fmla="*/ 16 w 120"/>
                <a:gd name="T17" fmla="*/ 6 h 74"/>
                <a:gd name="T18" fmla="*/ 27 w 120"/>
                <a:gd name="T19" fmla="*/ 0 h 74"/>
                <a:gd name="T20" fmla="*/ 31 w 120"/>
                <a:gd name="T21" fmla="*/ 0 h 74"/>
                <a:gd name="T22" fmla="*/ 57 w 120"/>
                <a:gd name="T23" fmla="*/ 6 h 74"/>
                <a:gd name="T24" fmla="*/ 119 w 120"/>
                <a:gd name="T25" fmla="*/ 0 h 74"/>
                <a:gd name="T26" fmla="*/ 119 w 120"/>
                <a:gd name="T27" fmla="*/ 16 h 74"/>
                <a:gd name="T28" fmla="*/ 109 w 120"/>
                <a:gd name="T29" fmla="*/ 31 h 74"/>
                <a:gd name="T30" fmla="*/ 119 w 120"/>
                <a:gd name="T31" fmla="*/ 57 h 74"/>
                <a:gd name="T32" fmla="*/ 109 w 120"/>
                <a:gd name="T33" fmla="*/ 73 h 74"/>
                <a:gd name="T34" fmla="*/ 109 w 120"/>
                <a:gd name="T35" fmla="*/ 73 h 7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20"/>
                <a:gd name="T55" fmla="*/ 0 h 74"/>
                <a:gd name="T56" fmla="*/ 120 w 120"/>
                <a:gd name="T57" fmla="*/ 74 h 7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20" h="74">
                  <a:moveTo>
                    <a:pt x="109" y="73"/>
                  </a:moveTo>
                  <a:lnTo>
                    <a:pt x="83" y="67"/>
                  </a:lnTo>
                  <a:lnTo>
                    <a:pt x="72" y="57"/>
                  </a:lnTo>
                  <a:lnTo>
                    <a:pt x="52" y="47"/>
                  </a:lnTo>
                  <a:lnTo>
                    <a:pt x="16" y="31"/>
                  </a:lnTo>
                  <a:lnTo>
                    <a:pt x="0" y="26"/>
                  </a:lnTo>
                  <a:lnTo>
                    <a:pt x="0" y="6"/>
                  </a:lnTo>
                  <a:lnTo>
                    <a:pt x="11" y="0"/>
                  </a:lnTo>
                  <a:lnTo>
                    <a:pt x="16" y="6"/>
                  </a:lnTo>
                  <a:lnTo>
                    <a:pt x="27" y="0"/>
                  </a:lnTo>
                  <a:lnTo>
                    <a:pt x="31" y="0"/>
                  </a:lnTo>
                  <a:lnTo>
                    <a:pt x="57" y="6"/>
                  </a:lnTo>
                  <a:lnTo>
                    <a:pt x="119" y="0"/>
                  </a:lnTo>
                  <a:lnTo>
                    <a:pt x="119" y="16"/>
                  </a:lnTo>
                  <a:lnTo>
                    <a:pt x="109" y="31"/>
                  </a:lnTo>
                  <a:lnTo>
                    <a:pt x="119" y="57"/>
                  </a:lnTo>
                  <a:lnTo>
                    <a:pt x="109" y="73"/>
                  </a:lnTo>
                </a:path>
              </a:pathLst>
            </a:custGeom>
            <a:solidFill>
              <a:schemeClr val="bg1"/>
            </a:solidFill>
            <a:ln w="324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267" name="Freeform 266" descr="Diagonales larges vers le bas"/>
            <p:cNvSpPr>
              <a:spLocks noChangeArrowheads="1"/>
            </p:cNvSpPr>
            <p:nvPr/>
          </p:nvSpPr>
          <p:spPr bwMode="auto">
            <a:xfrm>
              <a:off x="4498404" y="2646363"/>
              <a:ext cx="46038" cy="74612"/>
            </a:xfrm>
            <a:custGeom>
              <a:avLst/>
              <a:gdLst>
                <a:gd name="T0" fmla="*/ 31 w 74"/>
                <a:gd name="T1" fmla="*/ 119 h 120"/>
                <a:gd name="T2" fmla="*/ 16 w 74"/>
                <a:gd name="T3" fmla="*/ 109 h 120"/>
                <a:gd name="T4" fmla="*/ 16 w 74"/>
                <a:gd name="T5" fmla="*/ 82 h 120"/>
                <a:gd name="T6" fmla="*/ 16 w 74"/>
                <a:gd name="T7" fmla="*/ 78 h 120"/>
                <a:gd name="T8" fmla="*/ 16 w 74"/>
                <a:gd name="T9" fmla="*/ 57 h 120"/>
                <a:gd name="T10" fmla="*/ 16 w 74"/>
                <a:gd name="T11" fmla="*/ 51 h 120"/>
                <a:gd name="T12" fmla="*/ 0 w 74"/>
                <a:gd name="T13" fmla="*/ 26 h 120"/>
                <a:gd name="T14" fmla="*/ 6 w 74"/>
                <a:gd name="T15" fmla="*/ 16 h 120"/>
                <a:gd name="T16" fmla="*/ 16 w 74"/>
                <a:gd name="T17" fmla="*/ 16 h 120"/>
                <a:gd name="T18" fmla="*/ 47 w 74"/>
                <a:gd name="T19" fmla="*/ 0 h 120"/>
                <a:gd name="T20" fmla="*/ 58 w 74"/>
                <a:gd name="T21" fmla="*/ 0 h 120"/>
                <a:gd name="T22" fmla="*/ 73 w 74"/>
                <a:gd name="T23" fmla="*/ 37 h 120"/>
                <a:gd name="T24" fmla="*/ 68 w 74"/>
                <a:gd name="T25" fmla="*/ 41 h 120"/>
                <a:gd name="T26" fmla="*/ 68 w 74"/>
                <a:gd name="T27" fmla="*/ 51 h 120"/>
                <a:gd name="T28" fmla="*/ 58 w 74"/>
                <a:gd name="T29" fmla="*/ 109 h 120"/>
                <a:gd name="T30" fmla="*/ 43 w 74"/>
                <a:gd name="T31" fmla="*/ 98 h 120"/>
                <a:gd name="T32" fmla="*/ 31 w 74"/>
                <a:gd name="T33" fmla="*/ 119 h 120"/>
                <a:gd name="T34" fmla="*/ 31 w 74"/>
                <a:gd name="T35" fmla="*/ 119 h 12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4"/>
                <a:gd name="T55" fmla="*/ 0 h 120"/>
                <a:gd name="T56" fmla="*/ 74 w 74"/>
                <a:gd name="T57" fmla="*/ 120 h 12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4" h="120">
                  <a:moveTo>
                    <a:pt x="31" y="119"/>
                  </a:moveTo>
                  <a:lnTo>
                    <a:pt x="16" y="109"/>
                  </a:lnTo>
                  <a:lnTo>
                    <a:pt x="16" y="82"/>
                  </a:lnTo>
                  <a:lnTo>
                    <a:pt x="16" y="78"/>
                  </a:lnTo>
                  <a:lnTo>
                    <a:pt x="16" y="57"/>
                  </a:lnTo>
                  <a:lnTo>
                    <a:pt x="16" y="51"/>
                  </a:lnTo>
                  <a:lnTo>
                    <a:pt x="0" y="26"/>
                  </a:lnTo>
                  <a:lnTo>
                    <a:pt x="6" y="16"/>
                  </a:lnTo>
                  <a:lnTo>
                    <a:pt x="16" y="16"/>
                  </a:lnTo>
                  <a:lnTo>
                    <a:pt x="47" y="0"/>
                  </a:lnTo>
                  <a:lnTo>
                    <a:pt x="58" y="0"/>
                  </a:lnTo>
                  <a:lnTo>
                    <a:pt x="73" y="37"/>
                  </a:lnTo>
                  <a:lnTo>
                    <a:pt x="68" y="41"/>
                  </a:lnTo>
                  <a:lnTo>
                    <a:pt x="68" y="51"/>
                  </a:lnTo>
                  <a:lnTo>
                    <a:pt x="58" y="109"/>
                  </a:lnTo>
                  <a:lnTo>
                    <a:pt x="43" y="98"/>
                  </a:lnTo>
                  <a:lnTo>
                    <a:pt x="31" y="119"/>
                  </a:lnTo>
                </a:path>
              </a:pathLst>
            </a:custGeom>
            <a:solidFill>
              <a:schemeClr val="bg1"/>
            </a:solidFill>
            <a:ln w="324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268" name="Freeform 267"/>
            <p:cNvSpPr>
              <a:spLocks noChangeArrowheads="1"/>
            </p:cNvSpPr>
            <p:nvPr/>
          </p:nvSpPr>
          <p:spPr bwMode="auto">
            <a:xfrm>
              <a:off x="4431729" y="2324100"/>
              <a:ext cx="23813" cy="25400"/>
            </a:xfrm>
            <a:custGeom>
              <a:avLst/>
              <a:gdLst>
                <a:gd name="T0" fmla="*/ 0 w 37"/>
                <a:gd name="T1" fmla="*/ 41 h 42"/>
                <a:gd name="T2" fmla="*/ 0 w 37"/>
                <a:gd name="T3" fmla="*/ 15 h 42"/>
                <a:gd name="T4" fmla="*/ 10 w 37"/>
                <a:gd name="T5" fmla="*/ 6 h 42"/>
                <a:gd name="T6" fmla="*/ 26 w 37"/>
                <a:gd name="T7" fmla="*/ 0 h 42"/>
                <a:gd name="T8" fmla="*/ 20 w 37"/>
                <a:gd name="T9" fmla="*/ 15 h 42"/>
                <a:gd name="T10" fmla="*/ 36 w 37"/>
                <a:gd name="T11" fmla="*/ 21 h 42"/>
                <a:gd name="T12" fmla="*/ 36 w 37"/>
                <a:gd name="T13" fmla="*/ 41 h 42"/>
                <a:gd name="T14" fmla="*/ 20 w 37"/>
                <a:gd name="T15" fmla="*/ 41 h 42"/>
                <a:gd name="T16" fmla="*/ 0 w 37"/>
                <a:gd name="T17" fmla="*/ 41 h 42"/>
                <a:gd name="T18" fmla="*/ 0 w 37"/>
                <a:gd name="T19" fmla="*/ 41 h 4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7"/>
                <a:gd name="T31" fmla="*/ 0 h 42"/>
                <a:gd name="T32" fmla="*/ 37 w 37"/>
                <a:gd name="T33" fmla="*/ 42 h 4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7" h="42">
                  <a:moveTo>
                    <a:pt x="0" y="41"/>
                  </a:moveTo>
                  <a:lnTo>
                    <a:pt x="0" y="15"/>
                  </a:lnTo>
                  <a:lnTo>
                    <a:pt x="10" y="6"/>
                  </a:lnTo>
                  <a:lnTo>
                    <a:pt x="26" y="0"/>
                  </a:lnTo>
                  <a:lnTo>
                    <a:pt x="20" y="15"/>
                  </a:lnTo>
                  <a:lnTo>
                    <a:pt x="36" y="21"/>
                  </a:lnTo>
                  <a:lnTo>
                    <a:pt x="36" y="41"/>
                  </a:lnTo>
                  <a:lnTo>
                    <a:pt x="20" y="41"/>
                  </a:lnTo>
                  <a:lnTo>
                    <a:pt x="0" y="41"/>
                  </a:lnTo>
                </a:path>
              </a:pathLst>
            </a:custGeom>
            <a:solidFill>
              <a:schemeClr val="bg1"/>
            </a:solidFill>
            <a:ln w="324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269" name="Freeform 268" descr="Diagonales larges vers le bas"/>
            <p:cNvSpPr>
              <a:spLocks noChangeArrowheads="1"/>
            </p:cNvSpPr>
            <p:nvPr/>
          </p:nvSpPr>
          <p:spPr bwMode="auto">
            <a:xfrm>
              <a:off x="4376167" y="2195513"/>
              <a:ext cx="95250" cy="112712"/>
            </a:xfrm>
            <a:custGeom>
              <a:avLst/>
              <a:gdLst>
                <a:gd name="T0" fmla="*/ 0 w 150"/>
                <a:gd name="T1" fmla="*/ 139 h 177"/>
                <a:gd name="T2" fmla="*/ 0 w 150"/>
                <a:gd name="T3" fmla="*/ 125 h 177"/>
                <a:gd name="T4" fmla="*/ 14 w 150"/>
                <a:gd name="T5" fmla="*/ 114 h 177"/>
                <a:gd name="T6" fmla="*/ 41 w 150"/>
                <a:gd name="T7" fmla="*/ 114 h 177"/>
                <a:gd name="T8" fmla="*/ 20 w 150"/>
                <a:gd name="T9" fmla="*/ 109 h 177"/>
                <a:gd name="T10" fmla="*/ 14 w 150"/>
                <a:gd name="T11" fmla="*/ 98 h 177"/>
                <a:gd name="T12" fmla="*/ 30 w 150"/>
                <a:gd name="T13" fmla="*/ 72 h 177"/>
                <a:gd name="T14" fmla="*/ 41 w 150"/>
                <a:gd name="T15" fmla="*/ 31 h 177"/>
                <a:gd name="T16" fmla="*/ 57 w 150"/>
                <a:gd name="T17" fmla="*/ 57 h 177"/>
                <a:gd name="T18" fmla="*/ 67 w 150"/>
                <a:gd name="T19" fmla="*/ 82 h 177"/>
                <a:gd name="T20" fmla="*/ 82 w 150"/>
                <a:gd name="T21" fmla="*/ 94 h 177"/>
                <a:gd name="T22" fmla="*/ 72 w 150"/>
                <a:gd name="T23" fmla="*/ 67 h 177"/>
                <a:gd name="T24" fmla="*/ 82 w 150"/>
                <a:gd name="T25" fmla="*/ 47 h 177"/>
                <a:gd name="T26" fmla="*/ 72 w 150"/>
                <a:gd name="T27" fmla="*/ 47 h 177"/>
                <a:gd name="T28" fmla="*/ 72 w 150"/>
                <a:gd name="T29" fmla="*/ 31 h 177"/>
                <a:gd name="T30" fmla="*/ 98 w 150"/>
                <a:gd name="T31" fmla="*/ 16 h 177"/>
                <a:gd name="T32" fmla="*/ 123 w 150"/>
                <a:gd name="T33" fmla="*/ 6 h 177"/>
                <a:gd name="T34" fmla="*/ 129 w 150"/>
                <a:gd name="T35" fmla="*/ 26 h 177"/>
                <a:gd name="T36" fmla="*/ 129 w 150"/>
                <a:gd name="T37" fmla="*/ 16 h 177"/>
                <a:gd name="T38" fmla="*/ 139 w 150"/>
                <a:gd name="T39" fmla="*/ 0 h 177"/>
                <a:gd name="T40" fmla="*/ 149 w 150"/>
                <a:gd name="T41" fmla="*/ 31 h 177"/>
                <a:gd name="T42" fmla="*/ 139 w 150"/>
                <a:gd name="T43" fmla="*/ 57 h 177"/>
                <a:gd name="T44" fmla="*/ 123 w 150"/>
                <a:gd name="T45" fmla="*/ 57 h 177"/>
                <a:gd name="T46" fmla="*/ 129 w 150"/>
                <a:gd name="T47" fmla="*/ 98 h 177"/>
                <a:gd name="T48" fmla="*/ 113 w 150"/>
                <a:gd name="T49" fmla="*/ 98 h 177"/>
                <a:gd name="T50" fmla="*/ 98 w 150"/>
                <a:gd name="T51" fmla="*/ 109 h 177"/>
                <a:gd name="T52" fmla="*/ 113 w 150"/>
                <a:gd name="T53" fmla="*/ 135 h 177"/>
                <a:gd name="T54" fmla="*/ 108 w 150"/>
                <a:gd name="T55" fmla="*/ 155 h 177"/>
                <a:gd name="T56" fmla="*/ 108 w 150"/>
                <a:gd name="T57" fmla="*/ 176 h 177"/>
                <a:gd name="T58" fmla="*/ 82 w 150"/>
                <a:gd name="T59" fmla="*/ 166 h 177"/>
                <a:gd name="T60" fmla="*/ 88 w 150"/>
                <a:gd name="T61" fmla="*/ 150 h 177"/>
                <a:gd name="T62" fmla="*/ 67 w 150"/>
                <a:gd name="T63" fmla="*/ 139 h 177"/>
                <a:gd name="T64" fmla="*/ 46 w 150"/>
                <a:gd name="T65" fmla="*/ 135 h 177"/>
                <a:gd name="T66" fmla="*/ 30 w 150"/>
                <a:gd name="T67" fmla="*/ 135 h 177"/>
                <a:gd name="T68" fmla="*/ 14 w 150"/>
                <a:gd name="T69" fmla="*/ 139 h 177"/>
                <a:gd name="T70" fmla="*/ 4 w 150"/>
                <a:gd name="T71" fmla="*/ 150 h 177"/>
                <a:gd name="T72" fmla="*/ 0 w 150"/>
                <a:gd name="T73" fmla="*/ 139 h 177"/>
                <a:gd name="T74" fmla="*/ 0 w 150"/>
                <a:gd name="T75" fmla="*/ 139 h 17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50"/>
                <a:gd name="T115" fmla="*/ 0 h 177"/>
                <a:gd name="T116" fmla="*/ 150 w 150"/>
                <a:gd name="T117" fmla="*/ 177 h 17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50" h="177">
                  <a:moveTo>
                    <a:pt x="0" y="139"/>
                  </a:moveTo>
                  <a:lnTo>
                    <a:pt x="0" y="125"/>
                  </a:lnTo>
                  <a:lnTo>
                    <a:pt x="14" y="114"/>
                  </a:lnTo>
                  <a:lnTo>
                    <a:pt x="41" y="114"/>
                  </a:lnTo>
                  <a:lnTo>
                    <a:pt x="20" y="109"/>
                  </a:lnTo>
                  <a:lnTo>
                    <a:pt x="14" y="98"/>
                  </a:lnTo>
                  <a:lnTo>
                    <a:pt x="30" y="72"/>
                  </a:lnTo>
                  <a:lnTo>
                    <a:pt x="41" y="31"/>
                  </a:lnTo>
                  <a:lnTo>
                    <a:pt x="57" y="57"/>
                  </a:lnTo>
                  <a:lnTo>
                    <a:pt x="67" y="82"/>
                  </a:lnTo>
                  <a:lnTo>
                    <a:pt x="82" y="94"/>
                  </a:lnTo>
                  <a:lnTo>
                    <a:pt x="72" y="67"/>
                  </a:lnTo>
                  <a:lnTo>
                    <a:pt x="82" y="47"/>
                  </a:lnTo>
                  <a:lnTo>
                    <a:pt x="72" y="47"/>
                  </a:lnTo>
                  <a:lnTo>
                    <a:pt x="72" y="31"/>
                  </a:lnTo>
                  <a:lnTo>
                    <a:pt x="98" y="16"/>
                  </a:lnTo>
                  <a:lnTo>
                    <a:pt x="123" y="6"/>
                  </a:lnTo>
                  <a:lnTo>
                    <a:pt x="129" y="26"/>
                  </a:lnTo>
                  <a:lnTo>
                    <a:pt x="129" y="16"/>
                  </a:lnTo>
                  <a:lnTo>
                    <a:pt x="139" y="0"/>
                  </a:lnTo>
                  <a:lnTo>
                    <a:pt x="149" y="31"/>
                  </a:lnTo>
                  <a:lnTo>
                    <a:pt x="139" y="57"/>
                  </a:lnTo>
                  <a:lnTo>
                    <a:pt x="123" y="57"/>
                  </a:lnTo>
                  <a:lnTo>
                    <a:pt x="129" y="98"/>
                  </a:lnTo>
                  <a:lnTo>
                    <a:pt x="113" y="98"/>
                  </a:lnTo>
                  <a:lnTo>
                    <a:pt x="98" y="109"/>
                  </a:lnTo>
                  <a:lnTo>
                    <a:pt x="113" y="135"/>
                  </a:lnTo>
                  <a:lnTo>
                    <a:pt x="108" y="155"/>
                  </a:lnTo>
                  <a:lnTo>
                    <a:pt x="108" y="176"/>
                  </a:lnTo>
                  <a:lnTo>
                    <a:pt x="82" y="166"/>
                  </a:lnTo>
                  <a:lnTo>
                    <a:pt x="88" y="150"/>
                  </a:lnTo>
                  <a:lnTo>
                    <a:pt x="67" y="139"/>
                  </a:lnTo>
                  <a:lnTo>
                    <a:pt x="46" y="135"/>
                  </a:lnTo>
                  <a:lnTo>
                    <a:pt x="30" y="135"/>
                  </a:lnTo>
                  <a:lnTo>
                    <a:pt x="14" y="139"/>
                  </a:lnTo>
                  <a:lnTo>
                    <a:pt x="4" y="150"/>
                  </a:lnTo>
                  <a:lnTo>
                    <a:pt x="0" y="139"/>
                  </a:lnTo>
                </a:path>
              </a:pathLst>
            </a:custGeom>
            <a:solidFill>
              <a:schemeClr val="bg1"/>
            </a:solidFill>
            <a:ln w="324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270" name="Freeform 269" descr="Diagonales larges vers le bas"/>
            <p:cNvSpPr>
              <a:spLocks noChangeArrowheads="1"/>
            </p:cNvSpPr>
            <p:nvPr/>
          </p:nvSpPr>
          <p:spPr bwMode="auto">
            <a:xfrm>
              <a:off x="4403154" y="1420813"/>
              <a:ext cx="568325" cy="598487"/>
            </a:xfrm>
            <a:custGeom>
              <a:avLst/>
              <a:gdLst>
                <a:gd name="T0" fmla="*/ 834 w 897"/>
                <a:gd name="T1" fmla="*/ 108 h 943"/>
                <a:gd name="T2" fmla="*/ 750 w 897"/>
                <a:gd name="T3" fmla="*/ 82 h 943"/>
                <a:gd name="T4" fmla="*/ 699 w 897"/>
                <a:gd name="T5" fmla="*/ 159 h 943"/>
                <a:gd name="T6" fmla="*/ 652 w 897"/>
                <a:gd name="T7" fmla="*/ 165 h 943"/>
                <a:gd name="T8" fmla="*/ 548 w 897"/>
                <a:gd name="T9" fmla="*/ 134 h 943"/>
                <a:gd name="T10" fmla="*/ 523 w 897"/>
                <a:gd name="T11" fmla="*/ 165 h 943"/>
                <a:gd name="T12" fmla="*/ 466 w 897"/>
                <a:gd name="T13" fmla="*/ 181 h 943"/>
                <a:gd name="T14" fmla="*/ 413 w 897"/>
                <a:gd name="T15" fmla="*/ 222 h 943"/>
                <a:gd name="T16" fmla="*/ 372 w 897"/>
                <a:gd name="T17" fmla="*/ 326 h 943"/>
                <a:gd name="T18" fmla="*/ 325 w 897"/>
                <a:gd name="T19" fmla="*/ 476 h 943"/>
                <a:gd name="T20" fmla="*/ 290 w 897"/>
                <a:gd name="T21" fmla="*/ 517 h 943"/>
                <a:gd name="T22" fmla="*/ 274 w 897"/>
                <a:gd name="T23" fmla="*/ 637 h 943"/>
                <a:gd name="T24" fmla="*/ 284 w 897"/>
                <a:gd name="T25" fmla="*/ 735 h 943"/>
                <a:gd name="T26" fmla="*/ 274 w 897"/>
                <a:gd name="T27" fmla="*/ 817 h 943"/>
                <a:gd name="T28" fmla="*/ 222 w 897"/>
                <a:gd name="T29" fmla="*/ 817 h 943"/>
                <a:gd name="T30" fmla="*/ 217 w 897"/>
                <a:gd name="T31" fmla="*/ 854 h 943"/>
                <a:gd name="T32" fmla="*/ 155 w 897"/>
                <a:gd name="T33" fmla="*/ 911 h 943"/>
                <a:gd name="T34" fmla="*/ 26 w 897"/>
                <a:gd name="T35" fmla="*/ 874 h 943"/>
                <a:gd name="T36" fmla="*/ 31 w 897"/>
                <a:gd name="T37" fmla="*/ 854 h 943"/>
                <a:gd name="T38" fmla="*/ 41 w 897"/>
                <a:gd name="T39" fmla="*/ 817 h 943"/>
                <a:gd name="T40" fmla="*/ 31 w 897"/>
                <a:gd name="T41" fmla="*/ 802 h 943"/>
                <a:gd name="T42" fmla="*/ 3 w 897"/>
                <a:gd name="T43" fmla="*/ 735 h 943"/>
                <a:gd name="T44" fmla="*/ 88 w 897"/>
                <a:gd name="T45" fmla="*/ 724 h 943"/>
                <a:gd name="T46" fmla="*/ 3 w 897"/>
                <a:gd name="T47" fmla="*/ 709 h 943"/>
                <a:gd name="T48" fmla="*/ 57 w 897"/>
                <a:gd name="T49" fmla="*/ 682 h 943"/>
                <a:gd name="T50" fmla="*/ 41 w 897"/>
                <a:gd name="T51" fmla="*/ 651 h 943"/>
                <a:gd name="T52" fmla="*/ 41 w 897"/>
                <a:gd name="T53" fmla="*/ 637 h 943"/>
                <a:gd name="T54" fmla="*/ 72 w 897"/>
                <a:gd name="T55" fmla="*/ 610 h 943"/>
                <a:gd name="T56" fmla="*/ 114 w 897"/>
                <a:gd name="T57" fmla="*/ 594 h 943"/>
                <a:gd name="T58" fmla="*/ 135 w 897"/>
                <a:gd name="T59" fmla="*/ 569 h 943"/>
                <a:gd name="T60" fmla="*/ 233 w 897"/>
                <a:gd name="T61" fmla="*/ 527 h 943"/>
                <a:gd name="T62" fmla="*/ 192 w 897"/>
                <a:gd name="T63" fmla="*/ 527 h 943"/>
                <a:gd name="T64" fmla="*/ 233 w 897"/>
                <a:gd name="T65" fmla="*/ 476 h 943"/>
                <a:gd name="T66" fmla="*/ 264 w 897"/>
                <a:gd name="T67" fmla="*/ 424 h 943"/>
                <a:gd name="T68" fmla="*/ 264 w 897"/>
                <a:gd name="T69" fmla="*/ 398 h 943"/>
                <a:gd name="T70" fmla="*/ 325 w 897"/>
                <a:gd name="T71" fmla="*/ 341 h 943"/>
                <a:gd name="T72" fmla="*/ 368 w 897"/>
                <a:gd name="T73" fmla="*/ 284 h 943"/>
                <a:gd name="T74" fmla="*/ 368 w 897"/>
                <a:gd name="T75" fmla="*/ 269 h 943"/>
                <a:gd name="T76" fmla="*/ 341 w 897"/>
                <a:gd name="T77" fmla="*/ 243 h 943"/>
                <a:gd name="T78" fmla="*/ 393 w 897"/>
                <a:gd name="T79" fmla="*/ 232 h 943"/>
                <a:gd name="T80" fmla="*/ 435 w 897"/>
                <a:gd name="T81" fmla="*/ 202 h 943"/>
                <a:gd name="T82" fmla="*/ 413 w 897"/>
                <a:gd name="T83" fmla="*/ 181 h 943"/>
                <a:gd name="T84" fmla="*/ 413 w 897"/>
                <a:gd name="T85" fmla="*/ 159 h 943"/>
                <a:gd name="T86" fmla="*/ 491 w 897"/>
                <a:gd name="T87" fmla="*/ 139 h 943"/>
                <a:gd name="T88" fmla="*/ 501 w 897"/>
                <a:gd name="T89" fmla="*/ 124 h 943"/>
                <a:gd name="T90" fmla="*/ 533 w 897"/>
                <a:gd name="T91" fmla="*/ 124 h 943"/>
                <a:gd name="T92" fmla="*/ 574 w 897"/>
                <a:gd name="T93" fmla="*/ 82 h 943"/>
                <a:gd name="T94" fmla="*/ 611 w 897"/>
                <a:gd name="T95" fmla="*/ 72 h 943"/>
                <a:gd name="T96" fmla="*/ 642 w 897"/>
                <a:gd name="T97" fmla="*/ 30 h 943"/>
                <a:gd name="T98" fmla="*/ 678 w 897"/>
                <a:gd name="T99" fmla="*/ 67 h 943"/>
                <a:gd name="T100" fmla="*/ 724 w 897"/>
                <a:gd name="T101" fmla="*/ 51 h 943"/>
                <a:gd name="T102" fmla="*/ 740 w 897"/>
                <a:gd name="T103" fmla="*/ 0 h 943"/>
                <a:gd name="T104" fmla="*/ 787 w 897"/>
                <a:gd name="T105" fmla="*/ 30 h 943"/>
                <a:gd name="T106" fmla="*/ 818 w 897"/>
                <a:gd name="T107" fmla="*/ 26 h 943"/>
                <a:gd name="T108" fmla="*/ 875 w 897"/>
                <a:gd name="T109" fmla="*/ 51 h 943"/>
                <a:gd name="T110" fmla="*/ 854 w 897"/>
                <a:gd name="T111" fmla="*/ 82 h 943"/>
                <a:gd name="T112" fmla="*/ 875 w 897"/>
                <a:gd name="T113" fmla="*/ 98 h 94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897"/>
                <a:gd name="T172" fmla="*/ 0 h 943"/>
                <a:gd name="T173" fmla="*/ 897 w 897"/>
                <a:gd name="T174" fmla="*/ 943 h 94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897" h="943">
                  <a:moveTo>
                    <a:pt x="875" y="98"/>
                  </a:moveTo>
                  <a:lnTo>
                    <a:pt x="859" y="98"/>
                  </a:lnTo>
                  <a:lnTo>
                    <a:pt x="818" y="149"/>
                  </a:lnTo>
                  <a:lnTo>
                    <a:pt x="828" y="124"/>
                  </a:lnTo>
                  <a:lnTo>
                    <a:pt x="834" y="108"/>
                  </a:lnTo>
                  <a:lnTo>
                    <a:pt x="818" y="93"/>
                  </a:lnTo>
                  <a:lnTo>
                    <a:pt x="792" y="82"/>
                  </a:lnTo>
                  <a:lnTo>
                    <a:pt x="787" y="72"/>
                  </a:lnTo>
                  <a:lnTo>
                    <a:pt x="761" y="82"/>
                  </a:lnTo>
                  <a:lnTo>
                    <a:pt x="750" y="82"/>
                  </a:lnTo>
                  <a:lnTo>
                    <a:pt x="734" y="82"/>
                  </a:lnTo>
                  <a:lnTo>
                    <a:pt x="719" y="108"/>
                  </a:lnTo>
                  <a:lnTo>
                    <a:pt x="719" y="134"/>
                  </a:lnTo>
                  <a:lnTo>
                    <a:pt x="719" y="159"/>
                  </a:lnTo>
                  <a:lnTo>
                    <a:pt x="699" y="159"/>
                  </a:lnTo>
                  <a:lnTo>
                    <a:pt x="699" y="175"/>
                  </a:lnTo>
                  <a:lnTo>
                    <a:pt x="693" y="175"/>
                  </a:lnTo>
                  <a:lnTo>
                    <a:pt x="678" y="165"/>
                  </a:lnTo>
                  <a:lnTo>
                    <a:pt x="658" y="159"/>
                  </a:lnTo>
                  <a:lnTo>
                    <a:pt x="652" y="165"/>
                  </a:lnTo>
                  <a:lnTo>
                    <a:pt x="631" y="165"/>
                  </a:lnTo>
                  <a:lnTo>
                    <a:pt x="611" y="165"/>
                  </a:lnTo>
                  <a:lnTo>
                    <a:pt x="585" y="139"/>
                  </a:lnTo>
                  <a:lnTo>
                    <a:pt x="558" y="134"/>
                  </a:lnTo>
                  <a:lnTo>
                    <a:pt x="548" y="134"/>
                  </a:lnTo>
                  <a:lnTo>
                    <a:pt x="558" y="149"/>
                  </a:lnTo>
                  <a:lnTo>
                    <a:pt x="544" y="139"/>
                  </a:lnTo>
                  <a:lnTo>
                    <a:pt x="544" y="149"/>
                  </a:lnTo>
                  <a:lnTo>
                    <a:pt x="523" y="149"/>
                  </a:lnTo>
                  <a:lnTo>
                    <a:pt x="523" y="165"/>
                  </a:lnTo>
                  <a:lnTo>
                    <a:pt x="523" y="181"/>
                  </a:lnTo>
                  <a:lnTo>
                    <a:pt x="533" y="191"/>
                  </a:lnTo>
                  <a:lnTo>
                    <a:pt x="523" y="202"/>
                  </a:lnTo>
                  <a:lnTo>
                    <a:pt x="491" y="191"/>
                  </a:lnTo>
                  <a:lnTo>
                    <a:pt x="466" y="181"/>
                  </a:lnTo>
                  <a:lnTo>
                    <a:pt x="460" y="191"/>
                  </a:lnTo>
                  <a:lnTo>
                    <a:pt x="460" y="206"/>
                  </a:lnTo>
                  <a:lnTo>
                    <a:pt x="460" y="222"/>
                  </a:lnTo>
                  <a:lnTo>
                    <a:pt x="435" y="217"/>
                  </a:lnTo>
                  <a:lnTo>
                    <a:pt x="413" y="222"/>
                  </a:lnTo>
                  <a:lnTo>
                    <a:pt x="413" y="243"/>
                  </a:lnTo>
                  <a:lnTo>
                    <a:pt x="398" y="259"/>
                  </a:lnTo>
                  <a:lnTo>
                    <a:pt x="409" y="284"/>
                  </a:lnTo>
                  <a:lnTo>
                    <a:pt x="398" y="290"/>
                  </a:lnTo>
                  <a:lnTo>
                    <a:pt x="372" y="326"/>
                  </a:lnTo>
                  <a:lnTo>
                    <a:pt x="372" y="341"/>
                  </a:lnTo>
                  <a:lnTo>
                    <a:pt x="352" y="357"/>
                  </a:lnTo>
                  <a:lnTo>
                    <a:pt x="352" y="408"/>
                  </a:lnTo>
                  <a:lnTo>
                    <a:pt x="341" y="439"/>
                  </a:lnTo>
                  <a:lnTo>
                    <a:pt x="325" y="476"/>
                  </a:lnTo>
                  <a:lnTo>
                    <a:pt x="341" y="486"/>
                  </a:lnTo>
                  <a:lnTo>
                    <a:pt x="341" y="492"/>
                  </a:lnTo>
                  <a:lnTo>
                    <a:pt x="341" y="517"/>
                  </a:lnTo>
                  <a:lnTo>
                    <a:pt x="305" y="506"/>
                  </a:lnTo>
                  <a:lnTo>
                    <a:pt x="290" y="517"/>
                  </a:lnTo>
                  <a:lnTo>
                    <a:pt x="264" y="543"/>
                  </a:lnTo>
                  <a:lnTo>
                    <a:pt x="264" y="569"/>
                  </a:lnTo>
                  <a:lnTo>
                    <a:pt x="274" y="584"/>
                  </a:lnTo>
                  <a:lnTo>
                    <a:pt x="264" y="600"/>
                  </a:lnTo>
                  <a:lnTo>
                    <a:pt x="274" y="637"/>
                  </a:lnTo>
                  <a:lnTo>
                    <a:pt x="284" y="682"/>
                  </a:lnTo>
                  <a:lnTo>
                    <a:pt x="290" y="693"/>
                  </a:lnTo>
                  <a:lnTo>
                    <a:pt x="305" y="709"/>
                  </a:lnTo>
                  <a:lnTo>
                    <a:pt x="300" y="724"/>
                  </a:lnTo>
                  <a:lnTo>
                    <a:pt x="284" y="735"/>
                  </a:lnTo>
                  <a:lnTo>
                    <a:pt x="300" y="766"/>
                  </a:lnTo>
                  <a:lnTo>
                    <a:pt x="300" y="786"/>
                  </a:lnTo>
                  <a:lnTo>
                    <a:pt x="290" y="812"/>
                  </a:lnTo>
                  <a:lnTo>
                    <a:pt x="274" y="812"/>
                  </a:lnTo>
                  <a:lnTo>
                    <a:pt x="274" y="817"/>
                  </a:lnTo>
                  <a:lnTo>
                    <a:pt x="264" y="827"/>
                  </a:lnTo>
                  <a:lnTo>
                    <a:pt x="264" y="874"/>
                  </a:lnTo>
                  <a:lnTo>
                    <a:pt x="243" y="868"/>
                  </a:lnTo>
                  <a:lnTo>
                    <a:pt x="222" y="854"/>
                  </a:lnTo>
                  <a:lnTo>
                    <a:pt x="222" y="817"/>
                  </a:lnTo>
                  <a:lnTo>
                    <a:pt x="222" y="812"/>
                  </a:lnTo>
                  <a:lnTo>
                    <a:pt x="217" y="817"/>
                  </a:lnTo>
                  <a:lnTo>
                    <a:pt x="217" y="833"/>
                  </a:lnTo>
                  <a:lnTo>
                    <a:pt x="207" y="833"/>
                  </a:lnTo>
                  <a:lnTo>
                    <a:pt x="217" y="854"/>
                  </a:lnTo>
                  <a:lnTo>
                    <a:pt x="196" y="874"/>
                  </a:lnTo>
                  <a:lnTo>
                    <a:pt x="181" y="858"/>
                  </a:lnTo>
                  <a:lnTo>
                    <a:pt x="176" y="868"/>
                  </a:lnTo>
                  <a:lnTo>
                    <a:pt x="181" y="874"/>
                  </a:lnTo>
                  <a:lnTo>
                    <a:pt x="155" y="911"/>
                  </a:lnTo>
                  <a:lnTo>
                    <a:pt x="135" y="937"/>
                  </a:lnTo>
                  <a:lnTo>
                    <a:pt x="88" y="942"/>
                  </a:lnTo>
                  <a:lnTo>
                    <a:pt x="57" y="925"/>
                  </a:lnTo>
                  <a:lnTo>
                    <a:pt x="26" y="895"/>
                  </a:lnTo>
                  <a:lnTo>
                    <a:pt x="26" y="874"/>
                  </a:lnTo>
                  <a:lnTo>
                    <a:pt x="47" y="884"/>
                  </a:lnTo>
                  <a:lnTo>
                    <a:pt x="41" y="868"/>
                  </a:lnTo>
                  <a:lnTo>
                    <a:pt x="47" y="843"/>
                  </a:lnTo>
                  <a:lnTo>
                    <a:pt x="41" y="843"/>
                  </a:lnTo>
                  <a:lnTo>
                    <a:pt x="31" y="854"/>
                  </a:lnTo>
                  <a:lnTo>
                    <a:pt x="16" y="868"/>
                  </a:lnTo>
                  <a:lnTo>
                    <a:pt x="3" y="854"/>
                  </a:lnTo>
                  <a:lnTo>
                    <a:pt x="26" y="827"/>
                  </a:lnTo>
                  <a:lnTo>
                    <a:pt x="31" y="827"/>
                  </a:lnTo>
                  <a:lnTo>
                    <a:pt x="41" y="817"/>
                  </a:lnTo>
                  <a:lnTo>
                    <a:pt x="31" y="817"/>
                  </a:lnTo>
                  <a:lnTo>
                    <a:pt x="47" y="802"/>
                  </a:lnTo>
                  <a:lnTo>
                    <a:pt x="72" y="776"/>
                  </a:lnTo>
                  <a:lnTo>
                    <a:pt x="41" y="786"/>
                  </a:lnTo>
                  <a:lnTo>
                    <a:pt x="31" y="802"/>
                  </a:lnTo>
                  <a:lnTo>
                    <a:pt x="26" y="786"/>
                  </a:lnTo>
                  <a:lnTo>
                    <a:pt x="16" y="802"/>
                  </a:lnTo>
                  <a:lnTo>
                    <a:pt x="16" y="776"/>
                  </a:lnTo>
                  <a:lnTo>
                    <a:pt x="3" y="750"/>
                  </a:lnTo>
                  <a:lnTo>
                    <a:pt x="3" y="735"/>
                  </a:lnTo>
                  <a:lnTo>
                    <a:pt x="57" y="735"/>
                  </a:lnTo>
                  <a:lnTo>
                    <a:pt x="88" y="735"/>
                  </a:lnTo>
                  <a:lnTo>
                    <a:pt x="98" y="724"/>
                  </a:lnTo>
                  <a:lnTo>
                    <a:pt x="88" y="719"/>
                  </a:lnTo>
                  <a:lnTo>
                    <a:pt x="88" y="724"/>
                  </a:lnTo>
                  <a:lnTo>
                    <a:pt x="72" y="724"/>
                  </a:lnTo>
                  <a:lnTo>
                    <a:pt x="57" y="724"/>
                  </a:lnTo>
                  <a:lnTo>
                    <a:pt x="16" y="724"/>
                  </a:lnTo>
                  <a:lnTo>
                    <a:pt x="3" y="719"/>
                  </a:lnTo>
                  <a:lnTo>
                    <a:pt x="3" y="709"/>
                  </a:lnTo>
                  <a:lnTo>
                    <a:pt x="16" y="703"/>
                  </a:lnTo>
                  <a:lnTo>
                    <a:pt x="0" y="693"/>
                  </a:lnTo>
                  <a:lnTo>
                    <a:pt x="16" y="682"/>
                  </a:lnTo>
                  <a:lnTo>
                    <a:pt x="47" y="682"/>
                  </a:lnTo>
                  <a:lnTo>
                    <a:pt x="57" y="682"/>
                  </a:lnTo>
                  <a:lnTo>
                    <a:pt x="31" y="667"/>
                  </a:lnTo>
                  <a:lnTo>
                    <a:pt x="3" y="667"/>
                  </a:lnTo>
                  <a:lnTo>
                    <a:pt x="3" y="657"/>
                  </a:lnTo>
                  <a:lnTo>
                    <a:pt x="26" y="657"/>
                  </a:lnTo>
                  <a:lnTo>
                    <a:pt x="41" y="651"/>
                  </a:lnTo>
                  <a:lnTo>
                    <a:pt x="72" y="641"/>
                  </a:lnTo>
                  <a:lnTo>
                    <a:pt x="72" y="651"/>
                  </a:lnTo>
                  <a:lnTo>
                    <a:pt x="82" y="651"/>
                  </a:lnTo>
                  <a:lnTo>
                    <a:pt x="72" y="637"/>
                  </a:lnTo>
                  <a:lnTo>
                    <a:pt x="41" y="637"/>
                  </a:lnTo>
                  <a:lnTo>
                    <a:pt x="41" y="625"/>
                  </a:lnTo>
                  <a:lnTo>
                    <a:pt x="72" y="615"/>
                  </a:lnTo>
                  <a:lnTo>
                    <a:pt x="82" y="625"/>
                  </a:lnTo>
                  <a:lnTo>
                    <a:pt x="108" y="610"/>
                  </a:lnTo>
                  <a:lnTo>
                    <a:pt x="72" y="610"/>
                  </a:lnTo>
                  <a:lnTo>
                    <a:pt x="72" y="600"/>
                  </a:lnTo>
                  <a:lnTo>
                    <a:pt x="98" y="610"/>
                  </a:lnTo>
                  <a:lnTo>
                    <a:pt x="124" y="615"/>
                  </a:lnTo>
                  <a:lnTo>
                    <a:pt x="108" y="600"/>
                  </a:lnTo>
                  <a:lnTo>
                    <a:pt x="114" y="594"/>
                  </a:lnTo>
                  <a:lnTo>
                    <a:pt x="139" y="610"/>
                  </a:lnTo>
                  <a:lnTo>
                    <a:pt x="135" y="594"/>
                  </a:lnTo>
                  <a:lnTo>
                    <a:pt x="124" y="584"/>
                  </a:lnTo>
                  <a:lnTo>
                    <a:pt x="135" y="584"/>
                  </a:lnTo>
                  <a:lnTo>
                    <a:pt x="135" y="569"/>
                  </a:lnTo>
                  <a:lnTo>
                    <a:pt x="176" y="548"/>
                  </a:lnTo>
                  <a:lnTo>
                    <a:pt x="181" y="569"/>
                  </a:lnTo>
                  <a:lnTo>
                    <a:pt x="217" y="559"/>
                  </a:lnTo>
                  <a:lnTo>
                    <a:pt x="233" y="533"/>
                  </a:lnTo>
                  <a:lnTo>
                    <a:pt x="233" y="527"/>
                  </a:lnTo>
                  <a:lnTo>
                    <a:pt x="233" y="517"/>
                  </a:lnTo>
                  <a:lnTo>
                    <a:pt x="217" y="533"/>
                  </a:lnTo>
                  <a:lnTo>
                    <a:pt x="192" y="559"/>
                  </a:lnTo>
                  <a:lnTo>
                    <a:pt x="165" y="543"/>
                  </a:lnTo>
                  <a:lnTo>
                    <a:pt x="192" y="527"/>
                  </a:lnTo>
                  <a:lnTo>
                    <a:pt x="192" y="517"/>
                  </a:lnTo>
                  <a:lnTo>
                    <a:pt x="217" y="486"/>
                  </a:lnTo>
                  <a:lnTo>
                    <a:pt x="233" y="492"/>
                  </a:lnTo>
                  <a:lnTo>
                    <a:pt x="243" y="476"/>
                  </a:lnTo>
                  <a:lnTo>
                    <a:pt x="233" y="476"/>
                  </a:lnTo>
                  <a:lnTo>
                    <a:pt x="249" y="449"/>
                  </a:lnTo>
                  <a:lnTo>
                    <a:pt x="259" y="434"/>
                  </a:lnTo>
                  <a:lnTo>
                    <a:pt x="274" y="439"/>
                  </a:lnTo>
                  <a:lnTo>
                    <a:pt x="284" y="424"/>
                  </a:lnTo>
                  <a:lnTo>
                    <a:pt x="264" y="424"/>
                  </a:lnTo>
                  <a:lnTo>
                    <a:pt x="264" y="419"/>
                  </a:lnTo>
                  <a:lnTo>
                    <a:pt x="259" y="424"/>
                  </a:lnTo>
                  <a:lnTo>
                    <a:pt x="259" y="398"/>
                  </a:lnTo>
                  <a:lnTo>
                    <a:pt x="274" y="408"/>
                  </a:lnTo>
                  <a:lnTo>
                    <a:pt x="264" y="398"/>
                  </a:lnTo>
                  <a:lnTo>
                    <a:pt x="274" y="377"/>
                  </a:lnTo>
                  <a:lnTo>
                    <a:pt x="290" y="377"/>
                  </a:lnTo>
                  <a:lnTo>
                    <a:pt x="284" y="357"/>
                  </a:lnTo>
                  <a:lnTo>
                    <a:pt x="325" y="351"/>
                  </a:lnTo>
                  <a:lnTo>
                    <a:pt x="325" y="341"/>
                  </a:lnTo>
                  <a:lnTo>
                    <a:pt x="284" y="351"/>
                  </a:lnTo>
                  <a:lnTo>
                    <a:pt x="284" y="326"/>
                  </a:lnTo>
                  <a:lnTo>
                    <a:pt x="300" y="300"/>
                  </a:lnTo>
                  <a:lnTo>
                    <a:pt x="315" y="284"/>
                  </a:lnTo>
                  <a:lnTo>
                    <a:pt x="368" y="284"/>
                  </a:lnTo>
                  <a:lnTo>
                    <a:pt x="368" y="274"/>
                  </a:lnTo>
                  <a:lnTo>
                    <a:pt x="325" y="274"/>
                  </a:lnTo>
                  <a:lnTo>
                    <a:pt x="352" y="259"/>
                  </a:lnTo>
                  <a:lnTo>
                    <a:pt x="357" y="259"/>
                  </a:lnTo>
                  <a:lnTo>
                    <a:pt x="368" y="269"/>
                  </a:lnTo>
                  <a:lnTo>
                    <a:pt x="368" y="259"/>
                  </a:lnTo>
                  <a:lnTo>
                    <a:pt x="357" y="247"/>
                  </a:lnTo>
                  <a:lnTo>
                    <a:pt x="368" y="243"/>
                  </a:lnTo>
                  <a:lnTo>
                    <a:pt x="352" y="247"/>
                  </a:lnTo>
                  <a:lnTo>
                    <a:pt x="341" y="243"/>
                  </a:lnTo>
                  <a:lnTo>
                    <a:pt x="368" y="232"/>
                  </a:lnTo>
                  <a:lnTo>
                    <a:pt x="372" y="232"/>
                  </a:lnTo>
                  <a:lnTo>
                    <a:pt x="372" y="222"/>
                  </a:lnTo>
                  <a:lnTo>
                    <a:pt x="393" y="222"/>
                  </a:lnTo>
                  <a:lnTo>
                    <a:pt x="393" y="232"/>
                  </a:lnTo>
                  <a:lnTo>
                    <a:pt x="398" y="222"/>
                  </a:lnTo>
                  <a:lnTo>
                    <a:pt x="393" y="222"/>
                  </a:lnTo>
                  <a:lnTo>
                    <a:pt x="398" y="202"/>
                  </a:lnTo>
                  <a:lnTo>
                    <a:pt x="413" y="202"/>
                  </a:lnTo>
                  <a:lnTo>
                    <a:pt x="435" y="202"/>
                  </a:lnTo>
                  <a:lnTo>
                    <a:pt x="435" y="191"/>
                  </a:lnTo>
                  <a:lnTo>
                    <a:pt x="413" y="202"/>
                  </a:lnTo>
                  <a:lnTo>
                    <a:pt x="398" y="202"/>
                  </a:lnTo>
                  <a:lnTo>
                    <a:pt x="409" y="181"/>
                  </a:lnTo>
                  <a:lnTo>
                    <a:pt x="413" y="181"/>
                  </a:lnTo>
                  <a:lnTo>
                    <a:pt x="435" y="165"/>
                  </a:lnTo>
                  <a:lnTo>
                    <a:pt x="435" y="159"/>
                  </a:lnTo>
                  <a:lnTo>
                    <a:pt x="440" y="149"/>
                  </a:lnTo>
                  <a:lnTo>
                    <a:pt x="435" y="149"/>
                  </a:lnTo>
                  <a:lnTo>
                    <a:pt x="413" y="159"/>
                  </a:lnTo>
                  <a:lnTo>
                    <a:pt x="409" y="149"/>
                  </a:lnTo>
                  <a:lnTo>
                    <a:pt x="413" y="134"/>
                  </a:lnTo>
                  <a:lnTo>
                    <a:pt x="466" y="124"/>
                  </a:lnTo>
                  <a:lnTo>
                    <a:pt x="481" y="139"/>
                  </a:lnTo>
                  <a:lnTo>
                    <a:pt x="491" y="139"/>
                  </a:lnTo>
                  <a:lnTo>
                    <a:pt x="491" y="134"/>
                  </a:lnTo>
                  <a:lnTo>
                    <a:pt x="476" y="134"/>
                  </a:lnTo>
                  <a:lnTo>
                    <a:pt x="466" y="114"/>
                  </a:lnTo>
                  <a:lnTo>
                    <a:pt x="491" y="98"/>
                  </a:lnTo>
                  <a:lnTo>
                    <a:pt x="501" y="124"/>
                  </a:lnTo>
                  <a:lnTo>
                    <a:pt x="501" y="108"/>
                  </a:lnTo>
                  <a:lnTo>
                    <a:pt x="507" y="98"/>
                  </a:lnTo>
                  <a:lnTo>
                    <a:pt x="517" y="134"/>
                  </a:lnTo>
                  <a:lnTo>
                    <a:pt x="523" y="134"/>
                  </a:lnTo>
                  <a:lnTo>
                    <a:pt x="533" y="124"/>
                  </a:lnTo>
                  <a:lnTo>
                    <a:pt x="523" y="108"/>
                  </a:lnTo>
                  <a:lnTo>
                    <a:pt x="544" y="98"/>
                  </a:lnTo>
                  <a:lnTo>
                    <a:pt x="548" y="93"/>
                  </a:lnTo>
                  <a:lnTo>
                    <a:pt x="574" y="108"/>
                  </a:lnTo>
                  <a:lnTo>
                    <a:pt x="574" y="82"/>
                  </a:lnTo>
                  <a:lnTo>
                    <a:pt x="558" y="82"/>
                  </a:lnTo>
                  <a:lnTo>
                    <a:pt x="544" y="67"/>
                  </a:lnTo>
                  <a:lnTo>
                    <a:pt x="569" y="67"/>
                  </a:lnTo>
                  <a:lnTo>
                    <a:pt x="601" y="67"/>
                  </a:lnTo>
                  <a:lnTo>
                    <a:pt x="611" y="72"/>
                  </a:lnTo>
                  <a:lnTo>
                    <a:pt x="626" y="57"/>
                  </a:lnTo>
                  <a:lnTo>
                    <a:pt x="626" y="30"/>
                  </a:lnTo>
                  <a:lnTo>
                    <a:pt x="642" y="51"/>
                  </a:lnTo>
                  <a:lnTo>
                    <a:pt x="652" y="41"/>
                  </a:lnTo>
                  <a:lnTo>
                    <a:pt x="642" y="30"/>
                  </a:lnTo>
                  <a:lnTo>
                    <a:pt x="652" y="14"/>
                  </a:lnTo>
                  <a:lnTo>
                    <a:pt x="678" y="14"/>
                  </a:lnTo>
                  <a:lnTo>
                    <a:pt x="693" y="14"/>
                  </a:lnTo>
                  <a:lnTo>
                    <a:pt x="678" y="41"/>
                  </a:lnTo>
                  <a:lnTo>
                    <a:pt x="678" y="67"/>
                  </a:lnTo>
                  <a:lnTo>
                    <a:pt x="683" y="72"/>
                  </a:lnTo>
                  <a:lnTo>
                    <a:pt x="683" y="57"/>
                  </a:lnTo>
                  <a:lnTo>
                    <a:pt x="719" y="14"/>
                  </a:lnTo>
                  <a:lnTo>
                    <a:pt x="719" y="30"/>
                  </a:lnTo>
                  <a:lnTo>
                    <a:pt x="724" y="51"/>
                  </a:lnTo>
                  <a:lnTo>
                    <a:pt x="734" y="41"/>
                  </a:lnTo>
                  <a:lnTo>
                    <a:pt x="740" y="30"/>
                  </a:lnTo>
                  <a:lnTo>
                    <a:pt x="750" y="26"/>
                  </a:lnTo>
                  <a:lnTo>
                    <a:pt x="734" y="14"/>
                  </a:lnTo>
                  <a:lnTo>
                    <a:pt x="740" y="0"/>
                  </a:lnTo>
                  <a:lnTo>
                    <a:pt x="766" y="0"/>
                  </a:lnTo>
                  <a:lnTo>
                    <a:pt x="787" y="4"/>
                  </a:lnTo>
                  <a:lnTo>
                    <a:pt x="787" y="14"/>
                  </a:lnTo>
                  <a:lnTo>
                    <a:pt x="766" y="26"/>
                  </a:lnTo>
                  <a:lnTo>
                    <a:pt x="787" y="30"/>
                  </a:lnTo>
                  <a:lnTo>
                    <a:pt x="766" y="41"/>
                  </a:lnTo>
                  <a:lnTo>
                    <a:pt x="787" y="41"/>
                  </a:lnTo>
                  <a:lnTo>
                    <a:pt x="802" y="14"/>
                  </a:lnTo>
                  <a:lnTo>
                    <a:pt x="807" y="14"/>
                  </a:lnTo>
                  <a:lnTo>
                    <a:pt x="818" y="26"/>
                  </a:lnTo>
                  <a:lnTo>
                    <a:pt x="828" y="14"/>
                  </a:lnTo>
                  <a:lnTo>
                    <a:pt x="854" y="30"/>
                  </a:lnTo>
                  <a:lnTo>
                    <a:pt x="844" y="30"/>
                  </a:lnTo>
                  <a:lnTo>
                    <a:pt x="859" y="30"/>
                  </a:lnTo>
                  <a:lnTo>
                    <a:pt x="875" y="51"/>
                  </a:lnTo>
                  <a:lnTo>
                    <a:pt x="854" y="67"/>
                  </a:lnTo>
                  <a:lnTo>
                    <a:pt x="802" y="67"/>
                  </a:lnTo>
                  <a:lnTo>
                    <a:pt x="828" y="72"/>
                  </a:lnTo>
                  <a:lnTo>
                    <a:pt x="844" y="93"/>
                  </a:lnTo>
                  <a:lnTo>
                    <a:pt x="854" y="82"/>
                  </a:lnTo>
                  <a:lnTo>
                    <a:pt x="869" y="82"/>
                  </a:lnTo>
                  <a:lnTo>
                    <a:pt x="885" y="93"/>
                  </a:lnTo>
                  <a:lnTo>
                    <a:pt x="896" y="98"/>
                  </a:lnTo>
                  <a:lnTo>
                    <a:pt x="875" y="98"/>
                  </a:lnTo>
                </a:path>
              </a:pathLst>
            </a:custGeom>
            <a:solidFill>
              <a:schemeClr val="bg1"/>
            </a:solidFill>
            <a:ln w="324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271" name="Freeform 270" descr="Diagonales larges vers le bas"/>
            <p:cNvSpPr>
              <a:spLocks noChangeArrowheads="1"/>
            </p:cNvSpPr>
            <p:nvPr/>
          </p:nvSpPr>
          <p:spPr bwMode="auto">
            <a:xfrm>
              <a:off x="4534917" y="2370138"/>
              <a:ext cx="196850" cy="92075"/>
            </a:xfrm>
            <a:custGeom>
              <a:avLst/>
              <a:gdLst>
                <a:gd name="T0" fmla="*/ 165 w 312"/>
                <a:gd name="T1" fmla="*/ 16 h 146"/>
                <a:gd name="T2" fmla="*/ 191 w 312"/>
                <a:gd name="T3" fmla="*/ 26 h 146"/>
                <a:gd name="T4" fmla="*/ 206 w 312"/>
                <a:gd name="T5" fmla="*/ 26 h 146"/>
                <a:gd name="T6" fmla="*/ 227 w 312"/>
                <a:gd name="T7" fmla="*/ 0 h 146"/>
                <a:gd name="T8" fmla="*/ 253 w 312"/>
                <a:gd name="T9" fmla="*/ 10 h 146"/>
                <a:gd name="T10" fmla="*/ 294 w 312"/>
                <a:gd name="T11" fmla="*/ 16 h 146"/>
                <a:gd name="T12" fmla="*/ 294 w 312"/>
                <a:gd name="T13" fmla="*/ 41 h 146"/>
                <a:gd name="T14" fmla="*/ 311 w 312"/>
                <a:gd name="T15" fmla="*/ 57 h 146"/>
                <a:gd name="T16" fmla="*/ 311 w 312"/>
                <a:gd name="T17" fmla="*/ 67 h 146"/>
                <a:gd name="T18" fmla="*/ 300 w 312"/>
                <a:gd name="T19" fmla="*/ 78 h 146"/>
                <a:gd name="T20" fmla="*/ 284 w 312"/>
                <a:gd name="T21" fmla="*/ 78 h 146"/>
                <a:gd name="T22" fmla="*/ 274 w 312"/>
                <a:gd name="T23" fmla="*/ 78 h 146"/>
                <a:gd name="T24" fmla="*/ 284 w 312"/>
                <a:gd name="T25" fmla="*/ 82 h 146"/>
                <a:gd name="T26" fmla="*/ 284 w 312"/>
                <a:gd name="T27" fmla="*/ 119 h 146"/>
                <a:gd name="T28" fmla="*/ 269 w 312"/>
                <a:gd name="T29" fmla="*/ 125 h 146"/>
                <a:gd name="T30" fmla="*/ 269 w 312"/>
                <a:gd name="T31" fmla="*/ 135 h 146"/>
                <a:gd name="T32" fmla="*/ 253 w 312"/>
                <a:gd name="T33" fmla="*/ 135 h 146"/>
                <a:gd name="T34" fmla="*/ 206 w 312"/>
                <a:gd name="T35" fmla="*/ 145 h 146"/>
                <a:gd name="T36" fmla="*/ 165 w 312"/>
                <a:gd name="T37" fmla="*/ 145 h 146"/>
                <a:gd name="T38" fmla="*/ 161 w 312"/>
                <a:gd name="T39" fmla="*/ 145 h 146"/>
                <a:gd name="T40" fmla="*/ 134 w 312"/>
                <a:gd name="T41" fmla="*/ 125 h 146"/>
                <a:gd name="T42" fmla="*/ 108 w 312"/>
                <a:gd name="T43" fmla="*/ 109 h 146"/>
                <a:gd name="T44" fmla="*/ 93 w 312"/>
                <a:gd name="T45" fmla="*/ 109 h 146"/>
                <a:gd name="T46" fmla="*/ 67 w 312"/>
                <a:gd name="T47" fmla="*/ 109 h 146"/>
                <a:gd name="T48" fmla="*/ 67 w 312"/>
                <a:gd name="T49" fmla="*/ 125 h 146"/>
                <a:gd name="T50" fmla="*/ 41 w 312"/>
                <a:gd name="T51" fmla="*/ 125 h 146"/>
                <a:gd name="T52" fmla="*/ 36 w 312"/>
                <a:gd name="T53" fmla="*/ 125 h 146"/>
                <a:gd name="T54" fmla="*/ 36 w 312"/>
                <a:gd name="T55" fmla="*/ 119 h 146"/>
                <a:gd name="T56" fmla="*/ 14 w 312"/>
                <a:gd name="T57" fmla="*/ 119 h 146"/>
                <a:gd name="T58" fmla="*/ 14 w 312"/>
                <a:gd name="T59" fmla="*/ 109 h 146"/>
                <a:gd name="T60" fmla="*/ 10 w 312"/>
                <a:gd name="T61" fmla="*/ 109 h 146"/>
                <a:gd name="T62" fmla="*/ 0 w 312"/>
                <a:gd name="T63" fmla="*/ 98 h 146"/>
                <a:gd name="T64" fmla="*/ 0 w 312"/>
                <a:gd name="T65" fmla="*/ 94 h 146"/>
                <a:gd name="T66" fmla="*/ 10 w 312"/>
                <a:gd name="T67" fmla="*/ 82 h 146"/>
                <a:gd name="T68" fmla="*/ 36 w 312"/>
                <a:gd name="T69" fmla="*/ 94 h 146"/>
                <a:gd name="T70" fmla="*/ 36 w 312"/>
                <a:gd name="T71" fmla="*/ 82 h 146"/>
                <a:gd name="T72" fmla="*/ 51 w 312"/>
                <a:gd name="T73" fmla="*/ 82 h 146"/>
                <a:gd name="T74" fmla="*/ 57 w 312"/>
                <a:gd name="T75" fmla="*/ 94 h 146"/>
                <a:gd name="T76" fmla="*/ 82 w 312"/>
                <a:gd name="T77" fmla="*/ 82 h 146"/>
                <a:gd name="T78" fmla="*/ 98 w 312"/>
                <a:gd name="T79" fmla="*/ 82 h 146"/>
                <a:gd name="T80" fmla="*/ 108 w 312"/>
                <a:gd name="T81" fmla="*/ 78 h 146"/>
                <a:gd name="T82" fmla="*/ 134 w 312"/>
                <a:gd name="T83" fmla="*/ 78 h 146"/>
                <a:gd name="T84" fmla="*/ 145 w 312"/>
                <a:gd name="T85" fmla="*/ 82 h 146"/>
                <a:gd name="T86" fmla="*/ 134 w 312"/>
                <a:gd name="T87" fmla="*/ 67 h 146"/>
                <a:gd name="T88" fmla="*/ 134 w 312"/>
                <a:gd name="T89" fmla="*/ 41 h 146"/>
                <a:gd name="T90" fmla="*/ 165 w 312"/>
                <a:gd name="T91" fmla="*/ 37 h 146"/>
                <a:gd name="T92" fmla="*/ 165 w 312"/>
                <a:gd name="T93" fmla="*/ 16 h 146"/>
                <a:gd name="T94" fmla="*/ 165 w 312"/>
                <a:gd name="T95" fmla="*/ 16 h 14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12"/>
                <a:gd name="T145" fmla="*/ 0 h 146"/>
                <a:gd name="T146" fmla="*/ 312 w 312"/>
                <a:gd name="T147" fmla="*/ 146 h 14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12" h="146">
                  <a:moveTo>
                    <a:pt x="165" y="16"/>
                  </a:moveTo>
                  <a:lnTo>
                    <a:pt x="191" y="26"/>
                  </a:lnTo>
                  <a:lnTo>
                    <a:pt x="206" y="26"/>
                  </a:lnTo>
                  <a:lnTo>
                    <a:pt x="227" y="0"/>
                  </a:lnTo>
                  <a:lnTo>
                    <a:pt x="253" y="10"/>
                  </a:lnTo>
                  <a:lnTo>
                    <a:pt x="294" y="16"/>
                  </a:lnTo>
                  <a:lnTo>
                    <a:pt x="294" y="41"/>
                  </a:lnTo>
                  <a:lnTo>
                    <a:pt x="311" y="57"/>
                  </a:lnTo>
                  <a:lnTo>
                    <a:pt x="311" y="67"/>
                  </a:lnTo>
                  <a:lnTo>
                    <a:pt x="300" y="78"/>
                  </a:lnTo>
                  <a:lnTo>
                    <a:pt x="284" y="78"/>
                  </a:lnTo>
                  <a:lnTo>
                    <a:pt x="274" y="78"/>
                  </a:lnTo>
                  <a:lnTo>
                    <a:pt x="284" y="82"/>
                  </a:lnTo>
                  <a:lnTo>
                    <a:pt x="284" y="119"/>
                  </a:lnTo>
                  <a:lnTo>
                    <a:pt x="269" y="125"/>
                  </a:lnTo>
                  <a:lnTo>
                    <a:pt x="269" y="135"/>
                  </a:lnTo>
                  <a:lnTo>
                    <a:pt x="253" y="135"/>
                  </a:lnTo>
                  <a:lnTo>
                    <a:pt x="206" y="145"/>
                  </a:lnTo>
                  <a:lnTo>
                    <a:pt x="165" y="145"/>
                  </a:lnTo>
                  <a:lnTo>
                    <a:pt x="161" y="145"/>
                  </a:lnTo>
                  <a:lnTo>
                    <a:pt x="134" y="125"/>
                  </a:lnTo>
                  <a:lnTo>
                    <a:pt x="108" y="109"/>
                  </a:lnTo>
                  <a:lnTo>
                    <a:pt x="93" y="109"/>
                  </a:lnTo>
                  <a:lnTo>
                    <a:pt x="67" y="109"/>
                  </a:lnTo>
                  <a:lnTo>
                    <a:pt x="67" y="125"/>
                  </a:lnTo>
                  <a:lnTo>
                    <a:pt x="41" y="125"/>
                  </a:lnTo>
                  <a:lnTo>
                    <a:pt x="36" y="125"/>
                  </a:lnTo>
                  <a:lnTo>
                    <a:pt x="36" y="119"/>
                  </a:lnTo>
                  <a:lnTo>
                    <a:pt x="14" y="119"/>
                  </a:lnTo>
                  <a:lnTo>
                    <a:pt x="14" y="109"/>
                  </a:lnTo>
                  <a:lnTo>
                    <a:pt x="10" y="109"/>
                  </a:lnTo>
                  <a:lnTo>
                    <a:pt x="0" y="98"/>
                  </a:lnTo>
                  <a:lnTo>
                    <a:pt x="0" y="94"/>
                  </a:lnTo>
                  <a:lnTo>
                    <a:pt x="10" y="82"/>
                  </a:lnTo>
                  <a:lnTo>
                    <a:pt x="36" y="94"/>
                  </a:lnTo>
                  <a:lnTo>
                    <a:pt x="36" y="82"/>
                  </a:lnTo>
                  <a:lnTo>
                    <a:pt x="51" y="82"/>
                  </a:lnTo>
                  <a:lnTo>
                    <a:pt x="57" y="94"/>
                  </a:lnTo>
                  <a:lnTo>
                    <a:pt x="82" y="82"/>
                  </a:lnTo>
                  <a:lnTo>
                    <a:pt x="98" y="82"/>
                  </a:lnTo>
                  <a:lnTo>
                    <a:pt x="108" y="78"/>
                  </a:lnTo>
                  <a:lnTo>
                    <a:pt x="134" y="78"/>
                  </a:lnTo>
                  <a:lnTo>
                    <a:pt x="145" y="82"/>
                  </a:lnTo>
                  <a:lnTo>
                    <a:pt x="134" y="67"/>
                  </a:lnTo>
                  <a:lnTo>
                    <a:pt x="134" y="41"/>
                  </a:lnTo>
                  <a:lnTo>
                    <a:pt x="165" y="37"/>
                  </a:lnTo>
                  <a:lnTo>
                    <a:pt x="165" y="16"/>
                  </a:lnTo>
                </a:path>
              </a:pathLst>
            </a:custGeom>
            <a:solidFill>
              <a:schemeClr val="bg1"/>
            </a:solidFill>
            <a:ln w="324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272" name="Freeform 271" descr="Diagonales larges vers le bas"/>
            <p:cNvSpPr>
              <a:spLocks noChangeArrowheads="1"/>
            </p:cNvSpPr>
            <p:nvPr/>
          </p:nvSpPr>
          <p:spPr bwMode="auto">
            <a:xfrm>
              <a:off x="4023742" y="2609850"/>
              <a:ext cx="90487" cy="174625"/>
            </a:xfrm>
            <a:custGeom>
              <a:avLst/>
              <a:gdLst>
                <a:gd name="T0" fmla="*/ 31 w 142"/>
                <a:gd name="T1" fmla="*/ 0 h 275"/>
                <a:gd name="T2" fmla="*/ 42 w 142"/>
                <a:gd name="T3" fmla="*/ 6 h 275"/>
                <a:gd name="T4" fmla="*/ 58 w 142"/>
                <a:gd name="T5" fmla="*/ 0 h 275"/>
                <a:gd name="T6" fmla="*/ 68 w 142"/>
                <a:gd name="T7" fmla="*/ 16 h 275"/>
                <a:gd name="T8" fmla="*/ 84 w 142"/>
                <a:gd name="T9" fmla="*/ 16 h 275"/>
                <a:gd name="T10" fmla="*/ 100 w 142"/>
                <a:gd name="T11" fmla="*/ 16 h 275"/>
                <a:gd name="T12" fmla="*/ 120 w 142"/>
                <a:gd name="T13" fmla="*/ 16 h 275"/>
                <a:gd name="T14" fmla="*/ 135 w 142"/>
                <a:gd name="T15" fmla="*/ 26 h 275"/>
                <a:gd name="T16" fmla="*/ 141 w 142"/>
                <a:gd name="T17" fmla="*/ 31 h 275"/>
                <a:gd name="T18" fmla="*/ 120 w 142"/>
                <a:gd name="T19" fmla="*/ 67 h 275"/>
                <a:gd name="T20" fmla="*/ 120 w 142"/>
                <a:gd name="T21" fmla="*/ 94 h 275"/>
                <a:gd name="T22" fmla="*/ 110 w 142"/>
                <a:gd name="T23" fmla="*/ 135 h 275"/>
                <a:gd name="T24" fmla="*/ 94 w 142"/>
                <a:gd name="T25" fmla="*/ 135 h 275"/>
                <a:gd name="T26" fmla="*/ 100 w 142"/>
                <a:gd name="T27" fmla="*/ 166 h 275"/>
                <a:gd name="T28" fmla="*/ 100 w 142"/>
                <a:gd name="T29" fmla="*/ 176 h 275"/>
                <a:gd name="T30" fmla="*/ 100 w 142"/>
                <a:gd name="T31" fmla="*/ 191 h 275"/>
                <a:gd name="T32" fmla="*/ 110 w 142"/>
                <a:gd name="T33" fmla="*/ 207 h 275"/>
                <a:gd name="T34" fmla="*/ 110 w 142"/>
                <a:gd name="T35" fmla="*/ 217 h 275"/>
                <a:gd name="T36" fmla="*/ 94 w 142"/>
                <a:gd name="T37" fmla="*/ 233 h 275"/>
                <a:gd name="T38" fmla="*/ 94 w 142"/>
                <a:gd name="T39" fmla="*/ 264 h 275"/>
                <a:gd name="T40" fmla="*/ 58 w 142"/>
                <a:gd name="T41" fmla="*/ 274 h 275"/>
                <a:gd name="T42" fmla="*/ 42 w 142"/>
                <a:gd name="T43" fmla="*/ 264 h 275"/>
                <a:gd name="T44" fmla="*/ 16 w 142"/>
                <a:gd name="T45" fmla="*/ 264 h 275"/>
                <a:gd name="T46" fmla="*/ 27 w 142"/>
                <a:gd name="T47" fmla="*/ 248 h 275"/>
                <a:gd name="T48" fmla="*/ 27 w 142"/>
                <a:gd name="T49" fmla="*/ 202 h 275"/>
                <a:gd name="T50" fmla="*/ 27 w 142"/>
                <a:gd name="T51" fmla="*/ 191 h 275"/>
                <a:gd name="T52" fmla="*/ 16 w 142"/>
                <a:gd name="T53" fmla="*/ 191 h 275"/>
                <a:gd name="T54" fmla="*/ 16 w 142"/>
                <a:gd name="T55" fmla="*/ 180 h 275"/>
                <a:gd name="T56" fmla="*/ 0 w 142"/>
                <a:gd name="T57" fmla="*/ 180 h 275"/>
                <a:gd name="T58" fmla="*/ 11 w 142"/>
                <a:gd name="T59" fmla="*/ 150 h 275"/>
                <a:gd name="T60" fmla="*/ 16 w 142"/>
                <a:gd name="T61" fmla="*/ 139 h 275"/>
                <a:gd name="T62" fmla="*/ 42 w 142"/>
                <a:gd name="T63" fmla="*/ 72 h 275"/>
                <a:gd name="T64" fmla="*/ 31 w 142"/>
                <a:gd name="T65" fmla="*/ 0 h 275"/>
                <a:gd name="T66" fmla="*/ 31 w 142"/>
                <a:gd name="T67" fmla="*/ 0 h 27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42"/>
                <a:gd name="T103" fmla="*/ 0 h 275"/>
                <a:gd name="T104" fmla="*/ 142 w 142"/>
                <a:gd name="T105" fmla="*/ 275 h 27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42" h="275">
                  <a:moveTo>
                    <a:pt x="31" y="0"/>
                  </a:moveTo>
                  <a:lnTo>
                    <a:pt x="42" y="6"/>
                  </a:lnTo>
                  <a:lnTo>
                    <a:pt x="58" y="0"/>
                  </a:lnTo>
                  <a:lnTo>
                    <a:pt x="68" y="16"/>
                  </a:lnTo>
                  <a:lnTo>
                    <a:pt x="84" y="16"/>
                  </a:lnTo>
                  <a:lnTo>
                    <a:pt x="100" y="16"/>
                  </a:lnTo>
                  <a:lnTo>
                    <a:pt x="120" y="16"/>
                  </a:lnTo>
                  <a:lnTo>
                    <a:pt x="135" y="26"/>
                  </a:lnTo>
                  <a:lnTo>
                    <a:pt x="141" y="31"/>
                  </a:lnTo>
                  <a:lnTo>
                    <a:pt x="120" y="67"/>
                  </a:lnTo>
                  <a:lnTo>
                    <a:pt x="120" y="94"/>
                  </a:lnTo>
                  <a:lnTo>
                    <a:pt x="110" y="135"/>
                  </a:lnTo>
                  <a:lnTo>
                    <a:pt x="94" y="135"/>
                  </a:lnTo>
                  <a:lnTo>
                    <a:pt x="100" y="166"/>
                  </a:lnTo>
                  <a:lnTo>
                    <a:pt x="100" y="176"/>
                  </a:lnTo>
                  <a:lnTo>
                    <a:pt x="100" y="191"/>
                  </a:lnTo>
                  <a:lnTo>
                    <a:pt x="110" y="207"/>
                  </a:lnTo>
                  <a:lnTo>
                    <a:pt x="110" y="217"/>
                  </a:lnTo>
                  <a:lnTo>
                    <a:pt x="94" y="233"/>
                  </a:lnTo>
                  <a:lnTo>
                    <a:pt x="94" y="264"/>
                  </a:lnTo>
                  <a:lnTo>
                    <a:pt x="58" y="274"/>
                  </a:lnTo>
                  <a:lnTo>
                    <a:pt x="42" y="264"/>
                  </a:lnTo>
                  <a:lnTo>
                    <a:pt x="16" y="264"/>
                  </a:lnTo>
                  <a:lnTo>
                    <a:pt x="27" y="248"/>
                  </a:lnTo>
                  <a:lnTo>
                    <a:pt x="27" y="202"/>
                  </a:lnTo>
                  <a:lnTo>
                    <a:pt x="27" y="191"/>
                  </a:lnTo>
                  <a:lnTo>
                    <a:pt x="16" y="191"/>
                  </a:lnTo>
                  <a:lnTo>
                    <a:pt x="16" y="180"/>
                  </a:lnTo>
                  <a:lnTo>
                    <a:pt x="0" y="180"/>
                  </a:lnTo>
                  <a:lnTo>
                    <a:pt x="11" y="150"/>
                  </a:lnTo>
                  <a:lnTo>
                    <a:pt x="16" y="139"/>
                  </a:lnTo>
                  <a:lnTo>
                    <a:pt x="42" y="72"/>
                  </a:lnTo>
                  <a:lnTo>
                    <a:pt x="31" y="0"/>
                  </a:lnTo>
                </a:path>
              </a:pathLst>
            </a:custGeom>
            <a:solidFill>
              <a:schemeClr val="bg1"/>
            </a:solidFill>
            <a:ln w="324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273" name="Freeform 272" descr="Diagonales larges vers le bas"/>
            <p:cNvSpPr>
              <a:spLocks noChangeArrowheads="1"/>
            </p:cNvSpPr>
            <p:nvPr/>
          </p:nvSpPr>
          <p:spPr bwMode="auto">
            <a:xfrm>
              <a:off x="4557142" y="1516063"/>
              <a:ext cx="280987" cy="611187"/>
            </a:xfrm>
            <a:custGeom>
              <a:avLst/>
              <a:gdLst>
                <a:gd name="T0" fmla="*/ 357 w 442"/>
                <a:gd name="T1" fmla="*/ 41 h 964"/>
                <a:gd name="T2" fmla="*/ 409 w 442"/>
                <a:gd name="T3" fmla="*/ 98 h 964"/>
                <a:gd name="T4" fmla="*/ 414 w 442"/>
                <a:gd name="T5" fmla="*/ 125 h 964"/>
                <a:gd name="T6" fmla="*/ 434 w 442"/>
                <a:gd name="T7" fmla="*/ 202 h 964"/>
                <a:gd name="T8" fmla="*/ 409 w 442"/>
                <a:gd name="T9" fmla="*/ 227 h 964"/>
                <a:gd name="T10" fmla="*/ 346 w 442"/>
                <a:gd name="T11" fmla="*/ 259 h 964"/>
                <a:gd name="T12" fmla="*/ 342 w 442"/>
                <a:gd name="T13" fmla="*/ 311 h 964"/>
                <a:gd name="T14" fmla="*/ 342 w 442"/>
                <a:gd name="T15" fmla="*/ 352 h 964"/>
                <a:gd name="T16" fmla="*/ 301 w 442"/>
                <a:gd name="T17" fmla="*/ 399 h 964"/>
                <a:gd name="T18" fmla="*/ 280 w 442"/>
                <a:gd name="T19" fmla="*/ 409 h 964"/>
                <a:gd name="T20" fmla="*/ 248 w 442"/>
                <a:gd name="T21" fmla="*/ 445 h 964"/>
                <a:gd name="T22" fmla="*/ 238 w 442"/>
                <a:gd name="T23" fmla="*/ 450 h 964"/>
                <a:gd name="T24" fmla="*/ 223 w 442"/>
                <a:gd name="T25" fmla="*/ 476 h 964"/>
                <a:gd name="T26" fmla="*/ 223 w 442"/>
                <a:gd name="T27" fmla="*/ 528 h 964"/>
                <a:gd name="T28" fmla="*/ 217 w 442"/>
                <a:gd name="T29" fmla="*/ 554 h 964"/>
                <a:gd name="T30" fmla="*/ 238 w 442"/>
                <a:gd name="T31" fmla="*/ 616 h 964"/>
                <a:gd name="T32" fmla="*/ 280 w 442"/>
                <a:gd name="T33" fmla="*/ 642 h 964"/>
                <a:gd name="T34" fmla="*/ 274 w 442"/>
                <a:gd name="T35" fmla="*/ 709 h 964"/>
                <a:gd name="T36" fmla="*/ 248 w 442"/>
                <a:gd name="T37" fmla="*/ 719 h 964"/>
                <a:gd name="T38" fmla="*/ 197 w 442"/>
                <a:gd name="T39" fmla="*/ 746 h 964"/>
                <a:gd name="T40" fmla="*/ 217 w 442"/>
                <a:gd name="T41" fmla="*/ 791 h 964"/>
                <a:gd name="T42" fmla="*/ 207 w 442"/>
                <a:gd name="T43" fmla="*/ 859 h 964"/>
                <a:gd name="T44" fmla="*/ 140 w 442"/>
                <a:gd name="T45" fmla="*/ 921 h 964"/>
                <a:gd name="T46" fmla="*/ 129 w 442"/>
                <a:gd name="T47" fmla="*/ 942 h 964"/>
                <a:gd name="T48" fmla="*/ 88 w 442"/>
                <a:gd name="T49" fmla="*/ 963 h 964"/>
                <a:gd name="T50" fmla="*/ 62 w 442"/>
                <a:gd name="T51" fmla="*/ 911 h 964"/>
                <a:gd name="T52" fmla="*/ 72 w 442"/>
                <a:gd name="T53" fmla="*/ 895 h 964"/>
                <a:gd name="T54" fmla="*/ 41 w 442"/>
                <a:gd name="T55" fmla="*/ 828 h 964"/>
                <a:gd name="T56" fmla="*/ 21 w 442"/>
                <a:gd name="T57" fmla="*/ 771 h 964"/>
                <a:gd name="T58" fmla="*/ 0 w 442"/>
                <a:gd name="T59" fmla="*/ 724 h 964"/>
                <a:gd name="T60" fmla="*/ 21 w 442"/>
                <a:gd name="T61" fmla="*/ 678 h 964"/>
                <a:gd name="T62" fmla="*/ 47 w 442"/>
                <a:gd name="T63" fmla="*/ 662 h 964"/>
                <a:gd name="T64" fmla="*/ 41 w 442"/>
                <a:gd name="T65" fmla="*/ 585 h 964"/>
                <a:gd name="T66" fmla="*/ 47 w 442"/>
                <a:gd name="T67" fmla="*/ 544 h 964"/>
                <a:gd name="T68" fmla="*/ 21 w 442"/>
                <a:gd name="T69" fmla="*/ 450 h 964"/>
                <a:gd name="T70" fmla="*/ 21 w 442"/>
                <a:gd name="T71" fmla="*/ 393 h 964"/>
                <a:gd name="T72" fmla="*/ 98 w 442"/>
                <a:gd name="T73" fmla="*/ 368 h 964"/>
                <a:gd name="T74" fmla="*/ 82 w 442"/>
                <a:gd name="T75" fmla="*/ 327 h 964"/>
                <a:gd name="T76" fmla="*/ 109 w 442"/>
                <a:gd name="T77" fmla="*/ 207 h 964"/>
                <a:gd name="T78" fmla="*/ 155 w 442"/>
                <a:gd name="T79" fmla="*/ 140 h 964"/>
                <a:gd name="T80" fmla="*/ 170 w 442"/>
                <a:gd name="T81" fmla="*/ 94 h 964"/>
                <a:gd name="T82" fmla="*/ 217 w 442"/>
                <a:gd name="T83" fmla="*/ 72 h 964"/>
                <a:gd name="T84" fmla="*/ 223 w 442"/>
                <a:gd name="T85" fmla="*/ 31 h 964"/>
                <a:gd name="T86" fmla="*/ 290 w 442"/>
                <a:gd name="T87" fmla="*/ 41 h 964"/>
                <a:gd name="T88" fmla="*/ 280 w 442"/>
                <a:gd name="T89" fmla="*/ 0 h 96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42"/>
                <a:gd name="T136" fmla="*/ 0 h 964"/>
                <a:gd name="T137" fmla="*/ 442 w 442"/>
                <a:gd name="T138" fmla="*/ 964 h 96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42" h="964">
                  <a:moveTo>
                    <a:pt x="301" y="0"/>
                  </a:moveTo>
                  <a:lnTo>
                    <a:pt x="326" y="26"/>
                  </a:lnTo>
                  <a:lnTo>
                    <a:pt x="357" y="41"/>
                  </a:lnTo>
                  <a:lnTo>
                    <a:pt x="383" y="41"/>
                  </a:lnTo>
                  <a:lnTo>
                    <a:pt x="409" y="68"/>
                  </a:lnTo>
                  <a:lnTo>
                    <a:pt x="409" y="98"/>
                  </a:lnTo>
                  <a:lnTo>
                    <a:pt x="424" y="109"/>
                  </a:lnTo>
                  <a:lnTo>
                    <a:pt x="414" y="119"/>
                  </a:lnTo>
                  <a:lnTo>
                    <a:pt x="414" y="125"/>
                  </a:lnTo>
                  <a:lnTo>
                    <a:pt x="434" y="140"/>
                  </a:lnTo>
                  <a:lnTo>
                    <a:pt x="424" y="182"/>
                  </a:lnTo>
                  <a:lnTo>
                    <a:pt x="434" y="202"/>
                  </a:lnTo>
                  <a:lnTo>
                    <a:pt x="441" y="217"/>
                  </a:lnTo>
                  <a:lnTo>
                    <a:pt x="409" y="217"/>
                  </a:lnTo>
                  <a:lnTo>
                    <a:pt x="409" y="227"/>
                  </a:lnTo>
                  <a:lnTo>
                    <a:pt x="373" y="217"/>
                  </a:lnTo>
                  <a:lnTo>
                    <a:pt x="368" y="249"/>
                  </a:lnTo>
                  <a:lnTo>
                    <a:pt x="346" y="259"/>
                  </a:lnTo>
                  <a:lnTo>
                    <a:pt x="357" y="270"/>
                  </a:lnTo>
                  <a:lnTo>
                    <a:pt x="346" y="290"/>
                  </a:lnTo>
                  <a:lnTo>
                    <a:pt x="342" y="311"/>
                  </a:lnTo>
                  <a:lnTo>
                    <a:pt x="346" y="315"/>
                  </a:lnTo>
                  <a:lnTo>
                    <a:pt x="357" y="327"/>
                  </a:lnTo>
                  <a:lnTo>
                    <a:pt x="342" y="352"/>
                  </a:lnTo>
                  <a:lnTo>
                    <a:pt x="331" y="378"/>
                  </a:lnTo>
                  <a:lnTo>
                    <a:pt x="326" y="383"/>
                  </a:lnTo>
                  <a:lnTo>
                    <a:pt x="301" y="399"/>
                  </a:lnTo>
                  <a:lnTo>
                    <a:pt x="290" y="393"/>
                  </a:lnTo>
                  <a:lnTo>
                    <a:pt x="290" y="399"/>
                  </a:lnTo>
                  <a:lnTo>
                    <a:pt x="280" y="409"/>
                  </a:lnTo>
                  <a:lnTo>
                    <a:pt x="274" y="425"/>
                  </a:lnTo>
                  <a:lnTo>
                    <a:pt x="258" y="425"/>
                  </a:lnTo>
                  <a:lnTo>
                    <a:pt x="248" y="445"/>
                  </a:lnTo>
                  <a:lnTo>
                    <a:pt x="258" y="450"/>
                  </a:lnTo>
                  <a:lnTo>
                    <a:pt x="248" y="450"/>
                  </a:lnTo>
                  <a:lnTo>
                    <a:pt x="238" y="450"/>
                  </a:lnTo>
                  <a:lnTo>
                    <a:pt x="238" y="476"/>
                  </a:lnTo>
                  <a:lnTo>
                    <a:pt x="233" y="476"/>
                  </a:lnTo>
                  <a:lnTo>
                    <a:pt x="223" y="476"/>
                  </a:lnTo>
                  <a:lnTo>
                    <a:pt x="223" y="487"/>
                  </a:lnTo>
                  <a:lnTo>
                    <a:pt x="223" y="502"/>
                  </a:lnTo>
                  <a:lnTo>
                    <a:pt x="223" y="528"/>
                  </a:lnTo>
                  <a:lnTo>
                    <a:pt x="223" y="533"/>
                  </a:lnTo>
                  <a:lnTo>
                    <a:pt x="217" y="533"/>
                  </a:lnTo>
                  <a:lnTo>
                    <a:pt x="217" y="554"/>
                  </a:lnTo>
                  <a:lnTo>
                    <a:pt x="217" y="574"/>
                  </a:lnTo>
                  <a:lnTo>
                    <a:pt x="233" y="611"/>
                  </a:lnTo>
                  <a:lnTo>
                    <a:pt x="238" y="616"/>
                  </a:lnTo>
                  <a:lnTo>
                    <a:pt x="248" y="611"/>
                  </a:lnTo>
                  <a:lnTo>
                    <a:pt x="264" y="636"/>
                  </a:lnTo>
                  <a:lnTo>
                    <a:pt x="280" y="642"/>
                  </a:lnTo>
                  <a:lnTo>
                    <a:pt x="290" y="668"/>
                  </a:lnTo>
                  <a:lnTo>
                    <a:pt x="264" y="693"/>
                  </a:lnTo>
                  <a:lnTo>
                    <a:pt x="274" y="709"/>
                  </a:lnTo>
                  <a:lnTo>
                    <a:pt x="258" y="719"/>
                  </a:lnTo>
                  <a:lnTo>
                    <a:pt x="258" y="724"/>
                  </a:lnTo>
                  <a:lnTo>
                    <a:pt x="248" y="719"/>
                  </a:lnTo>
                  <a:lnTo>
                    <a:pt x="233" y="734"/>
                  </a:lnTo>
                  <a:lnTo>
                    <a:pt x="217" y="746"/>
                  </a:lnTo>
                  <a:lnTo>
                    <a:pt x="197" y="746"/>
                  </a:lnTo>
                  <a:lnTo>
                    <a:pt x="217" y="750"/>
                  </a:lnTo>
                  <a:lnTo>
                    <a:pt x="217" y="776"/>
                  </a:lnTo>
                  <a:lnTo>
                    <a:pt x="217" y="791"/>
                  </a:lnTo>
                  <a:lnTo>
                    <a:pt x="207" y="802"/>
                  </a:lnTo>
                  <a:lnTo>
                    <a:pt x="217" y="812"/>
                  </a:lnTo>
                  <a:lnTo>
                    <a:pt x="207" y="859"/>
                  </a:lnTo>
                  <a:lnTo>
                    <a:pt x="192" y="911"/>
                  </a:lnTo>
                  <a:lnTo>
                    <a:pt x="150" y="911"/>
                  </a:lnTo>
                  <a:lnTo>
                    <a:pt x="140" y="921"/>
                  </a:lnTo>
                  <a:lnTo>
                    <a:pt x="125" y="926"/>
                  </a:lnTo>
                  <a:lnTo>
                    <a:pt x="125" y="936"/>
                  </a:lnTo>
                  <a:lnTo>
                    <a:pt x="129" y="942"/>
                  </a:lnTo>
                  <a:lnTo>
                    <a:pt x="125" y="963"/>
                  </a:lnTo>
                  <a:lnTo>
                    <a:pt x="109" y="963"/>
                  </a:lnTo>
                  <a:lnTo>
                    <a:pt x="88" y="963"/>
                  </a:lnTo>
                  <a:lnTo>
                    <a:pt x="82" y="963"/>
                  </a:lnTo>
                  <a:lnTo>
                    <a:pt x="82" y="936"/>
                  </a:lnTo>
                  <a:lnTo>
                    <a:pt x="62" y="911"/>
                  </a:lnTo>
                  <a:lnTo>
                    <a:pt x="72" y="900"/>
                  </a:lnTo>
                  <a:lnTo>
                    <a:pt x="62" y="895"/>
                  </a:lnTo>
                  <a:lnTo>
                    <a:pt x="72" y="895"/>
                  </a:lnTo>
                  <a:lnTo>
                    <a:pt x="72" y="879"/>
                  </a:lnTo>
                  <a:lnTo>
                    <a:pt x="57" y="859"/>
                  </a:lnTo>
                  <a:lnTo>
                    <a:pt x="41" y="828"/>
                  </a:lnTo>
                  <a:lnTo>
                    <a:pt x="21" y="802"/>
                  </a:lnTo>
                  <a:lnTo>
                    <a:pt x="31" y="787"/>
                  </a:lnTo>
                  <a:lnTo>
                    <a:pt x="21" y="771"/>
                  </a:lnTo>
                  <a:lnTo>
                    <a:pt x="16" y="776"/>
                  </a:lnTo>
                  <a:lnTo>
                    <a:pt x="6" y="761"/>
                  </a:lnTo>
                  <a:lnTo>
                    <a:pt x="0" y="724"/>
                  </a:lnTo>
                  <a:lnTo>
                    <a:pt x="0" y="719"/>
                  </a:lnTo>
                  <a:lnTo>
                    <a:pt x="21" y="724"/>
                  </a:lnTo>
                  <a:lnTo>
                    <a:pt x="21" y="678"/>
                  </a:lnTo>
                  <a:lnTo>
                    <a:pt x="31" y="668"/>
                  </a:lnTo>
                  <a:lnTo>
                    <a:pt x="31" y="662"/>
                  </a:lnTo>
                  <a:lnTo>
                    <a:pt x="47" y="662"/>
                  </a:lnTo>
                  <a:lnTo>
                    <a:pt x="57" y="636"/>
                  </a:lnTo>
                  <a:lnTo>
                    <a:pt x="57" y="616"/>
                  </a:lnTo>
                  <a:lnTo>
                    <a:pt x="41" y="585"/>
                  </a:lnTo>
                  <a:lnTo>
                    <a:pt x="57" y="574"/>
                  </a:lnTo>
                  <a:lnTo>
                    <a:pt x="62" y="559"/>
                  </a:lnTo>
                  <a:lnTo>
                    <a:pt x="47" y="544"/>
                  </a:lnTo>
                  <a:lnTo>
                    <a:pt x="41" y="533"/>
                  </a:lnTo>
                  <a:lnTo>
                    <a:pt x="31" y="487"/>
                  </a:lnTo>
                  <a:lnTo>
                    <a:pt x="21" y="450"/>
                  </a:lnTo>
                  <a:lnTo>
                    <a:pt x="31" y="435"/>
                  </a:lnTo>
                  <a:lnTo>
                    <a:pt x="21" y="419"/>
                  </a:lnTo>
                  <a:lnTo>
                    <a:pt x="21" y="393"/>
                  </a:lnTo>
                  <a:lnTo>
                    <a:pt x="47" y="368"/>
                  </a:lnTo>
                  <a:lnTo>
                    <a:pt x="62" y="357"/>
                  </a:lnTo>
                  <a:lnTo>
                    <a:pt x="98" y="368"/>
                  </a:lnTo>
                  <a:lnTo>
                    <a:pt x="98" y="342"/>
                  </a:lnTo>
                  <a:lnTo>
                    <a:pt x="98" y="337"/>
                  </a:lnTo>
                  <a:lnTo>
                    <a:pt x="82" y="327"/>
                  </a:lnTo>
                  <a:lnTo>
                    <a:pt x="98" y="290"/>
                  </a:lnTo>
                  <a:lnTo>
                    <a:pt x="109" y="259"/>
                  </a:lnTo>
                  <a:lnTo>
                    <a:pt x="109" y="207"/>
                  </a:lnTo>
                  <a:lnTo>
                    <a:pt x="129" y="192"/>
                  </a:lnTo>
                  <a:lnTo>
                    <a:pt x="129" y="176"/>
                  </a:lnTo>
                  <a:lnTo>
                    <a:pt x="155" y="140"/>
                  </a:lnTo>
                  <a:lnTo>
                    <a:pt x="166" y="135"/>
                  </a:lnTo>
                  <a:lnTo>
                    <a:pt x="155" y="109"/>
                  </a:lnTo>
                  <a:lnTo>
                    <a:pt x="170" y="94"/>
                  </a:lnTo>
                  <a:lnTo>
                    <a:pt x="170" y="72"/>
                  </a:lnTo>
                  <a:lnTo>
                    <a:pt x="192" y="68"/>
                  </a:lnTo>
                  <a:lnTo>
                    <a:pt x="217" y="72"/>
                  </a:lnTo>
                  <a:lnTo>
                    <a:pt x="217" y="57"/>
                  </a:lnTo>
                  <a:lnTo>
                    <a:pt x="217" y="41"/>
                  </a:lnTo>
                  <a:lnTo>
                    <a:pt x="223" y="31"/>
                  </a:lnTo>
                  <a:lnTo>
                    <a:pt x="248" y="41"/>
                  </a:lnTo>
                  <a:lnTo>
                    <a:pt x="280" y="52"/>
                  </a:lnTo>
                  <a:lnTo>
                    <a:pt x="290" y="41"/>
                  </a:lnTo>
                  <a:lnTo>
                    <a:pt x="280" y="31"/>
                  </a:lnTo>
                  <a:lnTo>
                    <a:pt x="280" y="16"/>
                  </a:lnTo>
                  <a:lnTo>
                    <a:pt x="280" y="0"/>
                  </a:lnTo>
                  <a:lnTo>
                    <a:pt x="301" y="0"/>
                  </a:lnTo>
                </a:path>
              </a:pathLst>
            </a:custGeom>
            <a:solidFill>
              <a:schemeClr val="bg1"/>
            </a:solidFill>
            <a:ln w="324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274" name="Freeform 273" descr="Diagonales larges vers le bas"/>
            <p:cNvSpPr>
              <a:spLocks noChangeArrowheads="1"/>
            </p:cNvSpPr>
            <p:nvPr/>
          </p:nvSpPr>
          <p:spPr bwMode="auto">
            <a:xfrm>
              <a:off x="4034854" y="2557463"/>
              <a:ext cx="334963" cy="258762"/>
            </a:xfrm>
            <a:custGeom>
              <a:avLst/>
              <a:gdLst>
                <a:gd name="T0" fmla="*/ 336 w 529"/>
                <a:gd name="T1" fmla="*/ 41 h 409"/>
                <a:gd name="T2" fmla="*/ 420 w 529"/>
                <a:gd name="T3" fmla="*/ 57 h 409"/>
                <a:gd name="T4" fmla="*/ 445 w 529"/>
                <a:gd name="T5" fmla="*/ 57 h 409"/>
                <a:gd name="T6" fmla="*/ 477 w 529"/>
                <a:gd name="T7" fmla="*/ 67 h 409"/>
                <a:gd name="T8" fmla="*/ 518 w 529"/>
                <a:gd name="T9" fmla="*/ 67 h 409"/>
                <a:gd name="T10" fmla="*/ 518 w 529"/>
                <a:gd name="T11" fmla="*/ 82 h 409"/>
                <a:gd name="T12" fmla="*/ 502 w 529"/>
                <a:gd name="T13" fmla="*/ 114 h 409"/>
                <a:gd name="T14" fmla="*/ 445 w 529"/>
                <a:gd name="T15" fmla="*/ 139 h 409"/>
                <a:gd name="T16" fmla="*/ 420 w 529"/>
                <a:gd name="T17" fmla="*/ 149 h 409"/>
                <a:gd name="T18" fmla="*/ 404 w 529"/>
                <a:gd name="T19" fmla="*/ 191 h 409"/>
                <a:gd name="T20" fmla="*/ 379 w 529"/>
                <a:gd name="T21" fmla="*/ 237 h 409"/>
                <a:gd name="T22" fmla="*/ 393 w 529"/>
                <a:gd name="T23" fmla="*/ 274 h 409"/>
                <a:gd name="T24" fmla="*/ 363 w 529"/>
                <a:gd name="T25" fmla="*/ 300 h 409"/>
                <a:gd name="T26" fmla="*/ 352 w 529"/>
                <a:gd name="T27" fmla="*/ 325 h 409"/>
                <a:gd name="T28" fmla="*/ 321 w 529"/>
                <a:gd name="T29" fmla="*/ 331 h 409"/>
                <a:gd name="T30" fmla="*/ 295 w 529"/>
                <a:gd name="T31" fmla="*/ 372 h 409"/>
                <a:gd name="T32" fmla="*/ 275 w 529"/>
                <a:gd name="T33" fmla="*/ 367 h 409"/>
                <a:gd name="T34" fmla="*/ 259 w 529"/>
                <a:gd name="T35" fmla="*/ 372 h 409"/>
                <a:gd name="T36" fmla="*/ 233 w 529"/>
                <a:gd name="T37" fmla="*/ 372 h 409"/>
                <a:gd name="T38" fmla="*/ 192 w 529"/>
                <a:gd name="T39" fmla="*/ 382 h 409"/>
                <a:gd name="T40" fmla="*/ 150 w 529"/>
                <a:gd name="T41" fmla="*/ 408 h 409"/>
                <a:gd name="T42" fmla="*/ 109 w 529"/>
                <a:gd name="T43" fmla="*/ 372 h 409"/>
                <a:gd name="T44" fmla="*/ 84 w 529"/>
                <a:gd name="T45" fmla="*/ 347 h 409"/>
                <a:gd name="T46" fmla="*/ 78 w 529"/>
                <a:gd name="T47" fmla="*/ 315 h 409"/>
                <a:gd name="T48" fmla="*/ 94 w 529"/>
                <a:gd name="T49" fmla="*/ 290 h 409"/>
                <a:gd name="T50" fmla="*/ 84 w 529"/>
                <a:gd name="T51" fmla="*/ 259 h 409"/>
                <a:gd name="T52" fmla="*/ 78 w 529"/>
                <a:gd name="T53" fmla="*/ 217 h 409"/>
                <a:gd name="T54" fmla="*/ 104 w 529"/>
                <a:gd name="T55" fmla="*/ 176 h 409"/>
                <a:gd name="T56" fmla="*/ 125 w 529"/>
                <a:gd name="T57" fmla="*/ 114 h 409"/>
                <a:gd name="T58" fmla="*/ 104 w 529"/>
                <a:gd name="T59" fmla="*/ 98 h 409"/>
                <a:gd name="T60" fmla="*/ 68 w 529"/>
                <a:gd name="T61" fmla="*/ 98 h 409"/>
                <a:gd name="T62" fmla="*/ 42 w 529"/>
                <a:gd name="T63" fmla="*/ 82 h 409"/>
                <a:gd name="T64" fmla="*/ 16 w 529"/>
                <a:gd name="T65" fmla="*/ 82 h 409"/>
                <a:gd name="T66" fmla="*/ 16 w 529"/>
                <a:gd name="T67" fmla="*/ 57 h 409"/>
                <a:gd name="T68" fmla="*/ 11 w 529"/>
                <a:gd name="T69" fmla="*/ 47 h 409"/>
                <a:gd name="T70" fmla="*/ 16 w 529"/>
                <a:gd name="T71" fmla="*/ 16 h 409"/>
                <a:gd name="T72" fmla="*/ 42 w 529"/>
                <a:gd name="T73" fmla="*/ 4 h 409"/>
                <a:gd name="T74" fmla="*/ 78 w 529"/>
                <a:gd name="T75" fmla="*/ 4 h 409"/>
                <a:gd name="T76" fmla="*/ 145 w 529"/>
                <a:gd name="T77" fmla="*/ 4 h 409"/>
                <a:gd name="T78" fmla="*/ 233 w 529"/>
                <a:gd name="T79" fmla="*/ 16 h 409"/>
                <a:gd name="T80" fmla="*/ 321 w 529"/>
                <a:gd name="T81" fmla="*/ 16 h 40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29"/>
                <a:gd name="T124" fmla="*/ 0 h 409"/>
                <a:gd name="T125" fmla="*/ 529 w 529"/>
                <a:gd name="T126" fmla="*/ 409 h 40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29" h="409">
                  <a:moveTo>
                    <a:pt x="321" y="16"/>
                  </a:moveTo>
                  <a:lnTo>
                    <a:pt x="336" y="41"/>
                  </a:lnTo>
                  <a:lnTo>
                    <a:pt x="393" y="57"/>
                  </a:lnTo>
                  <a:lnTo>
                    <a:pt x="420" y="57"/>
                  </a:lnTo>
                  <a:lnTo>
                    <a:pt x="420" y="47"/>
                  </a:lnTo>
                  <a:lnTo>
                    <a:pt x="445" y="57"/>
                  </a:lnTo>
                  <a:lnTo>
                    <a:pt x="461" y="72"/>
                  </a:lnTo>
                  <a:lnTo>
                    <a:pt x="477" y="67"/>
                  </a:lnTo>
                  <a:lnTo>
                    <a:pt x="502" y="72"/>
                  </a:lnTo>
                  <a:lnTo>
                    <a:pt x="518" y="67"/>
                  </a:lnTo>
                  <a:lnTo>
                    <a:pt x="528" y="72"/>
                  </a:lnTo>
                  <a:lnTo>
                    <a:pt x="518" y="82"/>
                  </a:lnTo>
                  <a:lnTo>
                    <a:pt x="518" y="98"/>
                  </a:lnTo>
                  <a:lnTo>
                    <a:pt x="502" y="114"/>
                  </a:lnTo>
                  <a:lnTo>
                    <a:pt x="477" y="139"/>
                  </a:lnTo>
                  <a:lnTo>
                    <a:pt x="445" y="139"/>
                  </a:lnTo>
                  <a:lnTo>
                    <a:pt x="430" y="149"/>
                  </a:lnTo>
                  <a:lnTo>
                    <a:pt x="420" y="149"/>
                  </a:lnTo>
                  <a:lnTo>
                    <a:pt x="420" y="176"/>
                  </a:lnTo>
                  <a:lnTo>
                    <a:pt x="404" y="191"/>
                  </a:lnTo>
                  <a:lnTo>
                    <a:pt x="368" y="222"/>
                  </a:lnTo>
                  <a:lnTo>
                    <a:pt x="379" y="237"/>
                  </a:lnTo>
                  <a:lnTo>
                    <a:pt x="393" y="263"/>
                  </a:lnTo>
                  <a:lnTo>
                    <a:pt x="393" y="274"/>
                  </a:lnTo>
                  <a:lnTo>
                    <a:pt x="379" y="284"/>
                  </a:lnTo>
                  <a:lnTo>
                    <a:pt x="363" y="300"/>
                  </a:lnTo>
                  <a:lnTo>
                    <a:pt x="352" y="315"/>
                  </a:lnTo>
                  <a:lnTo>
                    <a:pt x="352" y="325"/>
                  </a:lnTo>
                  <a:lnTo>
                    <a:pt x="342" y="331"/>
                  </a:lnTo>
                  <a:lnTo>
                    <a:pt x="321" y="331"/>
                  </a:lnTo>
                  <a:lnTo>
                    <a:pt x="301" y="347"/>
                  </a:lnTo>
                  <a:lnTo>
                    <a:pt x="295" y="372"/>
                  </a:lnTo>
                  <a:lnTo>
                    <a:pt x="285" y="367"/>
                  </a:lnTo>
                  <a:lnTo>
                    <a:pt x="275" y="367"/>
                  </a:lnTo>
                  <a:lnTo>
                    <a:pt x="270" y="372"/>
                  </a:lnTo>
                  <a:lnTo>
                    <a:pt x="259" y="372"/>
                  </a:lnTo>
                  <a:lnTo>
                    <a:pt x="244" y="372"/>
                  </a:lnTo>
                  <a:lnTo>
                    <a:pt x="233" y="372"/>
                  </a:lnTo>
                  <a:lnTo>
                    <a:pt x="213" y="372"/>
                  </a:lnTo>
                  <a:lnTo>
                    <a:pt x="192" y="382"/>
                  </a:lnTo>
                  <a:lnTo>
                    <a:pt x="176" y="382"/>
                  </a:lnTo>
                  <a:lnTo>
                    <a:pt x="150" y="408"/>
                  </a:lnTo>
                  <a:lnTo>
                    <a:pt x="119" y="393"/>
                  </a:lnTo>
                  <a:lnTo>
                    <a:pt x="109" y="372"/>
                  </a:lnTo>
                  <a:lnTo>
                    <a:pt x="109" y="357"/>
                  </a:lnTo>
                  <a:lnTo>
                    <a:pt x="84" y="347"/>
                  </a:lnTo>
                  <a:lnTo>
                    <a:pt x="78" y="347"/>
                  </a:lnTo>
                  <a:lnTo>
                    <a:pt x="78" y="315"/>
                  </a:lnTo>
                  <a:lnTo>
                    <a:pt x="94" y="300"/>
                  </a:lnTo>
                  <a:lnTo>
                    <a:pt x="94" y="290"/>
                  </a:lnTo>
                  <a:lnTo>
                    <a:pt x="84" y="274"/>
                  </a:lnTo>
                  <a:lnTo>
                    <a:pt x="84" y="259"/>
                  </a:lnTo>
                  <a:lnTo>
                    <a:pt x="84" y="249"/>
                  </a:lnTo>
                  <a:lnTo>
                    <a:pt x="78" y="217"/>
                  </a:lnTo>
                  <a:lnTo>
                    <a:pt x="94" y="217"/>
                  </a:lnTo>
                  <a:lnTo>
                    <a:pt x="104" y="176"/>
                  </a:lnTo>
                  <a:lnTo>
                    <a:pt x="104" y="149"/>
                  </a:lnTo>
                  <a:lnTo>
                    <a:pt x="125" y="114"/>
                  </a:lnTo>
                  <a:lnTo>
                    <a:pt x="119" y="108"/>
                  </a:lnTo>
                  <a:lnTo>
                    <a:pt x="104" y="98"/>
                  </a:lnTo>
                  <a:lnTo>
                    <a:pt x="84" y="98"/>
                  </a:lnTo>
                  <a:lnTo>
                    <a:pt x="68" y="98"/>
                  </a:lnTo>
                  <a:lnTo>
                    <a:pt x="52" y="98"/>
                  </a:lnTo>
                  <a:lnTo>
                    <a:pt x="42" y="82"/>
                  </a:lnTo>
                  <a:lnTo>
                    <a:pt x="27" y="88"/>
                  </a:lnTo>
                  <a:lnTo>
                    <a:pt x="16" y="82"/>
                  </a:lnTo>
                  <a:lnTo>
                    <a:pt x="27" y="72"/>
                  </a:lnTo>
                  <a:lnTo>
                    <a:pt x="16" y="57"/>
                  </a:lnTo>
                  <a:lnTo>
                    <a:pt x="11" y="57"/>
                  </a:lnTo>
                  <a:lnTo>
                    <a:pt x="11" y="47"/>
                  </a:lnTo>
                  <a:lnTo>
                    <a:pt x="0" y="20"/>
                  </a:lnTo>
                  <a:lnTo>
                    <a:pt x="16" y="16"/>
                  </a:lnTo>
                  <a:lnTo>
                    <a:pt x="42" y="16"/>
                  </a:lnTo>
                  <a:lnTo>
                    <a:pt x="42" y="4"/>
                  </a:lnTo>
                  <a:lnTo>
                    <a:pt x="57" y="0"/>
                  </a:lnTo>
                  <a:lnTo>
                    <a:pt x="78" y="4"/>
                  </a:lnTo>
                  <a:lnTo>
                    <a:pt x="119" y="4"/>
                  </a:lnTo>
                  <a:lnTo>
                    <a:pt x="145" y="4"/>
                  </a:lnTo>
                  <a:lnTo>
                    <a:pt x="187" y="16"/>
                  </a:lnTo>
                  <a:lnTo>
                    <a:pt x="233" y="16"/>
                  </a:lnTo>
                  <a:lnTo>
                    <a:pt x="275" y="16"/>
                  </a:lnTo>
                  <a:lnTo>
                    <a:pt x="321" y="16"/>
                  </a:lnTo>
                </a:path>
              </a:pathLst>
            </a:custGeom>
            <a:solidFill>
              <a:schemeClr val="bg1"/>
            </a:solidFill>
            <a:ln w="324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275" name="Freeform 274"/>
            <p:cNvSpPr>
              <a:spLocks noChangeArrowheads="1"/>
            </p:cNvSpPr>
            <p:nvPr/>
          </p:nvSpPr>
          <p:spPr bwMode="auto">
            <a:xfrm>
              <a:off x="4346004" y="2687638"/>
              <a:ext cx="30163" cy="20637"/>
            </a:xfrm>
            <a:custGeom>
              <a:avLst/>
              <a:gdLst>
                <a:gd name="T0" fmla="*/ 26 w 48"/>
                <a:gd name="T1" fmla="*/ 31 h 32"/>
                <a:gd name="T2" fmla="*/ 20 w 48"/>
                <a:gd name="T3" fmla="*/ 26 h 32"/>
                <a:gd name="T4" fmla="*/ 20 w 48"/>
                <a:gd name="T5" fmla="*/ 15 h 32"/>
                <a:gd name="T6" fmla="*/ 0 w 48"/>
                <a:gd name="T7" fmla="*/ 15 h 32"/>
                <a:gd name="T8" fmla="*/ 26 w 48"/>
                <a:gd name="T9" fmla="*/ 0 h 32"/>
                <a:gd name="T10" fmla="*/ 26 w 48"/>
                <a:gd name="T11" fmla="*/ 11 h 32"/>
                <a:gd name="T12" fmla="*/ 47 w 48"/>
                <a:gd name="T13" fmla="*/ 11 h 32"/>
                <a:gd name="T14" fmla="*/ 36 w 48"/>
                <a:gd name="T15" fmla="*/ 15 h 32"/>
                <a:gd name="T16" fmla="*/ 26 w 48"/>
                <a:gd name="T17" fmla="*/ 31 h 32"/>
                <a:gd name="T18" fmla="*/ 26 w 48"/>
                <a:gd name="T19" fmla="*/ 31 h 3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8"/>
                <a:gd name="T31" fmla="*/ 0 h 32"/>
                <a:gd name="T32" fmla="*/ 48 w 48"/>
                <a:gd name="T33" fmla="*/ 32 h 3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8" h="32">
                  <a:moveTo>
                    <a:pt x="26" y="31"/>
                  </a:moveTo>
                  <a:lnTo>
                    <a:pt x="20" y="26"/>
                  </a:lnTo>
                  <a:lnTo>
                    <a:pt x="20" y="15"/>
                  </a:lnTo>
                  <a:lnTo>
                    <a:pt x="0" y="15"/>
                  </a:lnTo>
                  <a:lnTo>
                    <a:pt x="26" y="0"/>
                  </a:lnTo>
                  <a:lnTo>
                    <a:pt x="26" y="11"/>
                  </a:lnTo>
                  <a:lnTo>
                    <a:pt x="47" y="11"/>
                  </a:lnTo>
                  <a:lnTo>
                    <a:pt x="36" y="15"/>
                  </a:lnTo>
                  <a:lnTo>
                    <a:pt x="26" y="31"/>
                  </a:lnTo>
                </a:path>
              </a:pathLst>
            </a:custGeom>
            <a:solidFill>
              <a:schemeClr val="bg1"/>
            </a:solidFill>
            <a:ln w="324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276" name="Freeform 275"/>
            <p:cNvSpPr>
              <a:spLocks noChangeArrowheads="1"/>
            </p:cNvSpPr>
            <p:nvPr/>
          </p:nvSpPr>
          <p:spPr bwMode="auto">
            <a:xfrm>
              <a:off x="4379342" y="2681288"/>
              <a:ext cx="11112" cy="6350"/>
            </a:xfrm>
            <a:custGeom>
              <a:avLst/>
              <a:gdLst>
                <a:gd name="T0" fmla="*/ 16 w 17"/>
                <a:gd name="T1" fmla="*/ 10 h 11"/>
                <a:gd name="T2" fmla="*/ 0 w 17"/>
                <a:gd name="T3" fmla="*/ 0 h 11"/>
                <a:gd name="T4" fmla="*/ 16 w 17"/>
                <a:gd name="T5" fmla="*/ 0 h 11"/>
                <a:gd name="T6" fmla="*/ 16 w 17"/>
                <a:gd name="T7" fmla="*/ 10 h 11"/>
                <a:gd name="T8" fmla="*/ 16 w 17"/>
                <a:gd name="T9" fmla="*/ 1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1"/>
                <a:gd name="T17" fmla="*/ 17 w 17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1">
                  <a:moveTo>
                    <a:pt x="16" y="10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10"/>
                  </a:lnTo>
                </a:path>
              </a:pathLst>
            </a:custGeom>
            <a:solidFill>
              <a:schemeClr val="bg1"/>
            </a:solidFill>
            <a:ln w="324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277" name="Freeform 276"/>
            <p:cNvSpPr>
              <a:spLocks noChangeArrowheads="1"/>
            </p:cNvSpPr>
            <p:nvPr/>
          </p:nvSpPr>
          <p:spPr bwMode="auto">
            <a:xfrm>
              <a:off x="4311079" y="2714625"/>
              <a:ext cx="9525" cy="9525"/>
            </a:xfrm>
            <a:custGeom>
              <a:avLst/>
              <a:gdLst>
                <a:gd name="T0" fmla="*/ 16 w 17"/>
                <a:gd name="T1" fmla="*/ 15 h 16"/>
                <a:gd name="T2" fmla="*/ 0 w 17"/>
                <a:gd name="T3" fmla="*/ 10 h 16"/>
                <a:gd name="T4" fmla="*/ 16 w 17"/>
                <a:gd name="T5" fmla="*/ 0 h 16"/>
                <a:gd name="T6" fmla="*/ 16 w 17"/>
                <a:gd name="T7" fmla="*/ 15 h 16"/>
                <a:gd name="T8" fmla="*/ 16 w 17"/>
                <a:gd name="T9" fmla="*/ 15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6"/>
                <a:gd name="T17" fmla="*/ 17 w 17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6">
                  <a:moveTo>
                    <a:pt x="16" y="15"/>
                  </a:moveTo>
                  <a:lnTo>
                    <a:pt x="0" y="10"/>
                  </a:lnTo>
                  <a:lnTo>
                    <a:pt x="16" y="0"/>
                  </a:lnTo>
                  <a:lnTo>
                    <a:pt x="16" y="15"/>
                  </a:lnTo>
                </a:path>
              </a:pathLst>
            </a:custGeom>
            <a:solidFill>
              <a:schemeClr val="bg1"/>
            </a:solidFill>
            <a:ln w="324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278" name="Freeform 277"/>
            <p:cNvSpPr>
              <a:spLocks noChangeArrowheads="1"/>
            </p:cNvSpPr>
            <p:nvPr/>
          </p:nvSpPr>
          <p:spPr bwMode="auto">
            <a:xfrm>
              <a:off x="4317429" y="2593975"/>
              <a:ext cx="19050" cy="9525"/>
            </a:xfrm>
            <a:custGeom>
              <a:avLst/>
              <a:gdLst>
                <a:gd name="T0" fmla="*/ 0 w 32"/>
                <a:gd name="T1" fmla="*/ 0 h 17"/>
                <a:gd name="T2" fmla="*/ 15 w 32"/>
                <a:gd name="T3" fmla="*/ 16 h 17"/>
                <a:gd name="T4" fmla="*/ 31 w 32"/>
                <a:gd name="T5" fmla="*/ 10 h 17"/>
                <a:gd name="T6" fmla="*/ 0 w 32"/>
                <a:gd name="T7" fmla="*/ 0 h 17"/>
                <a:gd name="T8" fmla="*/ 0 w 32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17"/>
                <a:gd name="T17" fmla="*/ 32 w 32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17">
                  <a:moveTo>
                    <a:pt x="0" y="0"/>
                  </a:moveTo>
                  <a:lnTo>
                    <a:pt x="15" y="16"/>
                  </a:lnTo>
                  <a:lnTo>
                    <a:pt x="31" y="1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324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279" name="Freeform 278"/>
            <p:cNvSpPr>
              <a:spLocks noChangeArrowheads="1"/>
            </p:cNvSpPr>
            <p:nvPr/>
          </p:nvSpPr>
          <p:spPr bwMode="auto">
            <a:xfrm>
              <a:off x="4474592" y="2557463"/>
              <a:ext cx="6350" cy="9525"/>
            </a:xfrm>
            <a:custGeom>
              <a:avLst/>
              <a:gdLst>
                <a:gd name="T0" fmla="*/ 10 w 11"/>
                <a:gd name="T1" fmla="*/ 5 h 17"/>
                <a:gd name="T2" fmla="*/ 0 w 11"/>
                <a:gd name="T3" fmla="*/ 5 h 17"/>
                <a:gd name="T4" fmla="*/ 0 w 11"/>
                <a:gd name="T5" fmla="*/ 16 h 17"/>
                <a:gd name="T6" fmla="*/ 0 w 11"/>
                <a:gd name="T7" fmla="*/ 5 h 17"/>
                <a:gd name="T8" fmla="*/ 0 w 11"/>
                <a:gd name="T9" fmla="*/ 0 h 17"/>
                <a:gd name="T10" fmla="*/ 10 w 11"/>
                <a:gd name="T11" fmla="*/ 5 h 17"/>
                <a:gd name="T12" fmla="*/ 10 w 11"/>
                <a:gd name="T13" fmla="*/ 5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"/>
                <a:gd name="T22" fmla="*/ 0 h 17"/>
                <a:gd name="T23" fmla="*/ 11 w 11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" h="17">
                  <a:moveTo>
                    <a:pt x="10" y="5"/>
                  </a:moveTo>
                  <a:lnTo>
                    <a:pt x="0" y="5"/>
                  </a:lnTo>
                  <a:lnTo>
                    <a:pt x="0" y="16"/>
                  </a:lnTo>
                  <a:lnTo>
                    <a:pt x="0" y="5"/>
                  </a:lnTo>
                  <a:lnTo>
                    <a:pt x="0" y="0"/>
                  </a:lnTo>
                  <a:lnTo>
                    <a:pt x="10" y="5"/>
                  </a:lnTo>
                </a:path>
              </a:pathLst>
            </a:custGeom>
            <a:solidFill>
              <a:schemeClr val="bg1"/>
            </a:solidFill>
            <a:ln w="324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280" name="Freeform 279"/>
            <p:cNvSpPr>
              <a:spLocks noChangeArrowheads="1"/>
            </p:cNvSpPr>
            <p:nvPr/>
          </p:nvSpPr>
          <p:spPr bwMode="auto">
            <a:xfrm>
              <a:off x="7871842" y="2481263"/>
              <a:ext cx="266700" cy="334962"/>
            </a:xfrm>
            <a:custGeom>
              <a:avLst/>
              <a:gdLst>
                <a:gd name="T0" fmla="*/ 207 w 420"/>
                <a:gd name="T1" fmla="*/ 517 h 528"/>
                <a:gd name="T2" fmla="*/ 186 w 420"/>
                <a:gd name="T3" fmla="*/ 491 h 528"/>
                <a:gd name="T4" fmla="*/ 192 w 420"/>
                <a:gd name="T5" fmla="*/ 460 h 528"/>
                <a:gd name="T6" fmla="*/ 160 w 420"/>
                <a:gd name="T7" fmla="*/ 450 h 528"/>
                <a:gd name="T8" fmla="*/ 98 w 420"/>
                <a:gd name="T9" fmla="*/ 476 h 528"/>
                <a:gd name="T10" fmla="*/ 67 w 420"/>
                <a:gd name="T11" fmla="*/ 486 h 528"/>
                <a:gd name="T12" fmla="*/ 57 w 420"/>
                <a:gd name="T13" fmla="*/ 486 h 528"/>
                <a:gd name="T14" fmla="*/ 57 w 420"/>
                <a:gd name="T15" fmla="*/ 512 h 528"/>
                <a:gd name="T16" fmla="*/ 26 w 420"/>
                <a:gd name="T17" fmla="*/ 501 h 528"/>
                <a:gd name="T18" fmla="*/ 0 w 420"/>
                <a:gd name="T19" fmla="*/ 486 h 528"/>
                <a:gd name="T20" fmla="*/ 26 w 420"/>
                <a:gd name="T21" fmla="*/ 466 h 528"/>
                <a:gd name="T22" fmla="*/ 51 w 420"/>
                <a:gd name="T23" fmla="*/ 434 h 528"/>
                <a:gd name="T24" fmla="*/ 57 w 420"/>
                <a:gd name="T25" fmla="*/ 409 h 528"/>
                <a:gd name="T26" fmla="*/ 82 w 420"/>
                <a:gd name="T27" fmla="*/ 409 h 528"/>
                <a:gd name="T28" fmla="*/ 98 w 420"/>
                <a:gd name="T29" fmla="*/ 409 h 528"/>
                <a:gd name="T30" fmla="*/ 166 w 420"/>
                <a:gd name="T31" fmla="*/ 382 h 528"/>
                <a:gd name="T32" fmla="*/ 186 w 420"/>
                <a:gd name="T33" fmla="*/ 403 h 528"/>
                <a:gd name="T34" fmla="*/ 207 w 420"/>
                <a:gd name="T35" fmla="*/ 382 h 528"/>
                <a:gd name="T36" fmla="*/ 202 w 420"/>
                <a:gd name="T37" fmla="*/ 352 h 528"/>
                <a:gd name="T38" fmla="*/ 207 w 420"/>
                <a:gd name="T39" fmla="*/ 284 h 528"/>
                <a:gd name="T40" fmla="*/ 233 w 420"/>
                <a:gd name="T41" fmla="*/ 284 h 528"/>
                <a:gd name="T42" fmla="*/ 227 w 420"/>
                <a:gd name="T43" fmla="*/ 300 h 528"/>
                <a:gd name="T44" fmla="*/ 243 w 420"/>
                <a:gd name="T45" fmla="*/ 315 h 528"/>
                <a:gd name="T46" fmla="*/ 285 w 420"/>
                <a:gd name="T47" fmla="*/ 295 h 528"/>
                <a:gd name="T48" fmla="*/ 311 w 420"/>
                <a:gd name="T49" fmla="*/ 243 h 528"/>
                <a:gd name="T50" fmla="*/ 315 w 420"/>
                <a:gd name="T51" fmla="*/ 160 h 528"/>
                <a:gd name="T52" fmla="*/ 311 w 420"/>
                <a:gd name="T53" fmla="*/ 119 h 528"/>
                <a:gd name="T54" fmla="*/ 300 w 420"/>
                <a:gd name="T55" fmla="*/ 98 h 528"/>
                <a:gd name="T56" fmla="*/ 311 w 420"/>
                <a:gd name="T57" fmla="*/ 51 h 528"/>
                <a:gd name="T58" fmla="*/ 315 w 420"/>
                <a:gd name="T59" fmla="*/ 26 h 528"/>
                <a:gd name="T60" fmla="*/ 336 w 420"/>
                <a:gd name="T61" fmla="*/ 41 h 528"/>
                <a:gd name="T62" fmla="*/ 342 w 420"/>
                <a:gd name="T63" fmla="*/ 26 h 528"/>
                <a:gd name="T64" fmla="*/ 326 w 420"/>
                <a:gd name="T65" fmla="*/ 0 h 528"/>
                <a:gd name="T66" fmla="*/ 352 w 420"/>
                <a:gd name="T67" fmla="*/ 10 h 528"/>
                <a:gd name="T68" fmla="*/ 378 w 420"/>
                <a:gd name="T69" fmla="*/ 67 h 528"/>
                <a:gd name="T70" fmla="*/ 403 w 420"/>
                <a:gd name="T71" fmla="*/ 124 h 528"/>
                <a:gd name="T72" fmla="*/ 409 w 420"/>
                <a:gd name="T73" fmla="*/ 160 h 528"/>
                <a:gd name="T74" fmla="*/ 409 w 420"/>
                <a:gd name="T75" fmla="*/ 207 h 528"/>
                <a:gd name="T76" fmla="*/ 383 w 420"/>
                <a:gd name="T77" fmla="*/ 217 h 528"/>
                <a:gd name="T78" fmla="*/ 403 w 420"/>
                <a:gd name="T79" fmla="*/ 300 h 528"/>
                <a:gd name="T80" fmla="*/ 419 w 420"/>
                <a:gd name="T81" fmla="*/ 378 h 528"/>
                <a:gd name="T82" fmla="*/ 403 w 420"/>
                <a:gd name="T83" fmla="*/ 409 h 528"/>
                <a:gd name="T84" fmla="*/ 383 w 420"/>
                <a:gd name="T85" fmla="*/ 393 h 528"/>
                <a:gd name="T86" fmla="*/ 368 w 420"/>
                <a:gd name="T87" fmla="*/ 403 h 528"/>
                <a:gd name="T88" fmla="*/ 358 w 420"/>
                <a:gd name="T89" fmla="*/ 403 h 528"/>
                <a:gd name="T90" fmla="*/ 352 w 420"/>
                <a:gd name="T91" fmla="*/ 434 h 528"/>
                <a:gd name="T92" fmla="*/ 326 w 420"/>
                <a:gd name="T93" fmla="*/ 419 h 528"/>
                <a:gd name="T94" fmla="*/ 311 w 420"/>
                <a:gd name="T95" fmla="*/ 450 h 528"/>
                <a:gd name="T96" fmla="*/ 270 w 420"/>
                <a:gd name="T97" fmla="*/ 460 h 528"/>
                <a:gd name="T98" fmla="*/ 248 w 420"/>
                <a:gd name="T99" fmla="*/ 444 h 528"/>
                <a:gd name="T100" fmla="*/ 243 w 420"/>
                <a:gd name="T101" fmla="*/ 424 h 528"/>
                <a:gd name="T102" fmla="*/ 258 w 420"/>
                <a:gd name="T103" fmla="*/ 460 h 528"/>
                <a:gd name="T104" fmla="*/ 233 w 420"/>
                <a:gd name="T105" fmla="*/ 486 h 528"/>
                <a:gd name="T106" fmla="*/ 227 w 420"/>
                <a:gd name="T107" fmla="*/ 527 h 52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420"/>
                <a:gd name="T163" fmla="*/ 0 h 528"/>
                <a:gd name="T164" fmla="*/ 420 w 420"/>
                <a:gd name="T165" fmla="*/ 528 h 52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420" h="528">
                  <a:moveTo>
                    <a:pt x="227" y="527"/>
                  </a:moveTo>
                  <a:lnTo>
                    <a:pt x="207" y="517"/>
                  </a:lnTo>
                  <a:lnTo>
                    <a:pt x="186" y="501"/>
                  </a:lnTo>
                  <a:lnTo>
                    <a:pt x="186" y="491"/>
                  </a:lnTo>
                  <a:lnTo>
                    <a:pt x="186" y="476"/>
                  </a:lnTo>
                  <a:lnTo>
                    <a:pt x="192" y="460"/>
                  </a:lnTo>
                  <a:lnTo>
                    <a:pt x="186" y="450"/>
                  </a:lnTo>
                  <a:lnTo>
                    <a:pt x="160" y="450"/>
                  </a:lnTo>
                  <a:lnTo>
                    <a:pt x="139" y="460"/>
                  </a:lnTo>
                  <a:lnTo>
                    <a:pt x="98" y="476"/>
                  </a:lnTo>
                  <a:lnTo>
                    <a:pt x="67" y="491"/>
                  </a:lnTo>
                  <a:lnTo>
                    <a:pt x="67" y="486"/>
                  </a:lnTo>
                  <a:lnTo>
                    <a:pt x="57" y="476"/>
                  </a:lnTo>
                  <a:lnTo>
                    <a:pt x="57" y="486"/>
                  </a:lnTo>
                  <a:lnTo>
                    <a:pt x="57" y="501"/>
                  </a:lnTo>
                  <a:lnTo>
                    <a:pt x="57" y="512"/>
                  </a:lnTo>
                  <a:lnTo>
                    <a:pt x="41" y="501"/>
                  </a:lnTo>
                  <a:lnTo>
                    <a:pt x="26" y="501"/>
                  </a:lnTo>
                  <a:lnTo>
                    <a:pt x="0" y="512"/>
                  </a:lnTo>
                  <a:lnTo>
                    <a:pt x="0" y="486"/>
                  </a:lnTo>
                  <a:lnTo>
                    <a:pt x="16" y="476"/>
                  </a:lnTo>
                  <a:lnTo>
                    <a:pt x="26" y="466"/>
                  </a:lnTo>
                  <a:lnTo>
                    <a:pt x="41" y="460"/>
                  </a:lnTo>
                  <a:lnTo>
                    <a:pt x="51" y="434"/>
                  </a:lnTo>
                  <a:lnTo>
                    <a:pt x="67" y="424"/>
                  </a:lnTo>
                  <a:lnTo>
                    <a:pt x="57" y="409"/>
                  </a:lnTo>
                  <a:lnTo>
                    <a:pt x="82" y="403"/>
                  </a:lnTo>
                  <a:lnTo>
                    <a:pt x="82" y="409"/>
                  </a:lnTo>
                  <a:lnTo>
                    <a:pt x="94" y="409"/>
                  </a:lnTo>
                  <a:lnTo>
                    <a:pt x="98" y="409"/>
                  </a:lnTo>
                  <a:lnTo>
                    <a:pt x="160" y="393"/>
                  </a:lnTo>
                  <a:lnTo>
                    <a:pt x="166" y="382"/>
                  </a:lnTo>
                  <a:lnTo>
                    <a:pt x="176" y="393"/>
                  </a:lnTo>
                  <a:lnTo>
                    <a:pt x="186" y="403"/>
                  </a:lnTo>
                  <a:lnTo>
                    <a:pt x="192" y="393"/>
                  </a:lnTo>
                  <a:lnTo>
                    <a:pt x="207" y="382"/>
                  </a:lnTo>
                  <a:lnTo>
                    <a:pt x="192" y="368"/>
                  </a:lnTo>
                  <a:lnTo>
                    <a:pt x="202" y="352"/>
                  </a:lnTo>
                  <a:lnTo>
                    <a:pt x="217" y="315"/>
                  </a:lnTo>
                  <a:lnTo>
                    <a:pt x="207" y="284"/>
                  </a:lnTo>
                  <a:lnTo>
                    <a:pt x="233" y="268"/>
                  </a:lnTo>
                  <a:lnTo>
                    <a:pt x="233" y="284"/>
                  </a:lnTo>
                  <a:lnTo>
                    <a:pt x="227" y="295"/>
                  </a:lnTo>
                  <a:lnTo>
                    <a:pt x="227" y="300"/>
                  </a:lnTo>
                  <a:lnTo>
                    <a:pt x="233" y="315"/>
                  </a:lnTo>
                  <a:lnTo>
                    <a:pt x="243" y="315"/>
                  </a:lnTo>
                  <a:lnTo>
                    <a:pt x="248" y="310"/>
                  </a:lnTo>
                  <a:lnTo>
                    <a:pt x="285" y="295"/>
                  </a:lnTo>
                  <a:lnTo>
                    <a:pt x="300" y="243"/>
                  </a:lnTo>
                  <a:lnTo>
                    <a:pt x="311" y="243"/>
                  </a:lnTo>
                  <a:lnTo>
                    <a:pt x="311" y="202"/>
                  </a:lnTo>
                  <a:lnTo>
                    <a:pt x="315" y="160"/>
                  </a:lnTo>
                  <a:lnTo>
                    <a:pt x="311" y="108"/>
                  </a:lnTo>
                  <a:lnTo>
                    <a:pt x="311" y="119"/>
                  </a:lnTo>
                  <a:lnTo>
                    <a:pt x="300" y="108"/>
                  </a:lnTo>
                  <a:lnTo>
                    <a:pt x="300" y="98"/>
                  </a:lnTo>
                  <a:lnTo>
                    <a:pt x="300" y="67"/>
                  </a:lnTo>
                  <a:lnTo>
                    <a:pt x="311" y="51"/>
                  </a:lnTo>
                  <a:lnTo>
                    <a:pt x="300" y="31"/>
                  </a:lnTo>
                  <a:lnTo>
                    <a:pt x="315" y="26"/>
                  </a:lnTo>
                  <a:lnTo>
                    <a:pt x="326" y="51"/>
                  </a:lnTo>
                  <a:lnTo>
                    <a:pt x="336" y="41"/>
                  </a:lnTo>
                  <a:lnTo>
                    <a:pt x="342" y="41"/>
                  </a:lnTo>
                  <a:lnTo>
                    <a:pt x="342" y="26"/>
                  </a:lnTo>
                  <a:lnTo>
                    <a:pt x="326" y="26"/>
                  </a:lnTo>
                  <a:lnTo>
                    <a:pt x="326" y="0"/>
                  </a:lnTo>
                  <a:lnTo>
                    <a:pt x="336" y="10"/>
                  </a:lnTo>
                  <a:lnTo>
                    <a:pt x="352" y="10"/>
                  </a:lnTo>
                  <a:lnTo>
                    <a:pt x="358" y="51"/>
                  </a:lnTo>
                  <a:lnTo>
                    <a:pt x="378" y="67"/>
                  </a:lnTo>
                  <a:lnTo>
                    <a:pt x="393" y="98"/>
                  </a:lnTo>
                  <a:lnTo>
                    <a:pt x="403" y="124"/>
                  </a:lnTo>
                  <a:lnTo>
                    <a:pt x="409" y="124"/>
                  </a:lnTo>
                  <a:lnTo>
                    <a:pt x="409" y="160"/>
                  </a:lnTo>
                  <a:lnTo>
                    <a:pt x="393" y="176"/>
                  </a:lnTo>
                  <a:lnTo>
                    <a:pt x="409" y="207"/>
                  </a:lnTo>
                  <a:lnTo>
                    <a:pt x="393" y="207"/>
                  </a:lnTo>
                  <a:lnTo>
                    <a:pt x="383" y="217"/>
                  </a:lnTo>
                  <a:lnTo>
                    <a:pt x="383" y="243"/>
                  </a:lnTo>
                  <a:lnTo>
                    <a:pt x="403" y="300"/>
                  </a:lnTo>
                  <a:lnTo>
                    <a:pt x="403" y="356"/>
                  </a:lnTo>
                  <a:lnTo>
                    <a:pt x="419" y="378"/>
                  </a:lnTo>
                  <a:lnTo>
                    <a:pt x="403" y="382"/>
                  </a:lnTo>
                  <a:lnTo>
                    <a:pt x="403" y="409"/>
                  </a:lnTo>
                  <a:lnTo>
                    <a:pt x="378" y="424"/>
                  </a:lnTo>
                  <a:lnTo>
                    <a:pt x="383" y="393"/>
                  </a:lnTo>
                  <a:lnTo>
                    <a:pt x="368" y="382"/>
                  </a:lnTo>
                  <a:lnTo>
                    <a:pt x="368" y="403"/>
                  </a:lnTo>
                  <a:lnTo>
                    <a:pt x="368" y="409"/>
                  </a:lnTo>
                  <a:lnTo>
                    <a:pt x="358" y="403"/>
                  </a:lnTo>
                  <a:lnTo>
                    <a:pt x="352" y="409"/>
                  </a:lnTo>
                  <a:lnTo>
                    <a:pt x="352" y="434"/>
                  </a:lnTo>
                  <a:lnTo>
                    <a:pt x="342" y="450"/>
                  </a:lnTo>
                  <a:lnTo>
                    <a:pt x="326" y="419"/>
                  </a:lnTo>
                  <a:lnTo>
                    <a:pt x="315" y="424"/>
                  </a:lnTo>
                  <a:lnTo>
                    <a:pt x="311" y="450"/>
                  </a:lnTo>
                  <a:lnTo>
                    <a:pt x="295" y="444"/>
                  </a:lnTo>
                  <a:lnTo>
                    <a:pt x="270" y="460"/>
                  </a:lnTo>
                  <a:lnTo>
                    <a:pt x="274" y="444"/>
                  </a:lnTo>
                  <a:lnTo>
                    <a:pt x="248" y="444"/>
                  </a:lnTo>
                  <a:lnTo>
                    <a:pt x="248" y="424"/>
                  </a:lnTo>
                  <a:lnTo>
                    <a:pt x="243" y="424"/>
                  </a:lnTo>
                  <a:lnTo>
                    <a:pt x="243" y="450"/>
                  </a:lnTo>
                  <a:lnTo>
                    <a:pt x="258" y="460"/>
                  </a:lnTo>
                  <a:lnTo>
                    <a:pt x="258" y="476"/>
                  </a:lnTo>
                  <a:lnTo>
                    <a:pt x="233" y="486"/>
                  </a:lnTo>
                  <a:lnTo>
                    <a:pt x="227" y="527"/>
                  </a:lnTo>
                </a:path>
              </a:pathLst>
            </a:custGeom>
            <a:solidFill>
              <a:schemeClr val="bg1"/>
            </a:solidFill>
            <a:ln w="324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281" name="Freeform 280"/>
            <p:cNvSpPr>
              <a:spLocks noChangeArrowheads="1"/>
            </p:cNvSpPr>
            <p:nvPr/>
          </p:nvSpPr>
          <p:spPr bwMode="auto">
            <a:xfrm>
              <a:off x="8035354" y="2308225"/>
              <a:ext cx="149225" cy="179388"/>
            </a:xfrm>
            <a:custGeom>
              <a:avLst/>
              <a:gdLst>
                <a:gd name="T0" fmla="*/ 37 w 235"/>
                <a:gd name="T1" fmla="*/ 284 h 285"/>
                <a:gd name="T2" fmla="*/ 27 w 235"/>
                <a:gd name="T3" fmla="*/ 274 h 285"/>
                <a:gd name="T4" fmla="*/ 27 w 235"/>
                <a:gd name="T5" fmla="*/ 248 h 285"/>
                <a:gd name="T6" fmla="*/ 0 w 235"/>
                <a:gd name="T7" fmla="*/ 233 h 285"/>
                <a:gd name="T8" fmla="*/ 0 w 235"/>
                <a:gd name="T9" fmla="*/ 207 h 285"/>
                <a:gd name="T10" fmla="*/ 16 w 235"/>
                <a:gd name="T11" fmla="*/ 180 h 285"/>
                <a:gd name="T12" fmla="*/ 0 w 235"/>
                <a:gd name="T13" fmla="*/ 155 h 285"/>
                <a:gd name="T14" fmla="*/ 11 w 235"/>
                <a:gd name="T15" fmla="*/ 150 h 285"/>
                <a:gd name="T16" fmla="*/ 27 w 235"/>
                <a:gd name="T17" fmla="*/ 155 h 285"/>
                <a:gd name="T18" fmla="*/ 52 w 235"/>
                <a:gd name="T19" fmla="*/ 155 h 285"/>
                <a:gd name="T20" fmla="*/ 41 w 235"/>
                <a:gd name="T21" fmla="*/ 124 h 285"/>
                <a:gd name="T22" fmla="*/ 52 w 235"/>
                <a:gd name="T23" fmla="*/ 124 h 285"/>
                <a:gd name="T24" fmla="*/ 41 w 235"/>
                <a:gd name="T25" fmla="*/ 88 h 285"/>
                <a:gd name="T26" fmla="*/ 37 w 235"/>
                <a:gd name="T27" fmla="*/ 41 h 285"/>
                <a:gd name="T28" fmla="*/ 16 w 235"/>
                <a:gd name="T29" fmla="*/ 6 h 285"/>
                <a:gd name="T30" fmla="*/ 27 w 235"/>
                <a:gd name="T31" fmla="*/ 0 h 285"/>
                <a:gd name="T32" fmla="*/ 52 w 235"/>
                <a:gd name="T33" fmla="*/ 16 h 285"/>
                <a:gd name="T34" fmla="*/ 94 w 235"/>
                <a:gd name="T35" fmla="*/ 57 h 285"/>
                <a:gd name="T36" fmla="*/ 135 w 235"/>
                <a:gd name="T37" fmla="*/ 82 h 285"/>
                <a:gd name="T38" fmla="*/ 150 w 235"/>
                <a:gd name="T39" fmla="*/ 82 h 285"/>
                <a:gd name="T40" fmla="*/ 166 w 235"/>
                <a:gd name="T41" fmla="*/ 98 h 285"/>
                <a:gd name="T42" fmla="*/ 187 w 235"/>
                <a:gd name="T43" fmla="*/ 98 h 285"/>
                <a:gd name="T44" fmla="*/ 192 w 235"/>
                <a:gd name="T45" fmla="*/ 67 h 285"/>
                <a:gd name="T46" fmla="*/ 202 w 235"/>
                <a:gd name="T47" fmla="*/ 72 h 285"/>
                <a:gd name="T48" fmla="*/ 202 w 235"/>
                <a:gd name="T49" fmla="*/ 108 h 285"/>
                <a:gd name="T50" fmla="*/ 217 w 235"/>
                <a:gd name="T51" fmla="*/ 139 h 285"/>
                <a:gd name="T52" fmla="*/ 234 w 235"/>
                <a:gd name="T53" fmla="*/ 135 h 285"/>
                <a:gd name="T54" fmla="*/ 234 w 235"/>
                <a:gd name="T55" fmla="*/ 139 h 285"/>
                <a:gd name="T56" fmla="*/ 217 w 235"/>
                <a:gd name="T57" fmla="*/ 150 h 285"/>
                <a:gd name="T58" fmla="*/ 207 w 235"/>
                <a:gd name="T59" fmla="*/ 155 h 285"/>
                <a:gd name="T60" fmla="*/ 176 w 235"/>
                <a:gd name="T61" fmla="*/ 165 h 285"/>
                <a:gd name="T62" fmla="*/ 160 w 235"/>
                <a:gd name="T63" fmla="*/ 180 h 285"/>
                <a:gd name="T64" fmla="*/ 160 w 235"/>
                <a:gd name="T65" fmla="*/ 217 h 285"/>
                <a:gd name="T66" fmla="*/ 160 w 235"/>
                <a:gd name="T67" fmla="*/ 233 h 285"/>
                <a:gd name="T68" fmla="*/ 94 w 235"/>
                <a:gd name="T69" fmla="*/ 207 h 285"/>
                <a:gd name="T70" fmla="*/ 68 w 235"/>
                <a:gd name="T71" fmla="*/ 196 h 285"/>
                <a:gd name="T72" fmla="*/ 57 w 235"/>
                <a:gd name="T73" fmla="*/ 207 h 285"/>
                <a:gd name="T74" fmla="*/ 52 w 235"/>
                <a:gd name="T75" fmla="*/ 223 h 285"/>
                <a:gd name="T76" fmla="*/ 41 w 235"/>
                <a:gd name="T77" fmla="*/ 207 h 285"/>
                <a:gd name="T78" fmla="*/ 27 w 235"/>
                <a:gd name="T79" fmla="*/ 217 h 285"/>
                <a:gd name="T80" fmla="*/ 27 w 235"/>
                <a:gd name="T81" fmla="*/ 223 h 285"/>
                <a:gd name="T82" fmla="*/ 52 w 235"/>
                <a:gd name="T83" fmla="*/ 233 h 285"/>
                <a:gd name="T84" fmla="*/ 57 w 235"/>
                <a:gd name="T85" fmla="*/ 248 h 285"/>
                <a:gd name="T86" fmla="*/ 68 w 235"/>
                <a:gd name="T87" fmla="*/ 248 h 285"/>
                <a:gd name="T88" fmla="*/ 57 w 235"/>
                <a:gd name="T89" fmla="*/ 264 h 285"/>
                <a:gd name="T90" fmla="*/ 52 w 235"/>
                <a:gd name="T91" fmla="*/ 264 h 285"/>
                <a:gd name="T92" fmla="*/ 41 w 235"/>
                <a:gd name="T93" fmla="*/ 284 h 285"/>
                <a:gd name="T94" fmla="*/ 37 w 235"/>
                <a:gd name="T95" fmla="*/ 284 h 285"/>
                <a:gd name="T96" fmla="*/ 37 w 235"/>
                <a:gd name="T97" fmla="*/ 284 h 28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35"/>
                <a:gd name="T148" fmla="*/ 0 h 285"/>
                <a:gd name="T149" fmla="*/ 235 w 235"/>
                <a:gd name="T150" fmla="*/ 285 h 28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35" h="285">
                  <a:moveTo>
                    <a:pt x="37" y="284"/>
                  </a:moveTo>
                  <a:lnTo>
                    <a:pt x="27" y="274"/>
                  </a:lnTo>
                  <a:lnTo>
                    <a:pt x="27" y="248"/>
                  </a:lnTo>
                  <a:lnTo>
                    <a:pt x="0" y="233"/>
                  </a:lnTo>
                  <a:lnTo>
                    <a:pt x="0" y="207"/>
                  </a:lnTo>
                  <a:lnTo>
                    <a:pt x="16" y="180"/>
                  </a:lnTo>
                  <a:lnTo>
                    <a:pt x="0" y="155"/>
                  </a:lnTo>
                  <a:lnTo>
                    <a:pt x="11" y="150"/>
                  </a:lnTo>
                  <a:lnTo>
                    <a:pt x="27" y="155"/>
                  </a:lnTo>
                  <a:lnTo>
                    <a:pt x="52" y="155"/>
                  </a:lnTo>
                  <a:lnTo>
                    <a:pt x="41" y="124"/>
                  </a:lnTo>
                  <a:lnTo>
                    <a:pt x="52" y="124"/>
                  </a:lnTo>
                  <a:lnTo>
                    <a:pt x="41" y="88"/>
                  </a:lnTo>
                  <a:lnTo>
                    <a:pt x="37" y="41"/>
                  </a:lnTo>
                  <a:lnTo>
                    <a:pt x="16" y="6"/>
                  </a:lnTo>
                  <a:lnTo>
                    <a:pt x="27" y="0"/>
                  </a:lnTo>
                  <a:lnTo>
                    <a:pt x="52" y="16"/>
                  </a:lnTo>
                  <a:lnTo>
                    <a:pt x="94" y="57"/>
                  </a:lnTo>
                  <a:lnTo>
                    <a:pt x="135" y="82"/>
                  </a:lnTo>
                  <a:lnTo>
                    <a:pt x="150" y="82"/>
                  </a:lnTo>
                  <a:lnTo>
                    <a:pt x="166" y="98"/>
                  </a:lnTo>
                  <a:lnTo>
                    <a:pt x="187" y="98"/>
                  </a:lnTo>
                  <a:lnTo>
                    <a:pt x="192" y="67"/>
                  </a:lnTo>
                  <a:lnTo>
                    <a:pt x="202" y="72"/>
                  </a:lnTo>
                  <a:lnTo>
                    <a:pt x="202" y="108"/>
                  </a:lnTo>
                  <a:lnTo>
                    <a:pt x="217" y="139"/>
                  </a:lnTo>
                  <a:lnTo>
                    <a:pt x="234" y="135"/>
                  </a:lnTo>
                  <a:lnTo>
                    <a:pt x="234" y="139"/>
                  </a:lnTo>
                  <a:lnTo>
                    <a:pt x="217" y="150"/>
                  </a:lnTo>
                  <a:lnTo>
                    <a:pt x="207" y="155"/>
                  </a:lnTo>
                  <a:lnTo>
                    <a:pt x="176" y="165"/>
                  </a:lnTo>
                  <a:lnTo>
                    <a:pt x="160" y="180"/>
                  </a:lnTo>
                  <a:lnTo>
                    <a:pt x="160" y="217"/>
                  </a:lnTo>
                  <a:lnTo>
                    <a:pt x="160" y="233"/>
                  </a:lnTo>
                  <a:lnTo>
                    <a:pt x="94" y="207"/>
                  </a:lnTo>
                  <a:lnTo>
                    <a:pt x="68" y="196"/>
                  </a:lnTo>
                  <a:lnTo>
                    <a:pt x="57" y="207"/>
                  </a:lnTo>
                  <a:lnTo>
                    <a:pt x="52" y="223"/>
                  </a:lnTo>
                  <a:lnTo>
                    <a:pt x="41" y="207"/>
                  </a:lnTo>
                  <a:lnTo>
                    <a:pt x="27" y="217"/>
                  </a:lnTo>
                  <a:lnTo>
                    <a:pt x="27" y="223"/>
                  </a:lnTo>
                  <a:lnTo>
                    <a:pt x="52" y="233"/>
                  </a:lnTo>
                  <a:lnTo>
                    <a:pt x="57" y="248"/>
                  </a:lnTo>
                  <a:lnTo>
                    <a:pt x="68" y="248"/>
                  </a:lnTo>
                  <a:lnTo>
                    <a:pt x="57" y="264"/>
                  </a:lnTo>
                  <a:lnTo>
                    <a:pt x="52" y="264"/>
                  </a:lnTo>
                  <a:lnTo>
                    <a:pt x="41" y="284"/>
                  </a:lnTo>
                  <a:lnTo>
                    <a:pt x="37" y="284"/>
                  </a:lnTo>
                </a:path>
              </a:pathLst>
            </a:custGeom>
            <a:solidFill>
              <a:schemeClr val="bg1"/>
            </a:solidFill>
            <a:ln w="324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282" name="Freeform 281" descr="Diagonales larges vers le bas"/>
            <p:cNvSpPr>
              <a:spLocks noChangeArrowheads="1"/>
            </p:cNvSpPr>
            <p:nvPr/>
          </p:nvSpPr>
          <p:spPr bwMode="auto">
            <a:xfrm>
              <a:off x="848742" y="1006475"/>
              <a:ext cx="2028825" cy="1538288"/>
            </a:xfrm>
            <a:custGeom>
              <a:avLst/>
              <a:gdLst>
                <a:gd name="T0" fmla="*/ 658 w 3197"/>
                <a:gd name="T1" fmla="*/ 124 h 2423"/>
                <a:gd name="T2" fmla="*/ 938 w 3197"/>
                <a:gd name="T3" fmla="*/ 93 h 2423"/>
                <a:gd name="T4" fmla="*/ 834 w 3197"/>
                <a:gd name="T5" fmla="*/ 139 h 2423"/>
                <a:gd name="T6" fmla="*/ 1036 w 3197"/>
                <a:gd name="T7" fmla="*/ 66 h 2423"/>
                <a:gd name="T8" fmla="*/ 1077 w 3197"/>
                <a:gd name="T9" fmla="*/ 202 h 2423"/>
                <a:gd name="T10" fmla="*/ 1351 w 3197"/>
                <a:gd name="T11" fmla="*/ 300 h 2423"/>
                <a:gd name="T12" fmla="*/ 1496 w 3197"/>
                <a:gd name="T13" fmla="*/ 424 h 2423"/>
                <a:gd name="T14" fmla="*/ 1543 w 3197"/>
                <a:gd name="T15" fmla="*/ 527 h 2423"/>
                <a:gd name="T16" fmla="*/ 1580 w 3197"/>
                <a:gd name="T17" fmla="*/ 424 h 2423"/>
                <a:gd name="T18" fmla="*/ 1756 w 3197"/>
                <a:gd name="T19" fmla="*/ 476 h 2423"/>
                <a:gd name="T20" fmla="*/ 1958 w 3197"/>
                <a:gd name="T21" fmla="*/ 548 h 2423"/>
                <a:gd name="T22" fmla="*/ 2024 w 3197"/>
                <a:gd name="T23" fmla="*/ 527 h 2423"/>
                <a:gd name="T24" fmla="*/ 1999 w 3197"/>
                <a:gd name="T25" fmla="*/ 615 h 2423"/>
                <a:gd name="T26" fmla="*/ 2092 w 3197"/>
                <a:gd name="T27" fmla="*/ 502 h 2423"/>
                <a:gd name="T28" fmla="*/ 2165 w 3197"/>
                <a:gd name="T29" fmla="*/ 439 h 2423"/>
                <a:gd name="T30" fmla="*/ 2112 w 3197"/>
                <a:gd name="T31" fmla="*/ 351 h 2423"/>
                <a:gd name="T32" fmla="*/ 2201 w 3197"/>
                <a:gd name="T33" fmla="*/ 274 h 2423"/>
                <a:gd name="T34" fmla="*/ 2257 w 3197"/>
                <a:gd name="T35" fmla="*/ 408 h 2423"/>
                <a:gd name="T36" fmla="*/ 2263 w 3197"/>
                <a:gd name="T37" fmla="*/ 465 h 2423"/>
                <a:gd name="T38" fmla="*/ 2289 w 3197"/>
                <a:gd name="T39" fmla="*/ 594 h 2423"/>
                <a:gd name="T40" fmla="*/ 2459 w 3197"/>
                <a:gd name="T41" fmla="*/ 486 h 2423"/>
                <a:gd name="T42" fmla="*/ 2558 w 3197"/>
                <a:gd name="T43" fmla="*/ 600 h 2423"/>
                <a:gd name="T44" fmla="*/ 2382 w 3197"/>
                <a:gd name="T45" fmla="*/ 682 h 2423"/>
                <a:gd name="T46" fmla="*/ 2206 w 3197"/>
                <a:gd name="T47" fmla="*/ 791 h 2423"/>
                <a:gd name="T48" fmla="*/ 2138 w 3197"/>
                <a:gd name="T49" fmla="*/ 899 h 2423"/>
                <a:gd name="T50" fmla="*/ 1946 w 3197"/>
                <a:gd name="T51" fmla="*/ 884 h 2423"/>
                <a:gd name="T52" fmla="*/ 1854 w 3197"/>
                <a:gd name="T53" fmla="*/ 1076 h 2423"/>
                <a:gd name="T54" fmla="*/ 1781 w 3197"/>
                <a:gd name="T55" fmla="*/ 1418 h 2423"/>
                <a:gd name="T56" fmla="*/ 2046 w 3197"/>
                <a:gd name="T57" fmla="*/ 1577 h 2423"/>
                <a:gd name="T58" fmla="*/ 2165 w 3197"/>
                <a:gd name="T59" fmla="*/ 1862 h 2423"/>
                <a:gd name="T60" fmla="*/ 2392 w 3197"/>
                <a:gd name="T61" fmla="*/ 1573 h 2423"/>
                <a:gd name="T62" fmla="*/ 2480 w 3197"/>
                <a:gd name="T63" fmla="*/ 1154 h 2423"/>
                <a:gd name="T64" fmla="*/ 2703 w 3197"/>
                <a:gd name="T65" fmla="*/ 1210 h 2423"/>
                <a:gd name="T66" fmla="*/ 2708 w 3197"/>
                <a:gd name="T67" fmla="*/ 1397 h 2423"/>
                <a:gd name="T68" fmla="*/ 2962 w 3197"/>
                <a:gd name="T69" fmla="*/ 1303 h 2423"/>
                <a:gd name="T70" fmla="*/ 3145 w 3197"/>
                <a:gd name="T71" fmla="*/ 1728 h 2423"/>
                <a:gd name="T72" fmla="*/ 3138 w 3197"/>
                <a:gd name="T73" fmla="*/ 1806 h 2423"/>
                <a:gd name="T74" fmla="*/ 2983 w 3197"/>
                <a:gd name="T75" fmla="*/ 1997 h 2423"/>
                <a:gd name="T76" fmla="*/ 2703 w 3197"/>
                <a:gd name="T77" fmla="*/ 2039 h 2423"/>
                <a:gd name="T78" fmla="*/ 2723 w 3197"/>
                <a:gd name="T79" fmla="*/ 2137 h 2423"/>
                <a:gd name="T80" fmla="*/ 2734 w 3197"/>
                <a:gd name="T81" fmla="*/ 2338 h 2423"/>
                <a:gd name="T82" fmla="*/ 2734 w 3197"/>
                <a:gd name="T83" fmla="*/ 2272 h 2423"/>
                <a:gd name="T84" fmla="*/ 2574 w 3197"/>
                <a:gd name="T85" fmla="*/ 2157 h 2423"/>
                <a:gd name="T86" fmla="*/ 2180 w 3197"/>
                <a:gd name="T87" fmla="*/ 2313 h 2423"/>
                <a:gd name="T88" fmla="*/ 2107 w 3197"/>
                <a:gd name="T89" fmla="*/ 2380 h 2423"/>
                <a:gd name="T90" fmla="*/ 1999 w 3197"/>
                <a:gd name="T91" fmla="*/ 2338 h 2423"/>
                <a:gd name="T92" fmla="*/ 2092 w 3197"/>
                <a:gd name="T93" fmla="*/ 2256 h 2423"/>
                <a:gd name="T94" fmla="*/ 1895 w 3197"/>
                <a:gd name="T95" fmla="*/ 2064 h 2423"/>
                <a:gd name="T96" fmla="*/ 1621 w 3197"/>
                <a:gd name="T97" fmla="*/ 2007 h 2423"/>
                <a:gd name="T98" fmla="*/ 1537 w 3197"/>
                <a:gd name="T99" fmla="*/ 1904 h 2423"/>
                <a:gd name="T100" fmla="*/ 217 w 3197"/>
                <a:gd name="T101" fmla="*/ 1635 h 2423"/>
                <a:gd name="T102" fmla="*/ 259 w 3197"/>
                <a:gd name="T103" fmla="*/ 1267 h 2423"/>
                <a:gd name="T104" fmla="*/ 139 w 3197"/>
                <a:gd name="T105" fmla="*/ 921 h 2423"/>
                <a:gd name="T106" fmla="*/ 305 w 3197"/>
                <a:gd name="T107" fmla="*/ 259 h 242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197"/>
                <a:gd name="T163" fmla="*/ 0 h 2423"/>
                <a:gd name="T164" fmla="*/ 3197 w 3197"/>
                <a:gd name="T165" fmla="*/ 2423 h 242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197" h="2423">
                  <a:moveTo>
                    <a:pt x="305" y="259"/>
                  </a:moveTo>
                  <a:lnTo>
                    <a:pt x="517" y="0"/>
                  </a:lnTo>
                  <a:lnTo>
                    <a:pt x="558" y="15"/>
                  </a:lnTo>
                  <a:lnTo>
                    <a:pt x="590" y="98"/>
                  </a:lnTo>
                  <a:lnTo>
                    <a:pt x="658" y="139"/>
                  </a:lnTo>
                  <a:lnTo>
                    <a:pt x="658" y="124"/>
                  </a:lnTo>
                  <a:lnTo>
                    <a:pt x="673" y="134"/>
                  </a:lnTo>
                  <a:lnTo>
                    <a:pt x="683" y="165"/>
                  </a:lnTo>
                  <a:lnTo>
                    <a:pt x="699" y="124"/>
                  </a:lnTo>
                  <a:lnTo>
                    <a:pt x="750" y="98"/>
                  </a:lnTo>
                  <a:lnTo>
                    <a:pt x="942" y="72"/>
                  </a:lnTo>
                  <a:lnTo>
                    <a:pt x="938" y="93"/>
                  </a:lnTo>
                  <a:lnTo>
                    <a:pt x="870" y="108"/>
                  </a:lnTo>
                  <a:lnTo>
                    <a:pt x="777" y="114"/>
                  </a:lnTo>
                  <a:lnTo>
                    <a:pt x="735" y="149"/>
                  </a:lnTo>
                  <a:lnTo>
                    <a:pt x="761" y="155"/>
                  </a:lnTo>
                  <a:lnTo>
                    <a:pt x="849" y="124"/>
                  </a:lnTo>
                  <a:lnTo>
                    <a:pt x="834" y="139"/>
                  </a:lnTo>
                  <a:lnTo>
                    <a:pt x="942" y="108"/>
                  </a:lnTo>
                  <a:lnTo>
                    <a:pt x="938" y="114"/>
                  </a:lnTo>
                  <a:lnTo>
                    <a:pt x="942" y="134"/>
                  </a:lnTo>
                  <a:lnTo>
                    <a:pt x="1020" y="93"/>
                  </a:lnTo>
                  <a:lnTo>
                    <a:pt x="1020" y="72"/>
                  </a:lnTo>
                  <a:lnTo>
                    <a:pt x="1036" y="66"/>
                  </a:lnTo>
                  <a:lnTo>
                    <a:pt x="1020" y="165"/>
                  </a:lnTo>
                  <a:lnTo>
                    <a:pt x="1036" y="191"/>
                  </a:lnTo>
                  <a:lnTo>
                    <a:pt x="1087" y="134"/>
                  </a:lnTo>
                  <a:lnTo>
                    <a:pt x="1118" y="124"/>
                  </a:lnTo>
                  <a:lnTo>
                    <a:pt x="1108" y="165"/>
                  </a:lnTo>
                  <a:lnTo>
                    <a:pt x="1077" y="202"/>
                  </a:lnTo>
                  <a:lnTo>
                    <a:pt x="1128" y="202"/>
                  </a:lnTo>
                  <a:lnTo>
                    <a:pt x="1155" y="175"/>
                  </a:lnTo>
                  <a:lnTo>
                    <a:pt x="1196" y="181"/>
                  </a:lnTo>
                  <a:lnTo>
                    <a:pt x="1216" y="222"/>
                  </a:lnTo>
                  <a:lnTo>
                    <a:pt x="1294" y="290"/>
                  </a:lnTo>
                  <a:lnTo>
                    <a:pt x="1351" y="300"/>
                  </a:lnTo>
                  <a:lnTo>
                    <a:pt x="1377" y="351"/>
                  </a:lnTo>
                  <a:lnTo>
                    <a:pt x="1372" y="378"/>
                  </a:lnTo>
                  <a:lnTo>
                    <a:pt x="1335" y="367"/>
                  </a:lnTo>
                  <a:lnTo>
                    <a:pt x="1304" y="382"/>
                  </a:lnTo>
                  <a:lnTo>
                    <a:pt x="1403" y="424"/>
                  </a:lnTo>
                  <a:lnTo>
                    <a:pt x="1496" y="424"/>
                  </a:lnTo>
                  <a:lnTo>
                    <a:pt x="1537" y="476"/>
                  </a:lnTo>
                  <a:lnTo>
                    <a:pt x="1537" y="517"/>
                  </a:lnTo>
                  <a:lnTo>
                    <a:pt x="1512" y="507"/>
                  </a:lnTo>
                  <a:lnTo>
                    <a:pt x="1527" y="574"/>
                  </a:lnTo>
                  <a:lnTo>
                    <a:pt x="1527" y="543"/>
                  </a:lnTo>
                  <a:lnTo>
                    <a:pt x="1543" y="527"/>
                  </a:lnTo>
                  <a:lnTo>
                    <a:pt x="1553" y="533"/>
                  </a:lnTo>
                  <a:lnTo>
                    <a:pt x="1568" y="465"/>
                  </a:lnTo>
                  <a:lnTo>
                    <a:pt x="1590" y="439"/>
                  </a:lnTo>
                  <a:lnTo>
                    <a:pt x="1652" y="439"/>
                  </a:lnTo>
                  <a:lnTo>
                    <a:pt x="1688" y="419"/>
                  </a:lnTo>
                  <a:lnTo>
                    <a:pt x="1580" y="424"/>
                  </a:lnTo>
                  <a:lnTo>
                    <a:pt x="1568" y="419"/>
                  </a:lnTo>
                  <a:lnTo>
                    <a:pt x="1605" y="398"/>
                  </a:lnTo>
                  <a:lnTo>
                    <a:pt x="1698" y="392"/>
                  </a:lnTo>
                  <a:lnTo>
                    <a:pt x="1713" y="460"/>
                  </a:lnTo>
                  <a:lnTo>
                    <a:pt x="1729" y="476"/>
                  </a:lnTo>
                  <a:lnTo>
                    <a:pt x="1756" y="476"/>
                  </a:lnTo>
                  <a:lnTo>
                    <a:pt x="1770" y="527"/>
                  </a:lnTo>
                  <a:lnTo>
                    <a:pt x="1786" y="517"/>
                  </a:lnTo>
                  <a:lnTo>
                    <a:pt x="1895" y="543"/>
                  </a:lnTo>
                  <a:lnTo>
                    <a:pt x="1916" y="517"/>
                  </a:lnTo>
                  <a:lnTo>
                    <a:pt x="1932" y="543"/>
                  </a:lnTo>
                  <a:lnTo>
                    <a:pt x="1958" y="548"/>
                  </a:lnTo>
                  <a:lnTo>
                    <a:pt x="1932" y="517"/>
                  </a:lnTo>
                  <a:lnTo>
                    <a:pt x="1936" y="492"/>
                  </a:lnTo>
                  <a:lnTo>
                    <a:pt x="1973" y="492"/>
                  </a:lnTo>
                  <a:lnTo>
                    <a:pt x="1999" y="517"/>
                  </a:lnTo>
                  <a:lnTo>
                    <a:pt x="1983" y="533"/>
                  </a:lnTo>
                  <a:lnTo>
                    <a:pt x="2024" y="527"/>
                  </a:lnTo>
                  <a:lnTo>
                    <a:pt x="1973" y="584"/>
                  </a:lnTo>
                  <a:lnTo>
                    <a:pt x="1989" y="600"/>
                  </a:lnTo>
                  <a:lnTo>
                    <a:pt x="1962" y="600"/>
                  </a:lnTo>
                  <a:lnTo>
                    <a:pt x="1962" y="641"/>
                  </a:lnTo>
                  <a:lnTo>
                    <a:pt x="1973" y="615"/>
                  </a:lnTo>
                  <a:lnTo>
                    <a:pt x="1999" y="615"/>
                  </a:lnTo>
                  <a:lnTo>
                    <a:pt x="2014" y="558"/>
                  </a:lnTo>
                  <a:lnTo>
                    <a:pt x="2030" y="533"/>
                  </a:lnTo>
                  <a:lnTo>
                    <a:pt x="2056" y="543"/>
                  </a:lnTo>
                  <a:lnTo>
                    <a:pt x="2122" y="517"/>
                  </a:lnTo>
                  <a:lnTo>
                    <a:pt x="2134" y="486"/>
                  </a:lnTo>
                  <a:lnTo>
                    <a:pt x="2092" y="502"/>
                  </a:lnTo>
                  <a:lnTo>
                    <a:pt x="2107" y="476"/>
                  </a:lnTo>
                  <a:lnTo>
                    <a:pt x="2134" y="460"/>
                  </a:lnTo>
                  <a:lnTo>
                    <a:pt x="2149" y="450"/>
                  </a:lnTo>
                  <a:lnTo>
                    <a:pt x="2138" y="465"/>
                  </a:lnTo>
                  <a:lnTo>
                    <a:pt x="2154" y="460"/>
                  </a:lnTo>
                  <a:lnTo>
                    <a:pt x="2165" y="439"/>
                  </a:lnTo>
                  <a:lnTo>
                    <a:pt x="2138" y="450"/>
                  </a:lnTo>
                  <a:lnTo>
                    <a:pt x="2134" y="424"/>
                  </a:lnTo>
                  <a:lnTo>
                    <a:pt x="2112" y="424"/>
                  </a:lnTo>
                  <a:lnTo>
                    <a:pt x="2081" y="398"/>
                  </a:lnTo>
                  <a:lnTo>
                    <a:pt x="2081" y="382"/>
                  </a:lnTo>
                  <a:lnTo>
                    <a:pt x="2112" y="351"/>
                  </a:lnTo>
                  <a:lnTo>
                    <a:pt x="2134" y="351"/>
                  </a:lnTo>
                  <a:lnTo>
                    <a:pt x="2122" y="315"/>
                  </a:lnTo>
                  <a:lnTo>
                    <a:pt x="2149" y="300"/>
                  </a:lnTo>
                  <a:lnTo>
                    <a:pt x="2175" y="284"/>
                  </a:lnTo>
                  <a:lnTo>
                    <a:pt x="2180" y="300"/>
                  </a:lnTo>
                  <a:lnTo>
                    <a:pt x="2201" y="274"/>
                  </a:lnTo>
                  <a:lnTo>
                    <a:pt x="2180" y="269"/>
                  </a:lnTo>
                  <a:lnTo>
                    <a:pt x="2222" y="259"/>
                  </a:lnTo>
                  <a:lnTo>
                    <a:pt x="2263" y="274"/>
                  </a:lnTo>
                  <a:lnTo>
                    <a:pt x="2263" y="315"/>
                  </a:lnTo>
                  <a:lnTo>
                    <a:pt x="2247" y="367"/>
                  </a:lnTo>
                  <a:lnTo>
                    <a:pt x="2257" y="408"/>
                  </a:lnTo>
                  <a:lnTo>
                    <a:pt x="2232" y="398"/>
                  </a:lnTo>
                  <a:lnTo>
                    <a:pt x="2242" y="419"/>
                  </a:lnTo>
                  <a:lnTo>
                    <a:pt x="2206" y="435"/>
                  </a:lnTo>
                  <a:lnTo>
                    <a:pt x="2222" y="460"/>
                  </a:lnTo>
                  <a:lnTo>
                    <a:pt x="2242" y="450"/>
                  </a:lnTo>
                  <a:lnTo>
                    <a:pt x="2263" y="465"/>
                  </a:lnTo>
                  <a:lnTo>
                    <a:pt x="2242" y="476"/>
                  </a:lnTo>
                  <a:lnTo>
                    <a:pt x="2222" y="558"/>
                  </a:lnTo>
                  <a:lnTo>
                    <a:pt x="2310" y="492"/>
                  </a:lnTo>
                  <a:lnTo>
                    <a:pt x="2330" y="543"/>
                  </a:lnTo>
                  <a:lnTo>
                    <a:pt x="2314" y="574"/>
                  </a:lnTo>
                  <a:lnTo>
                    <a:pt x="2289" y="594"/>
                  </a:lnTo>
                  <a:lnTo>
                    <a:pt x="2289" y="656"/>
                  </a:lnTo>
                  <a:lnTo>
                    <a:pt x="2371" y="610"/>
                  </a:lnTo>
                  <a:lnTo>
                    <a:pt x="2418" y="548"/>
                  </a:lnTo>
                  <a:lnTo>
                    <a:pt x="2449" y="543"/>
                  </a:lnTo>
                  <a:lnTo>
                    <a:pt x="2439" y="527"/>
                  </a:lnTo>
                  <a:lnTo>
                    <a:pt x="2459" y="486"/>
                  </a:lnTo>
                  <a:lnTo>
                    <a:pt x="2558" y="517"/>
                  </a:lnTo>
                  <a:lnTo>
                    <a:pt x="2543" y="527"/>
                  </a:lnTo>
                  <a:lnTo>
                    <a:pt x="2574" y="558"/>
                  </a:lnTo>
                  <a:lnTo>
                    <a:pt x="2547" y="568"/>
                  </a:lnTo>
                  <a:lnTo>
                    <a:pt x="2568" y="574"/>
                  </a:lnTo>
                  <a:lnTo>
                    <a:pt x="2558" y="600"/>
                  </a:lnTo>
                  <a:lnTo>
                    <a:pt x="2506" y="600"/>
                  </a:lnTo>
                  <a:lnTo>
                    <a:pt x="2516" y="678"/>
                  </a:lnTo>
                  <a:lnTo>
                    <a:pt x="2502" y="709"/>
                  </a:lnTo>
                  <a:lnTo>
                    <a:pt x="2398" y="745"/>
                  </a:lnTo>
                  <a:lnTo>
                    <a:pt x="2398" y="703"/>
                  </a:lnTo>
                  <a:lnTo>
                    <a:pt x="2382" y="682"/>
                  </a:lnTo>
                  <a:lnTo>
                    <a:pt x="2367" y="693"/>
                  </a:lnTo>
                  <a:lnTo>
                    <a:pt x="2382" y="750"/>
                  </a:lnTo>
                  <a:lnTo>
                    <a:pt x="2283" y="709"/>
                  </a:lnTo>
                  <a:lnTo>
                    <a:pt x="2310" y="745"/>
                  </a:lnTo>
                  <a:lnTo>
                    <a:pt x="2232" y="801"/>
                  </a:lnTo>
                  <a:lnTo>
                    <a:pt x="2206" y="791"/>
                  </a:lnTo>
                  <a:lnTo>
                    <a:pt x="2154" y="735"/>
                  </a:lnTo>
                  <a:lnTo>
                    <a:pt x="2138" y="735"/>
                  </a:lnTo>
                  <a:lnTo>
                    <a:pt x="2165" y="786"/>
                  </a:lnTo>
                  <a:lnTo>
                    <a:pt x="2232" y="811"/>
                  </a:lnTo>
                  <a:lnTo>
                    <a:pt x="2175" y="884"/>
                  </a:lnTo>
                  <a:lnTo>
                    <a:pt x="2138" y="899"/>
                  </a:lnTo>
                  <a:lnTo>
                    <a:pt x="2107" y="895"/>
                  </a:lnTo>
                  <a:lnTo>
                    <a:pt x="2097" y="874"/>
                  </a:lnTo>
                  <a:lnTo>
                    <a:pt x="2066" y="926"/>
                  </a:lnTo>
                  <a:lnTo>
                    <a:pt x="2030" y="926"/>
                  </a:lnTo>
                  <a:lnTo>
                    <a:pt x="1946" y="869"/>
                  </a:lnTo>
                  <a:lnTo>
                    <a:pt x="1946" y="884"/>
                  </a:lnTo>
                  <a:lnTo>
                    <a:pt x="1989" y="899"/>
                  </a:lnTo>
                  <a:lnTo>
                    <a:pt x="2040" y="952"/>
                  </a:lnTo>
                  <a:lnTo>
                    <a:pt x="2024" y="977"/>
                  </a:lnTo>
                  <a:lnTo>
                    <a:pt x="1958" y="977"/>
                  </a:lnTo>
                  <a:lnTo>
                    <a:pt x="1962" y="993"/>
                  </a:lnTo>
                  <a:lnTo>
                    <a:pt x="1854" y="1076"/>
                  </a:lnTo>
                  <a:lnTo>
                    <a:pt x="1786" y="1144"/>
                  </a:lnTo>
                  <a:lnTo>
                    <a:pt x="1745" y="1262"/>
                  </a:lnTo>
                  <a:lnTo>
                    <a:pt x="1766" y="1277"/>
                  </a:lnTo>
                  <a:lnTo>
                    <a:pt x="1807" y="1288"/>
                  </a:lnTo>
                  <a:lnTo>
                    <a:pt x="1797" y="1397"/>
                  </a:lnTo>
                  <a:lnTo>
                    <a:pt x="1781" y="1418"/>
                  </a:lnTo>
                  <a:lnTo>
                    <a:pt x="1864" y="1412"/>
                  </a:lnTo>
                  <a:lnTo>
                    <a:pt x="1936" y="1453"/>
                  </a:lnTo>
                  <a:lnTo>
                    <a:pt x="1958" y="1495"/>
                  </a:lnTo>
                  <a:lnTo>
                    <a:pt x="1958" y="1520"/>
                  </a:lnTo>
                  <a:lnTo>
                    <a:pt x="2014" y="1547"/>
                  </a:lnTo>
                  <a:lnTo>
                    <a:pt x="2046" y="1577"/>
                  </a:lnTo>
                  <a:lnTo>
                    <a:pt x="2154" y="1604"/>
                  </a:lnTo>
                  <a:lnTo>
                    <a:pt x="2112" y="1743"/>
                  </a:lnTo>
                  <a:lnTo>
                    <a:pt x="2122" y="1790"/>
                  </a:lnTo>
                  <a:lnTo>
                    <a:pt x="2107" y="1806"/>
                  </a:lnTo>
                  <a:lnTo>
                    <a:pt x="2154" y="1831"/>
                  </a:lnTo>
                  <a:lnTo>
                    <a:pt x="2165" y="1862"/>
                  </a:lnTo>
                  <a:lnTo>
                    <a:pt x="2180" y="1878"/>
                  </a:lnTo>
                  <a:lnTo>
                    <a:pt x="2206" y="1857"/>
                  </a:lnTo>
                  <a:lnTo>
                    <a:pt x="2216" y="1873"/>
                  </a:lnTo>
                  <a:lnTo>
                    <a:pt x="2247" y="1794"/>
                  </a:lnTo>
                  <a:lnTo>
                    <a:pt x="2242" y="1645"/>
                  </a:lnTo>
                  <a:lnTo>
                    <a:pt x="2392" y="1573"/>
                  </a:lnTo>
                  <a:lnTo>
                    <a:pt x="2418" y="1506"/>
                  </a:lnTo>
                  <a:lnTo>
                    <a:pt x="2408" y="1428"/>
                  </a:lnTo>
                  <a:lnTo>
                    <a:pt x="2367" y="1371"/>
                  </a:lnTo>
                  <a:lnTo>
                    <a:pt x="2449" y="1277"/>
                  </a:lnTo>
                  <a:lnTo>
                    <a:pt x="2439" y="1200"/>
                  </a:lnTo>
                  <a:lnTo>
                    <a:pt x="2480" y="1154"/>
                  </a:lnTo>
                  <a:lnTo>
                    <a:pt x="2475" y="1101"/>
                  </a:lnTo>
                  <a:lnTo>
                    <a:pt x="2516" y="1076"/>
                  </a:lnTo>
                  <a:lnTo>
                    <a:pt x="2610" y="1128"/>
                  </a:lnTo>
                  <a:lnTo>
                    <a:pt x="2656" y="1112"/>
                  </a:lnTo>
                  <a:lnTo>
                    <a:pt x="2708" y="1185"/>
                  </a:lnTo>
                  <a:lnTo>
                    <a:pt x="2703" y="1210"/>
                  </a:lnTo>
                  <a:lnTo>
                    <a:pt x="2786" y="1236"/>
                  </a:lnTo>
                  <a:lnTo>
                    <a:pt x="2750" y="1345"/>
                  </a:lnTo>
                  <a:lnTo>
                    <a:pt x="2723" y="1371"/>
                  </a:lnTo>
                  <a:lnTo>
                    <a:pt x="2750" y="1371"/>
                  </a:lnTo>
                  <a:lnTo>
                    <a:pt x="2750" y="1387"/>
                  </a:lnTo>
                  <a:lnTo>
                    <a:pt x="2708" y="1397"/>
                  </a:lnTo>
                  <a:lnTo>
                    <a:pt x="2719" y="1412"/>
                  </a:lnTo>
                  <a:lnTo>
                    <a:pt x="2776" y="1397"/>
                  </a:lnTo>
                  <a:lnTo>
                    <a:pt x="2791" y="1453"/>
                  </a:lnTo>
                  <a:lnTo>
                    <a:pt x="2868" y="1412"/>
                  </a:lnTo>
                  <a:lnTo>
                    <a:pt x="2952" y="1293"/>
                  </a:lnTo>
                  <a:lnTo>
                    <a:pt x="2962" y="1303"/>
                  </a:lnTo>
                  <a:lnTo>
                    <a:pt x="3019" y="1552"/>
                  </a:lnTo>
                  <a:lnTo>
                    <a:pt x="2993" y="1593"/>
                  </a:lnTo>
                  <a:lnTo>
                    <a:pt x="3034" y="1645"/>
                  </a:lnTo>
                  <a:lnTo>
                    <a:pt x="3034" y="1681"/>
                  </a:lnTo>
                  <a:lnTo>
                    <a:pt x="3087" y="1681"/>
                  </a:lnTo>
                  <a:lnTo>
                    <a:pt x="3145" y="1728"/>
                  </a:lnTo>
                  <a:lnTo>
                    <a:pt x="3050" y="1764"/>
                  </a:lnTo>
                  <a:lnTo>
                    <a:pt x="3009" y="1790"/>
                  </a:lnTo>
                  <a:lnTo>
                    <a:pt x="3009" y="1810"/>
                  </a:lnTo>
                  <a:lnTo>
                    <a:pt x="3118" y="1764"/>
                  </a:lnTo>
                  <a:lnTo>
                    <a:pt x="3145" y="1780"/>
                  </a:lnTo>
                  <a:lnTo>
                    <a:pt x="3138" y="1806"/>
                  </a:lnTo>
                  <a:lnTo>
                    <a:pt x="3169" y="1790"/>
                  </a:lnTo>
                  <a:lnTo>
                    <a:pt x="3196" y="1810"/>
                  </a:lnTo>
                  <a:lnTo>
                    <a:pt x="3185" y="1862"/>
                  </a:lnTo>
                  <a:lnTo>
                    <a:pt x="3159" y="1904"/>
                  </a:lnTo>
                  <a:lnTo>
                    <a:pt x="3071" y="1939"/>
                  </a:lnTo>
                  <a:lnTo>
                    <a:pt x="2983" y="1997"/>
                  </a:lnTo>
                  <a:lnTo>
                    <a:pt x="2765" y="1982"/>
                  </a:lnTo>
                  <a:lnTo>
                    <a:pt x="2708" y="1986"/>
                  </a:lnTo>
                  <a:lnTo>
                    <a:pt x="2568" y="2090"/>
                  </a:lnTo>
                  <a:lnTo>
                    <a:pt x="2490" y="2162"/>
                  </a:lnTo>
                  <a:lnTo>
                    <a:pt x="2590" y="2090"/>
                  </a:lnTo>
                  <a:lnTo>
                    <a:pt x="2703" y="2039"/>
                  </a:lnTo>
                  <a:lnTo>
                    <a:pt x="2750" y="2049"/>
                  </a:lnTo>
                  <a:lnTo>
                    <a:pt x="2791" y="2074"/>
                  </a:lnTo>
                  <a:lnTo>
                    <a:pt x="2776" y="2095"/>
                  </a:lnTo>
                  <a:lnTo>
                    <a:pt x="2734" y="2121"/>
                  </a:lnTo>
                  <a:lnTo>
                    <a:pt x="2692" y="2115"/>
                  </a:lnTo>
                  <a:lnTo>
                    <a:pt x="2723" y="2137"/>
                  </a:lnTo>
                  <a:lnTo>
                    <a:pt x="2750" y="2137"/>
                  </a:lnTo>
                  <a:lnTo>
                    <a:pt x="2723" y="2172"/>
                  </a:lnTo>
                  <a:lnTo>
                    <a:pt x="2765" y="2229"/>
                  </a:lnTo>
                  <a:lnTo>
                    <a:pt x="2884" y="2293"/>
                  </a:lnTo>
                  <a:lnTo>
                    <a:pt x="2745" y="2323"/>
                  </a:lnTo>
                  <a:lnTo>
                    <a:pt x="2734" y="2338"/>
                  </a:lnTo>
                  <a:lnTo>
                    <a:pt x="2678" y="2380"/>
                  </a:lnTo>
                  <a:lnTo>
                    <a:pt x="2656" y="2364"/>
                  </a:lnTo>
                  <a:lnTo>
                    <a:pt x="2666" y="2333"/>
                  </a:lnTo>
                  <a:lnTo>
                    <a:pt x="2703" y="2297"/>
                  </a:lnTo>
                  <a:lnTo>
                    <a:pt x="2776" y="2272"/>
                  </a:lnTo>
                  <a:lnTo>
                    <a:pt x="2734" y="2272"/>
                  </a:lnTo>
                  <a:lnTo>
                    <a:pt x="2750" y="2245"/>
                  </a:lnTo>
                  <a:lnTo>
                    <a:pt x="2625" y="2282"/>
                  </a:lnTo>
                  <a:lnTo>
                    <a:pt x="2600" y="2240"/>
                  </a:lnTo>
                  <a:lnTo>
                    <a:pt x="2625" y="2162"/>
                  </a:lnTo>
                  <a:lnTo>
                    <a:pt x="2610" y="2147"/>
                  </a:lnTo>
                  <a:lnTo>
                    <a:pt x="2574" y="2157"/>
                  </a:lnTo>
                  <a:lnTo>
                    <a:pt x="2568" y="2137"/>
                  </a:lnTo>
                  <a:lnTo>
                    <a:pt x="2465" y="2266"/>
                  </a:lnTo>
                  <a:lnTo>
                    <a:pt x="2439" y="2272"/>
                  </a:lnTo>
                  <a:lnTo>
                    <a:pt x="2299" y="2272"/>
                  </a:lnTo>
                  <a:lnTo>
                    <a:pt x="2232" y="2307"/>
                  </a:lnTo>
                  <a:lnTo>
                    <a:pt x="2180" y="2313"/>
                  </a:lnTo>
                  <a:lnTo>
                    <a:pt x="2201" y="2333"/>
                  </a:lnTo>
                  <a:lnTo>
                    <a:pt x="2165" y="2323"/>
                  </a:lnTo>
                  <a:lnTo>
                    <a:pt x="2107" y="2333"/>
                  </a:lnTo>
                  <a:lnTo>
                    <a:pt x="2081" y="2354"/>
                  </a:lnTo>
                  <a:lnTo>
                    <a:pt x="2097" y="2364"/>
                  </a:lnTo>
                  <a:lnTo>
                    <a:pt x="2107" y="2380"/>
                  </a:lnTo>
                  <a:lnTo>
                    <a:pt x="2040" y="2402"/>
                  </a:lnTo>
                  <a:lnTo>
                    <a:pt x="1999" y="2406"/>
                  </a:lnTo>
                  <a:lnTo>
                    <a:pt x="1916" y="2422"/>
                  </a:lnTo>
                  <a:lnTo>
                    <a:pt x="1932" y="2402"/>
                  </a:lnTo>
                  <a:lnTo>
                    <a:pt x="1958" y="2364"/>
                  </a:lnTo>
                  <a:lnTo>
                    <a:pt x="1999" y="2338"/>
                  </a:lnTo>
                  <a:lnTo>
                    <a:pt x="2030" y="2272"/>
                  </a:lnTo>
                  <a:lnTo>
                    <a:pt x="2024" y="2240"/>
                  </a:lnTo>
                  <a:lnTo>
                    <a:pt x="2030" y="2240"/>
                  </a:lnTo>
                  <a:lnTo>
                    <a:pt x="2040" y="2272"/>
                  </a:lnTo>
                  <a:lnTo>
                    <a:pt x="2081" y="2282"/>
                  </a:lnTo>
                  <a:lnTo>
                    <a:pt x="2092" y="2256"/>
                  </a:lnTo>
                  <a:lnTo>
                    <a:pt x="2071" y="2204"/>
                  </a:lnTo>
                  <a:lnTo>
                    <a:pt x="2024" y="2188"/>
                  </a:lnTo>
                  <a:lnTo>
                    <a:pt x="1936" y="2157"/>
                  </a:lnTo>
                  <a:lnTo>
                    <a:pt x="1916" y="2131"/>
                  </a:lnTo>
                  <a:lnTo>
                    <a:pt x="1921" y="2054"/>
                  </a:lnTo>
                  <a:lnTo>
                    <a:pt x="1895" y="2064"/>
                  </a:lnTo>
                  <a:lnTo>
                    <a:pt x="1864" y="2007"/>
                  </a:lnTo>
                  <a:lnTo>
                    <a:pt x="1797" y="1986"/>
                  </a:lnTo>
                  <a:lnTo>
                    <a:pt x="1745" y="2039"/>
                  </a:lnTo>
                  <a:lnTo>
                    <a:pt x="1698" y="2027"/>
                  </a:lnTo>
                  <a:lnTo>
                    <a:pt x="1636" y="2023"/>
                  </a:lnTo>
                  <a:lnTo>
                    <a:pt x="1621" y="2007"/>
                  </a:lnTo>
                  <a:lnTo>
                    <a:pt x="1590" y="1966"/>
                  </a:lnTo>
                  <a:lnTo>
                    <a:pt x="1590" y="1986"/>
                  </a:lnTo>
                  <a:lnTo>
                    <a:pt x="1527" y="1966"/>
                  </a:lnTo>
                  <a:lnTo>
                    <a:pt x="1564" y="1966"/>
                  </a:lnTo>
                  <a:lnTo>
                    <a:pt x="1564" y="1919"/>
                  </a:lnTo>
                  <a:lnTo>
                    <a:pt x="1537" y="1904"/>
                  </a:lnTo>
                  <a:lnTo>
                    <a:pt x="1502" y="1945"/>
                  </a:lnTo>
                  <a:lnTo>
                    <a:pt x="357" y="1831"/>
                  </a:lnTo>
                  <a:lnTo>
                    <a:pt x="326" y="1790"/>
                  </a:lnTo>
                  <a:lnTo>
                    <a:pt x="305" y="1722"/>
                  </a:lnTo>
                  <a:lnTo>
                    <a:pt x="222" y="1661"/>
                  </a:lnTo>
                  <a:lnTo>
                    <a:pt x="217" y="1635"/>
                  </a:lnTo>
                  <a:lnTo>
                    <a:pt x="233" y="1469"/>
                  </a:lnTo>
                  <a:lnTo>
                    <a:pt x="259" y="1438"/>
                  </a:lnTo>
                  <a:lnTo>
                    <a:pt x="206" y="1469"/>
                  </a:lnTo>
                  <a:lnTo>
                    <a:pt x="192" y="1387"/>
                  </a:lnTo>
                  <a:lnTo>
                    <a:pt x="233" y="1334"/>
                  </a:lnTo>
                  <a:lnTo>
                    <a:pt x="259" y="1267"/>
                  </a:lnTo>
                  <a:lnTo>
                    <a:pt x="233" y="1226"/>
                  </a:lnTo>
                  <a:lnTo>
                    <a:pt x="206" y="1179"/>
                  </a:lnTo>
                  <a:lnTo>
                    <a:pt x="192" y="983"/>
                  </a:lnTo>
                  <a:lnTo>
                    <a:pt x="192" y="926"/>
                  </a:lnTo>
                  <a:lnTo>
                    <a:pt x="171" y="911"/>
                  </a:lnTo>
                  <a:lnTo>
                    <a:pt x="139" y="921"/>
                  </a:lnTo>
                  <a:lnTo>
                    <a:pt x="82" y="962"/>
                  </a:lnTo>
                  <a:lnTo>
                    <a:pt x="57" y="843"/>
                  </a:lnTo>
                  <a:lnTo>
                    <a:pt x="61" y="827"/>
                  </a:lnTo>
                  <a:lnTo>
                    <a:pt x="0" y="817"/>
                  </a:lnTo>
                  <a:lnTo>
                    <a:pt x="139" y="543"/>
                  </a:lnTo>
                  <a:lnTo>
                    <a:pt x="305" y="259"/>
                  </a:lnTo>
                </a:path>
              </a:pathLst>
            </a:custGeom>
            <a:solidFill>
              <a:schemeClr val="bg1"/>
            </a:solidFill>
            <a:ln w="3302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283" name="Freeform 282" descr="Diagonales larges vers le bas"/>
            <p:cNvSpPr>
              <a:spLocks noChangeArrowheads="1"/>
            </p:cNvSpPr>
            <p:nvPr/>
          </p:nvSpPr>
          <p:spPr bwMode="auto">
            <a:xfrm>
              <a:off x="2742629" y="2225675"/>
              <a:ext cx="171450" cy="196850"/>
            </a:xfrm>
            <a:custGeom>
              <a:avLst/>
              <a:gdLst>
                <a:gd name="T0" fmla="*/ 238 w 270"/>
                <a:gd name="T1" fmla="*/ 311 h 312"/>
                <a:gd name="T2" fmla="*/ 202 w 270"/>
                <a:gd name="T3" fmla="*/ 294 h 312"/>
                <a:gd name="T4" fmla="*/ 218 w 270"/>
                <a:gd name="T5" fmla="*/ 253 h 312"/>
                <a:gd name="T6" fmla="*/ 212 w 270"/>
                <a:gd name="T7" fmla="*/ 243 h 312"/>
                <a:gd name="T8" fmla="*/ 186 w 270"/>
                <a:gd name="T9" fmla="*/ 269 h 312"/>
                <a:gd name="T10" fmla="*/ 129 w 270"/>
                <a:gd name="T11" fmla="*/ 284 h 312"/>
                <a:gd name="T12" fmla="*/ 171 w 270"/>
                <a:gd name="T13" fmla="*/ 253 h 312"/>
                <a:gd name="T14" fmla="*/ 129 w 270"/>
                <a:gd name="T15" fmla="*/ 253 h 312"/>
                <a:gd name="T16" fmla="*/ 0 w 270"/>
                <a:gd name="T17" fmla="*/ 243 h 312"/>
                <a:gd name="T18" fmla="*/ 0 w 270"/>
                <a:gd name="T19" fmla="*/ 217 h 312"/>
                <a:gd name="T20" fmla="*/ 36 w 270"/>
                <a:gd name="T21" fmla="*/ 196 h 312"/>
                <a:gd name="T22" fmla="*/ 10 w 270"/>
                <a:gd name="T23" fmla="*/ 186 h 312"/>
                <a:gd name="T24" fmla="*/ 61 w 270"/>
                <a:gd name="T25" fmla="*/ 155 h 312"/>
                <a:gd name="T26" fmla="*/ 61 w 270"/>
                <a:gd name="T27" fmla="*/ 135 h 312"/>
                <a:gd name="T28" fmla="*/ 104 w 270"/>
                <a:gd name="T29" fmla="*/ 88 h 312"/>
                <a:gd name="T30" fmla="*/ 134 w 270"/>
                <a:gd name="T31" fmla="*/ 26 h 312"/>
                <a:gd name="T32" fmla="*/ 186 w 270"/>
                <a:gd name="T33" fmla="*/ 10 h 312"/>
                <a:gd name="T34" fmla="*/ 212 w 270"/>
                <a:gd name="T35" fmla="*/ 0 h 312"/>
                <a:gd name="T36" fmla="*/ 186 w 270"/>
                <a:gd name="T37" fmla="*/ 47 h 312"/>
                <a:gd name="T38" fmla="*/ 118 w 270"/>
                <a:gd name="T39" fmla="*/ 119 h 312"/>
                <a:gd name="T40" fmla="*/ 155 w 270"/>
                <a:gd name="T41" fmla="*/ 104 h 312"/>
                <a:gd name="T42" fmla="*/ 171 w 270"/>
                <a:gd name="T43" fmla="*/ 108 h 312"/>
                <a:gd name="T44" fmla="*/ 155 w 270"/>
                <a:gd name="T45" fmla="*/ 135 h 312"/>
                <a:gd name="T46" fmla="*/ 202 w 270"/>
                <a:gd name="T47" fmla="*/ 135 h 312"/>
                <a:gd name="T48" fmla="*/ 253 w 270"/>
                <a:gd name="T49" fmla="*/ 155 h 312"/>
                <a:gd name="T50" fmla="*/ 238 w 270"/>
                <a:gd name="T51" fmla="*/ 176 h 312"/>
                <a:gd name="T52" fmla="*/ 238 w 270"/>
                <a:gd name="T53" fmla="*/ 202 h 312"/>
                <a:gd name="T54" fmla="*/ 264 w 270"/>
                <a:gd name="T55" fmla="*/ 196 h 312"/>
                <a:gd name="T56" fmla="*/ 269 w 270"/>
                <a:gd name="T57" fmla="*/ 217 h 312"/>
                <a:gd name="T58" fmla="*/ 269 w 270"/>
                <a:gd name="T59" fmla="*/ 243 h 312"/>
                <a:gd name="T60" fmla="*/ 264 w 270"/>
                <a:gd name="T61" fmla="*/ 269 h 312"/>
                <a:gd name="T62" fmla="*/ 238 w 270"/>
                <a:gd name="T63" fmla="*/ 311 h 312"/>
                <a:gd name="T64" fmla="*/ 238 w 270"/>
                <a:gd name="T65" fmla="*/ 311 h 31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70"/>
                <a:gd name="T100" fmla="*/ 0 h 312"/>
                <a:gd name="T101" fmla="*/ 270 w 270"/>
                <a:gd name="T102" fmla="*/ 312 h 31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70" h="312">
                  <a:moveTo>
                    <a:pt x="238" y="311"/>
                  </a:moveTo>
                  <a:lnTo>
                    <a:pt x="202" y="294"/>
                  </a:lnTo>
                  <a:lnTo>
                    <a:pt x="218" y="253"/>
                  </a:lnTo>
                  <a:lnTo>
                    <a:pt x="212" y="243"/>
                  </a:lnTo>
                  <a:lnTo>
                    <a:pt x="186" y="269"/>
                  </a:lnTo>
                  <a:lnTo>
                    <a:pt x="129" y="284"/>
                  </a:lnTo>
                  <a:lnTo>
                    <a:pt x="171" y="253"/>
                  </a:lnTo>
                  <a:lnTo>
                    <a:pt x="129" y="253"/>
                  </a:lnTo>
                  <a:lnTo>
                    <a:pt x="0" y="243"/>
                  </a:lnTo>
                  <a:lnTo>
                    <a:pt x="0" y="217"/>
                  </a:lnTo>
                  <a:lnTo>
                    <a:pt x="36" y="196"/>
                  </a:lnTo>
                  <a:lnTo>
                    <a:pt x="10" y="186"/>
                  </a:lnTo>
                  <a:lnTo>
                    <a:pt x="61" y="155"/>
                  </a:lnTo>
                  <a:lnTo>
                    <a:pt x="61" y="135"/>
                  </a:lnTo>
                  <a:lnTo>
                    <a:pt x="104" y="88"/>
                  </a:lnTo>
                  <a:lnTo>
                    <a:pt x="134" y="26"/>
                  </a:lnTo>
                  <a:lnTo>
                    <a:pt x="186" y="10"/>
                  </a:lnTo>
                  <a:lnTo>
                    <a:pt x="212" y="0"/>
                  </a:lnTo>
                  <a:lnTo>
                    <a:pt x="186" y="47"/>
                  </a:lnTo>
                  <a:lnTo>
                    <a:pt x="118" y="119"/>
                  </a:lnTo>
                  <a:lnTo>
                    <a:pt x="155" y="104"/>
                  </a:lnTo>
                  <a:lnTo>
                    <a:pt x="171" y="108"/>
                  </a:lnTo>
                  <a:lnTo>
                    <a:pt x="155" y="135"/>
                  </a:lnTo>
                  <a:lnTo>
                    <a:pt x="202" y="135"/>
                  </a:lnTo>
                  <a:lnTo>
                    <a:pt x="253" y="155"/>
                  </a:lnTo>
                  <a:lnTo>
                    <a:pt x="238" y="176"/>
                  </a:lnTo>
                  <a:lnTo>
                    <a:pt x="238" y="202"/>
                  </a:lnTo>
                  <a:lnTo>
                    <a:pt x="264" y="196"/>
                  </a:lnTo>
                  <a:lnTo>
                    <a:pt x="269" y="217"/>
                  </a:lnTo>
                  <a:lnTo>
                    <a:pt x="269" y="243"/>
                  </a:lnTo>
                  <a:lnTo>
                    <a:pt x="264" y="269"/>
                  </a:lnTo>
                  <a:lnTo>
                    <a:pt x="238" y="311"/>
                  </a:lnTo>
                </a:path>
              </a:pathLst>
            </a:custGeom>
            <a:solidFill>
              <a:schemeClr val="bg1"/>
            </a:solidFill>
            <a:ln w="3302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284" name="Freeform 283" descr="Diagonales larges vers le bas"/>
            <p:cNvSpPr>
              <a:spLocks noChangeArrowheads="1"/>
            </p:cNvSpPr>
            <p:nvPr/>
          </p:nvSpPr>
          <p:spPr bwMode="auto">
            <a:xfrm>
              <a:off x="929704" y="2168525"/>
              <a:ext cx="1585913" cy="950913"/>
            </a:xfrm>
            <a:custGeom>
              <a:avLst/>
              <a:gdLst>
                <a:gd name="T0" fmla="*/ 1435 w 2498"/>
                <a:gd name="T1" fmla="*/ 135 h 1498"/>
                <a:gd name="T2" fmla="*/ 1492 w 2498"/>
                <a:gd name="T3" fmla="*/ 176 h 1498"/>
                <a:gd name="T4" fmla="*/ 1558 w 2498"/>
                <a:gd name="T5" fmla="*/ 223 h 1498"/>
                <a:gd name="T6" fmla="*/ 1523 w 2498"/>
                <a:gd name="T7" fmla="*/ 274 h 1498"/>
                <a:gd name="T8" fmla="*/ 1668 w 2498"/>
                <a:gd name="T9" fmla="*/ 249 h 1498"/>
                <a:gd name="T10" fmla="*/ 1668 w 2498"/>
                <a:gd name="T11" fmla="*/ 305 h 1498"/>
                <a:gd name="T12" fmla="*/ 1766 w 2498"/>
                <a:gd name="T13" fmla="*/ 325 h 1498"/>
                <a:gd name="T14" fmla="*/ 1735 w 2498"/>
                <a:gd name="T15" fmla="*/ 341 h 1498"/>
                <a:gd name="T16" fmla="*/ 1626 w 2498"/>
                <a:gd name="T17" fmla="*/ 460 h 1498"/>
                <a:gd name="T18" fmla="*/ 1636 w 2498"/>
                <a:gd name="T19" fmla="*/ 600 h 1498"/>
                <a:gd name="T20" fmla="*/ 1683 w 2498"/>
                <a:gd name="T21" fmla="*/ 435 h 1498"/>
                <a:gd name="T22" fmla="*/ 1766 w 2498"/>
                <a:gd name="T23" fmla="*/ 368 h 1498"/>
                <a:gd name="T24" fmla="*/ 1776 w 2498"/>
                <a:gd name="T25" fmla="*/ 502 h 1498"/>
                <a:gd name="T26" fmla="*/ 1828 w 2498"/>
                <a:gd name="T27" fmla="*/ 533 h 1498"/>
                <a:gd name="T28" fmla="*/ 1901 w 2498"/>
                <a:gd name="T29" fmla="*/ 626 h 1498"/>
                <a:gd name="T30" fmla="*/ 1968 w 2498"/>
                <a:gd name="T31" fmla="*/ 533 h 1498"/>
                <a:gd name="T32" fmla="*/ 2169 w 2498"/>
                <a:gd name="T33" fmla="*/ 440 h 1498"/>
                <a:gd name="T34" fmla="*/ 2446 w 2498"/>
                <a:gd name="T35" fmla="*/ 325 h 1498"/>
                <a:gd name="T36" fmla="*/ 2497 w 2498"/>
                <a:gd name="T37" fmla="*/ 450 h 1498"/>
                <a:gd name="T38" fmla="*/ 2345 w 2498"/>
                <a:gd name="T39" fmla="*/ 548 h 1498"/>
                <a:gd name="T40" fmla="*/ 2345 w 2498"/>
                <a:gd name="T41" fmla="*/ 642 h 1498"/>
                <a:gd name="T42" fmla="*/ 2237 w 2498"/>
                <a:gd name="T43" fmla="*/ 678 h 1498"/>
                <a:gd name="T44" fmla="*/ 2144 w 2498"/>
                <a:gd name="T45" fmla="*/ 740 h 1498"/>
                <a:gd name="T46" fmla="*/ 2092 w 2498"/>
                <a:gd name="T47" fmla="*/ 801 h 1498"/>
                <a:gd name="T48" fmla="*/ 2061 w 2498"/>
                <a:gd name="T49" fmla="*/ 750 h 1498"/>
                <a:gd name="T50" fmla="*/ 2036 w 2498"/>
                <a:gd name="T51" fmla="*/ 844 h 1498"/>
                <a:gd name="T52" fmla="*/ 2046 w 2498"/>
                <a:gd name="T53" fmla="*/ 942 h 1498"/>
                <a:gd name="T54" fmla="*/ 2046 w 2498"/>
                <a:gd name="T55" fmla="*/ 952 h 1498"/>
                <a:gd name="T56" fmla="*/ 1926 w 2498"/>
                <a:gd name="T57" fmla="*/ 1050 h 1498"/>
                <a:gd name="T58" fmla="*/ 1766 w 2498"/>
                <a:gd name="T59" fmla="*/ 1279 h 1498"/>
                <a:gd name="T60" fmla="*/ 1735 w 2498"/>
                <a:gd name="T61" fmla="*/ 1497 h 1498"/>
                <a:gd name="T62" fmla="*/ 1678 w 2498"/>
                <a:gd name="T63" fmla="*/ 1351 h 1498"/>
                <a:gd name="T64" fmla="*/ 1584 w 2498"/>
                <a:gd name="T65" fmla="*/ 1267 h 1498"/>
                <a:gd name="T66" fmla="*/ 1408 w 2498"/>
                <a:gd name="T67" fmla="*/ 1226 h 1498"/>
                <a:gd name="T68" fmla="*/ 1367 w 2498"/>
                <a:gd name="T69" fmla="*/ 1283 h 1498"/>
                <a:gd name="T70" fmla="*/ 1134 w 2498"/>
                <a:gd name="T71" fmla="*/ 1283 h 1498"/>
                <a:gd name="T72" fmla="*/ 1014 w 2498"/>
                <a:gd name="T73" fmla="*/ 1438 h 1498"/>
                <a:gd name="T74" fmla="*/ 881 w 2498"/>
                <a:gd name="T75" fmla="*/ 1242 h 1498"/>
                <a:gd name="T76" fmla="*/ 730 w 2498"/>
                <a:gd name="T77" fmla="*/ 1185 h 1498"/>
                <a:gd name="T78" fmla="*/ 472 w 2498"/>
                <a:gd name="T79" fmla="*/ 1128 h 1498"/>
                <a:gd name="T80" fmla="*/ 202 w 2498"/>
                <a:gd name="T81" fmla="*/ 1004 h 1498"/>
                <a:gd name="T82" fmla="*/ 88 w 2498"/>
                <a:gd name="T83" fmla="*/ 885 h 1498"/>
                <a:gd name="T84" fmla="*/ 40 w 2498"/>
                <a:gd name="T85" fmla="*/ 740 h 1498"/>
                <a:gd name="T86" fmla="*/ 9 w 2498"/>
                <a:gd name="T87" fmla="*/ 658 h 1498"/>
                <a:gd name="T88" fmla="*/ 35 w 2498"/>
                <a:gd name="T89" fmla="*/ 409 h 1498"/>
                <a:gd name="T90" fmla="*/ 145 w 2498"/>
                <a:gd name="T91" fmla="*/ 41 h 1498"/>
                <a:gd name="T92" fmla="*/ 227 w 2498"/>
                <a:gd name="T93" fmla="*/ 108 h 1498"/>
                <a:gd name="T94" fmla="*/ 1372 w 2498"/>
                <a:gd name="T95" fmla="*/ 114 h 149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498"/>
                <a:gd name="T145" fmla="*/ 0 h 1498"/>
                <a:gd name="T146" fmla="*/ 2498 w 2498"/>
                <a:gd name="T147" fmla="*/ 1498 h 149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498" h="1498">
                  <a:moveTo>
                    <a:pt x="1372" y="114"/>
                  </a:moveTo>
                  <a:lnTo>
                    <a:pt x="1408" y="72"/>
                  </a:lnTo>
                  <a:lnTo>
                    <a:pt x="1435" y="88"/>
                  </a:lnTo>
                  <a:lnTo>
                    <a:pt x="1435" y="135"/>
                  </a:lnTo>
                  <a:lnTo>
                    <a:pt x="1398" y="135"/>
                  </a:lnTo>
                  <a:lnTo>
                    <a:pt x="1460" y="155"/>
                  </a:lnTo>
                  <a:lnTo>
                    <a:pt x="1460" y="135"/>
                  </a:lnTo>
                  <a:lnTo>
                    <a:pt x="1492" y="176"/>
                  </a:lnTo>
                  <a:lnTo>
                    <a:pt x="1507" y="192"/>
                  </a:lnTo>
                  <a:lnTo>
                    <a:pt x="1568" y="196"/>
                  </a:lnTo>
                  <a:lnTo>
                    <a:pt x="1615" y="207"/>
                  </a:lnTo>
                  <a:lnTo>
                    <a:pt x="1558" y="223"/>
                  </a:lnTo>
                  <a:lnTo>
                    <a:pt x="1517" y="249"/>
                  </a:lnTo>
                  <a:lnTo>
                    <a:pt x="1476" y="284"/>
                  </a:lnTo>
                  <a:lnTo>
                    <a:pt x="1492" y="284"/>
                  </a:lnTo>
                  <a:lnTo>
                    <a:pt x="1523" y="274"/>
                  </a:lnTo>
                  <a:lnTo>
                    <a:pt x="1517" y="290"/>
                  </a:lnTo>
                  <a:lnTo>
                    <a:pt x="1600" y="284"/>
                  </a:lnTo>
                  <a:lnTo>
                    <a:pt x="1652" y="249"/>
                  </a:lnTo>
                  <a:lnTo>
                    <a:pt x="1668" y="249"/>
                  </a:lnTo>
                  <a:lnTo>
                    <a:pt x="1641" y="264"/>
                  </a:lnTo>
                  <a:lnTo>
                    <a:pt x="1626" y="290"/>
                  </a:lnTo>
                  <a:lnTo>
                    <a:pt x="1656" y="290"/>
                  </a:lnTo>
                  <a:lnTo>
                    <a:pt x="1668" y="305"/>
                  </a:lnTo>
                  <a:lnTo>
                    <a:pt x="1693" y="315"/>
                  </a:lnTo>
                  <a:lnTo>
                    <a:pt x="1719" y="305"/>
                  </a:lnTo>
                  <a:lnTo>
                    <a:pt x="1766" y="300"/>
                  </a:lnTo>
                  <a:lnTo>
                    <a:pt x="1766" y="325"/>
                  </a:lnTo>
                  <a:lnTo>
                    <a:pt x="1791" y="331"/>
                  </a:lnTo>
                  <a:lnTo>
                    <a:pt x="1803" y="352"/>
                  </a:lnTo>
                  <a:lnTo>
                    <a:pt x="1776" y="352"/>
                  </a:lnTo>
                  <a:lnTo>
                    <a:pt x="1735" y="341"/>
                  </a:lnTo>
                  <a:lnTo>
                    <a:pt x="1683" y="357"/>
                  </a:lnTo>
                  <a:lnTo>
                    <a:pt x="1615" y="425"/>
                  </a:lnTo>
                  <a:lnTo>
                    <a:pt x="1668" y="382"/>
                  </a:lnTo>
                  <a:lnTo>
                    <a:pt x="1626" y="460"/>
                  </a:lnTo>
                  <a:lnTo>
                    <a:pt x="1611" y="507"/>
                  </a:lnTo>
                  <a:lnTo>
                    <a:pt x="1600" y="558"/>
                  </a:lnTo>
                  <a:lnTo>
                    <a:pt x="1600" y="600"/>
                  </a:lnTo>
                  <a:lnTo>
                    <a:pt x="1636" y="600"/>
                  </a:lnTo>
                  <a:lnTo>
                    <a:pt x="1656" y="570"/>
                  </a:lnTo>
                  <a:lnTo>
                    <a:pt x="1656" y="517"/>
                  </a:lnTo>
                  <a:lnTo>
                    <a:pt x="1668" y="476"/>
                  </a:lnTo>
                  <a:lnTo>
                    <a:pt x="1683" y="435"/>
                  </a:lnTo>
                  <a:lnTo>
                    <a:pt x="1719" y="409"/>
                  </a:lnTo>
                  <a:lnTo>
                    <a:pt x="1735" y="398"/>
                  </a:lnTo>
                  <a:lnTo>
                    <a:pt x="1750" y="372"/>
                  </a:lnTo>
                  <a:lnTo>
                    <a:pt x="1766" y="368"/>
                  </a:lnTo>
                  <a:lnTo>
                    <a:pt x="1817" y="398"/>
                  </a:lnTo>
                  <a:lnTo>
                    <a:pt x="1817" y="435"/>
                  </a:lnTo>
                  <a:lnTo>
                    <a:pt x="1791" y="466"/>
                  </a:lnTo>
                  <a:lnTo>
                    <a:pt x="1776" y="502"/>
                  </a:lnTo>
                  <a:lnTo>
                    <a:pt x="1791" y="482"/>
                  </a:lnTo>
                  <a:lnTo>
                    <a:pt x="1828" y="476"/>
                  </a:lnTo>
                  <a:lnTo>
                    <a:pt x="1828" y="502"/>
                  </a:lnTo>
                  <a:lnTo>
                    <a:pt x="1828" y="533"/>
                  </a:lnTo>
                  <a:lnTo>
                    <a:pt x="1803" y="570"/>
                  </a:lnTo>
                  <a:lnTo>
                    <a:pt x="1766" y="611"/>
                  </a:lnTo>
                  <a:lnTo>
                    <a:pt x="1828" y="626"/>
                  </a:lnTo>
                  <a:lnTo>
                    <a:pt x="1901" y="626"/>
                  </a:lnTo>
                  <a:lnTo>
                    <a:pt x="1952" y="600"/>
                  </a:lnTo>
                  <a:lnTo>
                    <a:pt x="1983" y="574"/>
                  </a:lnTo>
                  <a:lnTo>
                    <a:pt x="1978" y="548"/>
                  </a:lnTo>
                  <a:lnTo>
                    <a:pt x="1968" y="533"/>
                  </a:lnTo>
                  <a:lnTo>
                    <a:pt x="2046" y="533"/>
                  </a:lnTo>
                  <a:lnTo>
                    <a:pt x="2077" y="523"/>
                  </a:lnTo>
                  <a:lnTo>
                    <a:pt x="2144" y="492"/>
                  </a:lnTo>
                  <a:lnTo>
                    <a:pt x="2169" y="440"/>
                  </a:lnTo>
                  <a:lnTo>
                    <a:pt x="2310" y="440"/>
                  </a:lnTo>
                  <a:lnTo>
                    <a:pt x="2335" y="435"/>
                  </a:lnTo>
                  <a:lnTo>
                    <a:pt x="2439" y="305"/>
                  </a:lnTo>
                  <a:lnTo>
                    <a:pt x="2446" y="325"/>
                  </a:lnTo>
                  <a:lnTo>
                    <a:pt x="2481" y="315"/>
                  </a:lnTo>
                  <a:lnTo>
                    <a:pt x="2497" y="331"/>
                  </a:lnTo>
                  <a:lnTo>
                    <a:pt x="2471" y="409"/>
                  </a:lnTo>
                  <a:lnTo>
                    <a:pt x="2497" y="450"/>
                  </a:lnTo>
                  <a:lnTo>
                    <a:pt x="2487" y="482"/>
                  </a:lnTo>
                  <a:lnTo>
                    <a:pt x="2429" y="482"/>
                  </a:lnTo>
                  <a:lnTo>
                    <a:pt x="2398" y="517"/>
                  </a:lnTo>
                  <a:lnTo>
                    <a:pt x="2345" y="548"/>
                  </a:lnTo>
                  <a:lnTo>
                    <a:pt x="2310" y="600"/>
                  </a:lnTo>
                  <a:lnTo>
                    <a:pt x="2320" y="626"/>
                  </a:lnTo>
                  <a:lnTo>
                    <a:pt x="2345" y="626"/>
                  </a:lnTo>
                  <a:lnTo>
                    <a:pt x="2345" y="642"/>
                  </a:lnTo>
                  <a:lnTo>
                    <a:pt x="2289" y="652"/>
                  </a:lnTo>
                  <a:lnTo>
                    <a:pt x="2242" y="658"/>
                  </a:lnTo>
                  <a:lnTo>
                    <a:pt x="2180" y="678"/>
                  </a:lnTo>
                  <a:lnTo>
                    <a:pt x="2237" y="678"/>
                  </a:lnTo>
                  <a:lnTo>
                    <a:pt x="2180" y="693"/>
                  </a:lnTo>
                  <a:lnTo>
                    <a:pt x="2154" y="699"/>
                  </a:lnTo>
                  <a:lnTo>
                    <a:pt x="2159" y="709"/>
                  </a:lnTo>
                  <a:lnTo>
                    <a:pt x="2144" y="740"/>
                  </a:lnTo>
                  <a:lnTo>
                    <a:pt x="2112" y="787"/>
                  </a:lnTo>
                  <a:lnTo>
                    <a:pt x="2087" y="760"/>
                  </a:lnTo>
                  <a:lnTo>
                    <a:pt x="2087" y="776"/>
                  </a:lnTo>
                  <a:lnTo>
                    <a:pt x="2092" y="801"/>
                  </a:lnTo>
                  <a:lnTo>
                    <a:pt x="2061" y="848"/>
                  </a:lnTo>
                  <a:lnTo>
                    <a:pt x="2051" y="807"/>
                  </a:lnTo>
                  <a:lnTo>
                    <a:pt x="2046" y="787"/>
                  </a:lnTo>
                  <a:lnTo>
                    <a:pt x="2061" y="750"/>
                  </a:lnTo>
                  <a:lnTo>
                    <a:pt x="2036" y="760"/>
                  </a:lnTo>
                  <a:lnTo>
                    <a:pt x="2024" y="817"/>
                  </a:lnTo>
                  <a:lnTo>
                    <a:pt x="1993" y="807"/>
                  </a:lnTo>
                  <a:lnTo>
                    <a:pt x="2036" y="844"/>
                  </a:lnTo>
                  <a:lnTo>
                    <a:pt x="2024" y="859"/>
                  </a:lnTo>
                  <a:lnTo>
                    <a:pt x="2020" y="895"/>
                  </a:lnTo>
                  <a:lnTo>
                    <a:pt x="2046" y="901"/>
                  </a:lnTo>
                  <a:lnTo>
                    <a:pt x="2046" y="942"/>
                  </a:lnTo>
                  <a:lnTo>
                    <a:pt x="2036" y="916"/>
                  </a:lnTo>
                  <a:lnTo>
                    <a:pt x="2024" y="936"/>
                  </a:lnTo>
                  <a:lnTo>
                    <a:pt x="2004" y="942"/>
                  </a:lnTo>
                  <a:lnTo>
                    <a:pt x="2046" y="952"/>
                  </a:lnTo>
                  <a:lnTo>
                    <a:pt x="2024" y="983"/>
                  </a:lnTo>
                  <a:lnTo>
                    <a:pt x="1993" y="978"/>
                  </a:lnTo>
                  <a:lnTo>
                    <a:pt x="2009" y="1004"/>
                  </a:lnTo>
                  <a:lnTo>
                    <a:pt x="1926" y="1050"/>
                  </a:lnTo>
                  <a:lnTo>
                    <a:pt x="1869" y="1087"/>
                  </a:lnTo>
                  <a:lnTo>
                    <a:pt x="1807" y="1128"/>
                  </a:lnTo>
                  <a:lnTo>
                    <a:pt x="1760" y="1195"/>
                  </a:lnTo>
                  <a:lnTo>
                    <a:pt x="1766" y="1279"/>
                  </a:lnTo>
                  <a:lnTo>
                    <a:pt x="1776" y="1351"/>
                  </a:lnTo>
                  <a:lnTo>
                    <a:pt x="1791" y="1412"/>
                  </a:lnTo>
                  <a:lnTo>
                    <a:pt x="1766" y="1497"/>
                  </a:lnTo>
                  <a:lnTo>
                    <a:pt x="1735" y="1497"/>
                  </a:lnTo>
                  <a:lnTo>
                    <a:pt x="1709" y="1459"/>
                  </a:lnTo>
                  <a:lnTo>
                    <a:pt x="1693" y="1402"/>
                  </a:lnTo>
                  <a:lnTo>
                    <a:pt x="1693" y="1361"/>
                  </a:lnTo>
                  <a:lnTo>
                    <a:pt x="1678" y="1351"/>
                  </a:lnTo>
                  <a:lnTo>
                    <a:pt x="1683" y="1320"/>
                  </a:lnTo>
                  <a:lnTo>
                    <a:pt x="1668" y="1279"/>
                  </a:lnTo>
                  <a:lnTo>
                    <a:pt x="1636" y="1242"/>
                  </a:lnTo>
                  <a:lnTo>
                    <a:pt x="1584" y="1267"/>
                  </a:lnTo>
                  <a:lnTo>
                    <a:pt x="1548" y="1226"/>
                  </a:lnTo>
                  <a:lnTo>
                    <a:pt x="1480" y="1226"/>
                  </a:lnTo>
                  <a:lnTo>
                    <a:pt x="1466" y="1222"/>
                  </a:lnTo>
                  <a:lnTo>
                    <a:pt x="1408" y="1226"/>
                  </a:lnTo>
                  <a:lnTo>
                    <a:pt x="1357" y="1226"/>
                  </a:lnTo>
                  <a:lnTo>
                    <a:pt x="1398" y="1252"/>
                  </a:lnTo>
                  <a:lnTo>
                    <a:pt x="1408" y="1279"/>
                  </a:lnTo>
                  <a:lnTo>
                    <a:pt x="1367" y="1283"/>
                  </a:lnTo>
                  <a:lnTo>
                    <a:pt x="1305" y="1263"/>
                  </a:lnTo>
                  <a:lnTo>
                    <a:pt x="1243" y="1252"/>
                  </a:lnTo>
                  <a:lnTo>
                    <a:pt x="1181" y="1252"/>
                  </a:lnTo>
                  <a:lnTo>
                    <a:pt x="1134" y="1283"/>
                  </a:lnTo>
                  <a:lnTo>
                    <a:pt x="1071" y="1309"/>
                  </a:lnTo>
                  <a:lnTo>
                    <a:pt x="1026" y="1361"/>
                  </a:lnTo>
                  <a:lnTo>
                    <a:pt x="1030" y="1428"/>
                  </a:lnTo>
                  <a:lnTo>
                    <a:pt x="1014" y="1438"/>
                  </a:lnTo>
                  <a:lnTo>
                    <a:pt x="948" y="1402"/>
                  </a:lnTo>
                  <a:lnTo>
                    <a:pt x="937" y="1351"/>
                  </a:lnTo>
                  <a:lnTo>
                    <a:pt x="916" y="1320"/>
                  </a:lnTo>
                  <a:lnTo>
                    <a:pt x="881" y="1242"/>
                  </a:lnTo>
                  <a:lnTo>
                    <a:pt x="838" y="1226"/>
                  </a:lnTo>
                  <a:lnTo>
                    <a:pt x="797" y="1267"/>
                  </a:lnTo>
                  <a:lnTo>
                    <a:pt x="740" y="1236"/>
                  </a:lnTo>
                  <a:lnTo>
                    <a:pt x="730" y="1185"/>
                  </a:lnTo>
                  <a:lnTo>
                    <a:pt x="673" y="1112"/>
                  </a:lnTo>
                  <a:lnTo>
                    <a:pt x="595" y="1112"/>
                  </a:lnTo>
                  <a:lnTo>
                    <a:pt x="595" y="1134"/>
                  </a:lnTo>
                  <a:lnTo>
                    <a:pt x="472" y="1128"/>
                  </a:lnTo>
                  <a:lnTo>
                    <a:pt x="311" y="1061"/>
                  </a:lnTo>
                  <a:lnTo>
                    <a:pt x="311" y="1046"/>
                  </a:lnTo>
                  <a:lnTo>
                    <a:pt x="212" y="1050"/>
                  </a:lnTo>
                  <a:lnTo>
                    <a:pt x="202" y="1004"/>
                  </a:lnTo>
                  <a:lnTo>
                    <a:pt x="171" y="968"/>
                  </a:lnTo>
                  <a:lnTo>
                    <a:pt x="135" y="942"/>
                  </a:lnTo>
                  <a:lnTo>
                    <a:pt x="88" y="936"/>
                  </a:lnTo>
                  <a:lnTo>
                    <a:pt x="88" y="885"/>
                  </a:lnTo>
                  <a:lnTo>
                    <a:pt x="50" y="817"/>
                  </a:lnTo>
                  <a:lnTo>
                    <a:pt x="62" y="791"/>
                  </a:lnTo>
                  <a:lnTo>
                    <a:pt x="40" y="776"/>
                  </a:lnTo>
                  <a:lnTo>
                    <a:pt x="40" y="740"/>
                  </a:lnTo>
                  <a:lnTo>
                    <a:pt x="62" y="750"/>
                  </a:lnTo>
                  <a:lnTo>
                    <a:pt x="50" y="709"/>
                  </a:lnTo>
                  <a:lnTo>
                    <a:pt x="25" y="719"/>
                  </a:lnTo>
                  <a:lnTo>
                    <a:pt x="9" y="658"/>
                  </a:lnTo>
                  <a:lnTo>
                    <a:pt x="9" y="600"/>
                  </a:lnTo>
                  <a:lnTo>
                    <a:pt x="0" y="574"/>
                  </a:lnTo>
                  <a:lnTo>
                    <a:pt x="25" y="502"/>
                  </a:lnTo>
                  <a:lnTo>
                    <a:pt x="35" y="409"/>
                  </a:lnTo>
                  <a:lnTo>
                    <a:pt x="88" y="305"/>
                  </a:lnTo>
                  <a:lnTo>
                    <a:pt x="119" y="217"/>
                  </a:lnTo>
                  <a:lnTo>
                    <a:pt x="135" y="150"/>
                  </a:lnTo>
                  <a:lnTo>
                    <a:pt x="145" y="41"/>
                  </a:lnTo>
                  <a:lnTo>
                    <a:pt x="202" y="67"/>
                  </a:lnTo>
                  <a:lnTo>
                    <a:pt x="202" y="98"/>
                  </a:lnTo>
                  <a:lnTo>
                    <a:pt x="196" y="135"/>
                  </a:lnTo>
                  <a:lnTo>
                    <a:pt x="227" y="108"/>
                  </a:lnTo>
                  <a:lnTo>
                    <a:pt x="237" y="31"/>
                  </a:lnTo>
                  <a:lnTo>
                    <a:pt x="227" y="0"/>
                  </a:lnTo>
                  <a:lnTo>
                    <a:pt x="1372" y="114"/>
                  </a:lnTo>
                </a:path>
              </a:pathLst>
            </a:custGeom>
            <a:solidFill>
              <a:schemeClr val="bg1"/>
            </a:solidFill>
            <a:ln w="324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285" name="Freeform 284" descr="Diagonales larges vers le bas"/>
            <p:cNvSpPr>
              <a:spLocks noChangeArrowheads="1"/>
            </p:cNvSpPr>
            <p:nvPr/>
          </p:nvSpPr>
          <p:spPr bwMode="auto">
            <a:xfrm>
              <a:off x="7424167" y="4216400"/>
              <a:ext cx="1122362" cy="1016000"/>
            </a:xfrm>
            <a:custGeom>
              <a:avLst/>
              <a:gdLst>
                <a:gd name="T0" fmla="*/ 1274 w 1768"/>
                <a:gd name="T1" fmla="*/ 1532 h 1601"/>
                <a:gd name="T2" fmla="*/ 1233 w 1768"/>
                <a:gd name="T3" fmla="*/ 1522 h 1601"/>
                <a:gd name="T4" fmla="*/ 1129 w 1768"/>
                <a:gd name="T5" fmla="*/ 1542 h 1601"/>
                <a:gd name="T6" fmla="*/ 1057 w 1768"/>
                <a:gd name="T7" fmla="*/ 1491 h 1601"/>
                <a:gd name="T8" fmla="*/ 1047 w 1768"/>
                <a:gd name="T9" fmla="*/ 1346 h 1601"/>
                <a:gd name="T10" fmla="*/ 1020 w 1768"/>
                <a:gd name="T11" fmla="*/ 1305 h 1601"/>
                <a:gd name="T12" fmla="*/ 948 w 1768"/>
                <a:gd name="T13" fmla="*/ 1325 h 1601"/>
                <a:gd name="T14" fmla="*/ 1016 w 1768"/>
                <a:gd name="T15" fmla="*/ 1206 h 1601"/>
                <a:gd name="T16" fmla="*/ 979 w 1768"/>
                <a:gd name="T17" fmla="*/ 1222 h 1601"/>
                <a:gd name="T18" fmla="*/ 896 w 1768"/>
                <a:gd name="T19" fmla="*/ 1299 h 1601"/>
                <a:gd name="T20" fmla="*/ 871 w 1768"/>
                <a:gd name="T21" fmla="*/ 1195 h 1601"/>
                <a:gd name="T22" fmla="*/ 855 w 1768"/>
                <a:gd name="T23" fmla="*/ 1138 h 1601"/>
                <a:gd name="T24" fmla="*/ 746 w 1768"/>
                <a:gd name="T25" fmla="*/ 1082 h 1601"/>
                <a:gd name="T26" fmla="*/ 446 w 1768"/>
                <a:gd name="T27" fmla="*/ 1138 h 1601"/>
                <a:gd name="T28" fmla="*/ 362 w 1768"/>
                <a:gd name="T29" fmla="*/ 1206 h 1601"/>
                <a:gd name="T30" fmla="*/ 233 w 1768"/>
                <a:gd name="T31" fmla="*/ 1195 h 1601"/>
                <a:gd name="T32" fmla="*/ 104 w 1768"/>
                <a:gd name="T33" fmla="*/ 1258 h 1601"/>
                <a:gd name="T34" fmla="*/ 9 w 1768"/>
                <a:gd name="T35" fmla="*/ 1175 h 1601"/>
                <a:gd name="T36" fmla="*/ 68 w 1768"/>
                <a:gd name="T37" fmla="*/ 1082 h 1601"/>
                <a:gd name="T38" fmla="*/ 25 w 1768"/>
                <a:gd name="T39" fmla="*/ 870 h 1601"/>
                <a:gd name="T40" fmla="*/ 16 w 1768"/>
                <a:gd name="T41" fmla="*/ 782 h 1601"/>
                <a:gd name="T42" fmla="*/ 25 w 1768"/>
                <a:gd name="T43" fmla="*/ 756 h 1601"/>
                <a:gd name="T44" fmla="*/ 25 w 1768"/>
                <a:gd name="T45" fmla="*/ 662 h 1601"/>
                <a:gd name="T46" fmla="*/ 78 w 1768"/>
                <a:gd name="T47" fmla="*/ 529 h 1601"/>
                <a:gd name="T48" fmla="*/ 151 w 1768"/>
                <a:gd name="T49" fmla="*/ 502 h 1601"/>
                <a:gd name="T50" fmla="*/ 301 w 1768"/>
                <a:gd name="T51" fmla="*/ 456 h 1601"/>
                <a:gd name="T52" fmla="*/ 450 w 1768"/>
                <a:gd name="T53" fmla="*/ 347 h 1601"/>
                <a:gd name="T54" fmla="*/ 503 w 1768"/>
                <a:gd name="T55" fmla="*/ 284 h 1601"/>
                <a:gd name="T56" fmla="*/ 518 w 1768"/>
                <a:gd name="T57" fmla="*/ 259 h 1601"/>
                <a:gd name="T58" fmla="*/ 570 w 1768"/>
                <a:gd name="T59" fmla="*/ 269 h 1601"/>
                <a:gd name="T60" fmla="*/ 585 w 1768"/>
                <a:gd name="T61" fmla="*/ 227 h 1601"/>
                <a:gd name="T62" fmla="*/ 622 w 1768"/>
                <a:gd name="T63" fmla="*/ 171 h 1601"/>
                <a:gd name="T64" fmla="*/ 689 w 1768"/>
                <a:gd name="T65" fmla="*/ 135 h 1601"/>
                <a:gd name="T66" fmla="*/ 746 w 1768"/>
                <a:gd name="T67" fmla="*/ 196 h 1601"/>
                <a:gd name="T68" fmla="*/ 798 w 1768"/>
                <a:gd name="T69" fmla="*/ 202 h 1601"/>
                <a:gd name="T70" fmla="*/ 828 w 1768"/>
                <a:gd name="T71" fmla="*/ 129 h 1601"/>
                <a:gd name="T72" fmla="*/ 871 w 1768"/>
                <a:gd name="T73" fmla="*/ 67 h 1601"/>
                <a:gd name="T74" fmla="*/ 912 w 1768"/>
                <a:gd name="T75" fmla="*/ 21 h 1601"/>
                <a:gd name="T76" fmla="*/ 1000 w 1768"/>
                <a:gd name="T77" fmla="*/ 51 h 1601"/>
                <a:gd name="T78" fmla="*/ 1088 w 1768"/>
                <a:gd name="T79" fmla="*/ 67 h 1601"/>
                <a:gd name="T80" fmla="*/ 1124 w 1768"/>
                <a:gd name="T81" fmla="*/ 67 h 1601"/>
                <a:gd name="T82" fmla="*/ 1108 w 1768"/>
                <a:gd name="T83" fmla="*/ 108 h 1601"/>
                <a:gd name="T84" fmla="*/ 1057 w 1768"/>
                <a:gd name="T85" fmla="*/ 202 h 1601"/>
                <a:gd name="T86" fmla="*/ 1155 w 1768"/>
                <a:gd name="T87" fmla="*/ 295 h 1601"/>
                <a:gd name="T88" fmla="*/ 1280 w 1768"/>
                <a:gd name="T89" fmla="*/ 337 h 1601"/>
                <a:gd name="T90" fmla="*/ 1331 w 1768"/>
                <a:gd name="T91" fmla="*/ 119 h 1601"/>
                <a:gd name="T92" fmla="*/ 1368 w 1768"/>
                <a:gd name="T93" fmla="*/ 21 h 1601"/>
                <a:gd name="T94" fmla="*/ 1409 w 1768"/>
                <a:gd name="T95" fmla="*/ 62 h 1601"/>
                <a:gd name="T96" fmla="*/ 1425 w 1768"/>
                <a:gd name="T97" fmla="*/ 151 h 1601"/>
                <a:gd name="T98" fmla="*/ 1492 w 1768"/>
                <a:gd name="T99" fmla="*/ 212 h 1601"/>
                <a:gd name="T100" fmla="*/ 1517 w 1768"/>
                <a:gd name="T101" fmla="*/ 378 h 1601"/>
                <a:gd name="T102" fmla="*/ 1574 w 1768"/>
                <a:gd name="T103" fmla="*/ 460 h 1601"/>
                <a:gd name="T104" fmla="*/ 1605 w 1768"/>
                <a:gd name="T105" fmla="*/ 513 h 1601"/>
                <a:gd name="T106" fmla="*/ 1658 w 1768"/>
                <a:gd name="T107" fmla="*/ 621 h 1601"/>
                <a:gd name="T108" fmla="*/ 1693 w 1768"/>
                <a:gd name="T109" fmla="*/ 662 h 1601"/>
                <a:gd name="T110" fmla="*/ 1735 w 1768"/>
                <a:gd name="T111" fmla="*/ 740 h 1601"/>
                <a:gd name="T112" fmla="*/ 1751 w 1768"/>
                <a:gd name="T113" fmla="*/ 895 h 1601"/>
                <a:gd name="T114" fmla="*/ 1668 w 1768"/>
                <a:gd name="T115" fmla="*/ 1175 h 1601"/>
                <a:gd name="T116" fmla="*/ 1601 w 1768"/>
                <a:gd name="T117" fmla="*/ 1283 h 1601"/>
                <a:gd name="T118" fmla="*/ 1440 w 1768"/>
                <a:gd name="T119" fmla="*/ 1522 h 1601"/>
                <a:gd name="T120" fmla="*/ 1300 w 1768"/>
                <a:gd name="T121" fmla="*/ 1600 h 160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768"/>
                <a:gd name="T184" fmla="*/ 0 h 1601"/>
                <a:gd name="T185" fmla="*/ 1768 w 1768"/>
                <a:gd name="T186" fmla="*/ 1601 h 160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768" h="1601">
                  <a:moveTo>
                    <a:pt x="1300" y="1600"/>
                  </a:moveTo>
                  <a:lnTo>
                    <a:pt x="1280" y="1570"/>
                  </a:lnTo>
                  <a:lnTo>
                    <a:pt x="1274" y="1558"/>
                  </a:lnTo>
                  <a:lnTo>
                    <a:pt x="1274" y="1548"/>
                  </a:lnTo>
                  <a:lnTo>
                    <a:pt x="1274" y="1532"/>
                  </a:lnTo>
                  <a:lnTo>
                    <a:pt x="1249" y="1548"/>
                  </a:lnTo>
                  <a:lnTo>
                    <a:pt x="1239" y="1548"/>
                  </a:lnTo>
                  <a:lnTo>
                    <a:pt x="1259" y="1532"/>
                  </a:lnTo>
                  <a:lnTo>
                    <a:pt x="1259" y="1516"/>
                  </a:lnTo>
                  <a:lnTo>
                    <a:pt x="1233" y="1522"/>
                  </a:lnTo>
                  <a:lnTo>
                    <a:pt x="1239" y="1522"/>
                  </a:lnTo>
                  <a:lnTo>
                    <a:pt x="1239" y="1542"/>
                  </a:lnTo>
                  <a:lnTo>
                    <a:pt x="1181" y="1574"/>
                  </a:lnTo>
                  <a:lnTo>
                    <a:pt x="1155" y="1548"/>
                  </a:lnTo>
                  <a:lnTo>
                    <a:pt x="1129" y="1542"/>
                  </a:lnTo>
                  <a:lnTo>
                    <a:pt x="1114" y="1522"/>
                  </a:lnTo>
                  <a:lnTo>
                    <a:pt x="1108" y="1532"/>
                  </a:lnTo>
                  <a:lnTo>
                    <a:pt x="1082" y="1516"/>
                  </a:lnTo>
                  <a:lnTo>
                    <a:pt x="1062" y="1506"/>
                  </a:lnTo>
                  <a:lnTo>
                    <a:pt x="1057" y="1491"/>
                  </a:lnTo>
                  <a:lnTo>
                    <a:pt x="1041" y="1465"/>
                  </a:lnTo>
                  <a:lnTo>
                    <a:pt x="1041" y="1439"/>
                  </a:lnTo>
                  <a:lnTo>
                    <a:pt x="1057" y="1408"/>
                  </a:lnTo>
                  <a:lnTo>
                    <a:pt x="1031" y="1356"/>
                  </a:lnTo>
                  <a:lnTo>
                    <a:pt x="1047" y="1346"/>
                  </a:lnTo>
                  <a:lnTo>
                    <a:pt x="1047" y="1340"/>
                  </a:lnTo>
                  <a:lnTo>
                    <a:pt x="1020" y="1340"/>
                  </a:lnTo>
                  <a:lnTo>
                    <a:pt x="1000" y="1346"/>
                  </a:lnTo>
                  <a:lnTo>
                    <a:pt x="1016" y="1330"/>
                  </a:lnTo>
                  <a:lnTo>
                    <a:pt x="1020" y="1305"/>
                  </a:lnTo>
                  <a:lnTo>
                    <a:pt x="1016" y="1258"/>
                  </a:lnTo>
                  <a:lnTo>
                    <a:pt x="1000" y="1273"/>
                  </a:lnTo>
                  <a:lnTo>
                    <a:pt x="979" y="1315"/>
                  </a:lnTo>
                  <a:lnTo>
                    <a:pt x="963" y="1315"/>
                  </a:lnTo>
                  <a:lnTo>
                    <a:pt x="948" y="1325"/>
                  </a:lnTo>
                  <a:lnTo>
                    <a:pt x="953" y="1305"/>
                  </a:lnTo>
                  <a:lnTo>
                    <a:pt x="974" y="1305"/>
                  </a:lnTo>
                  <a:lnTo>
                    <a:pt x="979" y="1263"/>
                  </a:lnTo>
                  <a:lnTo>
                    <a:pt x="1004" y="1232"/>
                  </a:lnTo>
                  <a:lnTo>
                    <a:pt x="1016" y="1206"/>
                  </a:lnTo>
                  <a:lnTo>
                    <a:pt x="1020" y="1195"/>
                  </a:lnTo>
                  <a:lnTo>
                    <a:pt x="1020" y="1154"/>
                  </a:lnTo>
                  <a:lnTo>
                    <a:pt x="1016" y="1191"/>
                  </a:lnTo>
                  <a:lnTo>
                    <a:pt x="1004" y="1191"/>
                  </a:lnTo>
                  <a:lnTo>
                    <a:pt x="979" y="1222"/>
                  </a:lnTo>
                  <a:lnTo>
                    <a:pt x="953" y="1237"/>
                  </a:lnTo>
                  <a:lnTo>
                    <a:pt x="922" y="1263"/>
                  </a:lnTo>
                  <a:lnTo>
                    <a:pt x="906" y="1283"/>
                  </a:lnTo>
                  <a:lnTo>
                    <a:pt x="912" y="1299"/>
                  </a:lnTo>
                  <a:lnTo>
                    <a:pt x="896" y="1299"/>
                  </a:lnTo>
                  <a:lnTo>
                    <a:pt x="891" y="1283"/>
                  </a:lnTo>
                  <a:lnTo>
                    <a:pt x="891" y="1273"/>
                  </a:lnTo>
                  <a:lnTo>
                    <a:pt x="891" y="1248"/>
                  </a:lnTo>
                  <a:lnTo>
                    <a:pt x="881" y="1222"/>
                  </a:lnTo>
                  <a:lnTo>
                    <a:pt x="871" y="1195"/>
                  </a:lnTo>
                  <a:lnTo>
                    <a:pt x="855" y="1191"/>
                  </a:lnTo>
                  <a:lnTo>
                    <a:pt x="855" y="1164"/>
                  </a:lnTo>
                  <a:lnTo>
                    <a:pt x="865" y="1154"/>
                  </a:lnTo>
                  <a:lnTo>
                    <a:pt x="844" y="1150"/>
                  </a:lnTo>
                  <a:lnTo>
                    <a:pt x="855" y="1138"/>
                  </a:lnTo>
                  <a:lnTo>
                    <a:pt x="839" y="1123"/>
                  </a:lnTo>
                  <a:lnTo>
                    <a:pt x="824" y="1128"/>
                  </a:lnTo>
                  <a:lnTo>
                    <a:pt x="803" y="1113"/>
                  </a:lnTo>
                  <a:lnTo>
                    <a:pt x="787" y="1113"/>
                  </a:lnTo>
                  <a:lnTo>
                    <a:pt x="746" y="1082"/>
                  </a:lnTo>
                  <a:lnTo>
                    <a:pt x="705" y="1087"/>
                  </a:lnTo>
                  <a:lnTo>
                    <a:pt x="627" y="1097"/>
                  </a:lnTo>
                  <a:lnTo>
                    <a:pt x="554" y="1123"/>
                  </a:lnTo>
                  <a:lnTo>
                    <a:pt x="513" y="1113"/>
                  </a:lnTo>
                  <a:lnTo>
                    <a:pt x="446" y="1138"/>
                  </a:lnTo>
                  <a:lnTo>
                    <a:pt x="419" y="1154"/>
                  </a:lnTo>
                  <a:lnTo>
                    <a:pt x="405" y="1180"/>
                  </a:lnTo>
                  <a:lnTo>
                    <a:pt x="394" y="1195"/>
                  </a:lnTo>
                  <a:lnTo>
                    <a:pt x="368" y="1206"/>
                  </a:lnTo>
                  <a:lnTo>
                    <a:pt x="362" y="1206"/>
                  </a:lnTo>
                  <a:lnTo>
                    <a:pt x="337" y="1206"/>
                  </a:lnTo>
                  <a:lnTo>
                    <a:pt x="321" y="1216"/>
                  </a:lnTo>
                  <a:lnTo>
                    <a:pt x="311" y="1195"/>
                  </a:lnTo>
                  <a:lnTo>
                    <a:pt x="259" y="1191"/>
                  </a:lnTo>
                  <a:lnTo>
                    <a:pt x="233" y="1195"/>
                  </a:lnTo>
                  <a:lnTo>
                    <a:pt x="192" y="1216"/>
                  </a:lnTo>
                  <a:lnTo>
                    <a:pt x="186" y="1222"/>
                  </a:lnTo>
                  <a:lnTo>
                    <a:pt x="161" y="1232"/>
                  </a:lnTo>
                  <a:lnTo>
                    <a:pt x="125" y="1248"/>
                  </a:lnTo>
                  <a:lnTo>
                    <a:pt x="104" y="1258"/>
                  </a:lnTo>
                  <a:lnTo>
                    <a:pt x="68" y="1258"/>
                  </a:lnTo>
                  <a:lnTo>
                    <a:pt x="41" y="1237"/>
                  </a:lnTo>
                  <a:lnTo>
                    <a:pt x="25" y="1216"/>
                  </a:lnTo>
                  <a:lnTo>
                    <a:pt x="0" y="1206"/>
                  </a:lnTo>
                  <a:lnTo>
                    <a:pt x="9" y="1175"/>
                  </a:lnTo>
                  <a:lnTo>
                    <a:pt x="16" y="1175"/>
                  </a:lnTo>
                  <a:lnTo>
                    <a:pt x="37" y="1164"/>
                  </a:lnTo>
                  <a:lnTo>
                    <a:pt x="41" y="1123"/>
                  </a:lnTo>
                  <a:lnTo>
                    <a:pt x="52" y="1123"/>
                  </a:lnTo>
                  <a:lnTo>
                    <a:pt x="68" y="1082"/>
                  </a:lnTo>
                  <a:lnTo>
                    <a:pt x="62" y="1046"/>
                  </a:lnTo>
                  <a:lnTo>
                    <a:pt x="41" y="978"/>
                  </a:lnTo>
                  <a:lnTo>
                    <a:pt x="52" y="921"/>
                  </a:lnTo>
                  <a:lnTo>
                    <a:pt x="41" y="890"/>
                  </a:lnTo>
                  <a:lnTo>
                    <a:pt x="25" y="870"/>
                  </a:lnTo>
                  <a:lnTo>
                    <a:pt x="37" y="838"/>
                  </a:lnTo>
                  <a:lnTo>
                    <a:pt x="16" y="803"/>
                  </a:lnTo>
                  <a:lnTo>
                    <a:pt x="0" y="756"/>
                  </a:lnTo>
                  <a:lnTo>
                    <a:pt x="9" y="756"/>
                  </a:lnTo>
                  <a:lnTo>
                    <a:pt x="16" y="782"/>
                  </a:lnTo>
                  <a:lnTo>
                    <a:pt x="25" y="782"/>
                  </a:lnTo>
                  <a:lnTo>
                    <a:pt x="16" y="756"/>
                  </a:lnTo>
                  <a:lnTo>
                    <a:pt x="16" y="730"/>
                  </a:lnTo>
                  <a:lnTo>
                    <a:pt x="25" y="740"/>
                  </a:lnTo>
                  <a:lnTo>
                    <a:pt x="25" y="756"/>
                  </a:lnTo>
                  <a:lnTo>
                    <a:pt x="37" y="756"/>
                  </a:lnTo>
                  <a:lnTo>
                    <a:pt x="41" y="772"/>
                  </a:lnTo>
                  <a:lnTo>
                    <a:pt x="41" y="740"/>
                  </a:lnTo>
                  <a:lnTo>
                    <a:pt x="37" y="719"/>
                  </a:lnTo>
                  <a:lnTo>
                    <a:pt x="25" y="662"/>
                  </a:lnTo>
                  <a:lnTo>
                    <a:pt x="25" y="647"/>
                  </a:lnTo>
                  <a:lnTo>
                    <a:pt x="41" y="611"/>
                  </a:lnTo>
                  <a:lnTo>
                    <a:pt x="52" y="580"/>
                  </a:lnTo>
                  <a:lnTo>
                    <a:pt x="62" y="554"/>
                  </a:lnTo>
                  <a:lnTo>
                    <a:pt x="78" y="529"/>
                  </a:lnTo>
                  <a:lnTo>
                    <a:pt x="68" y="564"/>
                  </a:lnTo>
                  <a:lnTo>
                    <a:pt x="78" y="564"/>
                  </a:lnTo>
                  <a:lnTo>
                    <a:pt x="94" y="529"/>
                  </a:lnTo>
                  <a:lnTo>
                    <a:pt x="119" y="523"/>
                  </a:lnTo>
                  <a:lnTo>
                    <a:pt x="151" y="502"/>
                  </a:lnTo>
                  <a:lnTo>
                    <a:pt x="202" y="476"/>
                  </a:lnTo>
                  <a:lnTo>
                    <a:pt x="229" y="476"/>
                  </a:lnTo>
                  <a:lnTo>
                    <a:pt x="254" y="460"/>
                  </a:lnTo>
                  <a:lnTo>
                    <a:pt x="280" y="460"/>
                  </a:lnTo>
                  <a:lnTo>
                    <a:pt x="301" y="456"/>
                  </a:lnTo>
                  <a:lnTo>
                    <a:pt x="327" y="445"/>
                  </a:lnTo>
                  <a:lnTo>
                    <a:pt x="405" y="414"/>
                  </a:lnTo>
                  <a:lnTo>
                    <a:pt x="430" y="368"/>
                  </a:lnTo>
                  <a:lnTo>
                    <a:pt x="450" y="362"/>
                  </a:lnTo>
                  <a:lnTo>
                    <a:pt x="450" y="347"/>
                  </a:lnTo>
                  <a:lnTo>
                    <a:pt x="450" y="321"/>
                  </a:lnTo>
                  <a:lnTo>
                    <a:pt x="477" y="284"/>
                  </a:lnTo>
                  <a:lnTo>
                    <a:pt x="487" y="269"/>
                  </a:lnTo>
                  <a:lnTo>
                    <a:pt x="497" y="269"/>
                  </a:lnTo>
                  <a:lnTo>
                    <a:pt x="503" y="284"/>
                  </a:lnTo>
                  <a:lnTo>
                    <a:pt x="518" y="321"/>
                  </a:lnTo>
                  <a:lnTo>
                    <a:pt x="518" y="295"/>
                  </a:lnTo>
                  <a:lnTo>
                    <a:pt x="538" y="306"/>
                  </a:lnTo>
                  <a:lnTo>
                    <a:pt x="528" y="284"/>
                  </a:lnTo>
                  <a:lnTo>
                    <a:pt x="518" y="259"/>
                  </a:lnTo>
                  <a:lnTo>
                    <a:pt x="528" y="253"/>
                  </a:lnTo>
                  <a:lnTo>
                    <a:pt x="538" y="269"/>
                  </a:lnTo>
                  <a:lnTo>
                    <a:pt x="544" y="259"/>
                  </a:lnTo>
                  <a:lnTo>
                    <a:pt x="554" y="269"/>
                  </a:lnTo>
                  <a:lnTo>
                    <a:pt x="570" y="269"/>
                  </a:lnTo>
                  <a:lnTo>
                    <a:pt x="560" y="269"/>
                  </a:lnTo>
                  <a:lnTo>
                    <a:pt x="560" y="253"/>
                  </a:lnTo>
                  <a:lnTo>
                    <a:pt x="560" y="239"/>
                  </a:lnTo>
                  <a:lnTo>
                    <a:pt x="580" y="217"/>
                  </a:lnTo>
                  <a:lnTo>
                    <a:pt x="585" y="227"/>
                  </a:lnTo>
                  <a:lnTo>
                    <a:pt x="585" y="212"/>
                  </a:lnTo>
                  <a:lnTo>
                    <a:pt x="595" y="202"/>
                  </a:lnTo>
                  <a:lnTo>
                    <a:pt x="611" y="212"/>
                  </a:lnTo>
                  <a:lnTo>
                    <a:pt x="595" y="186"/>
                  </a:lnTo>
                  <a:lnTo>
                    <a:pt x="622" y="171"/>
                  </a:lnTo>
                  <a:lnTo>
                    <a:pt x="627" y="186"/>
                  </a:lnTo>
                  <a:lnTo>
                    <a:pt x="653" y="151"/>
                  </a:lnTo>
                  <a:lnTo>
                    <a:pt x="663" y="145"/>
                  </a:lnTo>
                  <a:lnTo>
                    <a:pt x="668" y="161"/>
                  </a:lnTo>
                  <a:lnTo>
                    <a:pt x="689" y="135"/>
                  </a:lnTo>
                  <a:lnTo>
                    <a:pt x="695" y="151"/>
                  </a:lnTo>
                  <a:lnTo>
                    <a:pt x="736" y="186"/>
                  </a:lnTo>
                  <a:lnTo>
                    <a:pt x="720" y="202"/>
                  </a:lnTo>
                  <a:lnTo>
                    <a:pt x="730" y="217"/>
                  </a:lnTo>
                  <a:lnTo>
                    <a:pt x="746" y="196"/>
                  </a:lnTo>
                  <a:lnTo>
                    <a:pt x="761" y="202"/>
                  </a:lnTo>
                  <a:lnTo>
                    <a:pt x="777" y="212"/>
                  </a:lnTo>
                  <a:lnTo>
                    <a:pt x="787" y="202"/>
                  </a:lnTo>
                  <a:lnTo>
                    <a:pt x="803" y="217"/>
                  </a:lnTo>
                  <a:lnTo>
                    <a:pt x="798" y="202"/>
                  </a:lnTo>
                  <a:lnTo>
                    <a:pt x="803" y="202"/>
                  </a:lnTo>
                  <a:lnTo>
                    <a:pt x="787" y="171"/>
                  </a:lnTo>
                  <a:lnTo>
                    <a:pt x="803" y="151"/>
                  </a:lnTo>
                  <a:lnTo>
                    <a:pt x="814" y="129"/>
                  </a:lnTo>
                  <a:lnTo>
                    <a:pt x="828" y="129"/>
                  </a:lnTo>
                  <a:lnTo>
                    <a:pt x="824" y="104"/>
                  </a:lnTo>
                  <a:lnTo>
                    <a:pt x="844" y="88"/>
                  </a:lnTo>
                  <a:lnTo>
                    <a:pt x="865" y="88"/>
                  </a:lnTo>
                  <a:lnTo>
                    <a:pt x="865" y="78"/>
                  </a:lnTo>
                  <a:lnTo>
                    <a:pt x="871" y="67"/>
                  </a:lnTo>
                  <a:lnTo>
                    <a:pt x="932" y="67"/>
                  </a:lnTo>
                  <a:lnTo>
                    <a:pt x="938" y="67"/>
                  </a:lnTo>
                  <a:lnTo>
                    <a:pt x="932" y="37"/>
                  </a:lnTo>
                  <a:lnTo>
                    <a:pt x="922" y="37"/>
                  </a:lnTo>
                  <a:lnTo>
                    <a:pt x="912" y="21"/>
                  </a:lnTo>
                  <a:lnTo>
                    <a:pt x="932" y="21"/>
                  </a:lnTo>
                  <a:lnTo>
                    <a:pt x="948" y="26"/>
                  </a:lnTo>
                  <a:lnTo>
                    <a:pt x="953" y="26"/>
                  </a:lnTo>
                  <a:lnTo>
                    <a:pt x="963" y="41"/>
                  </a:lnTo>
                  <a:lnTo>
                    <a:pt x="1000" y="51"/>
                  </a:lnTo>
                  <a:lnTo>
                    <a:pt x="1004" y="62"/>
                  </a:lnTo>
                  <a:lnTo>
                    <a:pt x="1031" y="62"/>
                  </a:lnTo>
                  <a:lnTo>
                    <a:pt x="1047" y="67"/>
                  </a:lnTo>
                  <a:lnTo>
                    <a:pt x="1072" y="62"/>
                  </a:lnTo>
                  <a:lnTo>
                    <a:pt x="1088" y="67"/>
                  </a:lnTo>
                  <a:lnTo>
                    <a:pt x="1098" y="78"/>
                  </a:lnTo>
                  <a:lnTo>
                    <a:pt x="1108" y="88"/>
                  </a:lnTo>
                  <a:lnTo>
                    <a:pt x="1098" y="67"/>
                  </a:lnTo>
                  <a:lnTo>
                    <a:pt x="1114" y="62"/>
                  </a:lnTo>
                  <a:lnTo>
                    <a:pt x="1124" y="67"/>
                  </a:lnTo>
                  <a:lnTo>
                    <a:pt x="1129" y="78"/>
                  </a:lnTo>
                  <a:lnTo>
                    <a:pt x="1114" y="94"/>
                  </a:lnTo>
                  <a:lnTo>
                    <a:pt x="1114" y="104"/>
                  </a:lnTo>
                  <a:lnTo>
                    <a:pt x="1108" y="119"/>
                  </a:lnTo>
                  <a:lnTo>
                    <a:pt x="1108" y="108"/>
                  </a:lnTo>
                  <a:lnTo>
                    <a:pt x="1088" y="119"/>
                  </a:lnTo>
                  <a:lnTo>
                    <a:pt x="1082" y="135"/>
                  </a:lnTo>
                  <a:lnTo>
                    <a:pt x="1082" y="145"/>
                  </a:lnTo>
                  <a:lnTo>
                    <a:pt x="1082" y="161"/>
                  </a:lnTo>
                  <a:lnTo>
                    <a:pt x="1057" y="202"/>
                  </a:lnTo>
                  <a:lnTo>
                    <a:pt x="1082" y="227"/>
                  </a:lnTo>
                  <a:lnTo>
                    <a:pt x="1088" y="239"/>
                  </a:lnTo>
                  <a:lnTo>
                    <a:pt x="1108" y="243"/>
                  </a:lnTo>
                  <a:lnTo>
                    <a:pt x="1114" y="259"/>
                  </a:lnTo>
                  <a:lnTo>
                    <a:pt x="1155" y="295"/>
                  </a:lnTo>
                  <a:lnTo>
                    <a:pt x="1207" y="306"/>
                  </a:lnTo>
                  <a:lnTo>
                    <a:pt x="1207" y="326"/>
                  </a:lnTo>
                  <a:lnTo>
                    <a:pt x="1249" y="347"/>
                  </a:lnTo>
                  <a:lnTo>
                    <a:pt x="1264" y="347"/>
                  </a:lnTo>
                  <a:lnTo>
                    <a:pt x="1280" y="337"/>
                  </a:lnTo>
                  <a:lnTo>
                    <a:pt x="1305" y="284"/>
                  </a:lnTo>
                  <a:lnTo>
                    <a:pt x="1331" y="196"/>
                  </a:lnTo>
                  <a:lnTo>
                    <a:pt x="1331" y="151"/>
                  </a:lnTo>
                  <a:lnTo>
                    <a:pt x="1341" y="135"/>
                  </a:lnTo>
                  <a:lnTo>
                    <a:pt x="1331" y="119"/>
                  </a:lnTo>
                  <a:lnTo>
                    <a:pt x="1347" y="94"/>
                  </a:lnTo>
                  <a:lnTo>
                    <a:pt x="1341" y="88"/>
                  </a:lnTo>
                  <a:lnTo>
                    <a:pt x="1347" y="67"/>
                  </a:lnTo>
                  <a:lnTo>
                    <a:pt x="1357" y="67"/>
                  </a:lnTo>
                  <a:lnTo>
                    <a:pt x="1368" y="21"/>
                  </a:lnTo>
                  <a:lnTo>
                    <a:pt x="1388" y="0"/>
                  </a:lnTo>
                  <a:lnTo>
                    <a:pt x="1388" y="10"/>
                  </a:lnTo>
                  <a:lnTo>
                    <a:pt x="1399" y="26"/>
                  </a:lnTo>
                  <a:lnTo>
                    <a:pt x="1399" y="62"/>
                  </a:lnTo>
                  <a:lnTo>
                    <a:pt x="1409" y="62"/>
                  </a:lnTo>
                  <a:lnTo>
                    <a:pt x="1409" y="78"/>
                  </a:lnTo>
                  <a:lnTo>
                    <a:pt x="1414" y="88"/>
                  </a:lnTo>
                  <a:lnTo>
                    <a:pt x="1414" y="108"/>
                  </a:lnTo>
                  <a:lnTo>
                    <a:pt x="1425" y="108"/>
                  </a:lnTo>
                  <a:lnTo>
                    <a:pt x="1425" y="151"/>
                  </a:lnTo>
                  <a:lnTo>
                    <a:pt x="1435" y="196"/>
                  </a:lnTo>
                  <a:lnTo>
                    <a:pt x="1440" y="186"/>
                  </a:lnTo>
                  <a:lnTo>
                    <a:pt x="1456" y="171"/>
                  </a:lnTo>
                  <a:lnTo>
                    <a:pt x="1466" y="196"/>
                  </a:lnTo>
                  <a:lnTo>
                    <a:pt x="1492" y="212"/>
                  </a:lnTo>
                  <a:lnTo>
                    <a:pt x="1492" y="269"/>
                  </a:lnTo>
                  <a:lnTo>
                    <a:pt x="1492" y="284"/>
                  </a:lnTo>
                  <a:lnTo>
                    <a:pt x="1507" y="311"/>
                  </a:lnTo>
                  <a:lnTo>
                    <a:pt x="1517" y="352"/>
                  </a:lnTo>
                  <a:lnTo>
                    <a:pt x="1517" y="378"/>
                  </a:lnTo>
                  <a:lnTo>
                    <a:pt x="1517" y="394"/>
                  </a:lnTo>
                  <a:lnTo>
                    <a:pt x="1523" y="414"/>
                  </a:lnTo>
                  <a:lnTo>
                    <a:pt x="1544" y="435"/>
                  </a:lnTo>
                  <a:lnTo>
                    <a:pt x="1564" y="435"/>
                  </a:lnTo>
                  <a:lnTo>
                    <a:pt x="1574" y="460"/>
                  </a:lnTo>
                  <a:lnTo>
                    <a:pt x="1585" y="460"/>
                  </a:lnTo>
                  <a:lnTo>
                    <a:pt x="1605" y="476"/>
                  </a:lnTo>
                  <a:lnTo>
                    <a:pt x="1616" y="497"/>
                  </a:lnTo>
                  <a:lnTo>
                    <a:pt x="1627" y="502"/>
                  </a:lnTo>
                  <a:lnTo>
                    <a:pt x="1605" y="513"/>
                  </a:lnTo>
                  <a:lnTo>
                    <a:pt x="1616" y="529"/>
                  </a:lnTo>
                  <a:lnTo>
                    <a:pt x="1632" y="554"/>
                  </a:lnTo>
                  <a:lnTo>
                    <a:pt x="1632" y="564"/>
                  </a:lnTo>
                  <a:lnTo>
                    <a:pt x="1652" y="611"/>
                  </a:lnTo>
                  <a:lnTo>
                    <a:pt x="1658" y="621"/>
                  </a:lnTo>
                  <a:lnTo>
                    <a:pt x="1658" y="585"/>
                  </a:lnTo>
                  <a:lnTo>
                    <a:pt x="1683" y="611"/>
                  </a:lnTo>
                  <a:lnTo>
                    <a:pt x="1683" y="605"/>
                  </a:lnTo>
                  <a:lnTo>
                    <a:pt x="1693" y="621"/>
                  </a:lnTo>
                  <a:lnTo>
                    <a:pt x="1693" y="662"/>
                  </a:lnTo>
                  <a:lnTo>
                    <a:pt x="1673" y="662"/>
                  </a:lnTo>
                  <a:lnTo>
                    <a:pt x="1683" y="678"/>
                  </a:lnTo>
                  <a:lnTo>
                    <a:pt x="1710" y="694"/>
                  </a:lnTo>
                  <a:lnTo>
                    <a:pt x="1726" y="715"/>
                  </a:lnTo>
                  <a:lnTo>
                    <a:pt x="1735" y="740"/>
                  </a:lnTo>
                  <a:lnTo>
                    <a:pt x="1751" y="756"/>
                  </a:lnTo>
                  <a:lnTo>
                    <a:pt x="1761" y="772"/>
                  </a:lnTo>
                  <a:lnTo>
                    <a:pt x="1751" y="797"/>
                  </a:lnTo>
                  <a:lnTo>
                    <a:pt x="1767" y="828"/>
                  </a:lnTo>
                  <a:lnTo>
                    <a:pt x="1751" y="895"/>
                  </a:lnTo>
                  <a:lnTo>
                    <a:pt x="1761" y="932"/>
                  </a:lnTo>
                  <a:lnTo>
                    <a:pt x="1751" y="989"/>
                  </a:lnTo>
                  <a:lnTo>
                    <a:pt x="1726" y="1046"/>
                  </a:lnTo>
                  <a:lnTo>
                    <a:pt x="1710" y="1107"/>
                  </a:lnTo>
                  <a:lnTo>
                    <a:pt x="1668" y="1175"/>
                  </a:lnTo>
                  <a:lnTo>
                    <a:pt x="1668" y="1180"/>
                  </a:lnTo>
                  <a:lnTo>
                    <a:pt x="1668" y="1191"/>
                  </a:lnTo>
                  <a:lnTo>
                    <a:pt x="1616" y="1232"/>
                  </a:lnTo>
                  <a:lnTo>
                    <a:pt x="1605" y="1258"/>
                  </a:lnTo>
                  <a:lnTo>
                    <a:pt x="1601" y="1283"/>
                  </a:lnTo>
                  <a:lnTo>
                    <a:pt x="1564" y="1325"/>
                  </a:lnTo>
                  <a:lnTo>
                    <a:pt x="1548" y="1356"/>
                  </a:lnTo>
                  <a:lnTo>
                    <a:pt x="1507" y="1434"/>
                  </a:lnTo>
                  <a:lnTo>
                    <a:pt x="1482" y="1501"/>
                  </a:lnTo>
                  <a:lnTo>
                    <a:pt x="1440" y="1522"/>
                  </a:lnTo>
                  <a:lnTo>
                    <a:pt x="1372" y="1522"/>
                  </a:lnTo>
                  <a:lnTo>
                    <a:pt x="1347" y="1548"/>
                  </a:lnTo>
                  <a:lnTo>
                    <a:pt x="1300" y="1574"/>
                  </a:lnTo>
                  <a:lnTo>
                    <a:pt x="1305" y="1584"/>
                  </a:lnTo>
                  <a:lnTo>
                    <a:pt x="1300" y="1600"/>
                  </a:lnTo>
                </a:path>
              </a:pathLst>
            </a:custGeom>
            <a:solidFill>
              <a:schemeClr val="bg1"/>
            </a:solidFill>
            <a:ln w="3302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286" name="Freeform 285" descr="Diagonales larges vers le bas"/>
            <p:cNvSpPr>
              <a:spLocks noChangeArrowheads="1"/>
            </p:cNvSpPr>
            <p:nvPr/>
          </p:nvSpPr>
          <p:spPr bwMode="auto">
            <a:xfrm>
              <a:off x="8700517" y="5359400"/>
              <a:ext cx="244475" cy="285750"/>
            </a:xfrm>
            <a:custGeom>
              <a:avLst/>
              <a:gdLst>
                <a:gd name="T0" fmla="*/ 77 w 385"/>
                <a:gd name="T1" fmla="*/ 440 h 452"/>
                <a:gd name="T2" fmla="*/ 57 w 385"/>
                <a:gd name="T3" fmla="*/ 419 h 452"/>
                <a:gd name="T4" fmla="*/ 36 w 385"/>
                <a:gd name="T5" fmla="*/ 399 h 452"/>
                <a:gd name="T6" fmla="*/ 0 w 385"/>
                <a:gd name="T7" fmla="*/ 393 h 452"/>
                <a:gd name="T8" fmla="*/ 0 w 385"/>
                <a:gd name="T9" fmla="*/ 373 h 452"/>
                <a:gd name="T10" fmla="*/ 16 w 385"/>
                <a:gd name="T11" fmla="*/ 367 h 452"/>
                <a:gd name="T12" fmla="*/ 26 w 385"/>
                <a:gd name="T13" fmla="*/ 332 h 452"/>
                <a:gd name="T14" fmla="*/ 36 w 385"/>
                <a:gd name="T15" fmla="*/ 326 h 452"/>
                <a:gd name="T16" fmla="*/ 41 w 385"/>
                <a:gd name="T17" fmla="*/ 316 h 452"/>
                <a:gd name="T18" fmla="*/ 57 w 385"/>
                <a:gd name="T19" fmla="*/ 311 h 452"/>
                <a:gd name="T20" fmla="*/ 83 w 385"/>
                <a:gd name="T21" fmla="*/ 290 h 452"/>
                <a:gd name="T22" fmla="*/ 98 w 385"/>
                <a:gd name="T23" fmla="*/ 275 h 452"/>
                <a:gd name="T24" fmla="*/ 108 w 385"/>
                <a:gd name="T25" fmla="*/ 259 h 452"/>
                <a:gd name="T26" fmla="*/ 150 w 385"/>
                <a:gd name="T27" fmla="*/ 244 h 452"/>
                <a:gd name="T28" fmla="*/ 228 w 385"/>
                <a:gd name="T29" fmla="*/ 192 h 452"/>
                <a:gd name="T30" fmla="*/ 296 w 385"/>
                <a:gd name="T31" fmla="*/ 109 h 452"/>
                <a:gd name="T32" fmla="*/ 310 w 385"/>
                <a:gd name="T33" fmla="*/ 84 h 452"/>
                <a:gd name="T34" fmla="*/ 337 w 385"/>
                <a:gd name="T35" fmla="*/ 27 h 452"/>
                <a:gd name="T36" fmla="*/ 363 w 385"/>
                <a:gd name="T37" fmla="*/ 6 h 452"/>
                <a:gd name="T38" fmla="*/ 363 w 385"/>
                <a:gd name="T39" fmla="*/ 31 h 452"/>
                <a:gd name="T40" fmla="*/ 363 w 385"/>
                <a:gd name="T41" fmla="*/ 68 h 452"/>
                <a:gd name="T42" fmla="*/ 378 w 385"/>
                <a:gd name="T43" fmla="*/ 47 h 452"/>
                <a:gd name="T44" fmla="*/ 384 w 385"/>
                <a:gd name="T45" fmla="*/ 68 h 452"/>
                <a:gd name="T46" fmla="*/ 378 w 385"/>
                <a:gd name="T47" fmla="*/ 99 h 452"/>
                <a:gd name="T48" fmla="*/ 353 w 385"/>
                <a:gd name="T49" fmla="*/ 156 h 452"/>
                <a:gd name="T50" fmla="*/ 316 w 385"/>
                <a:gd name="T51" fmla="*/ 207 h 452"/>
                <a:gd name="T52" fmla="*/ 316 w 385"/>
                <a:gd name="T53" fmla="*/ 248 h 452"/>
                <a:gd name="T54" fmla="*/ 296 w 385"/>
                <a:gd name="T55" fmla="*/ 248 h 452"/>
                <a:gd name="T56" fmla="*/ 285 w 385"/>
                <a:gd name="T57" fmla="*/ 248 h 452"/>
                <a:gd name="T58" fmla="*/ 233 w 385"/>
                <a:gd name="T59" fmla="*/ 290 h 452"/>
                <a:gd name="T60" fmla="*/ 208 w 385"/>
                <a:gd name="T61" fmla="*/ 342 h 452"/>
                <a:gd name="T62" fmla="*/ 176 w 385"/>
                <a:gd name="T63" fmla="*/ 383 h 452"/>
                <a:gd name="T64" fmla="*/ 176 w 385"/>
                <a:gd name="T65" fmla="*/ 393 h 452"/>
                <a:gd name="T66" fmla="*/ 135 w 385"/>
                <a:gd name="T67" fmla="*/ 424 h 452"/>
                <a:gd name="T68" fmla="*/ 83 w 385"/>
                <a:gd name="T69" fmla="*/ 451 h 45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85"/>
                <a:gd name="T106" fmla="*/ 0 h 452"/>
                <a:gd name="T107" fmla="*/ 385 w 385"/>
                <a:gd name="T108" fmla="*/ 452 h 45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85" h="452">
                  <a:moveTo>
                    <a:pt x="83" y="451"/>
                  </a:moveTo>
                  <a:lnTo>
                    <a:pt x="77" y="440"/>
                  </a:lnTo>
                  <a:lnTo>
                    <a:pt x="57" y="434"/>
                  </a:lnTo>
                  <a:lnTo>
                    <a:pt x="57" y="419"/>
                  </a:lnTo>
                  <a:lnTo>
                    <a:pt x="36" y="409"/>
                  </a:lnTo>
                  <a:lnTo>
                    <a:pt x="36" y="399"/>
                  </a:lnTo>
                  <a:lnTo>
                    <a:pt x="16" y="399"/>
                  </a:lnTo>
                  <a:lnTo>
                    <a:pt x="0" y="393"/>
                  </a:lnTo>
                  <a:lnTo>
                    <a:pt x="10" y="373"/>
                  </a:lnTo>
                  <a:lnTo>
                    <a:pt x="0" y="373"/>
                  </a:lnTo>
                  <a:lnTo>
                    <a:pt x="0" y="367"/>
                  </a:lnTo>
                  <a:lnTo>
                    <a:pt x="16" y="367"/>
                  </a:lnTo>
                  <a:lnTo>
                    <a:pt x="16" y="352"/>
                  </a:lnTo>
                  <a:lnTo>
                    <a:pt x="26" y="332"/>
                  </a:lnTo>
                  <a:lnTo>
                    <a:pt x="41" y="342"/>
                  </a:lnTo>
                  <a:lnTo>
                    <a:pt x="36" y="326"/>
                  </a:lnTo>
                  <a:lnTo>
                    <a:pt x="41" y="326"/>
                  </a:lnTo>
                  <a:lnTo>
                    <a:pt x="41" y="316"/>
                  </a:lnTo>
                  <a:lnTo>
                    <a:pt x="51" y="311"/>
                  </a:lnTo>
                  <a:lnTo>
                    <a:pt x="57" y="311"/>
                  </a:lnTo>
                  <a:lnTo>
                    <a:pt x="57" y="301"/>
                  </a:lnTo>
                  <a:lnTo>
                    <a:pt x="83" y="290"/>
                  </a:lnTo>
                  <a:lnTo>
                    <a:pt x="98" y="264"/>
                  </a:lnTo>
                  <a:lnTo>
                    <a:pt x="98" y="275"/>
                  </a:lnTo>
                  <a:lnTo>
                    <a:pt x="108" y="275"/>
                  </a:lnTo>
                  <a:lnTo>
                    <a:pt x="108" y="259"/>
                  </a:lnTo>
                  <a:lnTo>
                    <a:pt x="124" y="244"/>
                  </a:lnTo>
                  <a:lnTo>
                    <a:pt x="150" y="244"/>
                  </a:lnTo>
                  <a:lnTo>
                    <a:pt x="176" y="223"/>
                  </a:lnTo>
                  <a:lnTo>
                    <a:pt x="228" y="192"/>
                  </a:lnTo>
                  <a:lnTo>
                    <a:pt x="269" y="156"/>
                  </a:lnTo>
                  <a:lnTo>
                    <a:pt x="296" y="109"/>
                  </a:lnTo>
                  <a:lnTo>
                    <a:pt x="300" y="94"/>
                  </a:lnTo>
                  <a:lnTo>
                    <a:pt x="310" y="84"/>
                  </a:lnTo>
                  <a:lnTo>
                    <a:pt x="326" y="58"/>
                  </a:lnTo>
                  <a:lnTo>
                    <a:pt x="337" y="27"/>
                  </a:lnTo>
                  <a:lnTo>
                    <a:pt x="353" y="0"/>
                  </a:lnTo>
                  <a:lnTo>
                    <a:pt x="363" y="6"/>
                  </a:lnTo>
                  <a:lnTo>
                    <a:pt x="363" y="27"/>
                  </a:lnTo>
                  <a:lnTo>
                    <a:pt x="363" y="31"/>
                  </a:lnTo>
                  <a:lnTo>
                    <a:pt x="363" y="47"/>
                  </a:lnTo>
                  <a:lnTo>
                    <a:pt x="363" y="68"/>
                  </a:lnTo>
                  <a:lnTo>
                    <a:pt x="363" y="58"/>
                  </a:lnTo>
                  <a:lnTo>
                    <a:pt x="378" y="47"/>
                  </a:lnTo>
                  <a:lnTo>
                    <a:pt x="378" y="58"/>
                  </a:lnTo>
                  <a:lnTo>
                    <a:pt x="384" y="68"/>
                  </a:lnTo>
                  <a:lnTo>
                    <a:pt x="378" y="72"/>
                  </a:lnTo>
                  <a:lnTo>
                    <a:pt x="378" y="99"/>
                  </a:lnTo>
                  <a:lnTo>
                    <a:pt x="368" y="125"/>
                  </a:lnTo>
                  <a:lnTo>
                    <a:pt x="353" y="156"/>
                  </a:lnTo>
                  <a:lnTo>
                    <a:pt x="337" y="182"/>
                  </a:lnTo>
                  <a:lnTo>
                    <a:pt x="316" y="207"/>
                  </a:lnTo>
                  <a:lnTo>
                    <a:pt x="310" y="233"/>
                  </a:lnTo>
                  <a:lnTo>
                    <a:pt x="316" y="248"/>
                  </a:lnTo>
                  <a:lnTo>
                    <a:pt x="300" y="244"/>
                  </a:lnTo>
                  <a:lnTo>
                    <a:pt x="296" y="248"/>
                  </a:lnTo>
                  <a:lnTo>
                    <a:pt x="285" y="244"/>
                  </a:lnTo>
                  <a:lnTo>
                    <a:pt x="285" y="248"/>
                  </a:lnTo>
                  <a:lnTo>
                    <a:pt x="259" y="264"/>
                  </a:lnTo>
                  <a:lnTo>
                    <a:pt x="233" y="290"/>
                  </a:lnTo>
                  <a:lnTo>
                    <a:pt x="228" y="326"/>
                  </a:lnTo>
                  <a:lnTo>
                    <a:pt x="208" y="342"/>
                  </a:lnTo>
                  <a:lnTo>
                    <a:pt x="192" y="367"/>
                  </a:lnTo>
                  <a:lnTo>
                    <a:pt x="176" y="383"/>
                  </a:lnTo>
                  <a:lnTo>
                    <a:pt x="186" y="393"/>
                  </a:lnTo>
                  <a:lnTo>
                    <a:pt x="176" y="393"/>
                  </a:lnTo>
                  <a:lnTo>
                    <a:pt x="161" y="409"/>
                  </a:lnTo>
                  <a:lnTo>
                    <a:pt x="135" y="424"/>
                  </a:lnTo>
                  <a:lnTo>
                    <a:pt x="124" y="440"/>
                  </a:lnTo>
                  <a:lnTo>
                    <a:pt x="83" y="451"/>
                  </a:lnTo>
                </a:path>
              </a:pathLst>
            </a:custGeom>
            <a:solidFill>
              <a:schemeClr val="bg1"/>
            </a:solidFill>
            <a:ln w="3302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287" name="Freeform 286" descr="Diagonales larges vers le bas"/>
            <p:cNvSpPr>
              <a:spLocks noChangeArrowheads="1"/>
            </p:cNvSpPr>
            <p:nvPr/>
          </p:nvSpPr>
          <p:spPr bwMode="auto">
            <a:xfrm>
              <a:off x="8949754" y="5092700"/>
              <a:ext cx="158750" cy="328613"/>
            </a:xfrm>
            <a:custGeom>
              <a:avLst/>
              <a:gdLst>
                <a:gd name="T0" fmla="*/ 10 w 250"/>
                <a:gd name="T1" fmla="*/ 518 h 519"/>
                <a:gd name="T2" fmla="*/ 10 w 250"/>
                <a:gd name="T3" fmla="*/ 491 h 519"/>
                <a:gd name="T4" fmla="*/ 0 w 250"/>
                <a:gd name="T5" fmla="*/ 502 h 519"/>
                <a:gd name="T6" fmla="*/ 0 w 250"/>
                <a:gd name="T7" fmla="*/ 487 h 519"/>
                <a:gd name="T8" fmla="*/ 10 w 250"/>
                <a:gd name="T9" fmla="*/ 466 h 519"/>
                <a:gd name="T10" fmla="*/ 26 w 250"/>
                <a:gd name="T11" fmla="*/ 424 h 519"/>
                <a:gd name="T12" fmla="*/ 26 w 250"/>
                <a:gd name="T13" fmla="*/ 393 h 519"/>
                <a:gd name="T14" fmla="*/ 16 w 250"/>
                <a:gd name="T15" fmla="*/ 378 h 519"/>
                <a:gd name="T16" fmla="*/ 10 w 250"/>
                <a:gd name="T17" fmla="*/ 358 h 519"/>
                <a:gd name="T18" fmla="*/ 0 w 250"/>
                <a:gd name="T19" fmla="*/ 342 h 519"/>
                <a:gd name="T20" fmla="*/ 10 w 250"/>
                <a:gd name="T21" fmla="*/ 326 h 519"/>
                <a:gd name="T22" fmla="*/ 26 w 250"/>
                <a:gd name="T23" fmla="*/ 316 h 519"/>
                <a:gd name="T24" fmla="*/ 41 w 250"/>
                <a:gd name="T25" fmla="*/ 260 h 519"/>
                <a:gd name="T26" fmla="*/ 51 w 250"/>
                <a:gd name="T27" fmla="*/ 270 h 519"/>
                <a:gd name="T28" fmla="*/ 51 w 250"/>
                <a:gd name="T29" fmla="*/ 233 h 519"/>
                <a:gd name="T30" fmla="*/ 51 w 250"/>
                <a:gd name="T31" fmla="*/ 192 h 519"/>
                <a:gd name="T32" fmla="*/ 57 w 250"/>
                <a:gd name="T33" fmla="*/ 192 h 519"/>
                <a:gd name="T34" fmla="*/ 67 w 250"/>
                <a:gd name="T35" fmla="*/ 176 h 519"/>
                <a:gd name="T36" fmla="*/ 51 w 250"/>
                <a:gd name="T37" fmla="*/ 176 h 519"/>
                <a:gd name="T38" fmla="*/ 51 w 250"/>
                <a:gd name="T39" fmla="*/ 150 h 519"/>
                <a:gd name="T40" fmla="*/ 51 w 250"/>
                <a:gd name="T41" fmla="*/ 140 h 519"/>
                <a:gd name="T42" fmla="*/ 57 w 250"/>
                <a:gd name="T43" fmla="*/ 150 h 519"/>
                <a:gd name="T44" fmla="*/ 57 w 250"/>
                <a:gd name="T45" fmla="*/ 140 h 519"/>
                <a:gd name="T46" fmla="*/ 57 w 250"/>
                <a:gd name="T47" fmla="*/ 125 h 519"/>
                <a:gd name="T48" fmla="*/ 51 w 250"/>
                <a:gd name="T49" fmla="*/ 125 h 519"/>
                <a:gd name="T50" fmla="*/ 41 w 250"/>
                <a:gd name="T51" fmla="*/ 135 h 519"/>
                <a:gd name="T52" fmla="*/ 31 w 250"/>
                <a:gd name="T53" fmla="*/ 42 h 519"/>
                <a:gd name="T54" fmla="*/ 26 w 250"/>
                <a:gd name="T55" fmla="*/ 0 h 519"/>
                <a:gd name="T56" fmla="*/ 31 w 250"/>
                <a:gd name="T57" fmla="*/ 0 h 519"/>
                <a:gd name="T58" fmla="*/ 31 w 250"/>
                <a:gd name="T59" fmla="*/ 11 h 519"/>
                <a:gd name="T60" fmla="*/ 31 w 250"/>
                <a:gd name="T61" fmla="*/ 27 h 519"/>
                <a:gd name="T62" fmla="*/ 41 w 250"/>
                <a:gd name="T63" fmla="*/ 31 h 519"/>
                <a:gd name="T64" fmla="*/ 57 w 250"/>
                <a:gd name="T65" fmla="*/ 42 h 519"/>
                <a:gd name="T66" fmla="*/ 67 w 250"/>
                <a:gd name="T67" fmla="*/ 58 h 519"/>
                <a:gd name="T68" fmla="*/ 77 w 250"/>
                <a:gd name="T69" fmla="*/ 58 h 519"/>
                <a:gd name="T70" fmla="*/ 77 w 250"/>
                <a:gd name="T71" fmla="*/ 94 h 519"/>
                <a:gd name="T72" fmla="*/ 67 w 250"/>
                <a:gd name="T73" fmla="*/ 99 h 519"/>
                <a:gd name="T74" fmla="*/ 77 w 250"/>
                <a:gd name="T75" fmla="*/ 119 h 519"/>
                <a:gd name="T76" fmla="*/ 77 w 250"/>
                <a:gd name="T77" fmla="*/ 140 h 519"/>
                <a:gd name="T78" fmla="*/ 83 w 250"/>
                <a:gd name="T79" fmla="*/ 166 h 519"/>
                <a:gd name="T80" fmla="*/ 93 w 250"/>
                <a:gd name="T81" fmla="*/ 192 h 519"/>
                <a:gd name="T82" fmla="*/ 108 w 250"/>
                <a:gd name="T83" fmla="*/ 192 h 519"/>
                <a:gd name="T84" fmla="*/ 124 w 250"/>
                <a:gd name="T85" fmla="*/ 160 h 519"/>
                <a:gd name="T86" fmla="*/ 124 w 250"/>
                <a:gd name="T87" fmla="*/ 150 h 519"/>
                <a:gd name="T88" fmla="*/ 124 w 250"/>
                <a:gd name="T89" fmla="*/ 135 h 519"/>
                <a:gd name="T90" fmla="*/ 151 w 250"/>
                <a:gd name="T91" fmla="*/ 135 h 519"/>
                <a:gd name="T92" fmla="*/ 151 w 250"/>
                <a:gd name="T93" fmla="*/ 160 h 519"/>
                <a:gd name="T94" fmla="*/ 176 w 250"/>
                <a:gd name="T95" fmla="*/ 187 h 519"/>
                <a:gd name="T96" fmla="*/ 202 w 250"/>
                <a:gd name="T97" fmla="*/ 187 h 519"/>
                <a:gd name="T98" fmla="*/ 228 w 250"/>
                <a:gd name="T99" fmla="*/ 160 h 519"/>
                <a:gd name="T100" fmla="*/ 249 w 250"/>
                <a:gd name="T101" fmla="*/ 160 h 519"/>
                <a:gd name="T102" fmla="*/ 249 w 250"/>
                <a:gd name="T103" fmla="*/ 187 h 519"/>
                <a:gd name="T104" fmla="*/ 228 w 250"/>
                <a:gd name="T105" fmla="*/ 207 h 519"/>
                <a:gd name="T106" fmla="*/ 151 w 250"/>
                <a:gd name="T107" fmla="*/ 358 h 519"/>
                <a:gd name="T108" fmla="*/ 98 w 250"/>
                <a:gd name="T109" fmla="*/ 409 h 519"/>
                <a:gd name="T110" fmla="*/ 67 w 250"/>
                <a:gd name="T111" fmla="*/ 445 h 519"/>
                <a:gd name="T112" fmla="*/ 41 w 250"/>
                <a:gd name="T113" fmla="*/ 477 h 519"/>
                <a:gd name="T114" fmla="*/ 10 w 250"/>
                <a:gd name="T115" fmla="*/ 518 h 519"/>
                <a:gd name="T116" fmla="*/ 10 w 250"/>
                <a:gd name="T117" fmla="*/ 518 h 51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50"/>
                <a:gd name="T178" fmla="*/ 0 h 519"/>
                <a:gd name="T179" fmla="*/ 250 w 250"/>
                <a:gd name="T180" fmla="*/ 519 h 51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50" h="519">
                  <a:moveTo>
                    <a:pt x="10" y="518"/>
                  </a:moveTo>
                  <a:lnTo>
                    <a:pt x="10" y="491"/>
                  </a:lnTo>
                  <a:lnTo>
                    <a:pt x="0" y="502"/>
                  </a:lnTo>
                  <a:lnTo>
                    <a:pt x="0" y="487"/>
                  </a:lnTo>
                  <a:lnTo>
                    <a:pt x="10" y="466"/>
                  </a:lnTo>
                  <a:lnTo>
                    <a:pt x="26" y="424"/>
                  </a:lnTo>
                  <a:lnTo>
                    <a:pt x="26" y="393"/>
                  </a:lnTo>
                  <a:lnTo>
                    <a:pt x="16" y="378"/>
                  </a:lnTo>
                  <a:lnTo>
                    <a:pt x="10" y="358"/>
                  </a:lnTo>
                  <a:lnTo>
                    <a:pt x="0" y="342"/>
                  </a:lnTo>
                  <a:lnTo>
                    <a:pt x="10" y="326"/>
                  </a:lnTo>
                  <a:lnTo>
                    <a:pt x="26" y="316"/>
                  </a:lnTo>
                  <a:lnTo>
                    <a:pt x="41" y="260"/>
                  </a:lnTo>
                  <a:lnTo>
                    <a:pt x="51" y="270"/>
                  </a:lnTo>
                  <a:lnTo>
                    <a:pt x="51" y="233"/>
                  </a:lnTo>
                  <a:lnTo>
                    <a:pt x="51" y="192"/>
                  </a:lnTo>
                  <a:lnTo>
                    <a:pt x="57" y="192"/>
                  </a:lnTo>
                  <a:lnTo>
                    <a:pt x="67" y="176"/>
                  </a:lnTo>
                  <a:lnTo>
                    <a:pt x="51" y="176"/>
                  </a:lnTo>
                  <a:lnTo>
                    <a:pt x="51" y="150"/>
                  </a:lnTo>
                  <a:lnTo>
                    <a:pt x="51" y="140"/>
                  </a:lnTo>
                  <a:lnTo>
                    <a:pt x="57" y="150"/>
                  </a:lnTo>
                  <a:lnTo>
                    <a:pt x="57" y="140"/>
                  </a:lnTo>
                  <a:lnTo>
                    <a:pt x="57" y="125"/>
                  </a:lnTo>
                  <a:lnTo>
                    <a:pt x="51" y="125"/>
                  </a:lnTo>
                  <a:lnTo>
                    <a:pt x="41" y="135"/>
                  </a:lnTo>
                  <a:lnTo>
                    <a:pt x="31" y="42"/>
                  </a:lnTo>
                  <a:lnTo>
                    <a:pt x="26" y="0"/>
                  </a:lnTo>
                  <a:lnTo>
                    <a:pt x="31" y="0"/>
                  </a:lnTo>
                  <a:lnTo>
                    <a:pt x="31" y="11"/>
                  </a:lnTo>
                  <a:lnTo>
                    <a:pt x="31" y="27"/>
                  </a:lnTo>
                  <a:lnTo>
                    <a:pt x="41" y="31"/>
                  </a:lnTo>
                  <a:lnTo>
                    <a:pt x="57" y="42"/>
                  </a:lnTo>
                  <a:lnTo>
                    <a:pt x="67" y="58"/>
                  </a:lnTo>
                  <a:lnTo>
                    <a:pt x="77" y="58"/>
                  </a:lnTo>
                  <a:lnTo>
                    <a:pt x="77" y="94"/>
                  </a:lnTo>
                  <a:lnTo>
                    <a:pt x="67" y="99"/>
                  </a:lnTo>
                  <a:lnTo>
                    <a:pt x="77" y="119"/>
                  </a:lnTo>
                  <a:lnTo>
                    <a:pt x="77" y="140"/>
                  </a:lnTo>
                  <a:lnTo>
                    <a:pt x="83" y="166"/>
                  </a:lnTo>
                  <a:lnTo>
                    <a:pt x="93" y="192"/>
                  </a:lnTo>
                  <a:lnTo>
                    <a:pt x="108" y="192"/>
                  </a:lnTo>
                  <a:lnTo>
                    <a:pt x="124" y="160"/>
                  </a:lnTo>
                  <a:lnTo>
                    <a:pt x="124" y="150"/>
                  </a:lnTo>
                  <a:lnTo>
                    <a:pt x="124" y="135"/>
                  </a:lnTo>
                  <a:lnTo>
                    <a:pt x="151" y="135"/>
                  </a:lnTo>
                  <a:lnTo>
                    <a:pt x="151" y="160"/>
                  </a:lnTo>
                  <a:lnTo>
                    <a:pt x="176" y="187"/>
                  </a:lnTo>
                  <a:lnTo>
                    <a:pt x="202" y="187"/>
                  </a:lnTo>
                  <a:lnTo>
                    <a:pt x="228" y="160"/>
                  </a:lnTo>
                  <a:lnTo>
                    <a:pt x="249" y="160"/>
                  </a:lnTo>
                  <a:lnTo>
                    <a:pt x="249" y="187"/>
                  </a:lnTo>
                  <a:lnTo>
                    <a:pt x="228" y="207"/>
                  </a:lnTo>
                  <a:lnTo>
                    <a:pt x="151" y="358"/>
                  </a:lnTo>
                  <a:lnTo>
                    <a:pt x="98" y="409"/>
                  </a:lnTo>
                  <a:lnTo>
                    <a:pt x="67" y="445"/>
                  </a:lnTo>
                  <a:lnTo>
                    <a:pt x="41" y="477"/>
                  </a:lnTo>
                  <a:lnTo>
                    <a:pt x="10" y="518"/>
                  </a:lnTo>
                </a:path>
              </a:pathLst>
            </a:custGeom>
            <a:solidFill>
              <a:schemeClr val="bg1"/>
            </a:solidFill>
            <a:ln w="3302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288" name="Freeform 287" descr="Diagonales larges vers le bas"/>
            <p:cNvSpPr>
              <a:spLocks noChangeArrowheads="1"/>
            </p:cNvSpPr>
            <p:nvPr/>
          </p:nvSpPr>
          <p:spPr bwMode="auto">
            <a:xfrm>
              <a:off x="8175054" y="5294313"/>
              <a:ext cx="101600" cy="128587"/>
            </a:xfrm>
            <a:custGeom>
              <a:avLst/>
              <a:gdLst>
                <a:gd name="T0" fmla="*/ 42 w 162"/>
                <a:gd name="T1" fmla="*/ 202 h 203"/>
                <a:gd name="T2" fmla="*/ 27 w 162"/>
                <a:gd name="T3" fmla="*/ 196 h 203"/>
                <a:gd name="T4" fmla="*/ 16 w 162"/>
                <a:gd name="T5" fmla="*/ 186 h 203"/>
                <a:gd name="T6" fmla="*/ 27 w 162"/>
                <a:gd name="T7" fmla="*/ 186 h 203"/>
                <a:gd name="T8" fmla="*/ 27 w 162"/>
                <a:gd name="T9" fmla="*/ 175 h 203"/>
                <a:gd name="T10" fmla="*/ 11 w 162"/>
                <a:gd name="T11" fmla="*/ 171 h 203"/>
                <a:gd name="T12" fmla="*/ 0 w 162"/>
                <a:gd name="T13" fmla="*/ 145 h 203"/>
                <a:gd name="T14" fmla="*/ 11 w 162"/>
                <a:gd name="T15" fmla="*/ 108 h 203"/>
                <a:gd name="T16" fmla="*/ 16 w 162"/>
                <a:gd name="T17" fmla="*/ 118 h 203"/>
                <a:gd name="T18" fmla="*/ 16 w 162"/>
                <a:gd name="T19" fmla="*/ 108 h 203"/>
                <a:gd name="T20" fmla="*/ 11 w 162"/>
                <a:gd name="T21" fmla="*/ 20 h 203"/>
                <a:gd name="T22" fmla="*/ 16 w 162"/>
                <a:gd name="T23" fmla="*/ 0 h 203"/>
                <a:gd name="T24" fmla="*/ 27 w 162"/>
                <a:gd name="T25" fmla="*/ 0 h 203"/>
                <a:gd name="T26" fmla="*/ 37 w 162"/>
                <a:gd name="T27" fmla="*/ 10 h 203"/>
                <a:gd name="T28" fmla="*/ 58 w 162"/>
                <a:gd name="T29" fmla="*/ 26 h 203"/>
                <a:gd name="T30" fmla="*/ 99 w 162"/>
                <a:gd name="T31" fmla="*/ 36 h 203"/>
                <a:gd name="T32" fmla="*/ 125 w 162"/>
                <a:gd name="T33" fmla="*/ 26 h 203"/>
                <a:gd name="T34" fmla="*/ 135 w 162"/>
                <a:gd name="T35" fmla="*/ 26 h 203"/>
                <a:gd name="T36" fmla="*/ 161 w 162"/>
                <a:gd name="T37" fmla="*/ 20 h 203"/>
                <a:gd name="T38" fmla="*/ 161 w 162"/>
                <a:gd name="T39" fmla="*/ 26 h 203"/>
                <a:gd name="T40" fmla="*/ 145 w 162"/>
                <a:gd name="T41" fmla="*/ 118 h 203"/>
                <a:gd name="T42" fmla="*/ 135 w 162"/>
                <a:gd name="T43" fmla="*/ 118 h 203"/>
                <a:gd name="T44" fmla="*/ 135 w 162"/>
                <a:gd name="T45" fmla="*/ 108 h 203"/>
                <a:gd name="T46" fmla="*/ 125 w 162"/>
                <a:gd name="T47" fmla="*/ 118 h 203"/>
                <a:gd name="T48" fmla="*/ 125 w 162"/>
                <a:gd name="T49" fmla="*/ 134 h 203"/>
                <a:gd name="T50" fmla="*/ 120 w 162"/>
                <a:gd name="T51" fmla="*/ 149 h 203"/>
                <a:gd name="T52" fmla="*/ 109 w 162"/>
                <a:gd name="T53" fmla="*/ 175 h 203"/>
                <a:gd name="T54" fmla="*/ 94 w 162"/>
                <a:gd name="T55" fmla="*/ 186 h 203"/>
                <a:gd name="T56" fmla="*/ 94 w 162"/>
                <a:gd name="T57" fmla="*/ 171 h 203"/>
                <a:gd name="T58" fmla="*/ 99 w 162"/>
                <a:gd name="T59" fmla="*/ 171 h 203"/>
                <a:gd name="T60" fmla="*/ 99 w 162"/>
                <a:gd name="T61" fmla="*/ 149 h 203"/>
                <a:gd name="T62" fmla="*/ 94 w 162"/>
                <a:gd name="T63" fmla="*/ 149 h 203"/>
                <a:gd name="T64" fmla="*/ 78 w 162"/>
                <a:gd name="T65" fmla="*/ 175 h 203"/>
                <a:gd name="T66" fmla="*/ 68 w 162"/>
                <a:gd name="T67" fmla="*/ 175 h 203"/>
                <a:gd name="T68" fmla="*/ 58 w 162"/>
                <a:gd name="T69" fmla="*/ 202 h 203"/>
                <a:gd name="T70" fmla="*/ 42 w 162"/>
                <a:gd name="T71" fmla="*/ 202 h 203"/>
                <a:gd name="T72" fmla="*/ 42 w 162"/>
                <a:gd name="T73" fmla="*/ 202 h 20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62"/>
                <a:gd name="T112" fmla="*/ 0 h 203"/>
                <a:gd name="T113" fmla="*/ 162 w 162"/>
                <a:gd name="T114" fmla="*/ 203 h 20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62" h="203">
                  <a:moveTo>
                    <a:pt x="42" y="202"/>
                  </a:moveTo>
                  <a:lnTo>
                    <a:pt x="27" y="196"/>
                  </a:lnTo>
                  <a:lnTo>
                    <a:pt x="16" y="186"/>
                  </a:lnTo>
                  <a:lnTo>
                    <a:pt x="27" y="186"/>
                  </a:lnTo>
                  <a:lnTo>
                    <a:pt x="27" y="175"/>
                  </a:lnTo>
                  <a:lnTo>
                    <a:pt x="11" y="171"/>
                  </a:lnTo>
                  <a:lnTo>
                    <a:pt x="0" y="145"/>
                  </a:lnTo>
                  <a:lnTo>
                    <a:pt x="11" y="108"/>
                  </a:lnTo>
                  <a:lnTo>
                    <a:pt x="16" y="118"/>
                  </a:lnTo>
                  <a:lnTo>
                    <a:pt x="16" y="108"/>
                  </a:lnTo>
                  <a:lnTo>
                    <a:pt x="11" y="20"/>
                  </a:lnTo>
                  <a:lnTo>
                    <a:pt x="16" y="0"/>
                  </a:lnTo>
                  <a:lnTo>
                    <a:pt x="27" y="0"/>
                  </a:lnTo>
                  <a:lnTo>
                    <a:pt x="37" y="10"/>
                  </a:lnTo>
                  <a:lnTo>
                    <a:pt x="58" y="26"/>
                  </a:lnTo>
                  <a:lnTo>
                    <a:pt x="99" y="36"/>
                  </a:lnTo>
                  <a:lnTo>
                    <a:pt x="125" y="26"/>
                  </a:lnTo>
                  <a:lnTo>
                    <a:pt x="135" y="26"/>
                  </a:lnTo>
                  <a:lnTo>
                    <a:pt x="161" y="20"/>
                  </a:lnTo>
                  <a:lnTo>
                    <a:pt x="161" y="26"/>
                  </a:lnTo>
                  <a:lnTo>
                    <a:pt x="145" y="118"/>
                  </a:lnTo>
                  <a:lnTo>
                    <a:pt x="135" y="118"/>
                  </a:lnTo>
                  <a:lnTo>
                    <a:pt x="135" y="108"/>
                  </a:lnTo>
                  <a:lnTo>
                    <a:pt x="125" y="118"/>
                  </a:lnTo>
                  <a:lnTo>
                    <a:pt x="125" y="134"/>
                  </a:lnTo>
                  <a:lnTo>
                    <a:pt x="120" y="149"/>
                  </a:lnTo>
                  <a:lnTo>
                    <a:pt x="109" y="175"/>
                  </a:lnTo>
                  <a:lnTo>
                    <a:pt x="94" y="186"/>
                  </a:lnTo>
                  <a:lnTo>
                    <a:pt x="94" y="171"/>
                  </a:lnTo>
                  <a:lnTo>
                    <a:pt x="99" y="171"/>
                  </a:lnTo>
                  <a:lnTo>
                    <a:pt x="99" y="149"/>
                  </a:lnTo>
                  <a:lnTo>
                    <a:pt x="94" y="149"/>
                  </a:lnTo>
                  <a:lnTo>
                    <a:pt x="78" y="175"/>
                  </a:lnTo>
                  <a:lnTo>
                    <a:pt x="68" y="175"/>
                  </a:lnTo>
                  <a:lnTo>
                    <a:pt x="58" y="202"/>
                  </a:lnTo>
                  <a:lnTo>
                    <a:pt x="42" y="202"/>
                  </a:lnTo>
                </a:path>
              </a:pathLst>
            </a:custGeom>
            <a:solidFill>
              <a:schemeClr val="bg1"/>
            </a:solidFill>
            <a:ln w="3302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289" name="Freeform 288"/>
            <p:cNvSpPr>
              <a:spLocks noChangeArrowheads="1"/>
            </p:cNvSpPr>
            <p:nvPr/>
          </p:nvSpPr>
          <p:spPr bwMode="auto">
            <a:xfrm>
              <a:off x="5819204" y="4492625"/>
              <a:ext cx="17463" cy="15875"/>
            </a:xfrm>
            <a:custGeom>
              <a:avLst/>
              <a:gdLst>
                <a:gd name="T0" fmla="*/ 16 w 27"/>
                <a:gd name="T1" fmla="*/ 26 h 27"/>
                <a:gd name="T2" fmla="*/ 0 w 27"/>
                <a:gd name="T3" fmla="*/ 21 h 27"/>
                <a:gd name="T4" fmla="*/ 10 w 27"/>
                <a:gd name="T5" fmla="*/ 0 h 27"/>
                <a:gd name="T6" fmla="*/ 26 w 27"/>
                <a:gd name="T7" fmla="*/ 21 h 27"/>
                <a:gd name="T8" fmla="*/ 16 w 27"/>
                <a:gd name="T9" fmla="*/ 26 h 27"/>
                <a:gd name="T10" fmla="*/ 16 w 27"/>
                <a:gd name="T11" fmla="*/ 26 h 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"/>
                <a:gd name="T19" fmla="*/ 0 h 27"/>
                <a:gd name="T20" fmla="*/ 27 w 27"/>
                <a:gd name="T21" fmla="*/ 27 h 2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" h="27">
                  <a:moveTo>
                    <a:pt x="16" y="26"/>
                  </a:moveTo>
                  <a:lnTo>
                    <a:pt x="0" y="21"/>
                  </a:lnTo>
                  <a:lnTo>
                    <a:pt x="10" y="0"/>
                  </a:lnTo>
                  <a:lnTo>
                    <a:pt x="26" y="21"/>
                  </a:lnTo>
                  <a:lnTo>
                    <a:pt x="16" y="26"/>
                  </a:lnTo>
                </a:path>
              </a:pathLst>
            </a:custGeom>
            <a:solidFill>
              <a:schemeClr val="bg1"/>
            </a:solidFill>
            <a:ln w="324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290" name="Freeform 289" descr="Diagonales larges vers le bas"/>
            <p:cNvSpPr>
              <a:spLocks noChangeArrowheads="1"/>
            </p:cNvSpPr>
            <p:nvPr/>
          </p:nvSpPr>
          <p:spPr bwMode="auto">
            <a:xfrm>
              <a:off x="8881492" y="4532313"/>
              <a:ext cx="49212" cy="84137"/>
            </a:xfrm>
            <a:custGeom>
              <a:avLst/>
              <a:gdLst>
                <a:gd name="T0" fmla="*/ 78 w 79"/>
                <a:gd name="T1" fmla="*/ 134 h 135"/>
                <a:gd name="T2" fmla="*/ 57 w 79"/>
                <a:gd name="T3" fmla="*/ 124 h 135"/>
                <a:gd name="T4" fmla="*/ 57 w 79"/>
                <a:gd name="T5" fmla="*/ 108 h 135"/>
                <a:gd name="T6" fmla="*/ 31 w 79"/>
                <a:gd name="T7" fmla="*/ 88 h 135"/>
                <a:gd name="T8" fmla="*/ 11 w 79"/>
                <a:gd name="T9" fmla="*/ 41 h 135"/>
                <a:gd name="T10" fmla="*/ 0 w 79"/>
                <a:gd name="T11" fmla="*/ 0 h 135"/>
                <a:gd name="T12" fmla="*/ 11 w 79"/>
                <a:gd name="T13" fmla="*/ 4 h 135"/>
                <a:gd name="T14" fmla="*/ 31 w 79"/>
                <a:gd name="T15" fmla="*/ 41 h 135"/>
                <a:gd name="T16" fmla="*/ 41 w 79"/>
                <a:gd name="T17" fmla="*/ 46 h 135"/>
                <a:gd name="T18" fmla="*/ 41 w 79"/>
                <a:gd name="T19" fmla="*/ 67 h 135"/>
                <a:gd name="T20" fmla="*/ 57 w 79"/>
                <a:gd name="T21" fmla="*/ 83 h 135"/>
                <a:gd name="T22" fmla="*/ 78 w 79"/>
                <a:gd name="T23" fmla="*/ 114 h 135"/>
                <a:gd name="T24" fmla="*/ 78 w 79"/>
                <a:gd name="T25" fmla="*/ 134 h 135"/>
                <a:gd name="T26" fmla="*/ 78 w 79"/>
                <a:gd name="T27" fmla="*/ 134 h 13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9"/>
                <a:gd name="T43" fmla="*/ 0 h 135"/>
                <a:gd name="T44" fmla="*/ 79 w 79"/>
                <a:gd name="T45" fmla="*/ 135 h 13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9" h="135">
                  <a:moveTo>
                    <a:pt x="78" y="134"/>
                  </a:moveTo>
                  <a:lnTo>
                    <a:pt x="57" y="124"/>
                  </a:lnTo>
                  <a:lnTo>
                    <a:pt x="57" y="108"/>
                  </a:lnTo>
                  <a:lnTo>
                    <a:pt x="31" y="88"/>
                  </a:lnTo>
                  <a:lnTo>
                    <a:pt x="11" y="41"/>
                  </a:lnTo>
                  <a:lnTo>
                    <a:pt x="0" y="0"/>
                  </a:lnTo>
                  <a:lnTo>
                    <a:pt x="11" y="4"/>
                  </a:lnTo>
                  <a:lnTo>
                    <a:pt x="31" y="41"/>
                  </a:lnTo>
                  <a:lnTo>
                    <a:pt x="41" y="46"/>
                  </a:lnTo>
                  <a:lnTo>
                    <a:pt x="41" y="67"/>
                  </a:lnTo>
                  <a:lnTo>
                    <a:pt x="57" y="83"/>
                  </a:lnTo>
                  <a:lnTo>
                    <a:pt x="78" y="114"/>
                  </a:lnTo>
                  <a:lnTo>
                    <a:pt x="78" y="134"/>
                  </a:lnTo>
                </a:path>
              </a:pathLst>
            </a:custGeom>
            <a:solidFill>
              <a:schemeClr val="bg1"/>
            </a:solidFill>
            <a:ln w="324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291" name="Freeform 290"/>
            <p:cNvSpPr>
              <a:spLocks noChangeArrowheads="1"/>
            </p:cNvSpPr>
            <p:nvPr/>
          </p:nvSpPr>
          <p:spPr bwMode="auto">
            <a:xfrm>
              <a:off x="2558479" y="3440113"/>
              <a:ext cx="9525" cy="17462"/>
            </a:xfrm>
            <a:custGeom>
              <a:avLst/>
              <a:gdLst>
                <a:gd name="T0" fmla="*/ 16 w 17"/>
                <a:gd name="T1" fmla="*/ 27 h 28"/>
                <a:gd name="T2" fmla="*/ 11 w 17"/>
                <a:gd name="T3" fmla="*/ 27 h 28"/>
                <a:gd name="T4" fmla="*/ 0 w 17"/>
                <a:gd name="T5" fmla="*/ 0 h 28"/>
                <a:gd name="T6" fmla="*/ 16 w 17"/>
                <a:gd name="T7" fmla="*/ 11 h 28"/>
                <a:gd name="T8" fmla="*/ 16 w 17"/>
                <a:gd name="T9" fmla="*/ 27 h 28"/>
                <a:gd name="T10" fmla="*/ 16 w 17"/>
                <a:gd name="T11" fmla="*/ 27 h 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28"/>
                <a:gd name="T20" fmla="*/ 17 w 17"/>
                <a:gd name="T21" fmla="*/ 28 h 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28">
                  <a:moveTo>
                    <a:pt x="16" y="27"/>
                  </a:moveTo>
                  <a:lnTo>
                    <a:pt x="11" y="27"/>
                  </a:lnTo>
                  <a:lnTo>
                    <a:pt x="0" y="0"/>
                  </a:lnTo>
                  <a:lnTo>
                    <a:pt x="16" y="11"/>
                  </a:lnTo>
                  <a:lnTo>
                    <a:pt x="16" y="27"/>
                  </a:lnTo>
                </a:path>
              </a:pathLst>
            </a:custGeom>
            <a:solidFill>
              <a:schemeClr val="bg1"/>
            </a:solidFill>
            <a:ln w="324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292" name="Freeform 291"/>
            <p:cNvSpPr>
              <a:spLocks noChangeArrowheads="1"/>
            </p:cNvSpPr>
            <p:nvPr/>
          </p:nvSpPr>
          <p:spPr bwMode="auto">
            <a:xfrm>
              <a:off x="3807842" y="2914650"/>
              <a:ext cx="15875" cy="6350"/>
            </a:xfrm>
            <a:custGeom>
              <a:avLst/>
              <a:gdLst>
                <a:gd name="T0" fmla="*/ 16 w 27"/>
                <a:gd name="T1" fmla="*/ 10 h 11"/>
                <a:gd name="T2" fmla="*/ 0 w 27"/>
                <a:gd name="T3" fmla="*/ 0 h 11"/>
                <a:gd name="T4" fmla="*/ 5 w 27"/>
                <a:gd name="T5" fmla="*/ 0 h 11"/>
                <a:gd name="T6" fmla="*/ 26 w 27"/>
                <a:gd name="T7" fmla="*/ 10 h 11"/>
                <a:gd name="T8" fmla="*/ 16 w 27"/>
                <a:gd name="T9" fmla="*/ 10 h 11"/>
                <a:gd name="T10" fmla="*/ 16 w 27"/>
                <a:gd name="T11" fmla="*/ 10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"/>
                <a:gd name="T19" fmla="*/ 0 h 11"/>
                <a:gd name="T20" fmla="*/ 27 w 27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" h="11">
                  <a:moveTo>
                    <a:pt x="16" y="10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26" y="10"/>
                  </a:lnTo>
                  <a:lnTo>
                    <a:pt x="16" y="10"/>
                  </a:lnTo>
                </a:path>
              </a:pathLst>
            </a:custGeom>
            <a:solidFill>
              <a:schemeClr val="bg1"/>
            </a:solidFill>
            <a:ln w="324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293" name="Freeform 292"/>
            <p:cNvSpPr>
              <a:spLocks noChangeArrowheads="1"/>
            </p:cNvSpPr>
            <p:nvPr/>
          </p:nvSpPr>
          <p:spPr bwMode="auto">
            <a:xfrm>
              <a:off x="3811017" y="3049588"/>
              <a:ext cx="17462" cy="17462"/>
            </a:xfrm>
            <a:custGeom>
              <a:avLst/>
              <a:gdLst>
                <a:gd name="T0" fmla="*/ 11 w 28"/>
                <a:gd name="T1" fmla="*/ 26 h 27"/>
                <a:gd name="T2" fmla="*/ 0 w 28"/>
                <a:gd name="T3" fmla="*/ 6 h 27"/>
                <a:gd name="T4" fmla="*/ 27 w 28"/>
                <a:gd name="T5" fmla="*/ 0 h 27"/>
                <a:gd name="T6" fmla="*/ 21 w 28"/>
                <a:gd name="T7" fmla="*/ 16 h 27"/>
                <a:gd name="T8" fmla="*/ 11 w 28"/>
                <a:gd name="T9" fmla="*/ 26 h 27"/>
                <a:gd name="T10" fmla="*/ 11 w 28"/>
                <a:gd name="T11" fmla="*/ 26 h 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"/>
                <a:gd name="T19" fmla="*/ 0 h 27"/>
                <a:gd name="T20" fmla="*/ 28 w 28"/>
                <a:gd name="T21" fmla="*/ 27 h 2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" h="27">
                  <a:moveTo>
                    <a:pt x="11" y="26"/>
                  </a:moveTo>
                  <a:lnTo>
                    <a:pt x="0" y="6"/>
                  </a:lnTo>
                  <a:lnTo>
                    <a:pt x="27" y="0"/>
                  </a:lnTo>
                  <a:lnTo>
                    <a:pt x="21" y="16"/>
                  </a:lnTo>
                  <a:lnTo>
                    <a:pt x="11" y="26"/>
                  </a:lnTo>
                </a:path>
              </a:pathLst>
            </a:custGeom>
            <a:solidFill>
              <a:schemeClr val="bg1"/>
            </a:solidFill>
            <a:ln w="324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294" name="Freeform 293"/>
            <p:cNvSpPr>
              <a:spLocks noChangeArrowheads="1"/>
            </p:cNvSpPr>
            <p:nvPr/>
          </p:nvSpPr>
          <p:spPr bwMode="auto">
            <a:xfrm>
              <a:off x="3844354" y="3054350"/>
              <a:ext cx="9525" cy="15875"/>
            </a:xfrm>
            <a:custGeom>
              <a:avLst/>
              <a:gdLst>
                <a:gd name="T0" fmla="*/ 10 w 17"/>
                <a:gd name="T1" fmla="*/ 26 h 27"/>
                <a:gd name="T2" fmla="*/ 0 w 17"/>
                <a:gd name="T3" fmla="*/ 20 h 27"/>
                <a:gd name="T4" fmla="*/ 16 w 17"/>
                <a:gd name="T5" fmla="*/ 0 h 27"/>
                <a:gd name="T6" fmla="*/ 10 w 17"/>
                <a:gd name="T7" fmla="*/ 26 h 27"/>
                <a:gd name="T8" fmla="*/ 10 w 17"/>
                <a:gd name="T9" fmla="*/ 26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27"/>
                <a:gd name="T17" fmla="*/ 17 w 17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27">
                  <a:moveTo>
                    <a:pt x="10" y="26"/>
                  </a:moveTo>
                  <a:lnTo>
                    <a:pt x="0" y="20"/>
                  </a:lnTo>
                  <a:lnTo>
                    <a:pt x="16" y="0"/>
                  </a:lnTo>
                  <a:lnTo>
                    <a:pt x="10" y="26"/>
                  </a:lnTo>
                </a:path>
              </a:pathLst>
            </a:custGeom>
            <a:solidFill>
              <a:schemeClr val="bg1"/>
            </a:solidFill>
            <a:ln w="324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295" name="Freeform 294"/>
            <p:cNvSpPr>
              <a:spLocks noChangeArrowheads="1"/>
            </p:cNvSpPr>
            <p:nvPr/>
          </p:nvSpPr>
          <p:spPr bwMode="auto">
            <a:xfrm>
              <a:off x="2548954" y="3394075"/>
              <a:ext cx="15875" cy="11113"/>
            </a:xfrm>
            <a:custGeom>
              <a:avLst/>
              <a:gdLst>
                <a:gd name="T0" fmla="*/ 5 w 27"/>
                <a:gd name="T1" fmla="*/ 16 h 17"/>
                <a:gd name="T2" fmla="*/ 0 w 27"/>
                <a:gd name="T3" fmla="*/ 16 h 17"/>
                <a:gd name="T4" fmla="*/ 0 w 27"/>
                <a:gd name="T5" fmla="*/ 11 h 17"/>
                <a:gd name="T6" fmla="*/ 15 w 27"/>
                <a:gd name="T7" fmla="*/ 0 h 17"/>
                <a:gd name="T8" fmla="*/ 26 w 27"/>
                <a:gd name="T9" fmla="*/ 11 h 17"/>
                <a:gd name="T10" fmla="*/ 5 w 27"/>
                <a:gd name="T11" fmla="*/ 11 h 17"/>
                <a:gd name="T12" fmla="*/ 5 w 27"/>
                <a:gd name="T13" fmla="*/ 16 h 17"/>
                <a:gd name="T14" fmla="*/ 5 w 27"/>
                <a:gd name="T15" fmla="*/ 16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"/>
                <a:gd name="T25" fmla="*/ 0 h 17"/>
                <a:gd name="T26" fmla="*/ 27 w 2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" h="17">
                  <a:moveTo>
                    <a:pt x="5" y="16"/>
                  </a:moveTo>
                  <a:lnTo>
                    <a:pt x="0" y="16"/>
                  </a:lnTo>
                  <a:lnTo>
                    <a:pt x="0" y="11"/>
                  </a:lnTo>
                  <a:lnTo>
                    <a:pt x="15" y="0"/>
                  </a:lnTo>
                  <a:lnTo>
                    <a:pt x="26" y="11"/>
                  </a:lnTo>
                  <a:lnTo>
                    <a:pt x="5" y="11"/>
                  </a:lnTo>
                  <a:lnTo>
                    <a:pt x="5" y="16"/>
                  </a:lnTo>
                </a:path>
              </a:pathLst>
            </a:custGeom>
            <a:solidFill>
              <a:schemeClr val="bg1"/>
            </a:solidFill>
            <a:ln w="324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296" name="Freeform 295"/>
            <p:cNvSpPr>
              <a:spLocks noChangeArrowheads="1"/>
            </p:cNvSpPr>
            <p:nvPr/>
          </p:nvSpPr>
          <p:spPr bwMode="auto">
            <a:xfrm>
              <a:off x="7362254" y="3783013"/>
              <a:ext cx="285750" cy="233362"/>
            </a:xfrm>
            <a:custGeom>
              <a:avLst/>
              <a:gdLst>
                <a:gd name="T0" fmla="*/ 51 w 452"/>
                <a:gd name="T1" fmla="*/ 125 h 370"/>
                <a:gd name="T2" fmla="*/ 124 w 452"/>
                <a:gd name="T3" fmla="*/ 140 h 370"/>
                <a:gd name="T4" fmla="*/ 223 w 452"/>
                <a:gd name="T5" fmla="*/ 135 h 370"/>
                <a:gd name="T6" fmla="*/ 274 w 452"/>
                <a:gd name="T7" fmla="*/ 57 h 370"/>
                <a:gd name="T8" fmla="*/ 315 w 452"/>
                <a:gd name="T9" fmla="*/ 0 h 370"/>
                <a:gd name="T10" fmla="*/ 393 w 452"/>
                <a:gd name="T11" fmla="*/ 16 h 370"/>
                <a:gd name="T12" fmla="*/ 383 w 452"/>
                <a:gd name="T13" fmla="*/ 31 h 370"/>
                <a:gd name="T14" fmla="*/ 378 w 452"/>
                <a:gd name="T15" fmla="*/ 41 h 370"/>
                <a:gd name="T16" fmla="*/ 399 w 452"/>
                <a:gd name="T17" fmla="*/ 68 h 370"/>
                <a:gd name="T18" fmla="*/ 393 w 452"/>
                <a:gd name="T19" fmla="*/ 94 h 370"/>
                <a:gd name="T20" fmla="*/ 434 w 452"/>
                <a:gd name="T21" fmla="*/ 125 h 370"/>
                <a:gd name="T22" fmla="*/ 440 w 452"/>
                <a:gd name="T23" fmla="*/ 140 h 370"/>
                <a:gd name="T24" fmla="*/ 383 w 452"/>
                <a:gd name="T25" fmla="*/ 161 h 370"/>
                <a:gd name="T26" fmla="*/ 383 w 452"/>
                <a:gd name="T27" fmla="*/ 217 h 370"/>
                <a:gd name="T28" fmla="*/ 326 w 452"/>
                <a:gd name="T29" fmla="*/ 259 h 370"/>
                <a:gd name="T30" fmla="*/ 326 w 452"/>
                <a:gd name="T31" fmla="*/ 311 h 370"/>
                <a:gd name="T32" fmla="*/ 248 w 452"/>
                <a:gd name="T33" fmla="*/ 369 h 370"/>
                <a:gd name="T34" fmla="*/ 223 w 452"/>
                <a:gd name="T35" fmla="*/ 331 h 370"/>
                <a:gd name="T36" fmla="*/ 207 w 452"/>
                <a:gd name="T37" fmla="*/ 315 h 370"/>
                <a:gd name="T38" fmla="*/ 180 w 452"/>
                <a:gd name="T39" fmla="*/ 315 h 370"/>
                <a:gd name="T40" fmla="*/ 160 w 452"/>
                <a:gd name="T41" fmla="*/ 331 h 370"/>
                <a:gd name="T42" fmla="*/ 135 w 452"/>
                <a:gd name="T43" fmla="*/ 342 h 370"/>
                <a:gd name="T44" fmla="*/ 108 w 452"/>
                <a:gd name="T45" fmla="*/ 311 h 370"/>
                <a:gd name="T46" fmla="*/ 72 w 452"/>
                <a:gd name="T47" fmla="*/ 311 h 370"/>
                <a:gd name="T48" fmla="*/ 57 w 452"/>
                <a:gd name="T49" fmla="*/ 285 h 370"/>
                <a:gd name="T50" fmla="*/ 51 w 452"/>
                <a:gd name="T51" fmla="*/ 233 h 370"/>
                <a:gd name="T52" fmla="*/ 16 w 452"/>
                <a:gd name="T53" fmla="*/ 217 h 370"/>
                <a:gd name="T54" fmla="*/ 6 w 452"/>
                <a:gd name="T55" fmla="*/ 202 h 370"/>
                <a:gd name="T56" fmla="*/ 0 w 452"/>
                <a:gd name="T57" fmla="*/ 166 h 370"/>
                <a:gd name="T58" fmla="*/ 6 w 452"/>
                <a:gd name="T59" fmla="*/ 114 h 370"/>
                <a:gd name="T60" fmla="*/ 26 w 452"/>
                <a:gd name="T61" fmla="*/ 94 h 370"/>
                <a:gd name="T62" fmla="*/ 41 w 452"/>
                <a:gd name="T63" fmla="*/ 98 h 37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52"/>
                <a:gd name="T97" fmla="*/ 0 h 370"/>
                <a:gd name="T98" fmla="*/ 452 w 452"/>
                <a:gd name="T99" fmla="*/ 370 h 37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52" h="370">
                  <a:moveTo>
                    <a:pt x="41" y="98"/>
                  </a:moveTo>
                  <a:lnTo>
                    <a:pt x="51" y="125"/>
                  </a:lnTo>
                  <a:lnTo>
                    <a:pt x="98" y="140"/>
                  </a:lnTo>
                  <a:lnTo>
                    <a:pt x="124" y="140"/>
                  </a:lnTo>
                  <a:lnTo>
                    <a:pt x="180" y="150"/>
                  </a:lnTo>
                  <a:lnTo>
                    <a:pt x="223" y="135"/>
                  </a:lnTo>
                  <a:lnTo>
                    <a:pt x="268" y="109"/>
                  </a:lnTo>
                  <a:lnTo>
                    <a:pt x="274" y="57"/>
                  </a:lnTo>
                  <a:lnTo>
                    <a:pt x="300" y="52"/>
                  </a:lnTo>
                  <a:lnTo>
                    <a:pt x="315" y="0"/>
                  </a:lnTo>
                  <a:lnTo>
                    <a:pt x="393" y="6"/>
                  </a:lnTo>
                  <a:lnTo>
                    <a:pt x="393" y="16"/>
                  </a:lnTo>
                  <a:lnTo>
                    <a:pt x="383" y="26"/>
                  </a:lnTo>
                  <a:lnTo>
                    <a:pt x="383" y="31"/>
                  </a:lnTo>
                  <a:lnTo>
                    <a:pt x="378" y="31"/>
                  </a:lnTo>
                  <a:lnTo>
                    <a:pt x="378" y="41"/>
                  </a:lnTo>
                  <a:lnTo>
                    <a:pt x="393" y="52"/>
                  </a:lnTo>
                  <a:lnTo>
                    <a:pt x="399" y="68"/>
                  </a:lnTo>
                  <a:lnTo>
                    <a:pt x="399" y="72"/>
                  </a:lnTo>
                  <a:lnTo>
                    <a:pt x="393" y="94"/>
                  </a:lnTo>
                  <a:lnTo>
                    <a:pt x="409" y="98"/>
                  </a:lnTo>
                  <a:lnTo>
                    <a:pt x="434" y="125"/>
                  </a:lnTo>
                  <a:lnTo>
                    <a:pt x="451" y="135"/>
                  </a:lnTo>
                  <a:lnTo>
                    <a:pt x="440" y="140"/>
                  </a:lnTo>
                  <a:lnTo>
                    <a:pt x="399" y="150"/>
                  </a:lnTo>
                  <a:lnTo>
                    <a:pt x="383" y="161"/>
                  </a:lnTo>
                  <a:lnTo>
                    <a:pt x="378" y="192"/>
                  </a:lnTo>
                  <a:lnTo>
                    <a:pt x="383" y="217"/>
                  </a:lnTo>
                  <a:lnTo>
                    <a:pt x="352" y="243"/>
                  </a:lnTo>
                  <a:lnTo>
                    <a:pt x="326" y="259"/>
                  </a:lnTo>
                  <a:lnTo>
                    <a:pt x="331" y="270"/>
                  </a:lnTo>
                  <a:lnTo>
                    <a:pt x="326" y="311"/>
                  </a:lnTo>
                  <a:lnTo>
                    <a:pt x="311" y="342"/>
                  </a:lnTo>
                  <a:lnTo>
                    <a:pt x="248" y="369"/>
                  </a:lnTo>
                  <a:lnTo>
                    <a:pt x="243" y="331"/>
                  </a:lnTo>
                  <a:lnTo>
                    <a:pt x="223" y="331"/>
                  </a:lnTo>
                  <a:lnTo>
                    <a:pt x="207" y="342"/>
                  </a:lnTo>
                  <a:lnTo>
                    <a:pt x="207" y="315"/>
                  </a:lnTo>
                  <a:lnTo>
                    <a:pt x="202" y="327"/>
                  </a:lnTo>
                  <a:lnTo>
                    <a:pt x="180" y="315"/>
                  </a:lnTo>
                  <a:lnTo>
                    <a:pt x="176" y="327"/>
                  </a:lnTo>
                  <a:lnTo>
                    <a:pt x="160" y="331"/>
                  </a:lnTo>
                  <a:lnTo>
                    <a:pt x="150" y="327"/>
                  </a:lnTo>
                  <a:lnTo>
                    <a:pt x="135" y="342"/>
                  </a:lnTo>
                  <a:lnTo>
                    <a:pt x="124" y="315"/>
                  </a:lnTo>
                  <a:lnTo>
                    <a:pt x="108" y="311"/>
                  </a:lnTo>
                  <a:lnTo>
                    <a:pt x="82" y="315"/>
                  </a:lnTo>
                  <a:lnTo>
                    <a:pt x="72" y="311"/>
                  </a:lnTo>
                  <a:lnTo>
                    <a:pt x="57" y="315"/>
                  </a:lnTo>
                  <a:lnTo>
                    <a:pt x="57" y="285"/>
                  </a:lnTo>
                  <a:lnTo>
                    <a:pt x="57" y="270"/>
                  </a:lnTo>
                  <a:lnTo>
                    <a:pt x="51" y="233"/>
                  </a:lnTo>
                  <a:lnTo>
                    <a:pt x="31" y="217"/>
                  </a:lnTo>
                  <a:lnTo>
                    <a:pt x="16" y="217"/>
                  </a:lnTo>
                  <a:lnTo>
                    <a:pt x="26" y="207"/>
                  </a:lnTo>
                  <a:lnTo>
                    <a:pt x="6" y="202"/>
                  </a:lnTo>
                  <a:lnTo>
                    <a:pt x="16" y="182"/>
                  </a:lnTo>
                  <a:lnTo>
                    <a:pt x="0" y="166"/>
                  </a:lnTo>
                  <a:lnTo>
                    <a:pt x="0" y="140"/>
                  </a:lnTo>
                  <a:lnTo>
                    <a:pt x="6" y="114"/>
                  </a:lnTo>
                  <a:lnTo>
                    <a:pt x="16" y="98"/>
                  </a:lnTo>
                  <a:lnTo>
                    <a:pt x="26" y="94"/>
                  </a:lnTo>
                  <a:lnTo>
                    <a:pt x="31" y="94"/>
                  </a:lnTo>
                  <a:lnTo>
                    <a:pt x="41" y="98"/>
                  </a:lnTo>
                </a:path>
              </a:pathLst>
            </a:custGeom>
            <a:solidFill>
              <a:schemeClr val="bg1"/>
            </a:solidFill>
            <a:ln w="324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297" name="Freeform 296"/>
            <p:cNvSpPr>
              <a:spLocks noChangeArrowheads="1"/>
            </p:cNvSpPr>
            <p:nvPr/>
          </p:nvSpPr>
          <p:spPr bwMode="auto">
            <a:xfrm>
              <a:off x="4542854" y="3808413"/>
              <a:ext cx="60325" cy="42862"/>
            </a:xfrm>
            <a:custGeom>
              <a:avLst/>
              <a:gdLst>
                <a:gd name="T0" fmla="*/ 21 w 95"/>
                <a:gd name="T1" fmla="*/ 0 h 69"/>
                <a:gd name="T2" fmla="*/ 37 w 95"/>
                <a:gd name="T3" fmla="*/ 11 h 69"/>
                <a:gd name="T4" fmla="*/ 94 w 95"/>
                <a:gd name="T5" fmla="*/ 16 h 69"/>
                <a:gd name="T6" fmla="*/ 94 w 95"/>
                <a:gd name="T7" fmla="*/ 68 h 69"/>
                <a:gd name="T8" fmla="*/ 68 w 95"/>
                <a:gd name="T9" fmla="*/ 68 h 69"/>
                <a:gd name="T10" fmla="*/ 42 w 95"/>
                <a:gd name="T11" fmla="*/ 68 h 69"/>
                <a:gd name="T12" fmla="*/ 11 w 95"/>
                <a:gd name="T13" fmla="*/ 68 h 69"/>
                <a:gd name="T14" fmla="*/ 0 w 95"/>
                <a:gd name="T15" fmla="*/ 57 h 69"/>
                <a:gd name="T16" fmla="*/ 21 w 95"/>
                <a:gd name="T17" fmla="*/ 27 h 69"/>
                <a:gd name="T18" fmla="*/ 21 w 95"/>
                <a:gd name="T19" fmla="*/ 0 h 69"/>
                <a:gd name="T20" fmla="*/ 21 w 95"/>
                <a:gd name="T21" fmla="*/ 0 h 6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5"/>
                <a:gd name="T34" fmla="*/ 0 h 69"/>
                <a:gd name="T35" fmla="*/ 95 w 95"/>
                <a:gd name="T36" fmla="*/ 69 h 6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5" h="69">
                  <a:moveTo>
                    <a:pt x="21" y="0"/>
                  </a:moveTo>
                  <a:lnTo>
                    <a:pt x="37" y="11"/>
                  </a:lnTo>
                  <a:lnTo>
                    <a:pt x="94" y="16"/>
                  </a:lnTo>
                  <a:lnTo>
                    <a:pt x="94" y="68"/>
                  </a:lnTo>
                  <a:lnTo>
                    <a:pt x="68" y="68"/>
                  </a:lnTo>
                  <a:lnTo>
                    <a:pt x="42" y="68"/>
                  </a:lnTo>
                  <a:lnTo>
                    <a:pt x="11" y="68"/>
                  </a:lnTo>
                  <a:lnTo>
                    <a:pt x="0" y="57"/>
                  </a:lnTo>
                  <a:lnTo>
                    <a:pt x="21" y="27"/>
                  </a:lnTo>
                  <a:lnTo>
                    <a:pt x="21" y="0"/>
                  </a:lnTo>
                </a:path>
              </a:pathLst>
            </a:custGeom>
            <a:solidFill>
              <a:schemeClr val="bg1"/>
            </a:solidFill>
            <a:ln w="324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298" name="Freeform 297"/>
            <p:cNvSpPr>
              <a:spLocks noChangeArrowheads="1"/>
            </p:cNvSpPr>
            <p:nvPr/>
          </p:nvSpPr>
          <p:spPr bwMode="auto">
            <a:xfrm>
              <a:off x="1064642" y="2833688"/>
              <a:ext cx="793750" cy="603250"/>
            </a:xfrm>
            <a:custGeom>
              <a:avLst/>
              <a:gdLst>
                <a:gd name="T0" fmla="*/ 99 w 1250"/>
                <a:gd name="T1" fmla="*/ 0 h 953"/>
                <a:gd name="T2" fmla="*/ 260 w 1250"/>
                <a:gd name="T3" fmla="*/ 82 h 953"/>
                <a:gd name="T4" fmla="*/ 384 w 1250"/>
                <a:gd name="T5" fmla="*/ 67 h 953"/>
                <a:gd name="T6" fmla="*/ 519 w 1250"/>
                <a:gd name="T7" fmla="*/ 139 h 953"/>
                <a:gd name="T8" fmla="*/ 585 w 1250"/>
                <a:gd name="T9" fmla="*/ 222 h 953"/>
                <a:gd name="T10" fmla="*/ 669 w 1250"/>
                <a:gd name="T11" fmla="*/ 196 h 953"/>
                <a:gd name="T12" fmla="*/ 726 w 1250"/>
                <a:gd name="T13" fmla="*/ 305 h 953"/>
                <a:gd name="T14" fmla="*/ 803 w 1250"/>
                <a:gd name="T15" fmla="*/ 392 h 953"/>
                <a:gd name="T16" fmla="*/ 814 w 1250"/>
                <a:gd name="T17" fmla="*/ 414 h 953"/>
                <a:gd name="T18" fmla="*/ 787 w 1250"/>
                <a:gd name="T19" fmla="*/ 465 h 953"/>
                <a:gd name="T20" fmla="*/ 767 w 1250"/>
                <a:gd name="T21" fmla="*/ 574 h 953"/>
                <a:gd name="T22" fmla="*/ 767 w 1250"/>
                <a:gd name="T23" fmla="*/ 610 h 953"/>
                <a:gd name="T24" fmla="*/ 814 w 1250"/>
                <a:gd name="T25" fmla="*/ 698 h 953"/>
                <a:gd name="T26" fmla="*/ 871 w 1250"/>
                <a:gd name="T27" fmla="*/ 766 h 953"/>
                <a:gd name="T28" fmla="*/ 963 w 1250"/>
                <a:gd name="T29" fmla="*/ 776 h 953"/>
                <a:gd name="T30" fmla="*/ 1063 w 1250"/>
                <a:gd name="T31" fmla="*/ 735 h 953"/>
                <a:gd name="T32" fmla="*/ 1094 w 1250"/>
                <a:gd name="T33" fmla="*/ 657 h 953"/>
                <a:gd name="T34" fmla="*/ 1161 w 1250"/>
                <a:gd name="T35" fmla="*/ 625 h 953"/>
                <a:gd name="T36" fmla="*/ 1249 w 1250"/>
                <a:gd name="T37" fmla="*/ 625 h 953"/>
                <a:gd name="T38" fmla="*/ 1223 w 1250"/>
                <a:gd name="T39" fmla="*/ 693 h 953"/>
                <a:gd name="T40" fmla="*/ 1212 w 1250"/>
                <a:gd name="T41" fmla="*/ 725 h 953"/>
                <a:gd name="T42" fmla="*/ 1182 w 1250"/>
                <a:gd name="T43" fmla="*/ 760 h 953"/>
                <a:gd name="T44" fmla="*/ 1155 w 1250"/>
                <a:gd name="T45" fmla="*/ 776 h 953"/>
                <a:gd name="T46" fmla="*/ 1052 w 1250"/>
                <a:gd name="T47" fmla="*/ 801 h 953"/>
                <a:gd name="T48" fmla="*/ 1073 w 1250"/>
                <a:gd name="T49" fmla="*/ 869 h 953"/>
                <a:gd name="T50" fmla="*/ 1010 w 1250"/>
                <a:gd name="T51" fmla="*/ 884 h 953"/>
                <a:gd name="T52" fmla="*/ 995 w 1250"/>
                <a:gd name="T53" fmla="*/ 936 h 953"/>
                <a:gd name="T54" fmla="*/ 953 w 1250"/>
                <a:gd name="T55" fmla="*/ 915 h 953"/>
                <a:gd name="T56" fmla="*/ 860 w 1250"/>
                <a:gd name="T57" fmla="*/ 884 h 953"/>
                <a:gd name="T58" fmla="*/ 705 w 1250"/>
                <a:gd name="T59" fmla="*/ 858 h 953"/>
                <a:gd name="T60" fmla="*/ 560 w 1250"/>
                <a:gd name="T61" fmla="*/ 791 h 953"/>
                <a:gd name="T62" fmla="*/ 440 w 1250"/>
                <a:gd name="T63" fmla="*/ 735 h 953"/>
                <a:gd name="T64" fmla="*/ 425 w 1250"/>
                <a:gd name="T65" fmla="*/ 668 h 953"/>
                <a:gd name="T66" fmla="*/ 436 w 1250"/>
                <a:gd name="T67" fmla="*/ 625 h 953"/>
                <a:gd name="T68" fmla="*/ 394 w 1250"/>
                <a:gd name="T69" fmla="*/ 517 h 953"/>
                <a:gd name="T70" fmla="*/ 274 w 1250"/>
                <a:gd name="T71" fmla="*/ 382 h 953"/>
                <a:gd name="T72" fmla="*/ 285 w 1250"/>
                <a:gd name="T73" fmla="*/ 331 h 953"/>
                <a:gd name="T74" fmla="*/ 244 w 1250"/>
                <a:gd name="T75" fmla="*/ 274 h 953"/>
                <a:gd name="T76" fmla="*/ 202 w 1250"/>
                <a:gd name="T77" fmla="*/ 233 h 953"/>
                <a:gd name="T78" fmla="*/ 166 w 1250"/>
                <a:gd name="T79" fmla="*/ 98 h 953"/>
                <a:gd name="T80" fmla="*/ 84 w 1250"/>
                <a:gd name="T81" fmla="*/ 139 h 953"/>
                <a:gd name="T82" fmla="*/ 140 w 1250"/>
                <a:gd name="T83" fmla="*/ 237 h 953"/>
                <a:gd name="T84" fmla="*/ 156 w 1250"/>
                <a:gd name="T85" fmla="*/ 284 h 953"/>
                <a:gd name="T86" fmla="*/ 182 w 1250"/>
                <a:gd name="T87" fmla="*/ 315 h 953"/>
                <a:gd name="T88" fmla="*/ 233 w 1250"/>
                <a:gd name="T89" fmla="*/ 460 h 953"/>
                <a:gd name="T90" fmla="*/ 249 w 1250"/>
                <a:gd name="T91" fmla="*/ 523 h 953"/>
                <a:gd name="T92" fmla="*/ 217 w 1250"/>
                <a:gd name="T93" fmla="*/ 507 h 953"/>
                <a:gd name="T94" fmla="*/ 151 w 1250"/>
                <a:gd name="T95" fmla="*/ 357 h 953"/>
                <a:gd name="T96" fmla="*/ 99 w 1250"/>
                <a:gd name="T97" fmla="*/ 325 h 953"/>
                <a:gd name="T98" fmla="*/ 84 w 1250"/>
                <a:gd name="T99" fmla="*/ 274 h 953"/>
                <a:gd name="T100" fmla="*/ 57 w 1250"/>
                <a:gd name="T101" fmla="*/ 181 h 953"/>
                <a:gd name="T102" fmla="*/ 16 w 1250"/>
                <a:gd name="T103" fmla="*/ 67 h 953"/>
                <a:gd name="T104" fmla="*/ 0 w 1250"/>
                <a:gd name="T105" fmla="*/ 4 h 95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250"/>
                <a:gd name="T160" fmla="*/ 0 h 953"/>
                <a:gd name="T161" fmla="*/ 1250 w 1250"/>
                <a:gd name="T162" fmla="*/ 953 h 953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250" h="953">
                  <a:moveTo>
                    <a:pt x="0" y="4"/>
                  </a:moveTo>
                  <a:lnTo>
                    <a:pt x="99" y="0"/>
                  </a:lnTo>
                  <a:lnTo>
                    <a:pt x="99" y="16"/>
                  </a:lnTo>
                  <a:lnTo>
                    <a:pt x="260" y="82"/>
                  </a:lnTo>
                  <a:lnTo>
                    <a:pt x="384" y="88"/>
                  </a:lnTo>
                  <a:lnTo>
                    <a:pt x="384" y="67"/>
                  </a:lnTo>
                  <a:lnTo>
                    <a:pt x="462" y="67"/>
                  </a:lnTo>
                  <a:lnTo>
                    <a:pt x="519" y="139"/>
                  </a:lnTo>
                  <a:lnTo>
                    <a:pt x="529" y="191"/>
                  </a:lnTo>
                  <a:lnTo>
                    <a:pt x="585" y="222"/>
                  </a:lnTo>
                  <a:lnTo>
                    <a:pt x="627" y="181"/>
                  </a:lnTo>
                  <a:lnTo>
                    <a:pt x="669" y="196"/>
                  </a:lnTo>
                  <a:lnTo>
                    <a:pt x="705" y="274"/>
                  </a:lnTo>
                  <a:lnTo>
                    <a:pt x="726" y="305"/>
                  </a:lnTo>
                  <a:lnTo>
                    <a:pt x="736" y="357"/>
                  </a:lnTo>
                  <a:lnTo>
                    <a:pt x="803" y="392"/>
                  </a:lnTo>
                  <a:lnTo>
                    <a:pt x="818" y="382"/>
                  </a:lnTo>
                  <a:lnTo>
                    <a:pt x="814" y="414"/>
                  </a:lnTo>
                  <a:lnTo>
                    <a:pt x="793" y="424"/>
                  </a:lnTo>
                  <a:lnTo>
                    <a:pt x="787" y="465"/>
                  </a:lnTo>
                  <a:lnTo>
                    <a:pt x="777" y="517"/>
                  </a:lnTo>
                  <a:lnTo>
                    <a:pt x="767" y="574"/>
                  </a:lnTo>
                  <a:lnTo>
                    <a:pt x="787" y="615"/>
                  </a:lnTo>
                  <a:lnTo>
                    <a:pt x="767" y="610"/>
                  </a:lnTo>
                  <a:lnTo>
                    <a:pt x="787" y="652"/>
                  </a:lnTo>
                  <a:lnTo>
                    <a:pt x="814" y="698"/>
                  </a:lnTo>
                  <a:lnTo>
                    <a:pt x="830" y="750"/>
                  </a:lnTo>
                  <a:lnTo>
                    <a:pt x="871" y="766"/>
                  </a:lnTo>
                  <a:lnTo>
                    <a:pt x="897" y="786"/>
                  </a:lnTo>
                  <a:lnTo>
                    <a:pt x="963" y="776"/>
                  </a:lnTo>
                  <a:lnTo>
                    <a:pt x="1006" y="760"/>
                  </a:lnTo>
                  <a:lnTo>
                    <a:pt x="1063" y="735"/>
                  </a:lnTo>
                  <a:lnTo>
                    <a:pt x="1078" y="709"/>
                  </a:lnTo>
                  <a:lnTo>
                    <a:pt x="1094" y="657"/>
                  </a:lnTo>
                  <a:lnTo>
                    <a:pt x="1114" y="641"/>
                  </a:lnTo>
                  <a:lnTo>
                    <a:pt x="1161" y="625"/>
                  </a:lnTo>
                  <a:lnTo>
                    <a:pt x="1196" y="615"/>
                  </a:lnTo>
                  <a:lnTo>
                    <a:pt x="1249" y="625"/>
                  </a:lnTo>
                  <a:lnTo>
                    <a:pt x="1249" y="657"/>
                  </a:lnTo>
                  <a:lnTo>
                    <a:pt x="1223" y="693"/>
                  </a:lnTo>
                  <a:lnTo>
                    <a:pt x="1196" y="719"/>
                  </a:lnTo>
                  <a:lnTo>
                    <a:pt x="1212" y="725"/>
                  </a:lnTo>
                  <a:lnTo>
                    <a:pt x="1196" y="776"/>
                  </a:lnTo>
                  <a:lnTo>
                    <a:pt x="1182" y="760"/>
                  </a:lnTo>
                  <a:lnTo>
                    <a:pt x="1171" y="776"/>
                  </a:lnTo>
                  <a:lnTo>
                    <a:pt x="1155" y="776"/>
                  </a:lnTo>
                  <a:lnTo>
                    <a:pt x="1130" y="801"/>
                  </a:lnTo>
                  <a:lnTo>
                    <a:pt x="1052" y="801"/>
                  </a:lnTo>
                  <a:lnTo>
                    <a:pt x="1036" y="833"/>
                  </a:lnTo>
                  <a:lnTo>
                    <a:pt x="1073" y="869"/>
                  </a:lnTo>
                  <a:lnTo>
                    <a:pt x="1063" y="884"/>
                  </a:lnTo>
                  <a:lnTo>
                    <a:pt x="1010" y="884"/>
                  </a:lnTo>
                  <a:lnTo>
                    <a:pt x="985" y="915"/>
                  </a:lnTo>
                  <a:lnTo>
                    <a:pt x="995" y="936"/>
                  </a:lnTo>
                  <a:lnTo>
                    <a:pt x="979" y="952"/>
                  </a:lnTo>
                  <a:lnTo>
                    <a:pt x="953" y="915"/>
                  </a:lnTo>
                  <a:lnTo>
                    <a:pt x="897" y="884"/>
                  </a:lnTo>
                  <a:lnTo>
                    <a:pt x="860" y="884"/>
                  </a:lnTo>
                  <a:lnTo>
                    <a:pt x="793" y="911"/>
                  </a:lnTo>
                  <a:lnTo>
                    <a:pt x="705" y="858"/>
                  </a:lnTo>
                  <a:lnTo>
                    <a:pt x="627" y="833"/>
                  </a:lnTo>
                  <a:lnTo>
                    <a:pt x="560" y="791"/>
                  </a:lnTo>
                  <a:lnTo>
                    <a:pt x="503" y="776"/>
                  </a:lnTo>
                  <a:lnTo>
                    <a:pt x="440" y="735"/>
                  </a:lnTo>
                  <a:lnTo>
                    <a:pt x="409" y="678"/>
                  </a:lnTo>
                  <a:lnTo>
                    <a:pt x="425" y="668"/>
                  </a:lnTo>
                  <a:lnTo>
                    <a:pt x="425" y="641"/>
                  </a:lnTo>
                  <a:lnTo>
                    <a:pt x="436" y="625"/>
                  </a:lnTo>
                  <a:lnTo>
                    <a:pt x="420" y="574"/>
                  </a:lnTo>
                  <a:lnTo>
                    <a:pt x="394" y="517"/>
                  </a:lnTo>
                  <a:lnTo>
                    <a:pt x="352" y="460"/>
                  </a:lnTo>
                  <a:lnTo>
                    <a:pt x="274" y="382"/>
                  </a:lnTo>
                  <a:lnTo>
                    <a:pt x="290" y="357"/>
                  </a:lnTo>
                  <a:lnTo>
                    <a:pt x="285" y="331"/>
                  </a:lnTo>
                  <a:lnTo>
                    <a:pt x="244" y="300"/>
                  </a:lnTo>
                  <a:lnTo>
                    <a:pt x="244" y="274"/>
                  </a:lnTo>
                  <a:lnTo>
                    <a:pt x="223" y="274"/>
                  </a:lnTo>
                  <a:lnTo>
                    <a:pt x="202" y="233"/>
                  </a:lnTo>
                  <a:lnTo>
                    <a:pt x="166" y="165"/>
                  </a:lnTo>
                  <a:lnTo>
                    <a:pt x="166" y="98"/>
                  </a:lnTo>
                  <a:lnTo>
                    <a:pt x="94" y="46"/>
                  </a:lnTo>
                  <a:lnTo>
                    <a:pt x="84" y="139"/>
                  </a:lnTo>
                  <a:lnTo>
                    <a:pt x="114" y="181"/>
                  </a:lnTo>
                  <a:lnTo>
                    <a:pt x="140" y="237"/>
                  </a:lnTo>
                  <a:lnTo>
                    <a:pt x="140" y="263"/>
                  </a:lnTo>
                  <a:lnTo>
                    <a:pt x="156" y="284"/>
                  </a:lnTo>
                  <a:lnTo>
                    <a:pt x="182" y="341"/>
                  </a:lnTo>
                  <a:lnTo>
                    <a:pt x="182" y="315"/>
                  </a:lnTo>
                  <a:lnTo>
                    <a:pt x="217" y="424"/>
                  </a:lnTo>
                  <a:lnTo>
                    <a:pt x="233" y="460"/>
                  </a:lnTo>
                  <a:lnTo>
                    <a:pt x="244" y="480"/>
                  </a:lnTo>
                  <a:lnTo>
                    <a:pt x="249" y="523"/>
                  </a:lnTo>
                  <a:lnTo>
                    <a:pt x="233" y="543"/>
                  </a:lnTo>
                  <a:lnTo>
                    <a:pt x="217" y="507"/>
                  </a:lnTo>
                  <a:lnTo>
                    <a:pt x="140" y="424"/>
                  </a:lnTo>
                  <a:lnTo>
                    <a:pt x="151" y="357"/>
                  </a:lnTo>
                  <a:lnTo>
                    <a:pt x="114" y="315"/>
                  </a:lnTo>
                  <a:lnTo>
                    <a:pt x="99" y="325"/>
                  </a:lnTo>
                  <a:lnTo>
                    <a:pt x="47" y="263"/>
                  </a:lnTo>
                  <a:lnTo>
                    <a:pt x="84" y="274"/>
                  </a:lnTo>
                  <a:lnTo>
                    <a:pt x="94" y="233"/>
                  </a:lnTo>
                  <a:lnTo>
                    <a:pt x="57" y="181"/>
                  </a:lnTo>
                  <a:lnTo>
                    <a:pt x="31" y="149"/>
                  </a:lnTo>
                  <a:lnTo>
                    <a:pt x="16" y="67"/>
                  </a:lnTo>
                  <a:lnTo>
                    <a:pt x="0" y="4"/>
                  </a:lnTo>
                </a:path>
              </a:pathLst>
            </a:custGeom>
            <a:solidFill>
              <a:schemeClr val="bg1"/>
            </a:solidFill>
            <a:ln w="324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>
                <a:ln>
                  <a:solidFill>
                    <a:schemeClr val="bg1"/>
                  </a:solidFill>
                </a:ln>
              </a:endParaRPr>
            </a:p>
          </p:txBody>
        </p:sp>
      </p:grpSp>
      <p:sp>
        <p:nvSpPr>
          <p:cNvPr id="300" name="Freeform 252" descr="Diagonales larges vers le bas"/>
          <p:cNvSpPr>
            <a:spLocks noChangeArrowheads="1"/>
          </p:cNvSpPr>
          <p:nvPr/>
        </p:nvSpPr>
        <p:spPr bwMode="auto">
          <a:xfrm>
            <a:off x="4548188" y="2956878"/>
            <a:ext cx="342900" cy="309562"/>
          </a:xfrm>
          <a:custGeom>
            <a:avLst/>
            <a:gdLst>
              <a:gd name="T0" fmla="*/ 311 w 540"/>
              <a:gd name="T1" fmla="*/ 11 h 488"/>
              <a:gd name="T2" fmla="*/ 337 w 540"/>
              <a:gd name="T3" fmla="*/ 11 h 488"/>
              <a:gd name="T4" fmla="*/ 353 w 540"/>
              <a:gd name="T5" fmla="*/ 37 h 488"/>
              <a:gd name="T6" fmla="*/ 394 w 540"/>
              <a:gd name="T7" fmla="*/ 52 h 488"/>
              <a:gd name="T8" fmla="*/ 431 w 540"/>
              <a:gd name="T9" fmla="*/ 88 h 488"/>
              <a:gd name="T10" fmla="*/ 456 w 540"/>
              <a:gd name="T11" fmla="*/ 88 h 488"/>
              <a:gd name="T12" fmla="*/ 513 w 540"/>
              <a:gd name="T13" fmla="*/ 109 h 488"/>
              <a:gd name="T14" fmla="*/ 524 w 540"/>
              <a:gd name="T15" fmla="*/ 145 h 488"/>
              <a:gd name="T16" fmla="*/ 503 w 540"/>
              <a:gd name="T17" fmla="*/ 202 h 488"/>
              <a:gd name="T18" fmla="*/ 488 w 540"/>
              <a:gd name="T19" fmla="*/ 217 h 488"/>
              <a:gd name="T20" fmla="*/ 456 w 540"/>
              <a:gd name="T21" fmla="*/ 264 h 488"/>
              <a:gd name="T22" fmla="*/ 472 w 540"/>
              <a:gd name="T23" fmla="*/ 264 h 488"/>
              <a:gd name="T24" fmla="*/ 498 w 540"/>
              <a:gd name="T25" fmla="*/ 295 h 488"/>
              <a:gd name="T26" fmla="*/ 498 w 540"/>
              <a:gd name="T27" fmla="*/ 336 h 488"/>
              <a:gd name="T28" fmla="*/ 488 w 540"/>
              <a:gd name="T29" fmla="*/ 347 h 488"/>
              <a:gd name="T30" fmla="*/ 513 w 540"/>
              <a:gd name="T31" fmla="*/ 393 h 488"/>
              <a:gd name="T32" fmla="*/ 524 w 540"/>
              <a:gd name="T33" fmla="*/ 403 h 488"/>
              <a:gd name="T34" fmla="*/ 513 w 540"/>
              <a:gd name="T35" fmla="*/ 419 h 488"/>
              <a:gd name="T36" fmla="*/ 503 w 540"/>
              <a:gd name="T37" fmla="*/ 419 h 488"/>
              <a:gd name="T38" fmla="*/ 488 w 540"/>
              <a:gd name="T39" fmla="*/ 430 h 488"/>
              <a:gd name="T40" fmla="*/ 472 w 540"/>
              <a:gd name="T41" fmla="*/ 456 h 488"/>
              <a:gd name="T42" fmla="*/ 421 w 540"/>
              <a:gd name="T43" fmla="*/ 446 h 488"/>
              <a:gd name="T44" fmla="*/ 405 w 540"/>
              <a:gd name="T45" fmla="*/ 435 h 488"/>
              <a:gd name="T46" fmla="*/ 389 w 540"/>
              <a:gd name="T47" fmla="*/ 430 h 488"/>
              <a:gd name="T48" fmla="*/ 363 w 540"/>
              <a:gd name="T49" fmla="*/ 430 h 488"/>
              <a:gd name="T50" fmla="*/ 327 w 540"/>
              <a:gd name="T51" fmla="*/ 456 h 488"/>
              <a:gd name="T52" fmla="*/ 311 w 540"/>
              <a:gd name="T53" fmla="*/ 487 h 488"/>
              <a:gd name="T54" fmla="*/ 254 w 540"/>
              <a:gd name="T55" fmla="*/ 471 h 488"/>
              <a:gd name="T56" fmla="*/ 229 w 540"/>
              <a:gd name="T57" fmla="*/ 471 h 488"/>
              <a:gd name="T58" fmla="*/ 145 w 540"/>
              <a:gd name="T59" fmla="*/ 456 h 488"/>
              <a:gd name="T60" fmla="*/ 145 w 540"/>
              <a:gd name="T61" fmla="*/ 373 h 488"/>
              <a:gd name="T62" fmla="*/ 145 w 540"/>
              <a:gd name="T63" fmla="*/ 352 h 488"/>
              <a:gd name="T64" fmla="*/ 172 w 540"/>
              <a:gd name="T65" fmla="*/ 336 h 488"/>
              <a:gd name="T66" fmla="*/ 145 w 540"/>
              <a:gd name="T67" fmla="*/ 305 h 488"/>
              <a:gd name="T68" fmla="*/ 109 w 540"/>
              <a:gd name="T69" fmla="*/ 244 h 488"/>
              <a:gd name="T70" fmla="*/ 94 w 540"/>
              <a:gd name="T71" fmla="*/ 213 h 488"/>
              <a:gd name="T72" fmla="*/ 21 w 540"/>
              <a:gd name="T73" fmla="*/ 186 h 488"/>
              <a:gd name="T74" fmla="*/ 21 w 540"/>
              <a:gd name="T75" fmla="*/ 172 h 488"/>
              <a:gd name="T76" fmla="*/ 27 w 540"/>
              <a:gd name="T77" fmla="*/ 160 h 488"/>
              <a:gd name="T78" fmla="*/ 0 w 540"/>
              <a:gd name="T79" fmla="*/ 156 h 488"/>
              <a:gd name="T80" fmla="*/ 37 w 540"/>
              <a:gd name="T81" fmla="*/ 135 h 488"/>
              <a:gd name="T82" fmla="*/ 68 w 540"/>
              <a:gd name="T83" fmla="*/ 135 h 488"/>
              <a:gd name="T84" fmla="*/ 104 w 540"/>
              <a:gd name="T85" fmla="*/ 145 h 488"/>
              <a:gd name="T86" fmla="*/ 135 w 540"/>
              <a:gd name="T87" fmla="*/ 145 h 488"/>
              <a:gd name="T88" fmla="*/ 119 w 540"/>
              <a:gd name="T89" fmla="*/ 78 h 488"/>
              <a:gd name="T90" fmla="*/ 151 w 540"/>
              <a:gd name="T91" fmla="*/ 78 h 488"/>
              <a:gd name="T92" fmla="*/ 172 w 540"/>
              <a:gd name="T93" fmla="*/ 104 h 488"/>
              <a:gd name="T94" fmla="*/ 202 w 540"/>
              <a:gd name="T95" fmla="*/ 88 h 488"/>
              <a:gd name="T96" fmla="*/ 254 w 540"/>
              <a:gd name="T97" fmla="*/ 68 h 488"/>
              <a:gd name="T98" fmla="*/ 260 w 540"/>
              <a:gd name="T99" fmla="*/ 11 h 488"/>
              <a:gd name="T100" fmla="*/ 311 w 540"/>
              <a:gd name="T101" fmla="*/ 0 h 488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40"/>
              <a:gd name="T154" fmla="*/ 0 h 488"/>
              <a:gd name="T155" fmla="*/ 540 w 540"/>
              <a:gd name="T156" fmla="*/ 488 h 488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40" h="488">
                <a:moveTo>
                  <a:pt x="311" y="0"/>
                </a:moveTo>
                <a:lnTo>
                  <a:pt x="311" y="11"/>
                </a:lnTo>
                <a:lnTo>
                  <a:pt x="327" y="21"/>
                </a:lnTo>
                <a:lnTo>
                  <a:pt x="337" y="11"/>
                </a:lnTo>
                <a:lnTo>
                  <a:pt x="348" y="27"/>
                </a:lnTo>
                <a:lnTo>
                  <a:pt x="353" y="37"/>
                </a:lnTo>
                <a:lnTo>
                  <a:pt x="389" y="68"/>
                </a:lnTo>
                <a:lnTo>
                  <a:pt x="394" y="52"/>
                </a:lnTo>
                <a:lnTo>
                  <a:pt x="405" y="78"/>
                </a:lnTo>
                <a:lnTo>
                  <a:pt x="431" y="88"/>
                </a:lnTo>
                <a:lnTo>
                  <a:pt x="436" y="88"/>
                </a:lnTo>
                <a:lnTo>
                  <a:pt x="456" y="88"/>
                </a:lnTo>
                <a:lnTo>
                  <a:pt x="472" y="88"/>
                </a:lnTo>
                <a:lnTo>
                  <a:pt x="513" y="109"/>
                </a:lnTo>
                <a:lnTo>
                  <a:pt x="539" y="119"/>
                </a:lnTo>
                <a:lnTo>
                  <a:pt x="524" y="145"/>
                </a:lnTo>
                <a:lnTo>
                  <a:pt x="503" y="176"/>
                </a:lnTo>
                <a:lnTo>
                  <a:pt x="503" y="202"/>
                </a:lnTo>
                <a:lnTo>
                  <a:pt x="488" y="202"/>
                </a:lnTo>
                <a:lnTo>
                  <a:pt x="488" y="217"/>
                </a:lnTo>
                <a:lnTo>
                  <a:pt x="472" y="238"/>
                </a:lnTo>
                <a:lnTo>
                  <a:pt x="456" y="264"/>
                </a:lnTo>
                <a:lnTo>
                  <a:pt x="456" y="270"/>
                </a:lnTo>
                <a:lnTo>
                  <a:pt x="472" y="264"/>
                </a:lnTo>
                <a:lnTo>
                  <a:pt x="488" y="280"/>
                </a:lnTo>
                <a:lnTo>
                  <a:pt x="498" y="295"/>
                </a:lnTo>
                <a:lnTo>
                  <a:pt x="488" y="295"/>
                </a:lnTo>
                <a:lnTo>
                  <a:pt x="498" y="336"/>
                </a:lnTo>
                <a:lnTo>
                  <a:pt x="478" y="336"/>
                </a:lnTo>
                <a:lnTo>
                  <a:pt x="488" y="347"/>
                </a:lnTo>
                <a:lnTo>
                  <a:pt x="498" y="389"/>
                </a:lnTo>
                <a:lnTo>
                  <a:pt x="513" y="393"/>
                </a:lnTo>
                <a:lnTo>
                  <a:pt x="529" y="393"/>
                </a:lnTo>
                <a:lnTo>
                  <a:pt x="524" y="403"/>
                </a:lnTo>
                <a:lnTo>
                  <a:pt x="524" y="414"/>
                </a:lnTo>
                <a:lnTo>
                  <a:pt x="513" y="419"/>
                </a:lnTo>
                <a:lnTo>
                  <a:pt x="503" y="414"/>
                </a:lnTo>
                <a:lnTo>
                  <a:pt x="503" y="419"/>
                </a:lnTo>
                <a:lnTo>
                  <a:pt x="503" y="430"/>
                </a:lnTo>
                <a:lnTo>
                  <a:pt x="488" y="430"/>
                </a:lnTo>
                <a:lnTo>
                  <a:pt x="472" y="435"/>
                </a:lnTo>
                <a:lnTo>
                  <a:pt x="472" y="456"/>
                </a:lnTo>
                <a:lnTo>
                  <a:pt x="436" y="456"/>
                </a:lnTo>
                <a:lnTo>
                  <a:pt x="421" y="446"/>
                </a:lnTo>
                <a:lnTo>
                  <a:pt x="415" y="435"/>
                </a:lnTo>
                <a:lnTo>
                  <a:pt x="405" y="435"/>
                </a:lnTo>
                <a:lnTo>
                  <a:pt x="389" y="435"/>
                </a:lnTo>
                <a:lnTo>
                  <a:pt x="389" y="430"/>
                </a:lnTo>
                <a:lnTo>
                  <a:pt x="368" y="430"/>
                </a:lnTo>
                <a:lnTo>
                  <a:pt x="363" y="430"/>
                </a:lnTo>
                <a:lnTo>
                  <a:pt x="353" y="435"/>
                </a:lnTo>
                <a:lnTo>
                  <a:pt x="327" y="456"/>
                </a:lnTo>
                <a:lnTo>
                  <a:pt x="327" y="481"/>
                </a:lnTo>
                <a:lnTo>
                  <a:pt x="311" y="487"/>
                </a:lnTo>
                <a:lnTo>
                  <a:pt x="286" y="481"/>
                </a:lnTo>
                <a:lnTo>
                  <a:pt x="254" y="471"/>
                </a:lnTo>
                <a:lnTo>
                  <a:pt x="229" y="461"/>
                </a:lnTo>
                <a:lnTo>
                  <a:pt x="229" y="471"/>
                </a:lnTo>
                <a:lnTo>
                  <a:pt x="202" y="471"/>
                </a:lnTo>
                <a:lnTo>
                  <a:pt x="145" y="456"/>
                </a:lnTo>
                <a:lnTo>
                  <a:pt x="129" y="430"/>
                </a:lnTo>
                <a:lnTo>
                  <a:pt x="145" y="373"/>
                </a:lnTo>
                <a:lnTo>
                  <a:pt x="151" y="362"/>
                </a:lnTo>
                <a:lnTo>
                  <a:pt x="145" y="352"/>
                </a:lnTo>
                <a:lnTo>
                  <a:pt x="151" y="311"/>
                </a:lnTo>
                <a:lnTo>
                  <a:pt x="172" y="336"/>
                </a:lnTo>
                <a:lnTo>
                  <a:pt x="161" y="311"/>
                </a:lnTo>
                <a:lnTo>
                  <a:pt x="145" y="305"/>
                </a:lnTo>
                <a:lnTo>
                  <a:pt x="145" y="280"/>
                </a:lnTo>
                <a:lnTo>
                  <a:pt x="109" y="244"/>
                </a:lnTo>
                <a:lnTo>
                  <a:pt x="109" y="217"/>
                </a:lnTo>
                <a:lnTo>
                  <a:pt x="94" y="213"/>
                </a:lnTo>
                <a:lnTo>
                  <a:pt x="68" y="202"/>
                </a:lnTo>
                <a:lnTo>
                  <a:pt x="21" y="186"/>
                </a:lnTo>
                <a:lnTo>
                  <a:pt x="11" y="172"/>
                </a:lnTo>
                <a:lnTo>
                  <a:pt x="21" y="172"/>
                </a:lnTo>
                <a:lnTo>
                  <a:pt x="11" y="160"/>
                </a:lnTo>
                <a:lnTo>
                  <a:pt x="27" y="160"/>
                </a:lnTo>
                <a:lnTo>
                  <a:pt x="21" y="156"/>
                </a:lnTo>
                <a:lnTo>
                  <a:pt x="0" y="156"/>
                </a:lnTo>
                <a:lnTo>
                  <a:pt x="11" y="145"/>
                </a:lnTo>
                <a:lnTo>
                  <a:pt x="37" y="135"/>
                </a:lnTo>
                <a:lnTo>
                  <a:pt x="52" y="135"/>
                </a:lnTo>
                <a:lnTo>
                  <a:pt x="68" y="135"/>
                </a:lnTo>
                <a:lnTo>
                  <a:pt x="94" y="156"/>
                </a:lnTo>
                <a:lnTo>
                  <a:pt x="104" y="145"/>
                </a:lnTo>
                <a:lnTo>
                  <a:pt x="119" y="145"/>
                </a:lnTo>
                <a:lnTo>
                  <a:pt x="135" y="145"/>
                </a:lnTo>
                <a:lnTo>
                  <a:pt x="129" y="109"/>
                </a:lnTo>
                <a:lnTo>
                  <a:pt x="119" y="78"/>
                </a:lnTo>
                <a:lnTo>
                  <a:pt x="135" y="78"/>
                </a:lnTo>
                <a:lnTo>
                  <a:pt x="151" y="78"/>
                </a:lnTo>
                <a:lnTo>
                  <a:pt x="151" y="94"/>
                </a:lnTo>
                <a:lnTo>
                  <a:pt x="172" y="104"/>
                </a:lnTo>
                <a:lnTo>
                  <a:pt x="192" y="104"/>
                </a:lnTo>
                <a:lnTo>
                  <a:pt x="202" y="88"/>
                </a:lnTo>
                <a:lnTo>
                  <a:pt x="218" y="78"/>
                </a:lnTo>
                <a:lnTo>
                  <a:pt x="254" y="68"/>
                </a:lnTo>
                <a:lnTo>
                  <a:pt x="260" y="52"/>
                </a:lnTo>
                <a:lnTo>
                  <a:pt x="260" y="11"/>
                </a:lnTo>
                <a:lnTo>
                  <a:pt x="311" y="0"/>
                </a:lnTo>
              </a:path>
            </a:pathLst>
          </a:custGeom>
          <a:solidFill>
            <a:srgbClr val="996633"/>
          </a:solidFill>
          <a:ln w="3240">
            <a:solidFill>
              <a:srgbClr val="996633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fr-FR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301" name="Rectangle 300"/>
          <p:cNvSpPr/>
          <p:nvPr/>
        </p:nvSpPr>
        <p:spPr bwMode="auto">
          <a:xfrm>
            <a:off x="406529" y="831066"/>
            <a:ext cx="9267566" cy="5897542"/>
          </a:xfrm>
          <a:prstGeom prst="rect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SimSun" charset="-122"/>
            </a:endParaRPr>
          </a:p>
        </p:txBody>
      </p:sp>
      <p:pic>
        <p:nvPicPr>
          <p:cNvPr id="2052" name="Picture 4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500" l="2809" r="100000">
                        <a14:foregroundMark x1="47191" y1="87500" x2="80899" y2="50500"/>
                        <a14:foregroundMark x1="29775" y1="37500" x2="87640" y2="41000"/>
                        <a14:foregroundMark x1="67416" y1="11000" x2="56742" y2="66500"/>
                        <a14:foregroundMark x1="25843" y1="45000" x2="83146" y2="51500"/>
                        <a14:foregroundMark x1="34270" y1="90000" x2="72472" y2="53500"/>
                        <a14:foregroundMark x1="65730" y1="95500" x2="81461" y2="68000"/>
                        <a14:foregroundMark x1="87640" y1="8500" x2="92697" y2="76000"/>
                        <a14:foregroundMark x1="96067" y1="7500" x2="94944" y2="85500"/>
                        <a14:foregroundMark x1="76966" y1="3000" x2="97753" y2="1500"/>
                        <a14:foregroundMark x1="56742" y1="23000" x2="81461" y2="8000"/>
                        <a14:foregroundMark x1="72472" y1="37000" x2="88202" y2="16000"/>
                        <a14:foregroundMark x1="33146" y1="50000" x2="50562" y2="79500"/>
                        <a14:foregroundMark x1="47191" y1="68000" x2="61236" y2="47500"/>
                        <a14:foregroundMark x1="59551" y1="75000" x2="64045" y2="93500"/>
                        <a14:foregroundMark x1="84270" y1="87500" x2="96629" y2="89500"/>
                        <a14:foregroundMark x1="83708" y1="80500" x2="92697" y2="75500"/>
                        <a14:foregroundMark x1="35955" y1="37000" x2="58427" y2="28500"/>
                        <a14:foregroundMark x1="8989" y1="38500" x2="31461" y2="41000"/>
                        <a14:foregroundMark x1="38764" y1="93500" x2="55618" y2="80500"/>
                        <a14:foregroundMark x1="62921" y1="93500" x2="8427" y2="95000"/>
                        <a14:foregroundMark x1="5618" y1="92500" x2="11798" y2="92000"/>
                        <a14:foregroundMark x1="67978" y1="72000" x2="71348" y2="68000"/>
                        <a14:foregroundMark x1="76404" y1="84000" x2="80337" y2="80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97875" y="588962"/>
            <a:ext cx="1695450" cy="1905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2" name="Rectangle 301"/>
          <p:cNvSpPr/>
          <p:nvPr/>
        </p:nvSpPr>
        <p:spPr bwMode="auto">
          <a:xfrm>
            <a:off x="5749131" y="4926806"/>
            <a:ext cx="965994" cy="239712"/>
          </a:xfrm>
          <a:prstGeom prst="rect">
            <a:avLst/>
          </a:prstGeom>
          <a:solidFill>
            <a:srgbClr val="996633">
              <a:alpha val="4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SimSun" charset="-122"/>
            </a:endParaRPr>
          </a:p>
        </p:txBody>
      </p:sp>
      <p:sp>
        <p:nvSpPr>
          <p:cNvPr id="305" name="Rectangle 304"/>
          <p:cNvSpPr/>
          <p:nvPr/>
        </p:nvSpPr>
        <p:spPr bwMode="auto">
          <a:xfrm>
            <a:off x="4280694" y="4026405"/>
            <a:ext cx="1152000" cy="239712"/>
          </a:xfrm>
          <a:prstGeom prst="rect">
            <a:avLst/>
          </a:prstGeom>
          <a:solidFill>
            <a:srgbClr val="996633">
              <a:alpha val="4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SimSun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98904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10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11081E-6 -2.63379E-6 L 0.44955 -0.19013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78" y="-9507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10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10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00" grpId="0" animBg="1"/>
      <p:bldP spid="300" grpId="1" animBg="1"/>
      <p:bldP spid="300" grpId="2" animBg="1"/>
      <p:bldP spid="301" grpId="0" animBg="1"/>
      <p:bldP spid="301" grpId="1" animBg="1"/>
      <p:bldP spid="302" grpId="0" animBg="1"/>
      <p:bldP spid="30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/>
          </p:nvPr>
        </p:nvSpPr>
        <p:spPr>
          <a:xfrm>
            <a:off x="-72000" y="-11440"/>
            <a:ext cx="10110072" cy="831066"/>
          </a:xfrm>
          <a:ln/>
        </p:spPr>
        <p:txBody>
          <a:bodyPr tIns="21168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r-FR" b="1" u="sng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Etape 1 : explorer des traces laissées par les premiers hommes</a:t>
            </a:r>
            <a:endParaRPr lang="fr-FR" b="1" u="sng" cap="sm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617156" y="1462946"/>
            <a:ext cx="8846313" cy="4633783"/>
          </a:xfrm>
          <a:prstGeom prst="rect">
            <a:avLst/>
          </a:prstGeom>
          <a:solidFill>
            <a:srgbClr val="F3D08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  <a:ea typeface="SimSun" charset="-122"/>
            </a:endParaRPr>
          </a:p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lang="fr-FR" dirty="0"/>
          </a:p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fr-FR" sz="18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ea typeface="SimSun" charset="-122"/>
              </a:rPr>
              <a:t>Insérer ici la vidéo relative à la visite en musique</a:t>
            </a:r>
            <a:r>
              <a:rPr kumimoji="0" lang="fr-FR" sz="1800" b="1" i="0" u="none" strike="noStrike" cap="none" normalizeH="0" dirty="0" smtClean="0">
                <a:ln>
                  <a:noFill/>
                </a:ln>
                <a:effectLst/>
                <a:latin typeface="Arial" charset="0"/>
                <a:ea typeface="SimSun" charset="-122"/>
              </a:rPr>
              <a:t> </a:t>
            </a:r>
            <a:r>
              <a:rPr kumimoji="0" lang="fr-FR" sz="18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ea typeface="SimSun" charset="-122"/>
              </a:rPr>
              <a:t>de la Grotte</a:t>
            </a:r>
            <a:r>
              <a:rPr kumimoji="0" lang="fr-FR" sz="1800" b="1" i="0" u="none" strike="noStrike" cap="none" normalizeH="0" dirty="0" smtClean="0">
                <a:ln>
                  <a:noFill/>
                </a:ln>
                <a:effectLst/>
                <a:latin typeface="Arial" charset="0"/>
                <a:ea typeface="SimSun" charset="-122"/>
              </a:rPr>
              <a:t> Chauvet (Ardèche</a:t>
            </a:r>
            <a:r>
              <a:rPr kumimoji="0" lang="fr-FR" sz="1800" b="0" i="0" u="none" strike="noStrike" cap="none" normalizeH="0" dirty="0" smtClean="0">
                <a:ln>
                  <a:noFill/>
                </a:ln>
                <a:effectLst/>
                <a:latin typeface="Arial" charset="0"/>
                <a:ea typeface="SimSun" charset="-122"/>
              </a:rPr>
              <a:t>)</a:t>
            </a:r>
          </a:p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lang="fr-FR" baseline="0" dirty="0" smtClean="0"/>
          </a:p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lang="fr-FR" b="1" baseline="0" dirty="0"/>
          </a:p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fr-FR" sz="1800" b="1" i="0" u="none" strike="noStrike" cap="none" normalizeH="0" dirty="0" smtClean="0">
                <a:ln>
                  <a:noFill/>
                </a:ln>
                <a:effectLst/>
              </a:rPr>
              <a:t>Lien actif </a:t>
            </a:r>
            <a:r>
              <a:rPr kumimoji="0" lang="fr-FR" sz="1800" b="1" i="0" u="none" strike="noStrike" cap="none" normalizeH="0" dirty="0" smtClean="0">
                <a:ln>
                  <a:noFill/>
                </a:ln>
                <a:effectLst/>
              </a:rPr>
              <a:t>:</a:t>
            </a:r>
          </a:p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lang="fr-FR" b="1" dirty="0"/>
          </a:p>
          <a:p>
            <a:pPr algn="ctr"/>
            <a:r>
              <a:rPr lang="fr-FR" b="1" dirty="0"/>
              <a:t> </a:t>
            </a:r>
            <a:r>
              <a:rPr lang="fr-FR" b="1" dirty="0">
                <a:hlinkClick r:id="rId3"/>
              </a:rPr>
              <a:t>https://</a:t>
            </a:r>
            <a:r>
              <a:rPr lang="fr-FR" b="1" dirty="0" smtClean="0">
                <a:hlinkClick r:id="rId3"/>
              </a:rPr>
              <a:t>www.youtube.com/watch?v=dGn7KnAxUT8</a:t>
            </a:r>
            <a:endParaRPr lang="fr-FR" b="1" dirty="0" smtClean="0"/>
          </a:p>
          <a:p>
            <a:pPr algn="ctr"/>
            <a:endParaRPr kumimoji="0" lang="fr-FR" sz="1800" b="1" i="0" u="none" strike="noStrike" cap="none" normalizeH="0" dirty="0" smtClean="0">
              <a:ln>
                <a:noFill/>
              </a:ln>
              <a:effectLst/>
            </a:endParaRPr>
          </a:p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  <a:ea typeface="SimSun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5" grpId="0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 txBox="1">
            <a:spLocks noChangeArrowheads="1"/>
          </p:cNvSpPr>
          <p:nvPr/>
        </p:nvSpPr>
        <p:spPr>
          <a:xfrm>
            <a:off x="-14724" y="0"/>
            <a:ext cx="10110072" cy="831066"/>
          </a:xfrm>
          <a:prstGeom prst="rect">
            <a:avLst/>
          </a:prstGeom>
          <a:ln/>
        </p:spPr>
        <p:txBody>
          <a:bodyPr tIns="21168"/>
          <a:lstStyle>
            <a:lvl1pPr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 marL="11430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 marL="16002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 marL="20574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 algn="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r-FR" b="1" u="sng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Etape 2 : Mise en commun</a:t>
            </a:r>
            <a:endParaRPr lang="fr-FR" b="1" u="sng" cap="sm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546601" y="849399"/>
            <a:ext cx="9070975" cy="1245426"/>
          </a:xfrm>
          <a:prstGeom prst="rect">
            <a:avLst/>
          </a:prstGeom>
          <a:ln/>
        </p:spPr>
        <p:txBody>
          <a:bodyPr/>
          <a:lstStyle>
            <a:lvl1pPr marL="342900" indent="-3429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1413"/>
              </a:spcAft>
              <a:buClr>
                <a:srgbClr val="000000"/>
              </a:buClr>
              <a:buSzPct val="100000"/>
              <a:buFont typeface="Times New Roman" pitchFamily="16" charset="0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pitchFamily="16" charset="0"/>
              <a:defRPr sz="28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107950" indent="0" algn="ctr"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r-FR" b="1" u="sng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Quelles sont les observations faites par les binômes ? </a:t>
            </a:r>
            <a:endParaRPr lang="fr-FR" u="sng" cap="small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28802" y="2256486"/>
            <a:ext cx="8423021" cy="3956852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txBody>
          <a:bodyPr wrap="square">
            <a:spAutoFit/>
          </a:bodyPr>
          <a:lstStyle/>
          <a:p>
            <a:pPr algn="just"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r-FR" b="1" u="sng" dirty="0"/>
              <a:t>Mise en œuvre</a:t>
            </a:r>
            <a:r>
              <a:rPr lang="fr-FR" b="1" dirty="0"/>
              <a:t> </a:t>
            </a:r>
            <a:r>
              <a:rPr lang="fr-FR" b="1" dirty="0" smtClean="0"/>
              <a:t>:</a:t>
            </a:r>
          </a:p>
          <a:p>
            <a:pPr algn="just"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fr-FR" b="1" dirty="0"/>
          </a:p>
          <a:p>
            <a:pPr marL="1350962" lvl="2" indent="-342900" algn="just">
              <a:buSzPct val="75000"/>
              <a:buFont typeface="Wingdings" pitchFamily="2" charset="2"/>
              <a:buChar char="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r-FR" dirty="0" smtClean="0"/>
              <a:t>Echange avec les élèves sur   leur « découverte »</a:t>
            </a:r>
          </a:p>
          <a:p>
            <a:pPr marL="1008062" lvl="2" indent="0" algn="just">
              <a:buSzPct val="7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fr-FR" dirty="0" smtClean="0"/>
          </a:p>
          <a:p>
            <a:pPr marL="0" lvl="2" indent="0" algn="ctr">
              <a:buSzPct val="7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r-FR" b="1" dirty="0" smtClean="0">
                <a:solidFill>
                  <a:srgbClr val="800000"/>
                </a:solidFill>
              </a:rPr>
              <a:t>Le questionnement est axé sur : </a:t>
            </a:r>
            <a:endParaRPr lang="fr-FR" dirty="0" smtClean="0"/>
          </a:p>
          <a:p>
            <a:pPr marL="1350962" lvl="2" indent="-342900" algn="just">
              <a:buSzPct val="75000"/>
              <a:buFont typeface="Wingdings" pitchFamily="2" charset="2"/>
              <a:buChar char="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r-FR" b="1" u="sng" dirty="0" smtClean="0"/>
              <a:t>La localisation</a:t>
            </a:r>
            <a:r>
              <a:rPr lang="fr-FR" dirty="0"/>
              <a:t> : où se </a:t>
            </a:r>
            <a:r>
              <a:rPr lang="fr-FR" dirty="0" smtClean="0"/>
              <a:t>trouve-t-on</a:t>
            </a:r>
            <a:r>
              <a:rPr lang="fr-FR" dirty="0"/>
              <a:t> ? </a:t>
            </a:r>
            <a:endParaRPr lang="fr-FR" dirty="0" smtClean="0"/>
          </a:p>
          <a:p>
            <a:pPr marL="1339850" lvl="2" indent="0" algn="just">
              <a:buSzPct val="7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r-FR" dirty="0" smtClean="0"/>
              <a:t>→ </a:t>
            </a:r>
            <a:r>
              <a:rPr lang="fr-FR" dirty="0"/>
              <a:t>lieu, site et situation</a:t>
            </a:r>
          </a:p>
          <a:p>
            <a:pPr marL="1350962" lvl="2" indent="-342900" algn="just">
              <a:buSzPct val="75000"/>
              <a:buFont typeface="Wingdings" pitchFamily="2" charset="2"/>
              <a:buChar char="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r-FR" b="1" u="sng" dirty="0" smtClean="0"/>
              <a:t>La description</a:t>
            </a:r>
            <a:r>
              <a:rPr lang="fr-FR" dirty="0"/>
              <a:t> : </a:t>
            </a:r>
            <a:r>
              <a:rPr lang="fr-FR" dirty="0" smtClean="0"/>
              <a:t>Quels </a:t>
            </a:r>
            <a:r>
              <a:rPr lang="fr-FR" dirty="0"/>
              <a:t>types de traces ont laissé les hommes </a:t>
            </a:r>
            <a:r>
              <a:rPr lang="fr-FR" dirty="0" smtClean="0"/>
              <a:t>?</a:t>
            </a:r>
          </a:p>
          <a:p>
            <a:pPr marL="1339850" lvl="2" indent="0" algn="just">
              <a:buSzPct val="7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r-FR" dirty="0" smtClean="0"/>
              <a:t> → </a:t>
            </a:r>
            <a:r>
              <a:rPr lang="fr-FR" dirty="0"/>
              <a:t>le questionnement est réactivé afin de déterminer une liste de sujets représentés et de techniques utilisées (couleurs, peintures, modelage, …)</a:t>
            </a:r>
          </a:p>
          <a:p>
            <a:pPr marL="1350962" lvl="2" indent="-342900" algn="just">
              <a:buSzPct val="75000"/>
              <a:buFont typeface="Wingdings" pitchFamily="2" charset="2"/>
              <a:buChar char="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r-FR" b="1" u="sng" dirty="0" smtClean="0"/>
              <a:t>L’interprétation</a:t>
            </a:r>
            <a:r>
              <a:rPr lang="fr-FR" dirty="0"/>
              <a:t> : Que reconnaît-on ? </a:t>
            </a:r>
            <a:endParaRPr lang="fr-FR" dirty="0" smtClean="0"/>
          </a:p>
          <a:p>
            <a:pPr marL="1339850" lvl="2" indent="0" algn="just">
              <a:buSzPct val="7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r-FR" dirty="0" smtClean="0"/>
              <a:t>→ Une </a:t>
            </a:r>
            <a:r>
              <a:rPr lang="fr-FR" dirty="0"/>
              <a:t>première synthèse </a:t>
            </a:r>
            <a:r>
              <a:rPr lang="fr-FR" dirty="0" smtClean="0"/>
              <a:t>est réalisée pour faire émerger l’idée que ces </a:t>
            </a:r>
            <a:r>
              <a:rPr lang="fr-FR" dirty="0"/>
              <a:t>peintures nous racontent une histoire </a:t>
            </a:r>
            <a:r>
              <a:rPr lang="fr-FR" dirty="0" smtClean="0"/>
              <a:t>ce qui permet d’aborder une nouvelle activité.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7452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75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75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75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75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75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75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75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75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 txBox="1">
            <a:spLocks noChangeArrowheads="1"/>
          </p:cNvSpPr>
          <p:nvPr/>
        </p:nvSpPr>
        <p:spPr>
          <a:xfrm>
            <a:off x="-14724" y="0"/>
            <a:ext cx="10110072" cy="831066"/>
          </a:xfrm>
          <a:prstGeom prst="rect">
            <a:avLst/>
          </a:prstGeom>
          <a:ln/>
        </p:spPr>
        <p:txBody>
          <a:bodyPr tIns="21168"/>
          <a:lstStyle>
            <a:lvl1pPr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 marL="11430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 marL="16002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 marL="20574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r-FR" b="1" u="sng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Etape 3 : Travailler sur une représentation (détail) de la grotte</a:t>
            </a:r>
            <a:endParaRPr lang="fr-FR" b="1" u="sng" cap="sm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6312" y="899690"/>
            <a:ext cx="9468000" cy="6017929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txBody>
          <a:bodyPr wrap="square">
            <a:spAutoFit/>
          </a:bodyPr>
          <a:lstStyle/>
          <a:p>
            <a:pPr algn="just"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r-FR" b="1" u="sng" dirty="0"/>
              <a:t>Mise en œuvre</a:t>
            </a:r>
            <a:r>
              <a:rPr lang="fr-FR" b="1" dirty="0"/>
              <a:t> </a:t>
            </a:r>
            <a:r>
              <a:rPr lang="fr-FR" b="1" dirty="0" smtClean="0"/>
              <a:t>:</a:t>
            </a:r>
          </a:p>
          <a:p>
            <a:pPr algn="just"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fr-FR" b="1" dirty="0"/>
          </a:p>
          <a:p>
            <a:pPr marL="1350962" lvl="2" indent="-342900" algn="just">
              <a:buSzPct val="75000"/>
              <a:buFont typeface="Wingdings" pitchFamily="2" charset="2"/>
              <a:buChar char="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r-FR" dirty="0" smtClean="0"/>
              <a:t>Chaque binôme se voit confier </a:t>
            </a:r>
            <a:r>
              <a:rPr lang="fr-FR" dirty="0"/>
              <a:t>une </a:t>
            </a:r>
            <a:r>
              <a:rPr lang="fr-FR" dirty="0" smtClean="0"/>
              <a:t>photographie </a:t>
            </a:r>
            <a:r>
              <a:rPr lang="fr-FR" dirty="0"/>
              <a:t>afin de réfléchir au sens de chaque élément ou groupe d'éléments de la grotte. </a:t>
            </a:r>
            <a:endParaRPr lang="fr-FR" dirty="0" smtClean="0"/>
          </a:p>
          <a:p>
            <a:pPr marL="1350962" lvl="2" indent="-342900" algn="just">
              <a:buSzPct val="75000"/>
              <a:buFont typeface="Wingdings" pitchFamily="2" charset="2"/>
              <a:buChar char="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fr-FR" dirty="0"/>
          </a:p>
          <a:p>
            <a:pPr marL="1350962" lvl="2" indent="-342900" algn="just">
              <a:buSzPct val="75000"/>
              <a:buFont typeface="Wingdings" pitchFamily="2" charset="2"/>
              <a:buChar char="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r-FR" dirty="0" smtClean="0"/>
              <a:t>Les élèves doivent décrire la scène et/ou reconnaitre les animaux représentés et ce faisant, </a:t>
            </a:r>
            <a:r>
              <a:rPr lang="fr-FR" dirty="0"/>
              <a:t>émettre des hypothèses  </a:t>
            </a:r>
            <a:r>
              <a:rPr lang="fr-FR" dirty="0" smtClean="0"/>
              <a:t>le but de ces productions. </a:t>
            </a:r>
          </a:p>
          <a:p>
            <a:pPr marL="1350962" lvl="2" indent="-342900" algn="just">
              <a:buSzPct val="75000"/>
              <a:buFont typeface="Wingdings" pitchFamily="2" charset="2"/>
              <a:buChar char="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fr-FR" dirty="0" smtClean="0"/>
          </a:p>
          <a:p>
            <a:pPr marL="1350962" lvl="2" indent="-342900" algn="just">
              <a:buSzPct val="75000"/>
              <a:buFont typeface="Wingdings" pitchFamily="2" charset="2"/>
              <a:buChar char="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r-FR" dirty="0" smtClean="0"/>
              <a:t>Selon </a:t>
            </a:r>
            <a:r>
              <a:rPr lang="fr-FR" dirty="0"/>
              <a:t>les classes on </a:t>
            </a:r>
            <a:r>
              <a:rPr lang="fr-FR" dirty="0" smtClean="0"/>
              <a:t>veillera à mettre </a:t>
            </a:r>
            <a:r>
              <a:rPr lang="fr-FR" dirty="0"/>
              <a:t>en place </a:t>
            </a:r>
            <a:r>
              <a:rPr lang="fr-FR" b="1" dirty="0">
                <a:solidFill>
                  <a:srgbClr val="800000"/>
                </a:solidFill>
              </a:rPr>
              <a:t>différentes </a:t>
            </a:r>
            <a:r>
              <a:rPr lang="fr-FR" b="1" dirty="0" smtClean="0">
                <a:solidFill>
                  <a:srgbClr val="800000"/>
                </a:solidFill>
              </a:rPr>
              <a:t>stratégies d’aide à la réalisation</a:t>
            </a:r>
            <a:r>
              <a:rPr lang="fr-FR" dirty="0" smtClean="0"/>
              <a:t> :</a:t>
            </a:r>
          </a:p>
          <a:p>
            <a:pPr marL="1008062" lvl="2" indent="0" algn="just">
              <a:buSzPct val="7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r-FR" dirty="0" smtClean="0"/>
              <a:t>	</a:t>
            </a:r>
            <a:r>
              <a:rPr lang="fr-FR" dirty="0"/>
              <a:t>	</a:t>
            </a:r>
            <a:r>
              <a:rPr lang="fr-FR" b="1" u="sng" dirty="0"/>
              <a:t>→ </a:t>
            </a:r>
            <a:r>
              <a:rPr lang="fr-FR" b="1" u="sng" dirty="0" smtClean="0"/>
              <a:t>écrire une série d’amorces au tableau pour décrire comme</a:t>
            </a:r>
            <a:r>
              <a:rPr lang="fr-FR" dirty="0"/>
              <a:t> : </a:t>
            </a:r>
          </a:p>
          <a:p>
            <a:pPr marL="1008062" lvl="2" indent="0" algn="just">
              <a:buSzPct val="7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r-FR" dirty="0" smtClean="0"/>
              <a:t>			- Je </a:t>
            </a:r>
            <a:r>
              <a:rPr lang="fr-FR" dirty="0"/>
              <a:t>vois</a:t>
            </a:r>
          </a:p>
          <a:p>
            <a:pPr marL="1008062" lvl="2" indent="0" algn="just">
              <a:buSzPct val="7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r-FR" dirty="0" smtClean="0"/>
              <a:t>			- J’observe</a:t>
            </a:r>
            <a:endParaRPr lang="fr-FR" dirty="0"/>
          </a:p>
          <a:p>
            <a:pPr marL="1008062" lvl="2" indent="0" algn="just">
              <a:buSzPct val="7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r-FR" dirty="0" smtClean="0"/>
              <a:t>			- Je remarque</a:t>
            </a:r>
            <a:endParaRPr lang="fr-FR" dirty="0"/>
          </a:p>
          <a:p>
            <a:pPr marL="1008062" lvl="2" indent="0" algn="just">
              <a:buSzPct val="7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r-FR" dirty="0" smtClean="0"/>
              <a:t>	</a:t>
            </a:r>
            <a:r>
              <a:rPr lang="fr-FR" b="1" dirty="0"/>
              <a:t>	</a:t>
            </a:r>
            <a:r>
              <a:rPr lang="fr-FR" b="1" u="sng" dirty="0"/>
              <a:t>→ écrire une </a:t>
            </a:r>
            <a:r>
              <a:rPr lang="fr-FR" b="1" u="sng" dirty="0" smtClean="0"/>
              <a:t>série </a:t>
            </a:r>
            <a:r>
              <a:rPr lang="fr-FR" b="1" u="sng" dirty="0"/>
              <a:t>d’amorces pour interpréter </a:t>
            </a:r>
            <a:r>
              <a:rPr lang="fr-FR" b="1" u="sng" dirty="0" smtClean="0"/>
              <a:t>comme : </a:t>
            </a:r>
            <a:endParaRPr lang="fr-FR" b="1" u="sng" dirty="0"/>
          </a:p>
          <a:p>
            <a:pPr marL="1008062" lvl="2" indent="0" algn="just">
              <a:buSzPct val="7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r-FR" dirty="0" smtClean="0"/>
              <a:t>			- J’imagine</a:t>
            </a:r>
            <a:endParaRPr lang="fr-FR" dirty="0"/>
          </a:p>
          <a:p>
            <a:pPr marL="1008062" lvl="2" indent="0" algn="just">
              <a:buSzPct val="7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r-FR" dirty="0" smtClean="0"/>
              <a:t>			- Je </a:t>
            </a:r>
            <a:r>
              <a:rPr lang="fr-FR" dirty="0"/>
              <a:t>pense </a:t>
            </a:r>
            <a:endParaRPr lang="fr-FR" dirty="0" smtClean="0"/>
          </a:p>
          <a:p>
            <a:pPr marL="1008062" lvl="2" indent="0" algn="just">
              <a:buSzPct val="7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r-FR" dirty="0" smtClean="0"/>
              <a:t>	</a:t>
            </a:r>
            <a:r>
              <a:rPr lang="fr-FR" dirty="0"/>
              <a:t>	</a:t>
            </a:r>
            <a:r>
              <a:rPr lang="fr-FR" b="1" u="sng" dirty="0" smtClean="0"/>
              <a:t>→ écrire une </a:t>
            </a:r>
            <a:r>
              <a:rPr lang="fr-FR" b="1" u="sng" dirty="0"/>
              <a:t>série de </a:t>
            </a:r>
            <a:r>
              <a:rPr lang="fr-FR" b="1" u="sng" dirty="0" smtClean="0"/>
              <a:t>questions </a:t>
            </a:r>
            <a:r>
              <a:rPr lang="fr-FR" b="1" u="sng" dirty="0"/>
              <a:t>pour aider à interpréter </a:t>
            </a:r>
            <a:r>
              <a:rPr lang="fr-FR" b="1" u="sng" dirty="0" smtClean="0"/>
              <a:t>comme :</a:t>
            </a:r>
            <a:endParaRPr lang="fr-FR" b="1" u="sng" dirty="0"/>
          </a:p>
          <a:p>
            <a:pPr marL="1008062" lvl="2" indent="0" algn="just">
              <a:buSzPct val="7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r-FR" dirty="0" smtClean="0"/>
              <a:t>			- Comment </a:t>
            </a:r>
            <a:r>
              <a:rPr lang="fr-FR" dirty="0"/>
              <a:t>les animaux sont-ils dessinés ?</a:t>
            </a:r>
          </a:p>
          <a:p>
            <a:pPr marL="1008062" lvl="2" indent="0" algn="just">
              <a:buSzPct val="7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r-FR" dirty="0"/>
              <a:t>	</a:t>
            </a:r>
            <a:r>
              <a:rPr lang="fr-FR" dirty="0" smtClean="0"/>
              <a:t>		- Que </a:t>
            </a:r>
            <a:r>
              <a:rPr lang="fr-FR" dirty="0"/>
              <a:t>sont-ils en train de faire ?</a:t>
            </a:r>
          </a:p>
          <a:p>
            <a:pPr marL="1008062" lvl="2" indent="0" algn="just">
              <a:buSzPct val="7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r-FR" dirty="0" smtClean="0"/>
              <a:t>			- Quelles </a:t>
            </a:r>
            <a:r>
              <a:rPr lang="fr-FR" dirty="0"/>
              <a:t>sont leurs </a:t>
            </a:r>
            <a:r>
              <a:rPr lang="fr-FR" dirty="0" smtClean="0"/>
              <a:t>expressions ?</a:t>
            </a:r>
          </a:p>
          <a:p>
            <a:pPr marL="1008062" lvl="2" indent="0" algn="just">
              <a:buSzPct val="7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r-FR" dirty="0" smtClean="0"/>
              <a:t>		→ Pour les non-lecteurs, il est possible de faire </a:t>
            </a:r>
            <a:r>
              <a:rPr lang="fr-FR" dirty="0"/>
              <a:t>réaliser </a:t>
            </a:r>
            <a:r>
              <a:rPr lang="fr-FR" dirty="0" smtClean="0"/>
              <a:t>aux élèves 		des </a:t>
            </a:r>
            <a:r>
              <a:rPr lang="fr-FR" dirty="0"/>
              <a:t>dessins ou des croquis </a:t>
            </a:r>
            <a:r>
              <a:rPr lang="fr-FR" dirty="0" smtClean="0"/>
              <a:t>pour </a:t>
            </a:r>
            <a:r>
              <a:rPr lang="fr-FR" dirty="0"/>
              <a:t>expliquer </a:t>
            </a:r>
            <a:r>
              <a:rPr lang="fr-FR" dirty="0" smtClean="0"/>
              <a:t>les scènes.</a:t>
            </a:r>
            <a:endParaRPr lang="fr-F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75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75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75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75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75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75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75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75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75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750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750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750"/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750"/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uiExpan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 txBox="1">
            <a:spLocks noChangeArrowheads="1"/>
          </p:cNvSpPr>
          <p:nvPr/>
        </p:nvSpPr>
        <p:spPr>
          <a:xfrm>
            <a:off x="-14724" y="0"/>
            <a:ext cx="10110072" cy="831066"/>
          </a:xfrm>
          <a:prstGeom prst="rect">
            <a:avLst/>
          </a:prstGeom>
          <a:ln/>
        </p:spPr>
        <p:txBody>
          <a:bodyPr tIns="21168"/>
          <a:lstStyle>
            <a:lvl1pPr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 marL="11430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 marL="16002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 marL="20574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 algn="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r-FR" b="1" u="sng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Etape 4 : Mise en commun</a:t>
            </a:r>
            <a:endParaRPr lang="fr-FR" b="1" u="sng" cap="sm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6312" y="1414959"/>
            <a:ext cx="9468000" cy="5245026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txBody>
          <a:bodyPr wrap="square">
            <a:spAutoFit/>
          </a:bodyPr>
          <a:lstStyle/>
          <a:p>
            <a:pPr algn="just"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r-FR" b="1" u="sng" dirty="0"/>
              <a:t>Mise en œuvre</a:t>
            </a:r>
            <a:r>
              <a:rPr lang="fr-FR" b="1" dirty="0"/>
              <a:t> </a:t>
            </a:r>
            <a:r>
              <a:rPr lang="fr-FR" b="1" dirty="0" smtClean="0"/>
              <a:t>:</a:t>
            </a:r>
          </a:p>
          <a:p>
            <a:pPr algn="just"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fr-FR" b="1" dirty="0"/>
          </a:p>
          <a:p>
            <a:pPr marL="1350962" lvl="2" indent="-342900" algn="just">
              <a:buSzPct val="75000"/>
              <a:buFont typeface="Wingdings" pitchFamily="2" charset="2"/>
              <a:buChar char="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r-FR" dirty="0" smtClean="0"/>
              <a:t>A partir du travail réalisé en binôme par les élèves, une </a:t>
            </a:r>
            <a:r>
              <a:rPr lang="fr-FR" dirty="0"/>
              <a:t>synthèse </a:t>
            </a:r>
            <a:r>
              <a:rPr lang="fr-FR" dirty="0" smtClean="0"/>
              <a:t>va être réalisée dont l’objet sera de </a:t>
            </a:r>
            <a:r>
              <a:rPr lang="fr-FR" b="1" dirty="0" smtClean="0">
                <a:solidFill>
                  <a:srgbClr val="800000"/>
                </a:solidFill>
              </a:rPr>
              <a:t>faire </a:t>
            </a:r>
            <a:r>
              <a:rPr lang="fr-FR" b="1" dirty="0">
                <a:solidFill>
                  <a:srgbClr val="800000"/>
                </a:solidFill>
              </a:rPr>
              <a:t>émerger l'idée de culture et d'humanité à la Préhistoire </a:t>
            </a:r>
          </a:p>
          <a:p>
            <a:pPr marL="1008062" lvl="2" indent="0" algn="just">
              <a:buSzPct val="7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fr-FR" dirty="0"/>
          </a:p>
          <a:p>
            <a:pPr marL="1008062" lvl="2" indent="0" algn="ctr">
              <a:buSzPct val="7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r-FR" b="1" dirty="0" smtClean="0">
                <a:solidFill>
                  <a:srgbClr val="800000"/>
                </a:solidFill>
              </a:rPr>
              <a:t>Un exemple de questionnement et de réponses possibles</a:t>
            </a:r>
          </a:p>
          <a:p>
            <a:pPr marL="1008062" lvl="2" indent="0" algn="ctr">
              <a:buSzPct val="7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r-FR" b="1" dirty="0" smtClean="0">
                <a:solidFill>
                  <a:srgbClr val="800000"/>
                </a:solidFill>
              </a:rPr>
              <a:t> pour construire la synthèse : </a:t>
            </a:r>
          </a:p>
          <a:p>
            <a:pPr marL="1008062" lvl="2" indent="0" algn="ctr">
              <a:buSzPct val="7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fr-FR" b="1" dirty="0">
              <a:solidFill>
                <a:srgbClr val="800000"/>
              </a:solidFill>
            </a:endParaRPr>
          </a:p>
          <a:p>
            <a:pPr marL="1293812" lvl="2" indent="-285750">
              <a:buSzPct val="75000"/>
              <a:buFont typeface="Wingdings" pitchFamily="2" charset="2"/>
              <a:buChar char="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r-FR" dirty="0"/>
              <a:t>Comment reconnait-on les animaux représentés ?                 </a:t>
            </a:r>
            <a:endParaRPr lang="fr-FR" dirty="0" smtClean="0"/>
          </a:p>
          <a:p>
            <a:pPr marL="1008062" lvl="2" indent="0">
              <a:buSzPct val="7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r-FR" dirty="0"/>
              <a:t>	</a:t>
            </a:r>
            <a:r>
              <a:rPr lang="fr-FR" dirty="0" smtClean="0"/>
              <a:t>→ </a:t>
            </a:r>
            <a:r>
              <a:rPr lang="fr-FR" dirty="0"/>
              <a:t>dessin, code, art, pensée modelée (ex : la chouette) </a:t>
            </a:r>
            <a:r>
              <a:rPr lang="fr-FR" dirty="0" smtClean="0"/>
              <a:t>…</a:t>
            </a:r>
          </a:p>
          <a:p>
            <a:pPr marL="1293812" lvl="2" indent="-285750">
              <a:buSzPct val="75000"/>
              <a:buFont typeface="Wingdings" pitchFamily="2" charset="2"/>
              <a:buChar char="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r-FR" dirty="0" smtClean="0"/>
              <a:t>Qu'ont </a:t>
            </a:r>
            <a:r>
              <a:rPr lang="fr-FR" dirty="0"/>
              <a:t>voulu représenter et raconter les hommes qui ont peint les murs de cette </a:t>
            </a:r>
            <a:r>
              <a:rPr lang="fr-FR" dirty="0" smtClean="0"/>
              <a:t>caverne?</a:t>
            </a:r>
          </a:p>
          <a:p>
            <a:pPr marL="1008062" lvl="2" indent="0">
              <a:buSzPct val="7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r-FR" dirty="0"/>
              <a:t>	</a:t>
            </a:r>
            <a:r>
              <a:rPr lang="fr-FR" dirty="0" smtClean="0"/>
              <a:t>→ les</a:t>
            </a:r>
            <a:r>
              <a:rPr lang="fr-FR" dirty="0"/>
              <a:t> animaux de leur époque, ce qu'ils chassent, ce qu'ils mangent, ce </a:t>
            </a:r>
            <a:r>
              <a:rPr lang="fr-FR" dirty="0" smtClean="0"/>
              <a:t>	qu'ils trouvent </a:t>
            </a:r>
            <a:r>
              <a:rPr lang="fr-FR" dirty="0"/>
              <a:t>beau, ce qui leur fait </a:t>
            </a:r>
            <a:r>
              <a:rPr lang="fr-FR" dirty="0" smtClean="0"/>
              <a:t>peur ….</a:t>
            </a:r>
            <a:endParaRPr lang="fr-FR" dirty="0"/>
          </a:p>
          <a:p>
            <a:pPr marL="1293812" lvl="2" indent="-285750">
              <a:buSzPct val="75000"/>
              <a:buFont typeface="Wingdings" pitchFamily="2" charset="2"/>
              <a:buChar char="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r-FR" dirty="0"/>
              <a:t>Pourquoi ont-ils peint ces animaux dans cette </a:t>
            </a:r>
            <a:r>
              <a:rPr lang="fr-FR" dirty="0" smtClean="0"/>
              <a:t>grotte ?</a:t>
            </a:r>
          </a:p>
          <a:p>
            <a:pPr marL="1008062" lvl="2" indent="0">
              <a:buSzPct val="7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r-FR" dirty="0" smtClean="0"/>
              <a:t>	→ </a:t>
            </a:r>
            <a:r>
              <a:rPr lang="fr-FR" dirty="0"/>
              <a:t>éducation, savoir, espoir, magie, </a:t>
            </a:r>
            <a:r>
              <a:rPr lang="fr-FR" dirty="0" smtClean="0"/>
              <a:t>…</a:t>
            </a:r>
            <a:endParaRPr lang="fr-FR" dirty="0"/>
          </a:p>
          <a:p>
            <a:pPr marL="1293812" lvl="2" indent="-285750">
              <a:buSzPct val="75000"/>
              <a:buFont typeface="Wingdings" pitchFamily="2" charset="2"/>
              <a:buChar char="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r-FR" dirty="0" smtClean="0"/>
              <a:t>Ces </a:t>
            </a:r>
            <a:r>
              <a:rPr lang="fr-FR" dirty="0"/>
              <a:t>hommes nous </a:t>
            </a:r>
            <a:r>
              <a:rPr lang="fr-FR" dirty="0" smtClean="0"/>
              <a:t>ressemblent-ils ?</a:t>
            </a:r>
            <a:endParaRPr lang="fr-FR" dirty="0"/>
          </a:p>
          <a:p>
            <a:pPr marL="1008062" lvl="2" indent="0" algn="just">
              <a:buSzPct val="7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r-FR" dirty="0"/>
              <a:t>	</a:t>
            </a:r>
            <a:r>
              <a:rPr lang="fr-FR" dirty="0" smtClean="0"/>
              <a:t>→ représentation du monde = réflexion sur l'environnement = culture = 	humanité 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75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75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75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75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75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75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75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75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75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75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 txBox="1">
            <a:spLocks noChangeArrowheads="1"/>
          </p:cNvSpPr>
          <p:nvPr/>
        </p:nvSpPr>
        <p:spPr>
          <a:xfrm>
            <a:off x="-14724" y="0"/>
            <a:ext cx="10110072" cy="831066"/>
          </a:xfrm>
          <a:prstGeom prst="rect">
            <a:avLst/>
          </a:prstGeom>
          <a:ln/>
        </p:spPr>
        <p:txBody>
          <a:bodyPr tIns="21168"/>
          <a:lstStyle>
            <a:lvl1pPr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 marL="11430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 marL="16002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 marL="20574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 algn="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r-FR" b="1" u="sng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Pistes pour l’évaluation</a:t>
            </a:r>
            <a:endParaRPr lang="fr-FR" b="1" u="sng" cap="sm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6312" y="2187863"/>
            <a:ext cx="9468000" cy="3183949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txBody>
          <a:bodyPr wrap="square">
            <a:spAutoFit/>
          </a:bodyPr>
          <a:lstStyle/>
          <a:p>
            <a:pPr algn="just"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r-FR" b="1" u="sng" dirty="0" smtClean="0"/>
              <a:t>Evaluation à partir du travail de groupe</a:t>
            </a:r>
            <a:r>
              <a:rPr lang="fr-FR" b="1" dirty="0"/>
              <a:t> </a:t>
            </a:r>
            <a:r>
              <a:rPr lang="fr-FR" b="1" dirty="0" smtClean="0"/>
              <a:t>:</a:t>
            </a:r>
          </a:p>
          <a:p>
            <a:pPr algn="just"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fr-FR" b="1" dirty="0"/>
          </a:p>
          <a:p>
            <a:pPr marL="1350962" lvl="2" indent="-342900" algn="just">
              <a:buSzPct val="75000"/>
              <a:buFont typeface="Wingdings" pitchFamily="2" charset="2"/>
              <a:buChar char="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r-FR" dirty="0" smtClean="0"/>
              <a:t>Le travail en binôme doit permettre </a:t>
            </a:r>
            <a:r>
              <a:rPr lang="fr-FR" dirty="0"/>
              <a:t>aux </a:t>
            </a:r>
            <a:r>
              <a:rPr lang="fr-FR" dirty="0" smtClean="0"/>
              <a:t>élèves </a:t>
            </a:r>
            <a:r>
              <a:rPr lang="fr-FR" b="1" dirty="0" smtClean="0"/>
              <a:t>d’échanger</a:t>
            </a:r>
            <a:r>
              <a:rPr lang="fr-FR" dirty="0" smtClean="0"/>
              <a:t> </a:t>
            </a:r>
            <a:r>
              <a:rPr lang="fr-FR" dirty="0"/>
              <a:t>entre eux, </a:t>
            </a:r>
            <a:r>
              <a:rPr lang="fr-FR" b="1" dirty="0" smtClean="0"/>
              <a:t>d’échanger</a:t>
            </a:r>
            <a:r>
              <a:rPr lang="fr-FR" dirty="0" smtClean="0"/>
              <a:t> avec </a:t>
            </a:r>
            <a:r>
              <a:rPr lang="fr-FR" dirty="0"/>
              <a:t>le professeur et </a:t>
            </a:r>
            <a:r>
              <a:rPr lang="fr-FR" dirty="0" smtClean="0"/>
              <a:t>d’expliquer comme écouter </a:t>
            </a:r>
            <a:r>
              <a:rPr lang="fr-FR" dirty="0"/>
              <a:t>les arguments des autres</a:t>
            </a:r>
            <a:r>
              <a:rPr lang="fr-FR" dirty="0" smtClean="0"/>
              <a:t>. Il met donc en œuvre les </a:t>
            </a:r>
            <a:r>
              <a:rPr lang="fr-FR" b="1" dirty="0" smtClean="0"/>
              <a:t>compétences du domaine 1</a:t>
            </a:r>
            <a:r>
              <a:rPr lang="fr-FR" dirty="0" smtClean="0"/>
              <a:t> (des langues pour penser et communiquer)</a:t>
            </a:r>
          </a:p>
          <a:p>
            <a:pPr marL="1008062" lvl="2" indent="0" algn="just">
              <a:buSzPct val="7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fr-FR" dirty="0" smtClean="0"/>
          </a:p>
          <a:p>
            <a:pPr marL="1350962" lvl="2" indent="-342900" algn="just">
              <a:buSzPct val="75000"/>
              <a:buFont typeface="Wingdings" pitchFamily="2" charset="2"/>
              <a:buChar char="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r-FR" dirty="0"/>
              <a:t>L</a:t>
            </a:r>
            <a:r>
              <a:rPr lang="fr-FR" dirty="0" smtClean="0"/>
              <a:t>es </a:t>
            </a:r>
            <a:r>
              <a:rPr lang="fr-FR" dirty="0"/>
              <a:t>élèves </a:t>
            </a:r>
            <a:r>
              <a:rPr lang="fr-FR" dirty="0" smtClean="0"/>
              <a:t>ont également effectué une </a:t>
            </a:r>
            <a:r>
              <a:rPr lang="fr-FR" b="1" dirty="0" smtClean="0"/>
              <a:t>production </a:t>
            </a:r>
            <a:r>
              <a:rPr lang="fr-FR" b="1" dirty="0"/>
              <a:t>écrite</a:t>
            </a:r>
            <a:r>
              <a:rPr lang="fr-FR" dirty="0"/>
              <a:t> : </a:t>
            </a:r>
            <a:r>
              <a:rPr lang="fr-FR" dirty="0" smtClean="0"/>
              <a:t>ils ont réalisé </a:t>
            </a:r>
            <a:r>
              <a:rPr lang="fr-FR" dirty="0"/>
              <a:t>un récit sur une production </a:t>
            </a:r>
            <a:r>
              <a:rPr lang="fr-FR" dirty="0" smtClean="0"/>
              <a:t>artistique qui ne nécessite pas de connaissances disciplinaire mais répond à des exigences. Cela permet d’évaluer (sans forcément donner de notes) des compétences liées notamment à la maitrise de la langue</a:t>
            </a:r>
            <a:endParaRPr lang="fr-FR" b="1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75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uiExpand="1" build="p" animBg="1"/>
    </p:bldLst>
  </p:timing>
</p:sld>
</file>

<file path=ppt/theme/theme1.xml><?xml version="1.0" encoding="utf-8"?>
<a:theme xmlns:a="http://schemas.openxmlformats.org/drawingml/2006/main" name="Thème Office">
  <a:themeElements>
    <a:clrScheme name="Personnalisé 2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191966"/>
      </a:hlink>
      <a:folHlink>
        <a:srgbClr val="5959FE"/>
      </a:folHlink>
    </a:clrScheme>
    <a:fontScheme name="Thème Office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SimSun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SimSun" charset="-122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13438</TotalTime>
  <Words>226</Words>
  <Application>Microsoft Office PowerPoint</Application>
  <PresentationFormat>Personnalisé</PresentationFormat>
  <Paragraphs>98</Paragraphs>
  <Slides>10</Slides>
  <Notes>5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Etape 1 : explorer des traces laissées par les premiers hommes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User</dc:creator>
  <cp:lastModifiedBy>User</cp:lastModifiedBy>
  <cp:revision>265</cp:revision>
  <cp:lastPrinted>1601-01-01T00:00:00Z</cp:lastPrinted>
  <dcterms:created xsi:type="dcterms:W3CDTF">2016-05-01T23:45:28Z</dcterms:created>
  <dcterms:modified xsi:type="dcterms:W3CDTF">2016-07-06T11:59:02Z</dcterms:modified>
</cp:coreProperties>
</file>