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0" r:id="rId3"/>
    <p:sldId id="261" r:id="rId4"/>
    <p:sldId id="256" r:id="rId5"/>
    <p:sldId id="262" r:id="rId6"/>
    <p:sldId id="264" r:id="rId7"/>
    <p:sldId id="257"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490" y="-71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DBB87-E603-437B-8DC6-2E89911CB795}"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fr-FR"/>
        </a:p>
      </dgm:t>
    </dgm:pt>
    <dgm:pt modelId="{F72FC4F3-C909-4F98-9BCD-6F4F9631471B}">
      <dgm:prSet phldrT="[Texte]"/>
      <dgm:spPr/>
      <dgm:t>
        <a:bodyPr/>
        <a:lstStyle/>
        <a:p>
          <a:r>
            <a:rPr lang="fr-FR" b="1" u="sng" cap="small" baseline="0" dirty="0" smtClean="0">
              <a:effectLst>
                <a:outerShdw blurRad="38100" dist="38100" dir="2700000" algn="tl">
                  <a:srgbClr val="000000">
                    <a:alpha val="43137"/>
                  </a:srgbClr>
                </a:outerShdw>
              </a:effectLst>
              <a:latin typeface="Tw Cen MT" pitchFamily="34" charset="0"/>
            </a:rPr>
            <a:t>Cycle 2</a:t>
          </a:r>
          <a:r>
            <a:rPr lang="fr-FR" b="1" dirty="0" smtClean="0">
              <a:latin typeface="Tw Cen MT" pitchFamily="34" charset="0"/>
            </a:rPr>
            <a:t> </a:t>
          </a:r>
        </a:p>
        <a:p>
          <a:r>
            <a:rPr lang="fr-FR" b="1" dirty="0" smtClean="0">
              <a:latin typeface="Tw Cen MT" pitchFamily="34" charset="0"/>
            </a:rPr>
            <a:t>- CP</a:t>
          </a:r>
        </a:p>
        <a:p>
          <a:r>
            <a:rPr lang="fr-FR" b="1" dirty="0" smtClean="0">
              <a:latin typeface="Tw Cen MT" pitchFamily="34" charset="0"/>
            </a:rPr>
            <a:t>- CE1</a:t>
          </a:r>
        </a:p>
        <a:p>
          <a:r>
            <a:rPr lang="fr-FR" b="1" dirty="0" smtClean="0">
              <a:latin typeface="Tw Cen MT" pitchFamily="34" charset="0"/>
            </a:rPr>
            <a:t>- CE2</a:t>
          </a:r>
          <a:endParaRPr lang="fr-FR" b="1" dirty="0">
            <a:latin typeface="Tw Cen MT" pitchFamily="34" charset="0"/>
          </a:endParaRPr>
        </a:p>
      </dgm:t>
    </dgm:pt>
    <dgm:pt modelId="{865CF9AC-B6D8-4085-95BA-91CD702E7458}" type="parTrans" cxnId="{29A2B55C-9CD0-492A-8EF1-08A7FC096F6C}">
      <dgm:prSet/>
      <dgm:spPr/>
      <dgm:t>
        <a:bodyPr/>
        <a:lstStyle/>
        <a:p>
          <a:endParaRPr lang="fr-FR" b="1">
            <a:latin typeface="Tw Cen MT" pitchFamily="34" charset="0"/>
          </a:endParaRPr>
        </a:p>
      </dgm:t>
    </dgm:pt>
    <dgm:pt modelId="{0B2BA1ED-63AA-4EE2-BFB0-7F95CCD577AA}" type="sibTrans" cxnId="{29A2B55C-9CD0-492A-8EF1-08A7FC096F6C}">
      <dgm:prSet/>
      <dgm:spPr/>
      <dgm:t>
        <a:bodyPr/>
        <a:lstStyle/>
        <a:p>
          <a:endParaRPr lang="fr-FR" b="1">
            <a:latin typeface="Tw Cen MT" pitchFamily="34" charset="0"/>
          </a:endParaRPr>
        </a:p>
      </dgm:t>
    </dgm:pt>
    <dgm:pt modelId="{CC479CBF-4CDA-44DD-ADAC-E1177F668164}">
      <dgm:prSet phldrT="[Texte]"/>
      <dgm:spPr/>
      <dgm:t>
        <a:bodyPr/>
        <a:lstStyle/>
        <a:p>
          <a:pPr algn="ctr"/>
          <a:r>
            <a:rPr lang="fr-FR" b="1" cap="small" baseline="0" dirty="0" smtClean="0">
              <a:solidFill>
                <a:schemeClr val="accent2">
                  <a:lumMod val="50000"/>
                </a:schemeClr>
              </a:solidFill>
              <a:latin typeface="Tw Cen MT" pitchFamily="34" charset="0"/>
            </a:rPr>
            <a:t>Palier 1 : Cycle des apprentissages fondamentaux</a:t>
          </a:r>
          <a:endParaRPr lang="fr-FR" b="1" cap="small" baseline="0" dirty="0">
            <a:solidFill>
              <a:schemeClr val="accent2">
                <a:lumMod val="50000"/>
              </a:schemeClr>
            </a:solidFill>
            <a:latin typeface="Tw Cen MT" pitchFamily="34" charset="0"/>
          </a:endParaRPr>
        </a:p>
      </dgm:t>
    </dgm:pt>
    <dgm:pt modelId="{BE9A913A-A0E1-4570-9A3E-BA41F7D6C6A6}" type="parTrans" cxnId="{D26217BE-7706-47A8-8F3C-D6DAC2F4F906}">
      <dgm:prSet/>
      <dgm:spPr/>
      <dgm:t>
        <a:bodyPr/>
        <a:lstStyle/>
        <a:p>
          <a:endParaRPr lang="fr-FR" b="1">
            <a:latin typeface="Tw Cen MT" pitchFamily="34" charset="0"/>
          </a:endParaRPr>
        </a:p>
      </dgm:t>
    </dgm:pt>
    <dgm:pt modelId="{264DC374-D6EE-474B-9166-6A6F01927A54}" type="sibTrans" cxnId="{D26217BE-7706-47A8-8F3C-D6DAC2F4F906}">
      <dgm:prSet/>
      <dgm:spPr/>
      <dgm:t>
        <a:bodyPr/>
        <a:lstStyle/>
        <a:p>
          <a:endParaRPr lang="fr-FR" b="1">
            <a:latin typeface="Tw Cen MT" pitchFamily="34" charset="0"/>
          </a:endParaRPr>
        </a:p>
      </dgm:t>
    </dgm:pt>
    <dgm:pt modelId="{ABA4FAE4-3045-4792-A244-D5DDFF57C5BC}">
      <dgm:prSet phldrT="[Texte]"/>
      <dgm:spPr/>
      <dgm:t>
        <a:bodyPr/>
        <a:lstStyle/>
        <a:p>
          <a:r>
            <a:rPr lang="fr-FR" b="1" u="sng" cap="small" baseline="0" dirty="0" smtClean="0">
              <a:effectLst>
                <a:outerShdw blurRad="38100" dist="38100" dir="2700000" algn="tl">
                  <a:srgbClr val="000000">
                    <a:alpha val="43137"/>
                  </a:srgbClr>
                </a:outerShdw>
              </a:effectLst>
              <a:latin typeface="Tw Cen MT" pitchFamily="34" charset="0"/>
            </a:rPr>
            <a:t>Cycle 3</a:t>
          </a:r>
        </a:p>
        <a:p>
          <a:r>
            <a:rPr lang="fr-FR" b="1" dirty="0" smtClean="0">
              <a:latin typeface="Tw Cen MT" pitchFamily="34" charset="0"/>
            </a:rPr>
            <a:t>- CM1</a:t>
          </a:r>
        </a:p>
        <a:p>
          <a:r>
            <a:rPr lang="fr-FR" b="1" dirty="0" smtClean="0">
              <a:latin typeface="Tw Cen MT" pitchFamily="34" charset="0"/>
            </a:rPr>
            <a:t>- CM2</a:t>
          </a:r>
        </a:p>
        <a:p>
          <a:r>
            <a:rPr lang="fr-FR" b="1" dirty="0" smtClean="0">
              <a:latin typeface="Tw Cen MT" pitchFamily="34" charset="0"/>
            </a:rPr>
            <a:t>- 6</a:t>
          </a:r>
          <a:r>
            <a:rPr lang="fr-FR" b="1" baseline="30000" dirty="0" smtClean="0">
              <a:latin typeface="Tw Cen MT" pitchFamily="34" charset="0"/>
            </a:rPr>
            <a:t>ème</a:t>
          </a:r>
          <a:endParaRPr lang="fr-FR" b="1" dirty="0">
            <a:latin typeface="Tw Cen MT" pitchFamily="34" charset="0"/>
          </a:endParaRPr>
        </a:p>
      </dgm:t>
    </dgm:pt>
    <dgm:pt modelId="{101D7477-7BAC-40F1-BE9A-562BC9EE756D}" type="parTrans" cxnId="{2AEADC9E-706C-4796-8373-708455F5E7D4}">
      <dgm:prSet/>
      <dgm:spPr/>
      <dgm:t>
        <a:bodyPr/>
        <a:lstStyle/>
        <a:p>
          <a:endParaRPr lang="fr-FR" b="1">
            <a:latin typeface="Tw Cen MT" pitchFamily="34" charset="0"/>
          </a:endParaRPr>
        </a:p>
      </dgm:t>
    </dgm:pt>
    <dgm:pt modelId="{B13331D1-AF6D-4D8B-A3BF-B2F969EAD680}" type="sibTrans" cxnId="{2AEADC9E-706C-4796-8373-708455F5E7D4}">
      <dgm:prSet/>
      <dgm:spPr/>
      <dgm:t>
        <a:bodyPr/>
        <a:lstStyle/>
        <a:p>
          <a:endParaRPr lang="fr-FR" b="1">
            <a:latin typeface="Tw Cen MT" pitchFamily="34" charset="0"/>
          </a:endParaRPr>
        </a:p>
      </dgm:t>
    </dgm:pt>
    <dgm:pt modelId="{A40F6BD6-7B84-4872-8D2A-893095AAC9B7}">
      <dgm:prSet phldrT="[Texte]"/>
      <dgm:spPr/>
      <dgm:t>
        <a:bodyPr/>
        <a:lstStyle/>
        <a:p>
          <a:pPr algn="ctr"/>
          <a:r>
            <a:rPr lang="fr-FR" b="1" cap="small" baseline="0" dirty="0" smtClean="0">
              <a:solidFill>
                <a:schemeClr val="accent2">
                  <a:lumMod val="50000"/>
                </a:schemeClr>
              </a:solidFill>
              <a:latin typeface="Tw Cen MT" pitchFamily="34" charset="0"/>
            </a:rPr>
            <a:t>Palier 2 : Cycle de consolidation</a:t>
          </a:r>
          <a:endParaRPr lang="fr-FR" b="1" cap="small" baseline="0" dirty="0">
            <a:solidFill>
              <a:schemeClr val="accent2">
                <a:lumMod val="50000"/>
              </a:schemeClr>
            </a:solidFill>
            <a:latin typeface="Tw Cen MT" pitchFamily="34" charset="0"/>
          </a:endParaRPr>
        </a:p>
      </dgm:t>
    </dgm:pt>
    <dgm:pt modelId="{2EEE8953-C98A-4ECE-B702-B796DB1D3E34}" type="parTrans" cxnId="{F6B3FA38-8FC9-4A99-B9BF-6131A6AEABF0}">
      <dgm:prSet/>
      <dgm:spPr/>
      <dgm:t>
        <a:bodyPr/>
        <a:lstStyle/>
        <a:p>
          <a:endParaRPr lang="fr-FR" b="1">
            <a:latin typeface="Tw Cen MT" pitchFamily="34" charset="0"/>
          </a:endParaRPr>
        </a:p>
      </dgm:t>
    </dgm:pt>
    <dgm:pt modelId="{96ADC3D2-E5F7-45DA-BEBC-C1D1DC2C8C18}" type="sibTrans" cxnId="{F6B3FA38-8FC9-4A99-B9BF-6131A6AEABF0}">
      <dgm:prSet/>
      <dgm:spPr/>
      <dgm:t>
        <a:bodyPr/>
        <a:lstStyle/>
        <a:p>
          <a:endParaRPr lang="fr-FR" b="1">
            <a:latin typeface="Tw Cen MT" pitchFamily="34" charset="0"/>
          </a:endParaRPr>
        </a:p>
      </dgm:t>
    </dgm:pt>
    <dgm:pt modelId="{583E284D-EFDE-4570-8F8E-864278F1B925}">
      <dgm:prSet phldrT="[Texte]"/>
      <dgm:spPr/>
      <dgm:t>
        <a:bodyPr/>
        <a:lstStyle/>
        <a:p>
          <a:r>
            <a:rPr lang="fr-FR" b="1" u="sng" cap="small" baseline="0" dirty="0" smtClean="0">
              <a:effectLst>
                <a:outerShdw blurRad="38100" dist="38100" dir="2700000" algn="tl">
                  <a:srgbClr val="000000">
                    <a:alpha val="43137"/>
                  </a:srgbClr>
                </a:outerShdw>
              </a:effectLst>
              <a:latin typeface="Tw Cen MT" pitchFamily="34" charset="0"/>
            </a:rPr>
            <a:t>Cycle 4</a:t>
          </a:r>
        </a:p>
        <a:p>
          <a:r>
            <a:rPr lang="fr-FR" b="1" dirty="0" smtClean="0">
              <a:latin typeface="Tw Cen MT" pitchFamily="34" charset="0"/>
            </a:rPr>
            <a:t>- 5</a:t>
          </a:r>
          <a:r>
            <a:rPr lang="fr-FR" b="1" baseline="30000" dirty="0" smtClean="0">
              <a:latin typeface="Tw Cen MT" pitchFamily="34" charset="0"/>
            </a:rPr>
            <a:t>ème</a:t>
          </a:r>
        </a:p>
        <a:p>
          <a:r>
            <a:rPr lang="fr-FR" b="1" dirty="0" smtClean="0">
              <a:latin typeface="Tw Cen MT" pitchFamily="34" charset="0"/>
            </a:rPr>
            <a:t>- 4</a:t>
          </a:r>
          <a:r>
            <a:rPr lang="fr-FR" b="1" baseline="30000" dirty="0" smtClean="0">
              <a:latin typeface="Tw Cen MT" pitchFamily="34" charset="0"/>
            </a:rPr>
            <a:t>ème</a:t>
          </a:r>
        </a:p>
        <a:p>
          <a:r>
            <a:rPr lang="fr-FR" b="1" dirty="0" smtClean="0">
              <a:latin typeface="Tw Cen MT" pitchFamily="34" charset="0"/>
            </a:rPr>
            <a:t>- 3</a:t>
          </a:r>
          <a:r>
            <a:rPr lang="fr-FR" b="1" baseline="30000" dirty="0" smtClean="0">
              <a:latin typeface="Tw Cen MT" pitchFamily="34" charset="0"/>
            </a:rPr>
            <a:t>ème</a:t>
          </a:r>
          <a:endParaRPr lang="fr-FR" b="1" dirty="0">
            <a:latin typeface="Tw Cen MT" pitchFamily="34" charset="0"/>
          </a:endParaRPr>
        </a:p>
      </dgm:t>
    </dgm:pt>
    <dgm:pt modelId="{C2FDC6E2-D82C-4FCC-9202-3D7CB2146B8B}" type="parTrans" cxnId="{2B36EB4A-C01D-4E59-8C6D-5FF3FEC9036D}">
      <dgm:prSet/>
      <dgm:spPr/>
      <dgm:t>
        <a:bodyPr/>
        <a:lstStyle/>
        <a:p>
          <a:endParaRPr lang="fr-FR" b="1">
            <a:latin typeface="Tw Cen MT" pitchFamily="34" charset="0"/>
          </a:endParaRPr>
        </a:p>
      </dgm:t>
    </dgm:pt>
    <dgm:pt modelId="{B2EB9D9D-DBC3-49F6-A8F1-B7AFC06554F1}" type="sibTrans" cxnId="{2B36EB4A-C01D-4E59-8C6D-5FF3FEC9036D}">
      <dgm:prSet/>
      <dgm:spPr/>
      <dgm:t>
        <a:bodyPr/>
        <a:lstStyle/>
        <a:p>
          <a:endParaRPr lang="fr-FR" b="1">
            <a:latin typeface="Tw Cen MT" pitchFamily="34" charset="0"/>
          </a:endParaRPr>
        </a:p>
      </dgm:t>
    </dgm:pt>
    <dgm:pt modelId="{EDFBA88C-6A94-4762-92BF-498793AAA3F8}">
      <dgm:prSet phldrT="[Texte]"/>
      <dgm:spPr/>
      <dgm:t>
        <a:bodyPr/>
        <a:lstStyle/>
        <a:p>
          <a:pPr algn="ctr"/>
          <a:r>
            <a:rPr lang="fr-FR" b="1" cap="small" baseline="0" dirty="0" smtClean="0">
              <a:solidFill>
                <a:schemeClr val="accent2">
                  <a:lumMod val="50000"/>
                </a:schemeClr>
              </a:solidFill>
              <a:latin typeface="Tw Cen MT" pitchFamily="34" charset="0"/>
            </a:rPr>
            <a:t>Palier 3 : Cycle des approfondissements</a:t>
          </a:r>
          <a:endParaRPr lang="fr-FR" b="1" cap="small" baseline="0" dirty="0">
            <a:solidFill>
              <a:schemeClr val="accent2">
                <a:lumMod val="50000"/>
              </a:schemeClr>
            </a:solidFill>
            <a:latin typeface="Tw Cen MT" pitchFamily="34" charset="0"/>
          </a:endParaRPr>
        </a:p>
      </dgm:t>
    </dgm:pt>
    <dgm:pt modelId="{96D64A25-9F40-4F68-BF99-5DB7CD504E50}" type="parTrans" cxnId="{F1065B82-4B90-4A3D-B727-24BEC6A992A2}">
      <dgm:prSet/>
      <dgm:spPr/>
      <dgm:t>
        <a:bodyPr/>
        <a:lstStyle/>
        <a:p>
          <a:endParaRPr lang="fr-FR" b="1">
            <a:latin typeface="Tw Cen MT" pitchFamily="34" charset="0"/>
          </a:endParaRPr>
        </a:p>
      </dgm:t>
    </dgm:pt>
    <dgm:pt modelId="{19BB1AC6-FE47-43C2-AB21-E945EF5EC2E9}" type="sibTrans" cxnId="{F1065B82-4B90-4A3D-B727-24BEC6A992A2}">
      <dgm:prSet/>
      <dgm:spPr/>
      <dgm:t>
        <a:bodyPr/>
        <a:lstStyle/>
        <a:p>
          <a:endParaRPr lang="fr-FR" b="1">
            <a:latin typeface="Tw Cen MT" pitchFamily="34" charset="0"/>
          </a:endParaRPr>
        </a:p>
      </dgm:t>
    </dgm:pt>
    <dgm:pt modelId="{5125271E-084D-425B-AE11-0B996026CE11}" type="pres">
      <dgm:prSet presAssocID="{5CADBB87-E603-437B-8DC6-2E89911CB795}" presName="Name0" presStyleCnt="0">
        <dgm:presLayoutVars>
          <dgm:chMax/>
          <dgm:chPref/>
          <dgm:dir/>
          <dgm:animLvl val="lvl"/>
        </dgm:presLayoutVars>
      </dgm:prSet>
      <dgm:spPr/>
      <dgm:t>
        <a:bodyPr/>
        <a:lstStyle/>
        <a:p>
          <a:endParaRPr lang="fr-FR"/>
        </a:p>
      </dgm:t>
    </dgm:pt>
    <dgm:pt modelId="{CB7910E1-D046-4CEE-9348-BD0439B6DA28}" type="pres">
      <dgm:prSet presAssocID="{F72FC4F3-C909-4F98-9BCD-6F4F9631471B}" presName="composite" presStyleCnt="0"/>
      <dgm:spPr/>
    </dgm:pt>
    <dgm:pt modelId="{7C61FB0A-03ED-417E-AEF0-A805E299C355}" type="pres">
      <dgm:prSet presAssocID="{F72FC4F3-C909-4F98-9BCD-6F4F9631471B}" presName="Parent1" presStyleLbl="node1" presStyleIdx="0" presStyleCnt="6">
        <dgm:presLayoutVars>
          <dgm:chMax val="1"/>
          <dgm:chPref val="1"/>
          <dgm:bulletEnabled val="1"/>
        </dgm:presLayoutVars>
      </dgm:prSet>
      <dgm:spPr/>
      <dgm:t>
        <a:bodyPr/>
        <a:lstStyle/>
        <a:p>
          <a:endParaRPr lang="fr-FR"/>
        </a:p>
      </dgm:t>
    </dgm:pt>
    <dgm:pt modelId="{42C1F755-1AC5-4CAF-905E-AC8C28753BF4}" type="pres">
      <dgm:prSet presAssocID="{F72FC4F3-C909-4F98-9BCD-6F4F9631471B}" presName="Childtext1" presStyleLbl="revTx" presStyleIdx="0" presStyleCnt="3">
        <dgm:presLayoutVars>
          <dgm:chMax val="0"/>
          <dgm:chPref val="0"/>
          <dgm:bulletEnabled val="1"/>
        </dgm:presLayoutVars>
      </dgm:prSet>
      <dgm:spPr/>
      <dgm:t>
        <a:bodyPr/>
        <a:lstStyle/>
        <a:p>
          <a:endParaRPr lang="fr-FR"/>
        </a:p>
      </dgm:t>
    </dgm:pt>
    <dgm:pt modelId="{7A4F8CE0-8F15-4629-98EB-0F2AC061553B}" type="pres">
      <dgm:prSet presAssocID="{F72FC4F3-C909-4F98-9BCD-6F4F9631471B}" presName="BalanceSpacing" presStyleCnt="0"/>
      <dgm:spPr/>
    </dgm:pt>
    <dgm:pt modelId="{902B651E-5FB7-42D9-92F4-DABE1C5DBCBE}" type="pres">
      <dgm:prSet presAssocID="{F72FC4F3-C909-4F98-9BCD-6F4F9631471B}" presName="BalanceSpacing1" presStyleCnt="0"/>
      <dgm:spPr/>
    </dgm:pt>
    <dgm:pt modelId="{9C27631B-515F-41DC-9AB7-57A8862C7C6B}" type="pres">
      <dgm:prSet presAssocID="{0B2BA1ED-63AA-4EE2-BFB0-7F95CCD577AA}" presName="Accent1Text" presStyleLbl="node1" presStyleIdx="1" presStyleCnt="6"/>
      <dgm:spPr/>
      <dgm:t>
        <a:bodyPr/>
        <a:lstStyle/>
        <a:p>
          <a:endParaRPr lang="fr-FR"/>
        </a:p>
      </dgm:t>
    </dgm:pt>
    <dgm:pt modelId="{6672FAD2-2ED5-432F-BF6A-513FB5913444}" type="pres">
      <dgm:prSet presAssocID="{0B2BA1ED-63AA-4EE2-BFB0-7F95CCD577AA}" presName="spaceBetweenRectangles" presStyleCnt="0"/>
      <dgm:spPr/>
    </dgm:pt>
    <dgm:pt modelId="{49E40028-BACB-4D01-8A06-4954428E8A59}" type="pres">
      <dgm:prSet presAssocID="{ABA4FAE4-3045-4792-A244-D5DDFF57C5BC}" presName="composite" presStyleCnt="0"/>
      <dgm:spPr/>
    </dgm:pt>
    <dgm:pt modelId="{8BED3E30-E417-412D-9938-55E08F5BE82A}" type="pres">
      <dgm:prSet presAssocID="{ABA4FAE4-3045-4792-A244-D5DDFF57C5BC}" presName="Parent1" presStyleLbl="node1" presStyleIdx="2" presStyleCnt="6">
        <dgm:presLayoutVars>
          <dgm:chMax val="1"/>
          <dgm:chPref val="1"/>
          <dgm:bulletEnabled val="1"/>
        </dgm:presLayoutVars>
      </dgm:prSet>
      <dgm:spPr/>
      <dgm:t>
        <a:bodyPr/>
        <a:lstStyle/>
        <a:p>
          <a:endParaRPr lang="fr-FR"/>
        </a:p>
      </dgm:t>
    </dgm:pt>
    <dgm:pt modelId="{C35EE13B-2CF0-425B-83D3-09B40E75C1AF}" type="pres">
      <dgm:prSet presAssocID="{ABA4FAE4-3045-4792-A244-D5DDFF57C5BC}" presName="Childtext1" presStyleLbl="revTx" presStyleIdx="1" presStyleCnt="3">
        <dgm:presLayoutVars>
          <dgm:chMax val="0"/>
          <dgm:chPref val="0"/>
          <dgm:bulletEnabled val="1"/>
        </dgm:presLayoutVars>
      </dgm:prSet>
      <dgm:spPr/>
      <dgm:t>
        <a:bodyPr/>
        <a:lstStyle/>
        <a:p>
          <a:endParaRPr lang="fr-FR"/>
        </a:p>
      </dgm:t>
    </dgm:pt>
    <dgm:pt modelId="{C704514D-2791-4364-BD38-233799C036F7}" type="pres">
      <dgm:prSet presAssocID="{ABA4FAE4-3045-4792-A244-D5DDFF57C5BC}" presName="BalanceSpacing" presStyleCnt="0"/>
      <dgm:spPr/>
    </dgm:pt>
    <dgm:pt modelId="{F403108A-7ED6-4FAA-A08D-415923F5509B}" type="pres">
      <dgm:prSet presAssocID="{ABA4FAE4-3045-4792-A244-D5DDFF57C5BC}" presName="BalanceSpacing1" presStyleCnt="0"/>
      <dgm:spPr/>
    </dgm:pt>
    <dgm:pt modelId="{6B6C5EF0-A56C-4CCA-BF06-BA28692160A3}" type="pres">
      <dgm:prSet presAssocID="{B13331D1-AF6D-4D8B-A3BF-B2F969EAD680}" presName="Accent1Text" presStyleLbl="node1" presStyleIdx="3" presStyleCnt="6"/>
      <dgm:spPr/>
      <dgm:t>
        <a:bodyPr/>
        <a:lstStyle/>
        <a:p>
          <a:endParaRPr lang="fr-FR"/>
        </a:p>
      </dgm:t>
    </dgm:pt>
    <dgm:pt modelId="{15936450-4525-4E75-9A7F-EDA4E36EC6BD}" type="pres">
      <dgm:prSet presAssocID="{B13331D1-AF6D-4D8B-A3BF-B2F969EAD680}" presName="spaceBetweenRectangles" presStyleCnt="0"/>
      <dgm:spPr/>
    </dgm:pt>
    <dgm:pt modelId="{E333B607-11D0-4B74-B0E2-E7371A5C009B}" type="pres">
      <dgm:prSet presAssocID="{583E284D-EFDE-4570-8F8E-864278F1B925}" presName="composite" presStyleCnt="0"/>
      <dgm:spPr/>
    </dgm:pt>
    <dgm:pt modelId="{70549835-123A-432C-BDDC-D0055CCA4F51}" type="pres">
      <dgm:prSet presAssocID="{583E284D-EFDE-4570-8F8E-864278F1B925}" presName="Parent1" presStyleLbl="node1" presStyleIdx="4" presStyleCnt="6">
        <dgm:presLayoutVars>
          <dgm:chMax val="1"/>
          <dgm:chPref val="1"/>
          <dgm:bulletEnabled val="1"/>
        </dgm:presLayoutVars>
      </dgm:prSet>
      <dgm:spPr/>
      <dgm:t>
        <a:bodyPr/>
        <a:lstStyle/>
        <a:p>
          <a:endParaRPr lang="fr-FR"/>
        </a:p>
      </dgm:t>
    </dgm:pt>
    <dgm:pt modelId="{AA0415C8-AB08-4AF5-8AF2-8CB3F56C1A81}" type="pres">
      <dgm:prSet presAssocID="{583E284D-EFDE-4570-8F8E-864278F1B925}" presName="Childtext1" presStyleLbl="revTx" presStyleIdx="2" presStyleCnt="3" custLinFactNeighborY="3038">
        <dgm:presLayoutVars>
          <dgm:chMax val="0"/>
          <dgm:chPref val="0"/>
          <dgm:bulletEnabled val="1"/>
        </dgm:presLayoutVars>
      </dgm:prSet>
      <dgm:spPr/>
      <dgm:t>
        <a:bodyPr/>
        <a:lstStyle/>
        <a:p>
          <a:endParaRPr lang="fr-FR"/>
        </a:p>
      </dgm:t>
    </dgm:pt>
    <dgm:pt modelId="{F2A91A9F-BAD7-487C-A9E7-E617C87AB181}" type="pres">
      <dgm:prSet presAssocID="{583E284D-EFDE-4570-8F8E-864278F1B925}" presName="BalanceSpacing" presStyleCnt="0"/>
      <dgm:spPr/>
    </dgm:pt>
    <dgm:pt modelId="{CDBD6CAA-AD1D-4A91-AA6D-5458322AF648}" type="pres">
      <dgm:prSet presAssocID="{583E284D-EFDE-4570-8F8E-864278F1B925}" presName="BalanceSpacing1" presStyleCnt="0"/>
      <dgm:spPr/>
    </dgm:pt>
    <dgm:pt modelId="{E42D457C-458C-486F-A494-715225FDF7BA}" type="pres">
      <dgm:prSet presAssocID="{B2EB9D9D-DBC3-49F6-A8F1-B7AFC06554F1}" presName="Accent1Text" presStyleLbl="node1" presStyleIdx="5" presStyleCnt="6"/>
      <dgm:spPr/>
      <dgm:t>
        <a:bodyPr/>
        <a:lstStyle/>
        <a:p>
          <a:endParaRPr lang="fr-FR"/>
        </a:p>
      </dgm:t>
    </dgm:pt>
  </dgm:ptLst>
  <dgm:cxnLst>
    <dgm:cxn modelId="{0DDB353F-8232-4625-B8E9-D44A643E82DF}" type="presOf" srcId="{B2EB9D9D-DBC3-49F6-A8F1-B7AFC06554F1}" destId="{E42D457C-458C-486F-A494-715225FDF7BA}" srcOrd="0" destOrd="0" presId="urn:microsoft.com/office/officeart/2008/layout/AlternatingHexagons"/>
    <dgm:cxn modelId="{EE5FCFC5-D935-4AFB-8D69-2B6C9D4D546B}" type="presOf" srcId="{5CADBB87-E603-437B-8DC6-2E89911CB795}" destId="{5125271E-084D-425B-AE11-0B996026CE11}" srcOrd="0" destOrd="0" presId="urn:microsoft.com/office/officeart/2008/layout/AlternatingHexagons"/>
    <dgm:cxn modelId="{7B150B29-5998-4912-B93E-511E9B2E6980}" type="presOf" srcId="{0B2BA1ED-63AA-4EE2-BFB0-7F95CCD577AA}" destId="{9C27631B-515F-41DC-9AB7-57A8862C7C6B}" srcOrd="0" destOrd="0" presId="urn:microsoft.com/office/officeart/2008/layout/AlternatingHexagons"/>
    <dgm:cxn modelId="{ECFA3365-06ED-4EBF-B903-8D8C2CE41D0E}" type="presOf" srcId="{A40F6BD6-7B84-4872-8D2A-893095AAC9B7}" destId="{C35EE13B-2CF0-425B-83D3-09B40E75C1AF}" srcOrd="0" destOrd="0" presId="urn:microsoft.com/office/officeart/2008/layout/AlternatingHexagons"/>
    <dgm:cxn modelId="{F1065B82-4B90-4A3D-B727-24BEC6A992A2}" srcId="{583E284D-EFDE-4570-8F8E-864278F1B925}" destId="{EDFBA88C-6A94-4762-92BF-498793AAA3F8}" srcOrd="0" destOrd="0" parTransId="{96D64A25-9F40-4F68-BF99-5DB7CD504E50}" sibTransId="{19BB1AC6-FE47-43C2-AB21-E945EF5EC2E9}"/>
    <dgm:cxn modelId="{F6B3FA38-8FC9-4A99-B9BF-6131A6AEABF0}" srcId="{ABA4FAE4-3045-4792-A244-D5DDFF57C5BC}" destId="{A40F6BD6-7B84-4872-8D2A-893095AAC9B7}" srcOrd="0" destOrd="0" parTransId="{2EEE8953-C98A-4ECE-B702-B796DB1D3E34}" sibTransId="{96ADC3D2-E5F7-45DA-BEBC-C1D1DC2C8C18}"/>
    <dgm:cxn modelId="{2AEADC9E-706C-4796-8373-708455F5E7D4}" srcId="{5CADBB87-E603-437B-8DC6-2E89911CB795}" destId="{ABA4FAE4-3045-4792-A244-D5DDFF57C5BC}" srcOrd="1" destOrd="0" parTransId="{101D7477-7BAC-40F1-BE9A-562BC9EE756D}" sibTransId="{B13331D1-AF6D-4D8B-A3BF-B2F969EAD680}"/>
    <dgm:cxn modelId="{2B36EB4A-C01D-4E59-8C6D-5FF3FEC9036D}" srcId="{5CADBB87-E603-437B-8DC6-2E89911CB795}" destId="{583E284D-EFDE-4570-8F8E-864278F1B925}" srcOrd="2" destOrd="0" parTransId="{C2FDC6E2-D82C-4FCC-9202-3D7CB2146B8B}" sibTransId="{B2EB9D9D-DBC3-49F6-A8F1-B7AFC06554F1}"/>
    <dgm:cxn modelId="{049407F3-D5FE-48D2-BF53-396D488C794C}" type="presOf" srcId="{B13331D1-AF6D-4D8B-A3BF-B2F969EAD680}" destId="{6B6C5EF0-A56C-4CCA-BF06-BA28692160A3}" srcOrd="0" destOrd="0" presId="urn:microsoft.com/office/officeart/2008/layout/AlternatingHexagons"/>
    <dgm:cxn modelId="{29A2B55C-9CD0-492A-8EF1-08A7FC096F6C}" srcId="{5CADBB87-E603-437B-8DC6-2E89911CB795}" destId="{F72FC4F3-C909-4F98-9BCD-6F4F9631471B}" srcOrd="0" destOrd="0" parTransId="{865CF9AC-B6D8-4085-95BA-91CD702E7458}" sibTransId="{0B2BA1ED-63AA-4EE2-BFB0-7F95CCD577AA}"/>
    <dgm:cxn modelId="{38258F58-68A7-49F6-8FAD-30320DCA6AAB}" type="presOf" srcId="{EDFBA88C-6A94-4762-92BF-498793AAA3F8}" destId="{AA0415C8-AB08-4AF5-8AF2-8CB3F56C1A81}" srcOrd="0" destOrd="0" presId="urn:microsoft.com/office/officeart/2008/layout/AlternatingHexagons"/>
    <dgm:cxn modelId="{46B27CF7-382E-40FD-AA8A-F98EB5BC6C4D}" type="presOf" srcId="{ABA4FAE4-3045-4792-A244-D5DDFF57C5BC}" destId="{8BED3E30-E417-412D-9938-55E08F5BE82A}" srcOrd="0" destOrd="0" presId="urn:microsoft.com/office/officeart/2008/layout/AlternatingHexagons"/>
    <dgm:cxn modelId="{BF595DC7-A5B2-4E4D-902A-706EA1BC539C}" type="presOf" srcId="{583E284D-EFDE-4570-8F8E-864278F1B925}" destId="{70549835-123A-432C-BDDC-D0055CCA4F51}" srcOrd="0" destOrd="0" presId="urn:microsoft.com/office/officeart/2008/layout/AlternatingHexagons"/>
    <dgm:cxn modelId="{8101E553-3230-4E19-B708-B3164A60CD00}" type="presOf" srcId="{CC479CBF-4CDA-44DD-ADAC-E1177F668164}" destId="{42C1F755-1AC5-4CAF-905E-AC8C28753BF4}" srcOrd="0" destOrd="0" presId="urn:microsoft.com/office/officeart/2008/layout/AlternatingHexagons"/>
    <dgm:cxn modelId="{D26217BE-7706-47A8-8F3C-D6DAC2F4F906}" srcId="{F72FC4F3-C909-4F98-9BCD-6F4F9631471B}" destId="{CC479CBF-4CDA-44DD-ADAC-E1177F668164}" srcOrd="0" destOrd="0" parTransId="{BE9A913A-A0E1-4570-9A3E-BA41F7D6C6A6}" sibTransId="{264DC374-D6EE-474B-9166-6A6F01927A54}"/>
    <dgm:cxn modelId="{A0C1D2B6-DE91-4E28-9677-23082485639D}" type="presOf" srcId="{F72FC4F3-C909-4F98-9BCD-6F4F9631471B}" destId="{7C61FB0A-03ED-417E-AEF0-A805E299C355}" srcOrd="0" destOrd="0" presId="urn:microsoft.com/office/officeart/2008/layout/AlternatingHexagons"/>
    <dgm:cxn modelId="{69827A2E-444C-4CF9-90F1-94C857A73C12}" type="presParOf" srcId="{5125271E-084D-425B-AE11-0B996026CE11}" destId="{CB7910E1-D046-4CEE-9348-BD0439B6DA28}" srcOrd="0" destOrd="0" presId="urn:microsoft.com/office/officeart/2008/layout/AlternatingHexagons"/>
    <dgm:cxn modelId="{3562960E-80CA-47DB-A7F7-1936EA67D176}" type="presParOf" srcId="{CB7910E1-D046-4CEE-9348-BD0439B6DA28}" destId="{7C61FB0A-03ED-417E-AEF0-A805E299C355}" srcOrd="0" destOrd="0" presId="urn:microsoft.com/office/officeart/2008/layout/AlternatingHexagons"/>
    <dgm:cxn modelId="{2CFA440C-D7E9-45BF-9BEC-1D59475151AD}" type="presParOf" srcId="{CB7910E1-D046-4CEE-9348-BD0439B6DA28}" destId="{42C1F755-1AC5-4CAF-905E-AC8C28753BF4}" srcOrd="1" destOrd="0" presId="urn:microsoft.com/office/officeart/2008/layout/AlternatingHexagons"/>
    <dgm:cxn modelId="{E1EEFDBE-020F-4111-9A9C-BE934BD13FF0}" type="presParOf" srcId="{CB7910E1-D046-4CEE-9348-BD0439B6DA28}" destId="{7A4F8CE0-8F15-4629-98EB-0F2AC061553B}" srcOrd="2" destOrd="0" presId="urn:microsoft.com/office/officeart/2008/layout/AlternatingHexagons"/>
    <dgm:cxn modelId="{34520C72-7D62-465D-9BA2-CAA38D9A4912}" type="presParOf" srcId="{CB7910E1-D046-4CEE-9348-BD0439B6DA28}" destId="{902B651E-5FB7-42D9-92F4-DABE1C5DBCBE}" srcOrd="3" destOrd="0" presId="urn:microsoft.com/office/officeart/2008/layout/AlternatingHexagons"/>
    <dgm:cxn modelId="{60F8819D-A94E-4A12-B08D-198F0F8B1420}" type="presParOf" srcId="{CB7910E1-D046-4CEE-9348-BD0439B6DA28}" destId="{9C27631B-515F-41DC-9AB7-57A8862C7C6B}" srcOrd="4" destOrd="0" presId="urn:microsoft.com/office/officeart/2008/layout/AlternatingHexagons"/>
    <dgm:cxn modelId="{8CC7F83D-C297-466F-9FA2-7B5AE80F978D}" type="presParOf" srcId="{5125271E-084D-425B-AE11-0B996026CE11}" destId="{6672FAD2-2ED5-432F-BF6A-513FB5913444}" srcOrd="1" destOrd="0" presId="urn:microsoft.com/office/officeart/2008/layout/AlternatingHexagons"/>
    <dgm:cxn modelId="{17150A5E-70FD-4327-873D-C691159A4DE2}" type="presParOf" srcId="{5125271E-084D-425B-AE11-0B996026CE11}" destId="{49E40028-BACB-4D01-8A06-4954428E8A59}" srcOrd="2" destOrd="0" presId="urn:microsoft.com/office/officeart/2008/layout/AlternatingHexagons"/>
    <dgm:cxn modelId="{5DEC1BB0-BB44-4F1F-BA37-FEEC1345253F}" type="presParOf" srcId="{49E40028-BACB-4D01-8A06-4954428E8A59}" destId="{8BED3E30-E417-412D-9938-55E08F5BE82A}" srcOrd="0" destOrd="0" presId="urn:microsoft.com/office/officeart/2008/layout/AlternatingHexagons"/>
    <dgm:cxn modelId="{C5F2668E-7A5E-4C67-B619-D6DEE17872F4}" type="presParOf" srcId="{49E40028-BACB-4D01-8A06-4954428E8A59}" destId="{C35EE13B-2CF0-425B-83D3-09B40E75C1AF}" srcOrd="1" destOrd="0" presId="urn:microsoft.com/office/officeart/2008/layout/AlternatingHexagons"/>
    <dgm:cxn modelId="{B30F7619-9F4D-4C6B-B570-18361F7CD0F9}" type="presParOf" srcId="{49E40028-BACB-4D01-8A06-4954428E8A59}" destId="{C704514D-2791-4364-BD38-233799C036F7}" srcOrd="2" destOrd="0" presId="urn:microsoft.com/office/officeart/2008/layout/AlternatingHexagons"/>
    <dgm:cxn modelId="{375C9C48-8467-4E30-BCA0-5E37114E7277}" type="presParOf" srcId="{49E40028-BACB-4D01-8A06-4954428E8A59}" destId="{F403108A-7ED6-4FAA-A08D-415923F5509B}" srcOrd="3" destOrd="0" presId="urn:microsoft.com/office/officeart/2008/layout/AlternatingHexagons"/>
    <dgm:cxn modelId="{9A8F1666-E667-4EAF-ACE3-98D52C5333B1}" type="presParOf" srcId="{49E40028-BACB-4D01-8A06-4954428E8A59}" destId="{6B6C5EF0-A56C-4CCA-BF06-BA28692160A3}" srcOrd="4" destOrd="0" presId="urn:microsoft.com/office/officeart/2008/layout/AlternatingHexagons"/>
    <dgm:cxn modelId="{3ABE5455-00ED-49AD-8BE0-3AE65321379C}" type="presParOf" srcId="{5125271E-084D-425B-AE11-0B996026CE11}" destId="{15936450-4525-4E75-9A7F-EDA4E36EC6BD}" srcOrd="3" destOrd="0" presId="urn:microsoft.com/office/officeart/2008/layout/AlternatingHexagons"/>
    <dgm:cxn modelId="{4D4F9906-9F0D-4C5A-8568-D9B123F0F03A}" type="presParOf" srcId="{5125271E-084D-425B-AE11-0B996026CE11}" destId="{E333B607-11D0-4B74-B0E2-E7371A5C009B}" srcOrd="4" destOrd="0" presId="urn:microsoft.com/office/officeart/2008/layout/AlternatingHexagons"/>
    <dgm:cxn modelId="{351CA3AE-1BDF-42F9-8376-74C3563CB133}" type="presParOf" srcId="{E333B607-11D0-4B74-B0E2-E7371A5C009B}" destId="{70549835-123A-432C-BDDC-D0055CCA4F51}" srcOrd="0" destOrd="0" presId="urn:microsoft.com/office/officeart/2008/layout/AlternatingHexagons"/>
    <dgm:cxn modelId="{99EDD218-E2CE-4204-B98C-F94FE8F47AC8}" type="presParOf" srcId="{E333B607-11D0-4B74-B0E2-E7371A5C009B}" destId="{AA0415C8-AB08-4AF5-8AF2-8CB3F56C1A81}" srcOrd="1" destOrd="0" presId="urn:microsoft.com/office/officeart/2008/layout/AlternatingHexagons"/>
    <dgm:cxn modelId="{746F1C6C-D5D0-48D9-A187-03BFE020ADC6}" type="presParOf" srcId="{E333B607-11D0-4B74-B0E2-E7371A5C009B}" destId="{F2A91A9F-BAD7-487C-A9E7-E617C87AB181}" srcOrd="2" destOrd="0" presId="urn:microsoft.com/office/officeart/2008/layout/AlternatingHexagons"/>
    <dgm:cxn modelId="{D64F8052-72D4-4EEE-AFC1-FA9E8373DD6E}" type="presParOf" srcId="{E333B607-11D0-4B74-B0E2-E7371A5C009B}" destId="{CDBD6CAA-AD1D-4A91-AA6D-5458322AF648}" srcOrd="3" destOrd="0" presId="urn:microsoft.com/office/officeart/2008/layout/AlternatingHexagons"/>
    <dgm:cxn modelId="{FBE6BAE7-9BC8-4A47-BF3A-D19AB7010900}" type="presParOf" srcId="{E333B607-11D0-4B74-B0E2-E7371A5C009B}" destId="{E42D457C-458C-486F-A494-715225FDF7B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E9BAC-9CC8-4697-B28F-08B577D9879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496BB29B-173B-4052-B71E-7BEECAE20FED}">
      <dgm:prSet phldrT="[Texte]"/>
      <dgm:spPr/>
      <dgm:t>
        <a:bodyPr/>
        <a:lstStyle/>
        <a:p>
          <a:r>
            <a:rPr lang="fr-FR" b="1" dirty="0" smtClean="0">
              <a:latin typeface="Tw Cen MT" pitchFamily="34" charset="0"/>
            </a:rPr>
            <a:t>Les langages pour penser et communiquer</a:t>
          </a:r>
          <a:endParaRPr lang="fr-FR" b="1" dirty="0">
            <a:latin typeface="Tw Cen MT" pitchFamily="34" charset="0"/>
          </a:endParaRPr>
        </a:p>
      </dgm:t>
    </dgm:pt>
    <dgm:pt modelId="{34E39944-9047-4FC0-A41D-16D5250788B0}" type="parTrans" cxnId="{8973A886-DAE1-42AD-B018-5ADFD7BC34FD}">
      <dgm:prSet/>
      <dgm:spPr/>
      <dgm:t>
        <a:bodyPr/>
        <a:lstStyle/>
        <a:p>
          <a:endParaRPr lang="fr-FR" b="1">
            <a:latin typeface="Tw Cen MT" pitchFamily="34" charset="0"/>
          </a:endParaRPr>
        </a:p>
      </dgm:t>
    </dgm:pt>
    <dgm:pt modelId="{51CAAD13-0CF2-4C39-B094-2DFF905FD5B7}" type="sibTrans" cxnId="{8973A886-DAE1-42AD-B018-5ADFD7BC34FD}">
      <dgm:prSet/>
      <dgm:spPr/>
      <dgm:t>
        <a:bodyPr/>
        <a:lstStyle/>
        <a:p>
          <a:endParaRPr lang="fr-FR" b="1">
            <a:latin typeface="Tw Cen MT" pitchFamily="34" charset="0"/>
          </a:endParaRPr>
        </a:p>
      </dgm:t>
    </dgm:pt>
    <dgm:pt modelId="{CA37106F-45DB-4E73-B72D-2F0918309D90}">
      <dgm:prSet phldrT="[Texte]"/>
      <dgm:spPr/>
      <dgm:t>
        <a:bodyPr/>
        <a:lstStyle/>
        <a:p>
          <a:r>
            <a:rPr lang="fr-FR" b="1" i="0" dirty="0" smtClean="0">
              <a:latin typeface="Tw Cen MT" pitchFamily="34" charset="0"/>
            </a:rPr>
            <a:t>Les méthodes et outils pour apprendre</a:t>
          </a:r>
          <a:endParaRPr lang="fr-FR" b="1" dirty="0">
            <a:latin typeface="Tw Cen MT" pitchFamily="34" charset="0"/>
          </a:endParaRPr>
        </a:p>
      </dgm:t>
    </dgm:pt>
    <dgm:pt modelId="{BDB31C30-5F31-4527-AFB9-F227E35B4CDA}" type="parTrans" cxnId="{34BBA04B-D8B2-442B-894D-5D0E9323C7DA}">
      <dgm:prSet/>
      <dgm:spPr/>
      <dgm:t>
        <a:bodyPr/>
        <a:lstStyle/>
        <a:p>
          <a:endParaRPr lang="fr-FR" b="1">
            <a:latin typeface="Tw Cen MT" pitchFamily="34" charset="0"/>
          </a:endParaRPr>
        </a:p>
      </dgm:t>
    </dgm:pt>
    <dgm:pt modelId="{36E72C5A-FE09-4AB6-BF14-92C8C028F27A}" type="sibTrans" cxnId="{34BBA04B-D8B2-442B-894D-5D0E9323C7DA}">
      <dgm:prSet/>
      <dgm:spPr/>
      <dgm:t>
        <a:bodyPr/>
        <a:lstStyle/>
        <a:p>
          <a:endParaRPr lang="fr-FR" b="1">
            <a:latin typeface="Tw Cen MT" pitchFamily="34" charset="0"/>
          </a:endParaRPr>
        </a:p>
      </dgm:t>
    </dgm:pt>
    <dgm:pt modelId="{3B2769E2-6F97-4945-B1BA-7635121AEA3E}">
      <dgm:prSet phldrT="[Texte]"/>
      <dgm:spPr/>
      <dgm:t>
        <a:bodyPr/>
        <a:lstStyle/>
        <a:p>
          <a:r>
            <a:rPr lang="fr-FR" b="1" dirty="0" smtClean="0">
              <a:latin typeface="Tw Cen MT" pitchFamily="34" charset="0"/>
            </a:rPr>
            <a:t>La formation de la personne et du citoyen</a:t>
          </a:r>
          <a:endParaRPr lang="fr-FR" b="1" dirty="0">
            <a:latin typeface="Tw Cen MT" pitchFamily="34" charset="0"/>
          </a:endParaRPr>
        </a:p>
      </dgm:t>
    </dgm:pt>
    <dgm:pt modelId="{0C28D7E1-30B1-4373-AB02-46627A3042EB}" type="parTrans" cxnId="{4CC4F68F-2D53-44CF-BCA2-68221EF8B5D2}">
      <dgm:prSet/>
      <dgm:spPr/>
      <dgm:t>
        <a:bodyPr/>
        <a:lstStyle/>
        <a:p>
          <a:endParaRPr lang="fr-FR" b="1">
            <a:latin typeface="Tw Cen MT" pitchFamily="34" charset="0"/>
          </a:endParaRPr>
        </a:p>
      </dgm:t>
    </dgm:pt>
    <dgm:pt modelId="{30F6E95D-6020-41EA-8400-6377AD04D2BF}" type="sibTrans" cxnId="{4CC4F68F-2D53-44CF-BCA2-68221EF8B5D2}">
      <dgm:prSet/>
      <dgm:spPr/>
      <dgm:t>
        <a:bodyPr/>
        <a:lstStyle/>
        <a:p>
          <a:endParaRPr lang="fr-FR" b="1">
            <a:latin typeface="Tw Cen MT" pitchFamily="34" charset="0"/>
          </a:endParaRPr>
        </a:p>
      </dgm:t>
    </dgm:pt>
    <dgm:pt modelId="{9AAD4613-0B11-4B07-8B8C-20EED73D8730}">
      <dgm:prSet phldrT="[Texte]"/>
      <dgm:spPr/>
      <dgm:t>
        <a:bodyPr/>
        <a:lstStyle/>
        <a:p>
          <a:r>
            <a:rPr lang="fr-FR" b="1" dirty="0" smtClean="0">
              <a:latin typeface="Tw Cen MT" pitchFamily="34" charset="0"/>
            </a:rPr>
            <a:t>Les représentations du monde et l'activité humaine</a:t>
          </a:r>
          <a:endParaRPr lang="fr-FR" b="1" dirty="0">
            <a:latin typeface="Tw Cen MT" pitchFamily="34" charset="0"/>
          </a:endParaRPr>
        </a:p>
      </dgm:t>
    </dgm:pt>
    <dgm:pt modelId="{AE14CE87-44F6-4207-BB68-7CA69D4D62BC}" type="parTrans" cxnId="{39A7D93D-4242-42CD-9AE6-D7C1758039B8}">
      <dgm:prSet/>
      <dgm:spPr/>
      <dgm:t>
        <a:bodyPr/>
        <a:lstStyle/>
        <a:p>
          <a:endParaRPr lang="fr-FR" b="1">
            <a:latin typeface="Tw Cen MT" pitchFamily="34" charset="0"/>
          </a:endParaRPr>
        </a:p>
      </dgm:t>
    </dgm:pt>
    <dgm:pt modelId="{96C40F93-4755-4298-843B-22932DBB3EB1}" type="sibTrans" cxnId="{39A7D93D-4242-42CD-9AE6-D7C1758039B8}">
      <dgm:prSet/>
      <dgm:spPr/>
      <dgm:t>
        <a:bodyPr/>
        <a:lstStyle/>
        <a:p>
          <a:endParaRPr lang="fr-FR" b="1">
            <a:latin typeface="Tw Cen MT" pitchFamily="34" charset="0"/>
          </a:endParaRPr>
        </a:p>
      </dgm:t>
    </dgm:pt>
    <dgm:pt modelId="{61797989-9FF2-4512-9025-5A8D2F816951}">
      <dgm:prSet phldrT="[Texte]"/>
      <dgm:spPr/>
      <dgm:t>
        <a:bodyPr/>
        <a:lstStyle/>
        <a:p>
          <a:r>
            <a:rPr lang="fr-FR" b="1" dirty="0" smtClean="0">
              <a:latin typeface="Tw Cen MT" pitchFamily="34" charset="0"/>
            </a:rPr>
            <a:t>Les systèmes naturels et les systèmes techniques</a:t>
          </a:r>
          <a:endParaRPr lang="fr-FR" b="1" dirty="0">
            <a:latin typeface="Tw Cen MT" pitchFamily="34" charset="0"/>
          </a:endParaRPr>
        </a:p>
      </dgm:t>
    </dgm:pt>
    <dgm:pt modelId="{2EC375F9-7EF3-4022-8EF9-137E1DF0664F}" type="parTrans" cxnId="{20A18B72-0AA6-4381-803D-C6D43A895112}">
      <dgm:prSet/>
      <dgm:spPr/>
      <dgm:t>
        <a:bodyPr/>
        <a:lstStyle/>
        <a:p>
          <a:endParaRPr lang="fr-FR" b="1">
            <a:latin typeface="Tw Cen MT" pitchFamily="34" charset="0"/>
          </a:endParaRPr>
        </a:p>
      </dgm:t>
    </dgm:pt>
    <dgm:pt modelId="{C11FF827-E27F-4FD8-AEE2-DF8415BC1DDE}" type="sibTrans" cxnId="{20A18B72-0AA6-4381-803D-C6D43A895112}">
      <dgm:prSet/>
      <dgm:spPr/>
      <dgm:t>
        <a:bodyPr/>
        <a:lstStyle/>
        <a:p>
          <a:endParaRPr lang="fr-FR" b="1">
            <a:latin typeface="Tw Cen MT" pitchFamily="34" charset="0"/>
          </a:endParaRPr>
        </a:p>
      </dgm:t>
    </dgm:pt>
    <dgm:pt modelId="{B6F3036D-2948-4E7F-8790-081985B46865}" type="pres">
      <dgm:prSet presAssocID="{416E9BAC-9CC8-4697-B28F-08B577D98790}" presName="Name0" presStyleCnt="0">
        <dgm:presLayoutVars>
          <dgm:chMax val="7"/>
          <dgm:chPref val="7"/>
          <dgm:dir/>
        </dgm:presLayoutVars>
      </dgm:prSet>
      <dgm:spPr/>
      <dgm:t>
        <a:bodyPr/>
        <a:lstStyle/>
        <a:p>
          <a:endParaRPr lang="fr-FR"/>
        </a:p>
      </dgm:t>
    </dgm:pt>
    <dgm:pt modelId="{7F64427A-C5EB-4294-B708-70F640E26F84}" type="pres">
      <dgm:prSet presAssocID="{416E9BAC-9CC8-4697-B28F-08B577D98790}" presName="Name1" presStyleCnt="0"/>
      <dgm:spPr/>
    </dgm:pt>
    <dgm:pt modelId="{31232D17-06B7-49AF-B418-D2E41CFF5C9E}" type="pres">
      <dgm:prSet presAssocID="{416E9BAC-9CC8-4697-B28F-08B577D98790}" presName="cycle" presStyleCnt="0"/>
      <dgm:spPr/>
    </dgm:pt>
    <dgm:pt modelId="{B3DAE123-1118-4F69-8B2D-A4FE076E7265}" type="pres">
      <dgm:prSet presAssocID="{416E9BAC-9CC8-4697-B28F-08B577D98790}" presName="srcNode" presStyleLbl="node1" presStyleIdx="0" presStyleCnt="5"/>
      <dgm:spPr/>
    </dgm:pt>
    <dgm:pt modelId="{1ACB2441-A643-4873-8971-90325782CBB2}" type="pres">
      <dgm:prSet presAssocID="{416E9BAC-9CC8-4697-B28F-08B577D98790}" presName="conn" presStyleLbl="parChTrans1D2" presStyleIdx="0" presStyleCnt="1"/>
      <dgm:spPr/>
      <dgm:t>
        <a:bodyPr/>
        <a:lstStyle/>
        <a:p>
          <a:endParaRPr lang="fr-FR"/>
        </a:p>
      </dgm:t>
    </dgm:pt>
    <dgm:pt modelId="{5DE46DE7-F259-4786-9ADA-70EA435ECFFA}" type="pres">
      <dgm:prSet presAssocID="{416E9BAC-9CC8-4697-B28F-08B577D98790}" presName="extraNode" presStyleLbl="node1" presStyleIdx="0" presStyleCnt="5"/>
      <dgm:spPr/>
    </dgm:pt>
    <dgm:pt modelId="{F1EB372B-276A-4126-B617-D9EBA7C55314}" type="pres">
      <dgm:prSet presAssocID="{416E9BAC-9CC8-4697-B28F-08B577D98790}" presName="dstNode" presStyleLbl="node1" presStyleIdx="0" presStyleCnt="5"/>
      <dgm:spPr/>
    </dgm:pt>
    <dgm:pt modelId="{8BBF4F18-E193-4A11-A8A2-D4DAD10F0A9C}" type="pres">
      <dgm:prSet presAssocID="{496BB29B-173B-4052-B71E-7BEECAE20FED}" presName="text_1" presStyleLbl="node1" presStyleIdx="0" presStyleCnt="5">
        <dgm:presLayoutVars>
          <dgm:bulletEnabled val="1"/>
        </dgm:presLayoutVars>
      </dgm:prSet>
      <dgm:spPr/>
      <dgm:t>
        <a:bodyPr/>
        <a:lstStyle/>
        <a:p>
          <a:endParaRPr lang="fr-FR"/>
        </a:p>
      </dgm:t>
    </dgm:pt>
    <dgm:pt modelId="{66F42A49-2C8E-49DC-ABA5-C9A44B926F98}" type="pres">
      <dgm:prSet presAssocID="{496BB29B-173B-4052-B71E-7BEECAE20FED}" presName="accent_1" presStyleCnt="0"/>
      <dgm:spPr/>
    </dgm:pt>
    <dgm:pt modelId="{763E4281-F26E-48E8-BDDC-7DB18ADE48BB}" type="pres">
      <dgm:prSet presAssocID="{496BB29B-173B-4052-B71E-7BEECAE20FED}" presName="accentRepeatNode" presStyleLbl="solidFgAcc1" presStyleIdx="0" presStyleCnt="5"/>
      <dgm:spPr>
        <a:blipFill rotWithShape="0">
          <a:blip xmlns:r="http://schemas.openxmlformats.org/officeDocument/2006/relationships" r:embed="rId1"/>
          <a:stretch>
            <a:fillRect/>
          </a:stretch>
        </a:blipFill>
      </dgm:spPr>
    </dgm:pt>
    <dgm:pt modelId="{552A8E5A-0674-4C6D-B21C-B4CCC5A3FCF5}" type="pres">
      <dgm:prSet presAssocID="{CA37106F-45DB-4E73-B72D-2F0918309D90}" presName="text_2" presStyleLbl="node1" presStyleIdx="1" presStyleCnt="5">
        <dgm:presLayoutVars>
          <dgm:bulletEnabled val="1"/>
        </dgm:presLayoutVars>
      </dgm:prSet>
      <dgm:spPr/>
      <dgm:t>
        <a:bodyPr/>
        <a:lstStyle/>
        <a:p>
          <a:endParaRPr lang="fr-FR"/>
        </a:p>
      </dgm:t>
    </dgm:pt>
    <dgm:pt modelId="{E4D2E445-47D6-43D2-AAFB-9E023576A832}" type="pres">
      <dgm:prSet presAssocID="{CA37106F-45DB-4E73-B72D-2F0918309D90}" presName="accent_2" presStyleCnt="0"/>
      <dgm:spPr/>
    </dgm:pt>
    <dgm:pt modelId="{486B904E-1FCD-411C-B38F-9EB6E90C2B94}" type="pres">
      <dgm:prSet presAssocID="{CA37106F-45DB-4E73-B72D-2F0918309D90}" presName="accentRepeatNode" presStyleLbl="solidFgAcc1" presStyleIdx="1" presStyleCnt="5"/>
      <dgm:spPr>
        <a:blipFill rotWithShape="0">
          <a:blip xmlns:r="http://schemas.openxmlformats.org/officeDocument/2006/relationships" r:embed="rId2"/>
          <a:stretch>
            <a:fillRect/>
          </a:stretch>
        </a:blipFill>
      </dgm:spPr>
    </dgm:pt>
    <dgm:pt modelId="{7705ADFA-FA14-4E52-9D87-31A48B37C0C5}" type="pres">
      <dgm:prSet presAssocID="{3B2769E2-6F97-4945-B1BA-7635121AEA3E}" presName="text_3" presStyleLbl="node1" presStyleIdx="2" presStyleCnt="5">
        <dgm:presLayoutVars>
          <dgm:bulletEnabled val="1"/>
        </dgm:presLayoutVars>
      </dgm:prSet>
      <dgm:spPr/>
      <dgm:t>
        <a:bodyPr/>
        <a:lstStyle/>
        <a:p>
          <a:endParaRPr lang="fr-FR"/>
        </a:p>
      </dgm:t>
    </dgm:pt>
    <dgm:pt modelId="{F1AC76E8-1D01-4C03-85A7-D5B4082865DC}" type="pres">
      <dgm:prSet presAssocID="{3B2769E2-6F97-4945-B1BA-7635121AEA3E}" presName="accent_3" presStyleCnt="0"/>
      <dgm:spPr/>
    </dgm:pt>
    <dgm:pt modelId="{E3641505-029B-44AD-9C2A-F32A2F61DD42}" type="pres">
      <dgm:prSet presAssocID="{3B2769E2-6F97-4945-B1BA-7635121AEA3E}" presName="accentRepeatNode" presStyleLbl="solidFgAcc1" presStyleIdx="2" presStyleCnt="5"/>
      <dgm:spPr>
        <a:blipFill rotWithShape="0">
          <a:blip xmlns:r="http://schemas.openxmlformats.org/officeDocument/2006/relationships" r:embed="rId3"/>
          <a:stretch>
            <a:fillRect/>
          </a:stretch>
        </a:blipFill>
      </dgm:spPr>
    </dgm:pt>
    <dgm:pt modelId="{482BD5A5-389D-4D86-BF2A-8ADE403D89AC}" type="pres">
      <dgm:prSet presAssocID="{61797989-9FF2-4512-9025-5A8D2F816951}" presName="text_4" presStyleLbl="node1" presStyleIdx="3" presStyleCnt="5">
        <dgm:presLayoutVars>
          <dgm:bulletEnabled val="1"/>
        </dgm:presLayoutVars>
      </dgm:prSet>
      <dgm:spPr/>
      <dgm:t>
        <a:bodyPr/>
        <a:lstStyle/>
        <a:p>
          <a:endParaRPr lang="fr-FR"/>
        </a:p>
      </dgm:t>
    </dgm:pt>
    <dgm:pt modelId="{63868F34-ED02-4A6D-97B8-3CC924E281D6}" type="pres">
      <dgm:prSet presAssocID="{61797989-9FF2-4512-9025-5A8D2F816951}" presName="accent_4" presStyleCnt="0"/>
      <dgm:spPr/>
    </dgm:pt>
    <dgm:pt modelId="{7F11F1D5-B7AE-4D98-97D2-8DFDC1F101BF}" type="pres">
      <dgm:prSet presAssocID="{61797989-9FF2-4512-9025-5A8D2F816951}" presName="accentRepeatNode" presStyleLbl="solidFgAcc1" presStyleIdx="3" presStyleCnt="5"/>
      <dgm:spPr>
        <a:blipFill rotWithShape="0">
          <a:blip xmlns:r="http://schemas.openxmlformats.org/officeDocument/2006/relationships" r:embed="rId4"/>
          <a:stretch>
            <a:fillRect/>
          </a:stretch>
        </a:blipFill>
      </dgm:spPr>
    </dgm:pt>
    <dgm:pt modelId="{BDFF2743-D7D9-4F3A-80F9-71E18FFB9002}" type="pres">
      <dgm:prSet presAssocID="{9AAD4613-0B11-4B07-8B8C-20EED73D8730}" presName="text_5" presStyleLbl="node1" presStyleIdx="4" presStyleCnt="5">
        <dgm:presLayoutVars>
          <dgm:bulletEnabled val="1"/>
        </dgm:presLayoutVars>
      </dgm:prSet>
      <dgm:spPr/>
      <dgm:t>
        <a:bodyPr/>
        <a:lstStyle/>
        <a:p>
          <a:endParaRPr lang="fr-FR"/>
        </a:p>
      </dgm:t>
    </dgm:pt>
    <dgm:pt modelId="{AA2EFDB4-3DD7-4476-83AD-165475AD5F3C}" type="pres">
      <dgm:prSet presAssocID="{9AAD4613-0B11-4B07-8B8C-20EED73D8730}" presName="accent_5" presStyleCnt="0"/>
      <dgm:spPr/>
    </dgm:pt>
    <dgm:pt modelId="{17D807E8-7AD3-4399-A66F-1FF991C75DF4}" type="pres">
      <dgm:prSet presAssocID="{9AAD4613-0B11-4B07-8B8C-20EED73D8730}" presName="accentRepeatNode" presStyleLbl="solidFgAcc1" presStyleIdx="4" presStyleCnt="5"/>
      <dgm:spPr>
        <a:blipFill rotWithShape="0">
          <a:blip xmlns:r="http://schemas.openxmlformats.org/officeDocument/2006/relationships" r:embed="rId5"/>
          <a:stretch>
            <a:fillRect/>
          </a:stretch>
        </a:blipFill>
      </dgm:spPr>
    </dgm:pt>
  </dgm:ptLst>
  <dgm:cxnLst>
    <dgm:cxn modelId="{CBEA8C7F-CA42-403E-A647-18BE40AE025D}" type="presOf" srcId="{3B2769E2-6F97-4945-B1BA-7635121AEA3E}" destId="{7705ADFA-FA14-4E52-9D87-31A48B37C0C5}" srcOrd="0" destOrd="0" presId="urn:microsoft.com/office/officeart/2008/layout/VerticalCurvedList"/>
    <dgm:cxn modelId="{F900826D-092A-4324-AB0F-0C2EE7C84475}" type="presOf" srcId="{416E9BAC-9CC8-4697-B28F-08B577D98790}" destId="{B6F3036D-2948-4E7F-8790-081985B46865}" srcOrd="0" destOrd="0" presId="urn:microsoft.com/office/officeart/2008/layout/VerticalCurvedList"/>
    <dgm:cxn modelId="{AFF7942B-8B3E-4848-A32D-C224227019ED}" type="presOf" srcId="{496BB29B-173B-4052-B71E-7BEECAE20FED}" destId="{8BBF4F18-E193-4A11-A8A2-D4DAD10F0A9C}" srcOrd="0" destOrd="0" presId="urn:microsoft.com/office/officeart/2008/layout/VerticalCurvedList"/>
    <dgm:cxn modelId="{4CC4F68F-2D53-44CF-BCA2-68221EF8B5D2}" srcId="{416E9BAC-9CC8-4697-B28F-08B577D98790}" destId="{3B2769E2-6F97-4945-B1BA-7635121AEA3E}" srcOrd="2" destOrd="0" parTransId="{0C28D7E1-30B1-4373-AB02-46627A3042EB}" sibTransId="{30F6E95D-6020-41EA-8400-6377AD04D2BF}"/>
    <dgm:cxn modelId="{8973A886-DAE1-42AD-B018-5ADFD7BC34FD}" srcId="{416E9BAC-9CC8-4697-B28F-08B577D98790}" destId="{496BB29B-173B-4052-B71E-7BEECAE20FED}" srcOrd="0" destOrd="0" parTransId="{34E39944-9047-4FC0-A41D-16D5250788B0}" sibTransId="{51CAAD13-0CF2-4C39-B094-2DFF905FD5B7}"/>
    <dgm:cxn modelId="{20A18B72-0AA6-4381-803D-C6D43A895112}" srcId="{416E9BAC-9CC8-4697-B28F-08B577D98790}" destId="{61797989-9FF2-4512-9025-5A8D2F816951}" srcOrd="3" destOrd="0" parTransId="{2EC375F9-7EF3-4022-8EF9-137E1DF0664F}" sibTransId="{C11FF827-E27F-4FD8-AEE2-DF8415BC1DDE}"/>
    <dgm:cxn modelId="{7ED02C08-1F1C-4824-B9C7-6E594E804795}" type="presOf" srcId="{51CAAD13-0CF2-4C39-B094-2DFF905FD5B7}" destId="{1ACB2441-A643-4873-8971-90325782CBB2}" srcOrd="0" destOrd="0" presId="urn:microsoft.com/office/officeart/2008/layout/VerticalCurvedList"/>
    <dgm:cxn modelId="{892FE0DA-7DA8-4220-B6FE-4A5958A8F543}" type="presOf" srcId="{9AAD4613-0B11-4B07-8B8C-20EED73D8730}" destId="{BDFF2743-D7D9-4F3A-80F9-71E18FFB9002}" srcOrd="0" destOrd="0" presId="urn:microsoft.com/office/officeart/2008/layout/VerticalCurvedList"/>
    <dgm:cxn modelId="{39A7D93D-4242-42CD-9AE6-D7C1758039B8}" srcId="{416E9BAC-9CC8-4697-B28F-08B577D98790}" destId="{9AAD4613-0B11-4B07-8B8C-20EED73D8730}" srcOrd="4" destOrd="0" parTransId="{AE14CE87-44F6-4207-BB68-7CA69D4D62BC}" sibTransId="{96C40F93-4755-4298-843B-22932DBB3EB1}"/>
    <dgm:cxn modelId="{34BBA04B-D8B2-442B-894D-5D0E9323C7DA}" srcId="{416E9BAC-9CC8-4697-B28F-08B577D98790}" destId="{CA37106F-45DB-4E73-B72D-2F0918309D90}" srcOrd="1" destOrd="0" parTransId="{BDB31C30-5F31-4527-AFB9-F227E35B4CDA}" sibTransId="{36E72C5A-FE09-4AB6-BF14-92C8C028F27A}"/>
    <dgm:cxn modelId="{253069DE-8A4D-4D7C-942F-648252F1D741}" type="presOf" srcId="{CA37106F-45DB-4E73-B72D-2F0918309D90}" destId="{552A8E5A-0674-4C6D-B21C-B4CCC5A3FCF5}" srcOrd="0" destOrd="0" presId="urn:microsoft.com/office/officeart/2008/layout/VerticalCurvedList"/>
    <dgm:cxn modelId="{BAAB7AC5-24F8-4E3F-848B-9BFEAA337B93}" type="presOf" srcId="{61797989-9FF2-4512-9025-5A8D2F816951}" destId="{482BD5A5-389D-4D86-BF2A-8ADE403D89AC}" srcOrd="0" destOrd="0" presId="urn:microsoft.com/office/officeart/2008/layout/VerticalCurvedList"/>
    <dgm:cxn modelId="{60A8A79B-36C2-4888-BE25-D7AC5EB888F5}" type="presParOf" srcId="{B6F3036D-2948-4E7F-8790-081985B46865}" destId="{7F64427A-C5EB-4294-B708-70F640E26F84}" srcOrd="0" destOrd="0" presId="urn:microsoft.com/office/officeart/2008/layout/VerticalCurvedList"/>
    <dgm:cxn modelId="{99DDE61C-FF01-411F-9328-920DEC6F79E8}" type="presParOf" srcId="{7F64427A-C5EB-4294-B708-70F640E26F84}" destId="{31232D17-06B7-49AF-B418-D2E41CFF5C9E}" srcOrd="0" destOrd="0" presId="urn:microsoft.com/office/officeart/2008/layout/VerticalCurvedList"/>
    <dgm:cxn modelId="{F608FD64-B7A0-432C-9D31-B654C4A9C2C2}" type="presParOf" srcId="{31232D17-06B7-49AF-B418-D2E41CFF5C9E}" destId="{B3DAE123-1118-4F69-8B2D-A4FE076E7265}" srcOrd="0" destOrd="0" presId="urn:microsoft.com/office/officeart/2008/layout/VerticalCurvedList"/>
    <dgm:cxn modelId="{B846DCE9-529B-41ED-A9D1-7A7DC8A30CF0}" type="presParOf" srcId="{31232D17-06B7-49AF-B418-D2E41CFF5C9E}" destId="{1ACB2441-A643-4873-8971-90325782CBB2}" srcOrd="1" destOrd="0" presId="urn:microsoft.com/office/officeart/2008/layout/VerticalCurvedList"/>
    <dgm:cxn modelId="{5C5701EA-CEFC-49EE-8BA4-E45805D271FF}" type="presParOf" srcId="{31232D17-06B7-49AF-B418-D2E41CFF5C9E}" destId="{5DE46DE7-F259-4786-9ADA-70EA435ECFFA}" srcOrd="2" destOrd="0" presId="urn:microsoft.com/office/officeart/2008/layout/VerticalCurvedList"/>
    <dgm:cxn modelId="{2A555FDA-5686-43F9-B2FA-D6E8B2C38F42}" type="presParOf" srcId="{31232D17-06B7-49AF-B418-D2E41CFF5C9E}" destId="{F1EB372B-276A-4126-B617-D9EBA7C55314}" srcOrd="3" destOrd="0" presId="urn:microsoft.com/office/officeart/2008/layout/VerticalCurvedList"/>
    <dgm:cxn modelId="{D109864C-5FEF-4470-8BCD-90E98278758B}" type="presParOf" srcId="{7F64427A-C5EB-4294-B708-70F640E26F84}" destId="{8BBF4F18-E193-4A11-A8A2-D4DAD10F0A9C}" srcOrd="1" destOrd="0" presId="urn:microsoft.com/office/officeart/2008/layout/VerticalCurvedList"/>
    <dgm:cxn modelId="{9DEDB91D-C20C-4590-ACE1-2726310541DA}" type="presParOf" srcId="{7F64427A-C5EB-4294-B708-70F640E26F84}" destId="{66F42A49-2C8E-49DC-ABA5-C9A44B926F98}" srcOrd="2" destOrd="0" presId="urn:microsoft.com/office/officeart/2008/layout/VerticalCurvedList"/>
    <dgm:cxn modelId="{26003A33-E4E2-4EE3-B11C-B90EB83263D2}" type="presParOf" srcId="{66F42A49-2C8E-49DC-ABA5-C9A44B926F98}" destId="{763E4281-F26E-48E8-BDDC-7DB18ADE48BB}" srcOrd="0" destOrd="0" presId="urn:microsoft.com/office/officeart/2008/layout/VerticalCurvedList"/>
    <dgm:cxn modelId="{0511C506-6A41-4146-91D3-AC98ADF35694}" type="presParOf" srcId="{7F64427A-C5EB-4294-B708-70F640E26F84}" destId="{552A8E5A-0674-4C6D-B21C-B4CCC5A3FCF5}" srcOrd="3" destOrd="0" presId="urn:microsoft.com/office/officeart/2008/layout/VerticalCurvedList"/>
    <dgm:cxn modelId="{268B7606-7C59-4A67-827D-93900ADA5761}" type="presParOf" srcId="{7F64427A-C5EB-4294-B708-70F640E26F84}" destId="{E4D2E445-47D6-43D2-AAFB-9E023576A832}" srcOrd="4" destOrd="0" presId="urn:microsoft.com/office/officeart/2008/layout/VerticalCurvedList"/>
    <dgm:cxn modelId="{046D6D7C-D7B7-4D5D-ABB4-C6173F701844}" type="presParOf" srcId="{E4D2E445-47D6-43D2-AAFB-9E023576A832}" destId="{486B904E-1FCD-411C-B38F-9EB6E90C2B94}" srcOrd="0" destOrd="0" presId="urn:microsoft.com/office/officeart/2008/layout/VerticalCurvedList"/>
    <dgm:cxn modelId="{AB3E1FB0-E4FF-4DFD-85A7-77968B8330D3}" type="presParOf" srcId="{7F64427A-C5EB-4294-B708-70F640E26F84}" destId="{7705ADFA-FA14-4E52-9D87-31A48B37C0C5}" srcOrd="5" destOrd="0" presId="urn:microsoft.com/office/officeart/2008/layout/VerticalCurvedList"/>
    <dgm:cxn modelId="{8D70E20F-9BC0-4CF5-8C7E-3ADB4601EE94}" type="presParOf" srcId="{7F64427A-C5EB-4294-B708-70F640E26F84}" destId="{F1AC76E8-1D01-4C03-85A7-D5B4082865DC}" srcOrd="6" destOrd="0" presId="urn:microsoft.com/office/officeart/2008/layout/VerticalCurvedList"/>
    <dgm:cxn modelId="{7D4C6185-B7B4-465F-8812-D5808C2AE597}" type="presParOf" srcId="{F1AC76E8-1D01-4C03-85A7-D5B4082865DC}" destId="{E3641505-029B-44AD-9C2A-F32A2F61DD42}" srcOrd="0" destOrd="0" presId="urn:microsoft.com/office/officeart/2008/layout/VerticalCurvedList"/>
    <dgm:cxn modelId="{A74063E3-F93F-420D-80C3-32454C388179}" type="presParOf" srcId="{7F64427A-C5EB-4294-B708-70F640E26F84}" destId="{482BD5A5-389D-4D86-BF2A-8ADE403D89AC}" srcOrd="7" destOrd="0" presId="urn:microsoft.com/office/officeart/2008/layout/VerticalCurvedList"/>
    <dgm:cxn modelId="{1A66B098-0CCE-4188-A023-0427283C6F21}" type="presParOf" srcId="{7F64427A-C5EB-4294-B708-70F640E26F84}" destId="{63868F34-ED02-4A6D-97B8-3CC924E281D6}" srcOrd="8" destOrd="0" presId="urn:microsoft.com/office/officeart/2008/layout/VerticalCurvedList"/>
    <dgm:cxn modelId="{1C9C70E6-9468-4CB8-A447-872471AED013}" type="presParOf" srcId="{63868F34-ED02-4A6D-97B8-3CC924E281D6}" destId="{7F11F1D5-B7AE-4D98-97D2-8DFDC1F101BF}" srcOrd="0" destOrd="0" presId="urn:microsoft.com/office/officeart/2008/layout/VerticalCurvedList"/>
    <dgm:cxn modelId="{ABB2E738-4E18-441D-8D02-64329378FC90}" type="presParOf" srcId="{7F64427A-C5EB-4294-B708-70F640E26F84}" destId="{BDFF2743-D7D9-4F3A-80F9-71E18FFB9002}" srcOrd="9" destOrd="0" presId="urn:microsoft.com/office/officeart/2008/layout/VerticalCurvedList"/>
    <dgm:cxn modelId="{257E4291-4DD4-4462-AAFB-60D2C0147CC3}" type="presParOf" srcId="{7F64427A-C5EB-4294-B708-70F640E26F84}" destId="{AA2EFDB4-3DD7-4476-83AD-165475AD5F3C}" srcOrd="10" destOrd="0" presId="urn:microsoft.com/office/officeart/2008/layout/VerticalCurvedList"/>
    <dgm:cxn modelId="{5C25EDBF-BC27-44B0-B841-D04C86DEF802}" type="presParOf" srcId="{AA2EFDB4-3DD7-4476-83AD-165475AD5F3C}" destId="{17D807E8-7AD3-4399-A66F-1FF991C75DF4}"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4BEEE-20D0-4CBB-AFE4-F71C0D9C21D4}" type="doc">
      <dgm:prSet loTypeId="urn:microsoft.com/office/officeart/2005/8/layout/hList7" loCatId="process" qsTypeId="urn:microsoft.com/office/officeart/2005/8/quickstyle/simple1" qsCatId="simple" csTypeId="urn:microsoft.com/office/officeart/2005/8/colors/colorful4" csCatId="colorful" phldr="1"/>
      <dgm:spPr/>
    </dgm:pt>
    <dgm:pt modelId="{B80B35A7-BA46-4EF9-B063-5743713250B9}">
      <dgm:prSet phldrT="[Texte]"/>
      <dgm:spPr/>
      <dgm:t>
        <a:bodyPr/>
        <a:lstStyle/>
        <a:p>
          <a:r>
            <a:rPr lang="fr-FR" b="1" cap="small" baseline="0" dirty="0" smtClean="0">
              <a:effectLst>
                <a:outerShdw blurRad="38100" dist="38100" dir="2700000" algn="tl">
                  <a:srgbClr val="000000">
                    <a:alpha val="43137"/>
                  </a:srgbClr>
                </a:outerShdw>
              </a:effectLst>
              <a:latin typeface="Tw Cen MT" pitchFamily="34" charset="0"/>
            </a:rPr>
            <a:t>L’évaluation </a:t>
          </a:r>
          <a:endParaRPr lang="fr-FR" b="1" cap="small" baseline="0" dirty="0">
            <a:effectLst>
              <a:outerShdw blurRad="38100" dist="38100" dir="2700000" algn="tl">
                <a:srgbClr val="000000">
                  <a:alpha val="43137"/>
                </a:srgbClr>
              </a:outerShdw>
            </a:effectLst>
            <a:latin typeface="Tw Cen MT" pitchFamily="34" charset="0"/>
          </a:endParaRPr>
        </a:p>
      </dgm:t>
    </dgm:pt>
    <dgm:pt modelId="{ADC640D4-C458-4629-B504-4F195116C712}" type="parTrans" cxnId="{72380210-B665-4DB7-A114-1C213B3B16AE}">
      <dgm:prSet/>
      <dgm:spPr/>
      <dgm:t>
        <a:bodyPr/>
        <a:lstStyle/>
        <a:p>
          <a:endParaRPr lang="fr-FR" b="1" cap="small" baseline="0">
            <a:effectLst>
              <a:outerShdw blurRad="38100" dist="38100" dir="2700000" algn="tl">
                <a:srgbClr val="000000">
                  <a:alpha val="43137"/>
                </a:srgbClr>
              </a:outerShdw>
            </a:effectLst>
            <a:latin typeface="Tw Cen MT" pitchFamily="34" charset="0"/>
          </a:endParaRPr>
        </a:p>
      </dgm:t>
    </dgm:pt>
    <dgm:pt modelId="{FC3DEE84-20D3-4309-8939-7000598C089C}" type="sibTrans" cxnId="{72380210-B665-4DB7-A114-1C213B3B16AE}">
      <dgm:prSet/>
      <dgm:spPr/>
      <dgm:t>
        <a:bodyPr/>
        <a:lstStyle/>
        <a:p>
          <a:endParaRPr lang="fr-FR" b="1" cap="small" baseline="0">
            <a:effectLst>
              <a:outerShdw blurRad="38100" dist="38100" dir="2700000" algn="tl">
                <a:srgbClr val="000000">
                  <a:alpha val="43137"/>
                </a:srgbClr>
              </a:outerShdw>
            </a:effectLst>
            <a:latin typeface="Tw Cen MT" pitchFamily="34" charset="0"/>
          </a:endParaRPr>
        </a:p>
      </dgm:t>
    </dgm:pt>
    <dgm:pt modelId="{485E5872-3153-4F67-9005-0477F090FD68}">
      <dgm:prSet phldrT="[Texte]"/>
      <dgm:spPr/>
      <dgm:t>
        <a:bodyPr/>
        <a:lstStyle/>
        <a:p>
          <a:r>
            <a:rPr lang="fr-FR" b="1" cap="small" baseline="0" dirty="0" smtClean="0">
              <a:effectLst>
                <a:outerShdw blurRad="38100" dist="38100" dir="2700000" algn="tl">
                  <a:srgbClr val="000000">
                    <a:alpha val="43137"/>
                  </a:srgbClr>
                </a:outerShdw>
              </a:effectLst>
              <a:latin typeface="Tw Cen MT" pitchFamily="34" charset="0"/>
            </a:rPr>
            <a:t>Le livret scolaire</a:t>
          </a:r>
          <a:endParaRPr lang="fr-FR" b="1" cap="small" baseline="0" dirty="0">
            <a:effectLst>
              <a:outerShdw blurRad="38100" dist="38100" dir="2700000" algn="tl">
                <a:srgbClr val="000000">
                  <a:alpha val="43137"/>
                </a:srgbClr>
              </a:outerShdw>
            </a:effectLst>
            <a:latin typeface="Tw Cen MT" pitchFamily="34" charset="0"/>
          </a:endParaRPr>
        </a:p>
      </dgm:t>
    </dgm:pt>
    <dgm:pt modelId="{12662A94-8AEC-4A54-A041-9AD75B4634B2}" type="parTrans" cxnId="{9D7830F4-22EC-4DA2-927D-BA5B9284E4BD}">
      <dgm:prSet/>
      <dgm:spPr/>
      <dgm:t>
        <a:bodyPr/>
        <a:lstStyle/>
        <a:p>
          <a:endParaRPr lang="fr-FR" b="1" cap="small" baseline="0">
            <a:effectLst>
              <a:outerShdw blurRad="38100" dist="38100" dir="2700000" algn="tl">
                <a:srgbClr val="000000">
                  <a:alpha val="43137"/>
                </a:srgbClr>
              </a:outerShdw>
            </a:effectLst>
            <a:latin typeface="Tw Cen MT" pitchFamily="34" charset="0"/>
          </a:endParaRPr>
        </a:p>
      </dgm:t>
    </dgm:pt>
    <dgm:pt modelId="{07FD0498-907E-4E3B-B375-A406BDC602BC}" type="sibTrans" cxnId="{9D7830F4-22EC-4DA2-927D-BA5B9284E4BD}">
      <dgm:prSet/>
      <dgm:spPr/>
      <dgm:t>
        <a:bodyPr/>
        <a:lstStyle/>
        <a:p>
          <a:endParaRPr lang="fr-FR" b="1" cap="small" baseline="0">
            <a:effectLst>
              <a:outerShdw blurRad="38100" dist="38100" dir="2700000" algn="tl">
                <a:srgbClr val="000000">
                  <a:alpha val="43137"/>
                </a:srgbClr>
              </a:outerShdw>
            </a:effectLst>
            <a:latin typeface="Tw Cen MT" pitchFamily="34" charset="0"/>
          </a:endParaRPr>
        </a:p>
      </dgm:t>
    </dgm:pt>
    <dgm:pt modelId="{B2E503F4-233E-4C65-B388-4102403892E5}">
      <dgm:prSet phldrT="[Texte]"/>
      <dgm:spPr/>
      <dgm:t>
        <a:bodyPr/>
        <a:lstStyle/>
        <a:p>
          <a:r>
            <a:rPr lang="fr-FR" b="1" cap="small" baseline="0" dirty="0" smtClean="0">
              <a:effectLst>
                <a:outerShdw blurRad="38100" dist="38100" dir="2700000" algn="tl">
                  <a:srgbClr val="000000">
                    <a:alpha val="43137"/>
                  </a:srgbClr>
                </a:outerShdw>
              </a:effectLst>
              <a:latin typeface="Tw Cen MT" pitchFamily="34" charset="0"/>
            </a:rPr>
            <a:t>Le Brevet (DNB)</a:t>
          </a:r>
          <a:endParaRPr lang="fr-FR" b="1" cap="small" baseline="0" dirty="0">
            <a:effectLst>
              <a:outerShdw blurRad="38100" dist="38100" dir="2700000" algn="tl">
                <a:srgbClr val="000000">
                  <a:alpha val="43137"/>
                </a:srgbClr>
              </a:outerShdw>
            </a:effectLst>
            <a:latin typeface="Tw Cen MT" pitchFamily="34" charset="0"/>
          </a:endParaRPr>
        </a:p>
      </dgm:t>
    </dgm:pt>
    <dgm:pt modelId="{DE1D47EA-FD0A-4204-8374-3457E0E9AF14}" type="parTrans" cxnId="{6BED01FA-E908-4484-AA21-9A67D1B5016A}">
      <dgm:prSet/>
      <dgm:spPr/>
      <dgm:t>
        <a:bodyPr/>
        <a:lstStyle/>
        <a:p>
          <a:endParaRPr lang="fr-FR" b="1" cap="small" baseline="0">
            <a:effectLst>
              <a:outerShdw blurRad="38100" dist="38100" dir="2700000" algn="tl">
                <a:srgbClr val="000000">
                  <a:alpha val="43137"/>
                </a:srgbClr>
              </a:outerShdw>
            </a:effectLst>
            <a:latin typeface="Tw Cen MT" pitchFamily="34" charset="0"/>
          </a:endParaRPr>
        </a:p>
      </dgm:t>
    </dgm:pt>
    <dgm:pt modelId="{5579C72F-42B3-44CF-8F53-9B0A4424AAE7}" type="sibTrans" cxnId="{6BED01FA-E908-4484-AA21-9A67D1B5016A}">
      <dgm:prSet/>
      <dgm:spPr/>
      <dgm:t>
        <a:bodyPr/>
        <a:lstStyle/>
        <a:p>
          <a:endParaRPr lang="fr-FR" b="1" cap="small" baseline="0">
            <a:effectLst>
              <a:outerShdw blurRad="38100" dist="38100" dir="2700000" algn="tl">
                <a:srgbClr val="000000">
                  <a:alpha val="43137"/>
                </a:srgbClr>
              </a:outerShdw>
            </a:effectLst>
            <a:latin typeface="Tw Cen MT" pitchFamily="34" charset="0"/>
          </a:endParaRPr>
        </a:p>
      </dgm:t>
    </dgm:pt>
    <dgm:pt modelId="{0551DD35-8BBE-4E12-A926-4CB62C12DCF6}" type="pres">
      <dgm:prSet presAssocID="{FC14BEEE-20D0-4CBB-AFE4-F71C0D9C21D4}" presName="Name0" presStyleCnt="0">
        <dgm:presLayoutVars>
          <dgm:dir/>
          <dgm:resizeHandles val="exact"/>
        </dgm:presLayoutVars>
      </dgm:prSet>
      <dgm:spPr/>
    </dgm:pt>
    <dgm:pt modelId="{8DF952DD-05FF-4500-9B01-EAF31CBC4546}" type="pres">
      <dgm:prSet presAssocID="{FC14BEEE-20D0-4CBB-AFE4-F71C0D9C21D4}" presName="fgShape" presStyleLbl="fgShp" presStyleIdx="0" presStyleCnt="1"/>
      <dgm:spPr/>
    </dgm:pt>
    <dgm:pt modelId="{8E680CDA-2603-4BFB-A785-15320477BA31}" type="pres">
      <dgm:prSet presAssocID="{FC14BEEE-20D0-4CBB-AFE4-F71C0D9C21D4}" presName="linComp" presStyleCnt="0"/>
      <dgm:spPr/>
    </dgm:pt>
    <dgm:pt modelId="{04476485-0EB7-426A-9FDE-A54824389272}" type="pres">
      <dgm:prSet presAssocID="{B80B35A7-BA46-4EF9-B063-5743713250B9}" presName="compNode" presStyleCnt="0"/>
      <dgm:spPr/>
    </dgm:pt>
    <dgm:pt modelId="{2BED7B56-3D85-4239-B25F-342BB7430814}" type="pres">
      <dgm:prSet presAssocID="{B80B35A7-BA46-4EF9-B063-5743713250B9}" presName="bkgdShape" presStyleLbl="node1" presStyleIdx="0" presStyleCnt="3"/>
      <dgm:spPr/>
      <dgm:t>
        <a:bodyPr/>
        <a:lstStyle/>
        <a:p>
          <a:endParaRPr lang="fr-FR"/>
        </a:p>
      </dgm:t>
    </dgm:pt>
    <dgm:pt modelId="{4832DCCB-FC76-4651-9086-E15770BC3D01}" type="pres">
      <dgm:prSet presAssocID="{B80B35A7-BA46-4EF9-B063-5743713250B9}" presName="nodeTx" presStyleLbl="node1" presStyleIdx="0" presStyleCnt="3">
        <dgm:presLayoutVars>
          <dgm:bulletEnabled val="1"/>
        </dgm:presLayoutVars>
      </dgm:prSet>
      <dgm:spPr/>
      <dgm:t>
        <a:bodyPr/>
        <a:lstStyle/>
        <a:p>
          <a:endParaRPr lang="fr-FR"/>
        </a:p>
      </dgm:t>
    </dgm:pt>
    <dgm:pt modelId="{F21909B8-81AE-4A8F-AE4D-BAB79CE988E8}" type="pres">
      <dgm:prSet presAssocID="{B80B35A7-BA46-4EF9-B063-5743713250B9}" presName="invisiNode" presStyleLbl="node1" presStyleIdx="0" presStyleCnt="3"/>
      <dgm:spPr/>
    </dgm:pt>
    <dgm:pt modelId="{A1CFAA80-0E91-41BC-92B2-829D71DEE0E6}" type="pres">
      <dgm:prSet presAssocID="{B80B35A7-BA46-4EF9-B063-5743713250B9}" presName="imagNode" presStyleLbl="fgImgPlace1" presStyleIdx="0" presStyleCnt="3"/>
      <dgm:spPr>
        <a:blipFill rotWithShape="1">
          <a:blip xmlns:r="http://schemas.openxmlformats.org/officeDocument/2006/relationships" r:embed="rId1"/>
          <a:stretch>
            <a:fillRect/>
          </a:stretch>
        </a:blipFill>
      </dgm:spPr>
    </dgm:pt>
    <dgm:pt modelId="{1AA253F6-854F-4362-9C8D-D154BD648215}" type="pres">
      <dgm:prSet presAssocID="{FC3DEE84-20D3-4309-8939-7000598C089C}" presName="sibTrans" presStyleLbl="sibTrans2D1" presStyleIdx="0" presStyleCnt="0"/>
      <dgm:spPr/>
      <dgm:t>
        <a:bodyPr/>
        <a:lstStyle/>
        <a:p>
          <a:endParaRPr lang="fr-FR"/>
        </a:p>
      </dgm:t>
    </dgm:pt>
    <dgm:pt modelId="{919039BF-F20A-4397-A52D-6DE06BC3A8AF}" type="pres">
      <dgm:prSet presAssocID="{485E5872-3153-4F67-9005-0477F090FD68}" presName="compNode" presStyleCnt="0"/>
      <dgm:spPr/>
    </dgm:pt>
    <dgm:pt modelId="{F61CC816-8B24-472B-A613-53F6AE14B5CC}" type="pres">
      <dgm:prSet presAssocID="{485E5872-3153-4F67-9005-0477F090FD68}" presName="bkgdShape" presStyleLbl="node1" presStyleIdx="1" presStyleCnt="3"/>
      <dgm:spPr/>
      <dgm:t>
        <a:bodyPr/>
        <a:lstStyle/>
        <a:p>
          <a:endParaRPr lang="fr-FR"/>
        </a:p>
      </dgm:t>
    </dgm:pt>
    <dgm:pt modelId="{B09D64B8-4F61-4DE1-9CEA-293160545F02}" type="pres">
      <dgm:prSet presAssocID="{485E5872-3153-4F67-9005-0477F090FD68}" presName="nodeTx" presStyleLbl="node1" presStyleIdx="1" presStyleCnt="3">
        <dgm:presLayoutVars>
          <dgm:bulletEnabled val="1"/>
        </dgm:presLayoutVars>
      </dgm:prSet>
      <dgm:spPr/>
      <dgm:t>
        <a:bodyPr/>
        <a:lstStyle/>
        <a:p>
          <a:endParaRPr lang="fr-FR"/>
        </a:p>
      </dgm:t>
    </dgm:pt>
    <dgm:pt modelId="{B7709955-5F7E-42B9-A399-DBCF8E16AA89}" type="pres">
      <dgm:prSet presAssocID="{485E5872-3153-4F67-9005-0477F090FD68}" presName="invisiNode" presStyleLbl="node1" presStyleIdx="1" presStyleCnt="3"/>
      <dgm:spPr/>
    </dgm:pt>
    <dgm:pt modelId="{DB72E787-880D-4233-A8F8-3238F6A7CEA8}" type="pres">
      <dgm:prSet presAssocID="{485E5872-3153-4F67-9005-0477F090FD68}" presName="imagNode" presStyleLbl="fgImgPlace1" presStyleIdx="1" presStyleCnt="3"/>
      <dgm:spPr>
        <a:blipFill rotWithShape="1">
          <a:blip xmlns:r="http://schemas.openxmlformats.org/officeDocument/2006/relationships" r:embed="rId2"/>
          <a:stretch>
            <a:fillRect/>
          </a:stretch>
        </a:blipFill>
      </dgm:spPr>
    </dgm:pt>
    <dgm:pt modelId="{799B380C-5B3A-4536-9E05-DC98DB157088}" type="pres">
      <dgm:prSet presAssocID="{07FD0498-907E-4E3B-B375-A406BDC602BC}" presName="sibTrans" presStyleLbl="sibTrans2D1" presStyleIdx="0" presStyleCnt="0"/>
      <dgm:spPr/>
      <dgm:t>
        <a:bodyPr/>
        <a:lstStyle/>
        <a:p>
          <a:endParaRPr lang="fr-FR"/>
        </a:p>
      </dgm:t>
    </dgm:pt>
    <dgm:pt modelId="{4FDD01D5-4A0B-4E22-8C03-58E6D57DEA35}" type="pres">
      <dgm:prSet presAssocID="{B2E503F4-233E-4C65-B388-4102403892E5}" presName="compNode" presStyleCnt="0"/>
      <dgm:spPr/>
    </dgm:pt>
    <dgm:pt modelId="{AF92733D-FA56-4CE7-BCC5-5BB1EB901C9A}" type="pres">
      <dgm:prSet presAssocID="{B2E503F4-233E-4C65-B388-4102403892E5}" presName="bkgdShape" presStyleLbl="node1" presStyleIdx="2" presStyleCnt="3"/>
      <dgm:spPr/>
      <dgm:t>
        <a:bodyPr/>
        <a:lstStyle/>
        <a:p>
          <a:endParaRPr lang="fr-FR"/>
        </a:p>
      </dgm:t>
    </dgm:pt>
    <dgm:pt modelId="{99C552A1-C81D-468D-8799-B00BF7AA7C3E}" type="pres">
      <dgm:prSet presAssocID="{B2E503F4-233E-4C65-B388-4102403892E5}" presName="nodeTx" presStyleLbl="node1" presStyleIdx="2" presStyleCnt="3">
        <dgm:presLayoutVars>
          <dgm:bulletEnabled val="1"/>
        </dgm:presLayoutVars>
      </dgm:prSet>
      <dgm:spPr/>
      <dgm:t>
        <a:bodyPr/>
        <a:lstStyle/>
        <a:p>
          <a:endParaRPr lang="fr-FR"/>
        </a:p>
      </dgm:t>
    </dgm:pt>
    <dgm:pt modelId="{C68D2DCE-0304-4BBF-919F-8A2DCA144617}" type="pres">
      <dgm:prSet presAssocID="{B2E503F4-233E-4C65-B388-4102403892E5}" presName="invisiNode" presStyleLbl="node1" presStyleIdx="2" presStyleCnt="3"/>
      <dgm:spPr/>
    </dgm:pt>
    <dgm:pt modelId="{421EE334-4894-422C-A925-9CE1A0FFE816}" type="pres">
      <dgm:prSet presAssocID="{B2E503F4-233E-4C65-B388-4102403892E5}" presName="imagNode" presStyleLbl="fgImgPlace1" presStyleIdx="2" presStyleCnt="3"/>
      <dgm:spPr>
        <a:blipFill rotWithShape="1">
          <a:blip xmlns:r="http://schemas.openxmlformats.org/officeDocument/2006/relationships" r:embed="rId3"/>
          <a:stretch>
            <a:fillRect/>
          </a:stretch>
        </a:blipFill>
      </dgm:spPr>
    </dgm:pt>
  </dgm:ptLst>
  <dgm:cxnLst>
    <dgm:cxn modelId="{6BED01FA-E908-4484-AA21-9A67D1B5016A}" srcId="{FC14BEEE-20D0-4CBB-AFE4-F71C0D9C21D4}" destId="{B2E503F4-233E-4C65-B388-4102403892E5}" srcOrd="2" destOrd="0" parTransId="{DE1D47EA-FD0A-4204-8374-3457E0E9AF14}" sibTransId="{5579C72F-42B3-44CF-8F53-9B0A4424AAE7}"/>
    <dgm:cxn modelId="{298243F6-307B-479F-948C-8DBEA17C2671}" type="presOf" srcId="{FC14BEEE-20D0-4CBB-AFE4-F71C0D9C21D4}" destId="{0551DD35-8BBE-4E12-A926-4CB62C12DCF6}" srcOrd="0" destOrd="0" presId="urn:microsoft.com/office/officeart/2005/8/layout/hList7"/>
    <dgm:cxn modelId="{3A847EBA-5E5C-4115-B1E5-A40E23B6C09B}" type="presOf" srcId="{FC3DEE84-20D3-4309-8939-7000598C089C}" destId="{1AA253F6-854F-4362-9C8D-D154BD648215}" srcOrd="0" destOrd="0" presId="urn:microsoft.com/office/officeart/2005/8/layout/hList7"/>
    <dgm:cxn modelId="{3B3EF2D7-0B93-464B-A5E1-B4DEB9C1F875}" type="presOf" srcId="{485E5872-3153-4F67-9005-0477F090FD68}" destId="{B09D64B8-4F61-4DE1-9CEA-293160545F02}" srcOrd="1" destOrd="0" presId="urn:microsoft.com/office/officeart/2005/8/layout/hList7"/>
    <dgm:cxn modelId="{AF6D532E-B1E3-4E00-8766-F5EA3FAA10DE}" type="presOf" srcId="{B2E503F4-233E-4C65-B388-4102403892E5}" destId="{99C552A1-C81D-468D-8799-B00BF7AA7C3E}" srcOrd="1" destOrd="0" presId="urn:microsoft.com/office/officeart/2005/8/layout/hList7"/>
    <dgm:cxn modelId="{9D7830F4-22EC-4DA2-927D-BA5B9284E4BD}" srcId="{FC14BEEE-20D0-4CBB-AFE4-F71C0D9C21D4}" destId="{485E5872-3153-4F67-9005-0477F090FD68}" srcOrd="1" destOrd="0" parTransId="{12662A94-8AEC-4A54-A041-9AD75B4634B2}" sibTransId="{07FD0498-907E-4E3B-B375-A406BDC602BC}"/>
    <dgm:cxn modelId="{482BBCD0-3EBC-454D-A251-05049B5C58AA}" type="presOf" srcId="{B2E503F4-233E-4C65-B388-4102403892E5}" destId="{AF92733D-FA56-4CE7-BCC5-5BB1EB901C9A}" srcOrd="0" destOrd="0" presId="urn:microsoft.com/office/officeart/2005/8/layout/hList7"/>
    <dgm:cxn modelId="{AFEAAD0F-42BC-4448-8494-B7BFAE186C08}" type="presOf" srcId="{485E5872-3153-4F67-9005-0477F090FD68}" destId="{F61CC816-8B24-472B-A613-53F6AE14B5CC}" srcOrd="0" destOrd="0" presId="urn:microsoft.com/office/officeart/2005/8/layout/hList7"/>
    <dgm:cxn modelId="{72380210-B665-4DB7-A114-1C213B3B16AE}" srcId="{FC14BEEE-20D0-4CBB-AFE4-F71C0D9C21D4}" destId="{B80B35A7-BA46-4EF9-B063-5743713250B9}" srcOrd="0" destOrd="0" parTransId="{ADC640D4-C458-4629-B504-4F195116C712}" sibTransId="{FC3DEE84-20D3-4309-8939-7000598C089C}"/>
    <dgm:cxn modelId="{7CF11759-9570-4EA2-B008-5E9B8B549605}" type="presOf" srcId="{B80B35A7-BA46-4EF9-B063-5743713250B9}" destId="{2BED7B56-3D85-4239-B25F-342BB7430814}" srcOrd="0" destOrd="0" presId="urn:microsoft.com/office/officeart/2005/8/layout/hList7"/>
    <dgm:cxn modelId="{8B63B2F7-4020-432B-9325-36945584E73D}" type="presOf" srcId="{B80B35A7-BA46-4EF9-B063-5743713250B9}" destId="{4832DCCB-FC76-4651-9086-E15770BC3D01}" srcOrd="1" destOrd="0" presId="urn:microsoft.com/office/officeart/2005/8/layout/hList7"/>
    <dgm:cxn modelId="{B12A594C-8B13-4D58-80A8-56B7EEDB7B4C}" type="presOf" srcId="{07FD0498-907E-4E3B-B375-A406BDC602BC}" destId="{799B380C-5B3A-4536-9E05-DC98DB157088}" srcOrd="0" destOrd="0" presId="urn:microsoft.com/office/officeart/2005/8/layout/hList7"/>
    <dgm:cxn modelId="{4BDEA700-52F7-49A6-A41D-9439B50E7D70}" type="presParOf" srcId="{0551DD35-8BBE-4E12-A926-4CB62C12DCF6}" destId="{8DF952DD-05FF-4500-9B01-EAF31CBC4546}" srcOrd="0" destOrd="0" presId="urn:microsoft.com/office/officeart/2005/8/layout/hList7"/>
    <dgm:cxn modelId="{63AEC9AD-2B30-403D-BCEC-67B8D217A317}" type="presParOf" srcId="{0551DD35-8BBE-4E12-A926-4CB62C12DCF6}" destId="{8E680CDA-2603-4BFB-A785-15320477BA31}" srcOrd="1" destOrd="0" presId="urn:microsoft.com/office/officeart/2005/8/layout/hList7"/>
    <dgm:cxn modelId="{63E206AE-9948-49A7-83BA-13DD8CE49447}" type="presParOf" srcId="{8E680CDA-2603-4BFB-A785-15320477BA31}" destId="{04476485-0EB7-426A-9FDE-A54824389272}" srcOrd="0" destOrd="0" presId="urn:microsoft.com/office/officeart/2005/8/layout/hList7"/>
    <dgm:cxn modelId="{F4200964-B6DA-4EDC-8F17-E371D3992A42}" type="presParOf" srcId="{04476485-0EB7-426A-9FDE-A54824389272}" destId="{2BED7B56-3D85-4239-B25F-342BB7430814}" srcOrd="0" destOrd="0" presId="urn:microsoft.com/office/officeart/2005/8/layout/hList7"/>
    <dgm:cxn modelId="{53944489-8C12-4C9F-BAC9-9C93B9FFB45D}" type="presParOf" srcId="{04476485-0EB7-426A-9FDE-A54824389272}" destId="{4832DCCB-FC76-4651-9086-E15770BC3D01}" srcOrd="1" destOrd="0" presId="urn:microsoft.com/office/officeart/2005/8/layout/hList7"/>
    <dgm:cxn modelId="{AA032C7B-23DE-4F69-BC94-D3C2C4D2EC90}" type="presParOf" srcId="{04476485-0EB7-426A-9FDE-A54824389272}" destId="{F21909B8-81AE-4A8F-AE4D-BAB79CE988E8}" srcOrd="2" destOrd="0" presId="urn:microsoft.com/office/officeart/2005/8/layout/hList7"/>
    <dgm:cxn modelId="{52756814-CBC5-49BE-AD78-0E7B8256B30C}" type="presParOf" srcId="{04476485-0EB7-426A-9FDE-A54824389272}" destId="{A1CFAA80-0E91-41BC-92B2-829D71DEE0E6}" srcOrd="3" destOrd="0" presId="urn:microsoft.com/office/officeart/2005/8/layout/hList7"/>
    <dgm:cxn modelId="{A6C300C5-0E38-448A-BD5F-21CF5F5A48CB}" type="presParOf" srcId="{8E680CDA-2603-4BFB-A785-15320477BA31}" destId="{1AA253F6-854F-4362-9C8D-D154BD648215}" srcOrd="1" destOrd="0" presId="urn:microsoft.com/office/officeart/2005/8/layout/hList7"/>
    <dgm:cxn modelId="{32F35361-00A7-405D-A3EC-3D62416F7C95}" type="presParOf" srcId="{8E680CDA-2603-4BFB-A785-15320477BA31}" destId="{919039BF-F20A-4397-A52D-6DE06BC3A8AF}" srcOrd="2" destOrd="0" presId="urn:microsoft.com/office/officeart/2005/8/layout/hList7"/>
    <dgm:cxn modelId="{DD56E46E-0883-4250-B01F-502CFABD941F}" type="presParOf" srcId="{919039BF-F20A-4397-A52D-6DE06BC3A8AF}" destId="{F61CC816-8B24-472B-A613-53F6AE14B5CC}" srcOrd="0" destOrd="0" presId="urn:microsoft.com/office/officeart/2005/8/layout/hList7"/>
    <dgm:cxn modelId="{E363E449-74E2-433D-9EAC-F1962F8B5EEF}" type="presParOf" srcId="{919039BF-F20A-4397-A52D-6DE06BC3A8AF}" destId="{B09D64B8-4F61-4DE1-9CEA-293160545F02}" srcOrd="1" destOrd="0" presId="urn:microsoft.com/office/officeart/2005/8/layout/hList7"/>
    <dgm:cxn modelId="{CD99B1D2-D108-496F-9A91-D3284F17B4C1}" type="presParOf" srcId="{919039BF-F20A-4397-A52D-6DE06BC3A8AF}" destId="{B7709955-5F7E-42B9-A399-DBCF8E16AA89}" srcOrd="2" destOrd="0" presId="urn:microsoft.com/office/officeart/2005/8/layout/hList7"/>
    <dgm:cxn modelId="{92B43FF5-F2C0-4360-88E4-2511C65875B7}" type="presParOf" srcId="{919039BF-F20A-4397-A52D-6DE06BC3A8AF}" destId="{DB72E787-880D-4233-A8F8-3238F6A7CEA8}" srcOrd="3" destOrd="0" presId="urn:microsoft.com/office/officeart/2005/8/layout/hList7"/>
    <dgm:cxn modelId="{5A75328B-2FDA-4642-85BA-BB47C3E68693}" type="presParOf" srcId="{8E680CDA-2603-4BFB-A785-15320477BA31}" destId="{799B380C-5B3A-4536-9E05-DC98DB157088}" srcOrd="3" destOrd="0" presId="urn:microsoft.com/office/officeart/2005/8/layout/hList7"/>
    <dgm:cxn modelId="{8503E8EE-3C57-48D3-A5BD-CA3E650832F6}" type="presParOf" srcId="{8E680CDA-2603-4BFB-A785-15320477BA31}" destId="{4FDD01D5-4A0B-4E22-8C03-58E6D57DEA35}" srcOrd="4" destOrd="0" presId="urn:microsoft.com/office/officeart/2005/8/layout/hList7"/>
    <dgm:cxn modelId="{12F8A2F5-7711-448C-BF34-62F6185F192E}" type="presParOf" srcId="{4FDD01D5-4A0B-4E22-8C03-58E6D57DEA35}" destId="{AF92733D-FA56-4CE7-BCC5-5BB1EB901C9A}" srcOrd="0" destOrd="0" presId="urn:microsoft.com/office/officeart/2005/8/layout/hList7"/>
    <dgm:cxn modelId="{8441DBF5-7981-4D5A-A669-829BA8F5BF02}" type="presParOf" srcId="{4FDD01D5-4A0B-4E22-8C03-58E6D57DEA35}" destId="{99C552A1-C81D-468D-8799-B00BF7AA7C3E}" srcOrd="1" destOrd="0" presId="urn:microsoft.com/office/officeart/2005/8/layout/hList7"/>
    <dgm:cxn modelId="{410B027C-CBC3-4DF4-BD91-11444D0939F6}" type="presParOf" srcId="{4FDD01D5-4A0B-4E22-8C03-58E6D57DEA35}" destId="{C68D2DCE-0304-4BBF-919F-8A2DCA144617}" srcOrd="2" destOrd="0" presId="urn:microsoft.com/office/officeart/2005/8/layout/hList7"/>
    <dgm:cxn modelId="{577EC61D-417D-4F50-9741-C3C92A7B13D4}" type="presParOf" srcId="{4FDD01D5-4A0B-4E22-8C03-58E6D57DEA35}" destId="{421EE334-4894-422C-A925-9CE1A0FFE81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FB0A-03ED-417E-AEF0-A805E299C355}">
      <dsp:nvSpPr>
        <dsp:cNvPr id="0" name=""/>
        <dsp:cNvSpPr/>
      </dsp:nvSpPr>
      <dsp:spPr>
        <a:xfrm rot="5400000">
          <a:off x="2238534" y="80854"/>
          <a:ext cx="1220614" cy="1061934"/>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u="sng" kern="1200" cap="small" baseline="0" dirty="0" smtClean="0">
              <a:effectLst>
                <a:outerShdw blurRad="38100" dist="38100" dir="2700000" algn="tl">
                  <a:srgbClr val="000000">
                    <a:alpha val="43137"/>
                  </a:srgbClr>
                </a:outerShdw>
              </a:effectLst>
              <a:latin typeface="Tw Cen MT" pitchFamily="34" charset="0"/>
            </a:rPr>
            <a:t>Cycle 2</a:t>
          </a:r>
          <a:r>
            <a:rPr lang="fr-FR" sz="1100" b="1" kern="1200" dirty="0" smtClean="0">
              <a:latin typeface="Tw Cen MT" pitchFamily="34" charset="0"/>
            </a:rPr>
            <a:t> </a:t>
          </a:r>
        </a:p>
        <a:p>
          <a:pPr lvl="0" algn="ctr" defTabSz="488950">
            <a:lnSpc>
              <a:spcPct val="90000"/>
            </a:lnSpc>
            <a:spcBef>
              <a:spcPct val="0"/>
            </a:spcBef>
            <a:spcAft>
              <a:spcPct val="35000"/>
            </a:spcAft>
          </a:pPr>
          <a:r>
            <a:rPr lang="fr-FR" sz="1100" b="1" kern="1200" dirty="0" smtClean="0">
              <a:latin typeface="Tw Cen MT" pitchFamily="34" charset="0"/>
            </a:rPr>
            <a:t>- CP</a:t>
          </a:r>
        </a:p>
        <a:p>
          <a:pPr lvl="0" algn="ctr" defTabSz="488950">
            <a:lnSpc>
              <a:spcPct val="90000"/>
            </a:lnSpc>
            <a:spcBef>
              <a:spcPct val="0"/>
            </a:spcBef>
            <a:spcAft>
              <a:spcPct val="35000"/>
            </a:spcAft>
          </a:pPr>
          <a:r>
            <a:rPr lang="fr-FR" sz="1100" b="1" kern="1200" dirty="0" smtClean="0">
              <a:latin typeface="Tw Cen MT" pitchFamily="34" charset="0"/>
            </a:rPr>
            <a:t>- CE1</a:t>
          </a:r>
        </a:p>
        <a:p>
          <a:pPr lvl="0" algn="ctr" defTabSz="488950">
            <a:lnSpc>
              <a:spcPct val="90000"/>
            </a:lnSpc>
            <a:spcBef>
              <a:spcPct val="0"/>
            </a:spcBef>
            <a:spcAft>
              <a:spcPct val="35000"/>
            </a:spcAft>
          </a:pPr>
          <a:r>
            <a:rPr lang="fr-FR" sz="1100" b="1" kern="1200" dirty="0" smtClean="0">
              <a:latin typeface="Tw Cen MT" pitchFamily="34" charset="0"/>
            </a:rPr>
            <a:t>- CE2</a:t>
          </a:r>
          <a:endParaRPr lang="fr-FR" sz="1100" b="1" kern="1200" dirty="0">
            <a:latin typeface="Tw Cen MT" pitchFamily="34" charset="0"/>
          </a:endParaRPr>
        </a:p>
      </dsp:txBody>
      <dsp:txXfrm rot="-5400000">
        <a:off x="2483359" y="191726"/>
        <a:ext cx="730964" cy="840190"/>
      </dsp:txXfrm>
    </dsp:sp>
    <dsp:sp modelId="{42C1F755-1AC5-4CAF-905E-AC8C28753BF4}">
      <dsp:nvSpPr>
        <dsp:cNvPr id="0" name=""/>
        <dsp:cNvSpPr/>
      </dsp:nvSpPr>
      <dsp:spPr>
        <a:xfrm>
          <a:off x="3412032" y="245637"/>
          <a:ext cx="1362205" cy="73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cap="small" baseline="0" dirty="0" smtClean="0">
              <a:solidFill>
                <a:schemeClr val="accent2">
                  <a:lumMod val="50000"/>
                </a:schemeClr>
              </a:solidFill>
              <a:latin typeface="Tw Cen MT" pitchFamily="34" charset="0"/>
            </a:rPr>
            <a:t>Palier 1 : Cycle des apprentissages fondamentaux</a:t>
          </a:r>
          <a:endParaRPr lang="fr-FR" sz="1100" b="1" kern="1200" cap="small" baseline="0" dirty="0">
            <a:solidFill>
              <a:schemeClr val="accent2">
                <a:lumMod val="50000"/>
              </a:schemeClr>
            </a:solidFill>
            <a:latin typeface="Tw Cen MT" pitchFamily="34" charset="0"/>
          </a:endParaRPr>
        </a:p>
      </dsp:txBody>
      <dsp:txXfrm>
        <a:off x="3412032" y="245637"/>
        <a:ext cx="1362205" cy="732368"/>
      </dsp:txXfrm>
    </dsp:sp>
    <dsp:sp modelId="{9C27631B-515F-41DC-9AB7-57A8862C7C6B}">
      <dsp:nvSpPr>
        <dsp:cNvPr id="0" name=""/>
        <dsp:cNvSpPr/>
      </dsp:nvSpPr>
      <dsp:spPr>
        <a:xfrm rot="5400000">
          <a:off x="1091644" y="80854"/>
          <a:ext cx="1220614" cy="1061934"/>
        </a:xfrm>
        <a:prstGeom prst="hexagon">
          <a:avLst>
            <a:gd name="adj" fmla="val 2500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b="1" kern="1200">
            <a:latin typeface="Tw Cen MT" pitchFamily="34" charset="0"/>
          </a:endParaRPr>
        </a:p>
      </dsp:txBody>
      <dsp:txXfrm rot="-5400000">
        <a:off x="1336469" y="191726"/>
        <a:ext cx="730964" cy="840190"/>
      </dsp:txXfrm>
    </dsp:sp>
    <dsp:sp modelId="{8BED3E30-E417-412D-9938-55E08F5BE82A}">
      <dsp:nvSpPr>
        <dsp:cNvPr id="0" name=""/>
        <dsp:cNvSpPr/>
      </dsp:nvSpPr>
      <dsp:spPr>
        <a:xfrm rot="5400000">
          <a:off x="1662892" y="1116912"/>
          <a:ext cx="1220614" cy="1061934"/>
        </a:xfrm>
        <a:prstGeom prst="hexagon">
          <a:avLst>
            <a:gd name="adj" fmla="val 2500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u="sng" kern="1200" cap="small" baseline="0" dirty="0" smtClean="0">
              <a:effectLst>
                <a:outerShdw blurRad="38100" dist="38100" dir="2700000" algn="tl">
                  <a:srgbClr val="000000">
                    <a:alpha val="43137"/>
                  </a:srgbClr>
                </a:outerShdw>
              </a:effectLst>
              <a:latin typeface="Tw Cen MT" pitchFamily="34" charset="0"/>
            </a:rPr>
            <a:t>Cycle 3</a:t>
          </a:r>
        </a:p>
        <a:p>
          <a:pPr lvl="0" algn="ctr" defTabSz="488950">
            <a:lnSpc>
              <a:spcPct val="90000"/>
            </a:lnSpc>
            <a:spcBef>
              <a:spcPct val="0"/>
            </a:spcBef>
            <a:spcAft>
              <a:spcPct val="35000"/>
            </a:spcAft>
          </a:pPr>
          <a:r>
            <a:rPr lang="fr-FR" sz="1100" b="1" kern="1200" dirty="0" smtClean="0">
              <a:latin typeface="Tw Cen MT" pitchFamily="34" charset="0"/>
            </a:rPr>
            <a:t>- CM1</a:t>
          </a:r>
        </a:p>
        <a:p>
          <a:pPr lvl="0" algn="ctr" defTabSz="488950">
            <a:lnSpc>
              <a:spcPct val="90000"/>
            </a:lnSpc>
            <a:spcBef>
              <a:spcPct val="0"/>
            </a:spcBef>
            <a:spcAft>
              <a:spcPct val="35000"/>
            </a:spcAft>
          </a:pPr>
          <a:r>
            <a:rPr lang="fr-FR" sz="1100" b="1" kern="1200" dirty="0" smtClean="0">
              <a:latin typeface="Tw Cen MT" pitchFamily="34" charset="0"/>
            </a:rPr>
            <a:t>- CM2</a:t>
          </a:r>
        </a:p>
        <a:p>
          <a:pPr lvl="0" algn="ctr" defTabSz="488950">
            <a:lnSpc>
              <a:spcPct val="90000"/>
            </a:lnSpc>
            <a:spcBef>
              <a:spcPct val="0"/>
            </a:spcBef>
            <a:spcAft>
              <a:spcPct val="35000"/>
            </a:spcAft>
          </a:pPr>
          <a:r>
            <a:rPr lang="fr-FR" sz="1100" b="1" kern="1200" dirty="0" smtClean="0">
              <a:latin typeface="Tw Cen MT" pitchFamily="34" charset="0"/>
            </a:rPr>
            <a:t>- 6</a:t>
          </a:r>
          <a:r>
            <a:rPr lang="fr-FR" sz="1100" b="1" kern="1200" baseline="30000" dirty="0" smtClean="0">
              <a:latin typeface="Tw Cen MT" pitchFamily="34" charset="0"/>
            </a:rPr>
            <a:t>ème</a:t>
          </a:r>
          <a:endParaRPr lang="fr-FR" sz="1100" b="1" kern="1200" dirty="0">
            <a:latin typeface="Tw Cen MT" pitchFamily="34" charset="0"/>
          </a:endParaRPr>
        </a:p>
      </dsp:txBody>
      <dsp:txXfrm rot="-5400000">
        <a:off x="1907717" y="1227784"/>
        <a:ext cx="730964" cy="840190"/>
      </dsp:txXfrm>
    </dsp:sp>
    <dsp:sp modelId="{C35EE13B-2CF0-425B-83D3-09B40E75C1AF}">
      <dsp:nvSpPr>
        <dsp:cNvPr id="0" name=""/>
        <dsp:cNvSpPr/>
      </dsp:nvSpPr>
      <dsp:spPr>
        <a:xfrm>
          <a:off x="380026" y="1281695"/>
          <a:ext cx="1318263" cy="73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cap="small" baseline="0" dirty="0" smtClean="0">
              <a:solidFill>
                <a:schemeClr val="accent2">
                  <a:lumMod val="50000"/>
                </a:schemeClr>
              </a:solidFill>
              <a:latin typeface="Tw Cen MT" pitchFamily="34" charset="0"/>
            </a:rPr>
            <a:t>Palier 2 : Cycle de consolidation</a:t>
          </a:r>
          <a:endParaRPr lang="fr-FR" sz="1100" b="1" kern="1200" cap="small" baseline="0" dirty="0">
            <a:solidFill>
              <a:schemeClr val="accent2">
                <a:lumMod val="50000"/>
              </a:schemeClr>
            </a:solidFill>
            <a:latin typeface="Tw Cen MT" pitchFamily="34" charset="0"/>
          </a:endParaRPr>
        </a:p>
      </dsp:txBody>
      <dsp:txXfrm>
        <a:off x="380026" y="1281695"/>
        <a:ext cx="1318263" cy="732368"/>
      </dsp:txXfrm>
    </dsp:sp>
    <dsp:sp modelId="{6B6C5EF0-A56C-4CCA-BF06-BA28692160A3}">
      <dsp:nvSpPr>
        <dsp:cNvPr id="0" name=""/>
        <dsp:cNvSpPr/>
      </dsp:nvSpPr>
      <dsp:spPr>
        <a:xfrm rot="5400000">
          <a:off x="2809781" y="1116912"/>
          <a:ext cx="1220614" cy="1061934"/>
        </a:xfrm>
        <a:prstGeom prst="hexagon">
          <a:avLst>
            <a:gd name="adj" fmla="val 2500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b="1" kern="1200">
            <a:latin typeface="Tw Cen MT" pitchFamily="34" charset="0"/>
          </a:endParaRPr>
        </a:p>
      </dsp:txBody>
      <dsp:txXfrm rot="-5400000">
        <a:off x="3054606" y="1227784"/>
        <a:ext cx="730964" cy="840190"/>
      </dsp:txXfrm>
    </dsp:sp>
    <dsp:sp modelId="{70549835-123A-432C-BDDC-D0055CCA4F51}">
      <dsp:nvSpPr>
        <dsp:cNvPr id="0" name=""/>
        <dsp:cNvSpPr/>
      </dsp:nvSpPr>
      <dsp:spPr>
        <a:xfrm rot="5400000">
          <a:off x="2238534" y="2152969"/>
          <a:ext cx="1220614" cy="1061934"/>
        </a:xfrm>
        <a:prstGeom prst="hexagon">
          <a:avLst>
            <a:gd name="adj" fmla="val 2500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u="sng" kern="1200" cap="small" baseline="0" dirty="0" smtClean="0">
              <a:effectLst>
                <a:outerShdw blurRad="38100" dist="38100" dir="2700000" algn="tl">
                  <a:srgbClr val="000000">
                    <a:alpha val="43137"/>
                  </a:srgbClr>
                </a:outerShdw>
              </a:effectLst>
              <a:latin typeface="Tw Cen MT" pitchFamily="34" charset="0"/>
            </a:rPr>
            <a:t>Cycle 4</a:t>
          </a:r>
        </a:p>
        <a:p>
          <a:pPr lvl="0" algn="ctr" defTabSz="488950">
            <a:lnSpc>
              <a:spcPct val="90000"/>
            </a:lnSpc>
            <a:spcBef>
              <a:spcPct val="0"/>
            </a:spcBef>
            <a:spcAft>
              <a:spcPct val="35000"/>
            </a:spcAft>
          </a:pPr>
          <a:r>
            <a:rPr lang="fr-FR" sz="1100" b="1" kern="1200" dirty="0" smtClean="0">
              <a:latin typeface="Tw Cen MT" pitchFamily="34" charset="0"/>
            </a:rPr>
            <a:t>- 5</a:t>
          </a:r>
          <a:r>
            <a:rPr lang="fr-FR" sz="1100" b="1" kern="1200" baseline="30000" dirty="0" smtClean="0">
              <a:latin typeface="Tw Cen MT" pitchFamily="34" charset="0"/>
            </a:rPr>
            <a:t>ème</a:t>
          </a:r>
        </a:p>
        <a:p>
          <a:pPr lvl="0" algn="ctr" defTabSz="488950">
            <a:lnSpc>
              <a:spcPct val="90000"/>
            </a:lnSpc>
            <a:spcBef>
              <a:spcPct val="0"/>
            </a:spcBef>
            <a:spcAft>
              <a:spcPct val="35000"/>
            </a:spcAft>
          </a:pPr>
          <a:r>
            <a:rPr lang="fr-FR" sz="1100" b="1" kern="1200" dirty="0" smtClean="0">
              <a:latin typeface="Tw Cen MT" pitchFamily="34" charset="0"/>
            </a:rPr>
            <a:t>- 4</a:t>
          </a:r>
          <a:r>
            <a:rPr lang="fr-FR" sz="1100" b="1" kern="1200" baseline="30000" dirty="0" smtClean="0">
              <a:latin typeface="Tw Cen MT" pitchFamily="34" charset="0"/>
            </a:rPr>
            <a:t>ème</a:t>
          </a:r>
        </a:p>
        <a:p>
          <a:pPr lvl="0" algn="ctr" defTabSz="488950">
            <a:lnSpc>
              <a:spcPct val="90000"/>
            </a:lnSpc>
            <a:spcBef>
              <a:spcPct val="0"/>
            </a:spcBef>
            <a:spcAft>
              <a:spcPct val="35000"/>
            </a:spcAft>
          </a:pPr>
          <a:r>
            <a:rPr lang="fr-FR" sz="1100" b="1" kern="1200" dirty="0" smtClean="0">
              <a:latin typeface="Tw Cen MT" pitchFamily="34" charset="0"/>
            </a:rPr>
            <a:t>- 3</a:t>
          </a:r>
          <a:r>
            <a:rPr lang="fr-FR" sz="1100" b="1" kern="1200" baseline="30000" dirty="0" smtClean="0">
              <a:latin typeface="Tw Cen MT" pitchFamily="34" charset="0"/>
            </a:rPr>
            <a:t>ème</a:t>
          </a:r>
          <a:endParaRPr lang="fr-FR" sz="1100" b="1" kern="1200" dirty="0">
            <a:latin typeface="Tw Cen MT" pitchFamily="34" charset="0"/>
          </a:endParaRPr>
        </a:p>
      </dsp:txBody>
      <dsp:txXfrm rot="-5400000">
        <a:off x="2483359" y="2263841"/>
        <a:ext cx="730964" cy="840190"/>
      </dsp:txXfrm>
    </dsp:sp>
    <dsp:sp modelId="{AA0415C8-AB08-4AF5-8AF2-8CB3F56C1A81}">
      <dsp:nvSpPr>
        <dsp:cNvPr id="0" name=""/>
        <dsp:cNvSpPr/>
      </dsp:nvSpPr>
      <dsp:spPr>
        <a:xfrm>
          <a:off x="3412032" y="2340002"/>
          <a:ext cx="1362205" cy="73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cap="small" baseline="0" dirty="0" smtClean="0">
              <a:solidFill>
                <a:schemeClr val="accent2">
                  <a:lumMod val="50000"/>
                </a:schemeClr>
              </a:solidFill>
              <a:latin typeface="Tw Cen MT" pitchFamily="34" charset="0"/>
            </a:rPr>
            <a:t>Palier 3 : Cycle des approfondissements</a:t>
          </a:r>
          <a:endParaRPr lang="fr-FR" sz="1100" b="1" kern="1200" cap="small" baseline="0" dirty="0">
            <a:solidFill>
              <a:schemeClr val="accent2">
                <a:lumMod val="50000"/>
              </a:schemeClr>
            </a:solidFill>
            <a:latin typeface="Tw Cen MT" pitchFamily="34" charset="0"/>
          </a:endParaRPr>
        </a:p>
      </dsp:txBody>
      <dsp:txXfrm>
        <a:off x="3412032" y="2340002"/>
        <a:ext cx="1362205" cy="732368"/>
      </dsp:txXfrm>
    </dsp:sp>
    <dsp:sp modelId="{E42D457C-458C-486F-A494-715225FDF7BA}">
      <dsp:nvSpPr>
        <dsp:cNvPr id="0" name=""/>
        <dsp:cNvSpPr/>
      </dsp:nvSpPr>
      <dsp:spPr>
        <a:xfrm rot="5400000">
          <a:off x="1091644" y="2152969"/>
          <a:ext cx="1220614" cy="1061934"/>
        </a:xfrm>
        <a:prstGeom prst="hexagon">
          <a:avLst>
            <a:gd name="adj" fmla="val 2500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b="1" kern="1200">
            <a:latin typeface="Tw Cen MT" pitchFamily="34" charset="0"/>
          </a:endParaRPr>
        </a:p>
      </dsp:txBody>
      <dsp:txXfrm rot="-5400000">
        <a:off x="1336469" y="2263841"/>
        <a:ext cx="730964" cy="840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B2441-A643-4873-8971-90325782CBB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F4F18-E193-4A11-A8A2-D4DAD10F0A9C}">
      <dsp:nvSpPr>
        <dsp:cNvPr id="0" name=""/>
        <dsp:cNvSpPr/>
      </dsp:nvSpPr>
      <dsp:spPr>
        <a:xfrm>
          <a:off x="384538" y="253918"/>
          <a:ext cx="5656275" cy="5081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fr-FR" sz="1800" b="1" kern="1200" dirty="0" smtClean="0">
              <a:latin typeface="Tw Cen MT" pitchFamily="34" charset="0"/>
            </a:rPr>
            <a:t>Les langages pour penser et communiquer</a:t>
          </a:r>
          <a:endParaRPr lang="fr-FR" sz="1800" b="1" kern="1200" dirty="0">
            <a:latin typeface="Tw Cen MT" pitchFamily="34" charset="0"/>
          </a:endParaRPr>
        </a:p>
      </dsp:txBody>
      <dsp:txXfrm>
        <a:off x="384538" y="253918"/>
        <a:ext cx="5656275" cy="508162"/>
      </dsp:txXfrm>
    </dsp:sp>
    <dsp:sp modelId="{763E4281-F26E-48E8-BDDC-7DB18ADE48BB}">
      <dsp:nvSpPr>
        <dsp:cNvPr id="0" name=""/>
        <dsp:cNvSpPr/>
      </dsp:nvSpPr>
      <dsp:spPr>
        <a:xfrm>
          <a:off x="66936" y="190398"/>
          <a:ext cx="635203" cy="635203"/>
        </a:xfrm>
        <a:prstGeom prst="ellipse">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2A8E5A-0674-4C6D-B21C-B4CCC5A3FCF5}">
      <dsp:nvSpPr>
        <dsp:cNvPr id="0" name=""/>
        <dsp:cNvSpPr/>
      </dsp:nvSpPr>
      <dsp:spPr>
        <a:xfrm>
          <a:off x="748672" y="1015918"/>
          <a:ext cx="5292140" cy="508162"/>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fr-FR" sz="1800" b="1" i="0" kern="1200" dirty="0" smtClean="0">
              <a:latin typeface="Tw Cen MT" pitchFamily="34" charset="0"/>
            </a:rPr>
            <a:t>Les méthodes et outils pour apprendre</a:t>
          </a:r>
          <a:endParaRPr lang="fr-FR" sz="1800" b="1" kern="1200" dirty="0">
            <a:latin typeface="Tw Cen MT" pitchFamily="34" charset="0"/>
          </a:endParaRPr>
        </a:p>
      </dsp:txBody>
      <dsp:txXfrm>
        <a:off x="748672" y="1015918"/>
        <a:ext cx="5292140" cy="508162"/>
      </dsp:txXfrm>
    </dsp:sp>
    <dsp:sp modelId="{486B904E-1FCD-411C-B38F-9EB6E90C2B94}">
      <dsp:nvSpPr>
        <dsp:cNvPr id="0" name=""/>
        <dsp:cNvSpPr/>
      </dsp:nvSpPr>
      <dsp:spPr>
        <a:xfrm>
          <a:off x="431071" y="952398"/>
          <a:ext cx="635203" cy="635203"/>
        </a:xfrm>
        <a:prstGeom prst="ellipse">
          <a:avLst/>
        </a:prstGeom>
        <a:blipFill rotWithShape="0">
          <a:blip xmlns:r="http://schemas.openxmlformats.org/officeDocument/2006/relationships" r:embed="rId2"/>
          <a:stretch>
            <a:fillRect/>
          </a:stretch>
        </a:blip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7705ADFA-FA14-4E52-9D87-31A48B37C0C5}">
      <dsp:nvSpPr>
        <dsp:cNvPr id="0" name=""/>
        <dsp:cNvSpPr/>
      </dsp:nvSpPr>
      <dsp:spPr>
        <a:xfrm>
          <a:off x="860432" y="1777918"/>
          <a:ext cx="5180380" cy="508162"/>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fr-FR" sz="1800" b="1" kern="1200" dirty="0" smtClean="0">
              <a:latin typeface="Tw Cen MT" pitchFamily="34" charset="0"/>
            </a:rPr>
            <a:t>La formation de la personne et du citoyen</a:t>
          </a:r>
          <a:endParaRPr lang="fr-FR" sz="1800" b="1" kern="1200" dirty="0">
            <a:latin typeface="Tw Cen MT" pitchFamily="34" charset="0"/>
          </a:endParaRPr>
        </a:p>
      </dsp:txBody>
      <dsp:txXfrm>
        <a:off x="860432" y="1777918"/>
        <a:ext cx="5180380" cy="508162"/>
      </dsp:txXfrm>
    </dsp:sp>
    <dsp:sp modelId="{E3641505-029B-44AD-9C2A-F32A2F61DD42}">
      <dsp:nvSpPr>
        <dsp:cNvPr id="0" name=""/>
        <dsp:cNvSpPr/>
      </dsp:nvSpPr>
      <dsp:spPr>
        <a:xfrm>
          <a:off x="542831" y="1714398"/>
          <a:ext cx="635203" cy="635203"/>
        </a:xfrm>
        <a:prstGeom prst="ellipse">
          <a:avLst/>
        </a:prstGeom>
        <a:blipFill rotWithShape="0">
          <a:blip xmlns:r="http://schemas.openxmlformats.org/officeDocument/2006/relationships" r:embed="rId3"/>
          <a:stretch>
            <a:fillRect/>
          </a:stretch>
        </a:blip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482BD5A5-389D-4D86-BF2A-8ADE403D89AC}">
      <dsp:nvSpPr>
        <dsp:cNvPr id="0" name=""/>
        <dsp:cNvSpPr/>
      </dsp:nvSpPr>
      <dsp:spPr>
        <a:xfrm>
          <a:off x="748672" y="2539918"/>
          <a:ext cx="5292140" cy="508162"/>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fr-FR" sz="1800" b="1" kern="1200" dirty="0" smtClean="0">
              <a:latin typeface="Tw Cen MT" pitchFamily="34" charset="0"/>
            </a:rPr>
            <a:t>Les systèmes naturels et les systèmes techniques</a:t>
          </a:r>
          <a:endParaRPr lang="fr-FR" sz="1800" b="1" kern="1200" dirty="0">
            <a:latin typeface="Tw Cen MT" pitchFamily="34" charset="0"/>
          </a:endParaRPr>
        </a:p>
      </dsp:txBody>
      <dsp:txXfrm>
        <a:off x="748672" y="2539918"/>
        <a:ext cx="5292140" cy="508162"/>
      </dsp:txXfrm>
    </dsp:sp>
    <dsp:sp modelId="{7F11F1D5-B7AE-4D98-97D2-8DFDC1F101BF}">
      <dsp:nvSpPr>
        <dsp:cNvPr id="0" name=""/>
        <dsp:cNvSpPr/>
      </dsp:nvSpPr>
      <dsp:spPr>
        <a:xfrm>
          <a:off x="431071" y="2476398"/>
          <a:ext cx="635203" cy="635203"/>
        </a:xfrm>
        <a:prstGeom prst="ellipse">
          <a:avLst/>
        </a:prstGeom>
        <a:blipFill rotWithShape="0">
          <a:blip xmlns:r="http://schemas.openxmlformats.org/officeDocument/2006/relationships" r:embed="rId4"/>
          <a:stretch>
            <a:fillRect/>
          </a:stretch>
        </a:blip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BDFF2743-D7D9-4F3A-80F9-71E18FFB9002}">
      <dsp:nvSpPr>
        <dsp:cNvPr id="0" name=""/>
        <dsp:cNvSpPr/>
      </dsp:nvSpPr>
      <dsp:spPr>
        <a:xfrm>
          <a:off x="384538" y="3301918"/>
          <a:ext cx="5656275" cy="50816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fr-FR" sz="1800" b="1" kern="1200" dirty="0" smtClean="0">
              <a:latin typeface="Tw Cen MT" pitchFamily="34" charset="0"/>
            </a:rPr>
            <a:t>Les représentations du monde et l'activité humaine</a:t>
          </a:r>
          <a:endParaRPr lang="fr-FR" sz="1800" b="1" kern="1200" dirty="0">
            <a:latin typeface="Tw Cen MT" pitchFamily="34" charset="0"/>
          </a:endParaRPr>
        </a:p>
      </dsp:txBody>
      <dsp:txXfrm>
        <a:off x="384538" y="3301918"/>
        <a:ext cx="5656275" cy="508162"/>
      </dsp:txXfrm>
    </dsp:sp>
    <dsp:sp modelId="{17D807E8-7AD3-4399-A66F-1FF991C75DF4}">
      <dsp:nvSpPr>
        <dsp:cNvPr id="0" name=""/>
        <dsp:cNvSpPr/>
      </dsp:nvSpPr>
      <dsp:spPr>
        <a:xfrm>
          <a:off x="66936" y="3238398"/>
          <a:ext cx="635203" cy="635203"/>
        </a:xfrm>
        <a:prstGeom prst="ellipse">
          <a:avLst/>
        </a:prstGeom>
        <a:blipFill rotWithShape="0">
          <a:blip xmlns:r="http://schemas.openxmlformats.org/officeDocument/2006/relationships" r:embed="rId5"/>
          <a:stretch>
            <a:fillRect/>
          </a:stretch>
        </a:blip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D7B56-3D85-4239-B25F-342BB7430814}">
      <dsp:nvSpPr>
        <dsp:cNvPr id="0" name=""/>
        <dsp:cNvSpPr/>
      </dsp:nvSpPr>
      <dsp:spPr>
        <a:xfrm>
          <a:off x="1099" y="0"/>
          <a:ext cx="1709991" cy="32214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b="1" kern="1200" cap="small" baseline="0" dirty="0" smtClean="0">
              <a:effectLst>
                <a:outerShdw blurRad="38100" dist="38100" dir="2700000" algn="tl">
                  <a:srgbClr val="000000">
                    <a:alpha val="43137"/>
                  </a:srgbClr>
                </a:outerShdw>
              </a:effectLst>
              <a:latin typeface="Tw Cen MT" pitchFamily="34" charset="0"/>
            </a:rPr>
            <a:t>L’évaluation </a:t>
          </a:r>
          <a:endParaRPr lang="fr-FR" sz="2100" b="1" kern="1200" cap="small" baseline="0" dirty="0">
            <a:effectLst>
              <a:outerShdw blurRad="38100" dist="38100" dir="2700000" algn="tl">
                <a:srgbClr val="000000">
                  <a:alpha val="43137"/>
                </a:srgbClr>
              </a:outerShdw>
            </a:effectLst>
            <a:latin typeface="Tw Cen MT" pitchFamily="34" charset="0"/>
          </a:endParaRPr>
        </a:p>
      </dsp:txBody>
      <dsp:txXfrm>
        <a:off x="1099" y="1288597"/>
        <a:ext cx="1709991" cy="1288597"/>
      </dsp:txXfrm>
    </dsp:sp>
    <dsp:sp modelId="{A1CFAA80-0E91-41BC-92B2-829D71DEE0E6}">
      <dsp:nvSpPr>
        <dsp:cNvPr id="0" name=""/>
        <dsp:cNvSpPr/>
      </dsp:nvSpPr>
      <dsp:spPr>
        <a:xfrm>
          <a:off x="319715" y="193289"/>
          <a:ext cx="1072757" cy="107275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CC816-8B24-472B-A613-53F6AE14B5CC}">
      <dsp:nvSpPr>
        <dsp:cNvPr id="0" name=""/>
        <dsp:cNvSpPr/>
      </dsp:nvSpPr>
      <dsp:spPr>
        <a:xfrm>
          <a:off x="1762389" y="0"/>
          <a:ext cx="1709991" cy="3221494"/>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b="1" kern="1200" cap="small" baseline="0" dirty="0" smtClean="0">
              <a:effectLst>
                <a:outerShdw blurRad="38100" dist="38100" dir="2700000" algn="tl">
                  <a:srgbClr val="000000">
                    <a:alpha val="43137"/>
                  </a:srgbClr>
                </a:outerShdw>
              </a:effectLst>
              <a:latin typeface="Tw Cen MT" pitchFamily="34" charset="0"/>
            </a:rPr>
            <a:t>Le livret scolaire</a:t>
          </a:r>
          <a:endParaRPr lang="fr-FR" sz="2100" b="1" kern="1200" cap="small" baseline="0" dirty="0">
            <a:effectLst>
              <a:outerShdw blurRad="38100" dist="38100" dir="2700000" algn="tl">
                <a:srgbClr val="000000">
                  <a:alpha val="43137"/>
                </a:srgbClr>
              </a:outerShdw>
            </a:effectLst>
            <a:latin typeface="Tw Cen MT" pitchFamily="34" charset="0"/>
          </a:endParaRPr>
        </a:p>
      </dsp:txBody>
      <dsp:txXfrm>
        <a:off x="1762389" y="1288597"/>
        <a:ext cx="1709991" cy="1288597"/>
      </dsp:txXfrm>
    </dsp:sp>
    <dsp:sp modelId="{DB72E787-880D-4233-A8F8-3238F6A7CEA8}">
      <dsp:nvSpPr>
        <dsp:cNvPr id="0" name=""/>
        <dsp:cNvSpPr/>
      </dsp:nvSpPr>
      <dsp:spPr>
        <a:xfrm>
          <a:off x="2081006" y="193289"/>
          <a:ext cx="1072757" cy="107275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2733D-FA56-4CE7-BCC5-5BB1EB901C9A}">
      <dsp:nvSpPr>
        <dsp:cNvPr id="0" name=""/>
        <dsp:cNvSpPr/>
      </dsp:nvSpPr>
      <dsp:spPr>
        <a:xfrm>
          <a:off x="3523680" y="0"/>
          <a:ext cx="1709991" cy="322149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fr-FR" sz="2100" b="1" kern="1200" cap="small" baseline="0" dirty="0" smtClean="0">
              <a:effectLst>
                <a:outerShdw blurRad="38100" dist="38100" dir="2700000" algn="tl">
                  <a:srgbClr val="000000">
                    <a:alpha val="43137"/>
                  </a:srgbClr>
                </a:outerShdw>
              </a:effectLst>
              <a:latin typeface="Tw Cen MT" pitchFamily="34" charset="0"/>
            </a:rPr>
            <a:t>Le Brevet (DNB)</a:t>
          </a:r>
          <a:endParaRPr lang="fr-FR" sz="2100" b="1" kern="1200" cap="small" baseline="0" dirty="0">
            <a:effectLst>
              <a:outerShdw blurRad="38100" dist="38100" dir="2700000" algn="tl">
                <a:srgbClr val="000000">
                  <a:alpha val="43137"/>
                </a:srgbClr>
              </a:outerShdw>
            </a:effectLst>
            <a:latin typeface="Tw Cen MT" pitchFamily="34" charset="0"/>
          </a:endParaRPr>
        </a:p>
      </dsp:txBody>
      <dsp:txXfrm>
        <a:off x="3523680" y="1288597"/>
        <a:ext cx="1709991" cy="1288597"/>
      </dsp:txXfrm>
    </dsp:sp>
    <dsp:sp modelId="{421EE334-4894-422C-A925-9CE1A0FFE816}">
      <dsp:nvSpPr>
        <dsp:cNvPr id="0" name=""/>
        <dsp:cNvSpPr/>
      </dsp:nvSpPr>
      <dsp:spPr>
        <a:xfrm>
          <a:off x="3842297" y="193289"/>
          <a:ext cx="1072757" cy="107275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952DD-05FF-4500-9B01-EAF31CBC4546}">
      <dsp:nvSpPr>
        <dsp:cNvPr id="0" name=""/>
        <dsp:cNvSpPr/>
      </dsp:nvSpPr>
      <dsp:spPr>
        <a:xfrm>
          <a:off x="209390" y="2577195"/>
          <a:ext cx="4815989" cy="483224"/>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60753-0B10-4974-AE9E-605ED0F6839B}" type="datetimeFigureOut">
              <a:rPr lang="fr-FR" smtClean="0"/>
              <a:t>24/10/2016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2F81E-7458-4A8D-BB1D-792BE0EEF57D}" type="slidenum">
              <a:rPr lang="fr-FR" smtClean="0"/>
              <a:t>‹N°›</a:t>
            </a:fld>
            <a:endParaRPr lang="fr-FR"/>
          </a:p>
        </p:txBody>
      </p:sp>
    </p:spTree>
    <p:extLst>
      <p:ext uri="{BB962C8B-B14F-4D97-AF65-F5344CB8AC3E}">
        <p14:creationId xmlns:p14="http://schemas.microsoft.com/office/powerpoint/2010/main" val="257390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http://slideplayer.fr/slide/3704995/</a:t>
            </a:r>
            <a:endParaRPr lang="fr-FR" dirty="0"/>
          </a:p>
        </p:txBody>
      </p:sp>
      <p:sp>
        <p:nvSpPr>
          <p:cNvPr id="4" name="Espace réservé du numéro de diapositive 3"/>
          <p:cNvSpPr>
            <a:spLocks noGrp="1"/>
          </p:cNvSpPr>
          <p:nvPr>
            <p:ph type="sldNum" sz="quarter" idx="10"/>
          </p:nvPr>
        </p:nvSpPr>
        <p:spPr/>
        <p:txBody>
          <a:bodyPr/>
          <a:lstStyle/>
          <a:p>
            <a:fld id="{3272F81E-7458-4A8D-BB1D-792BE0EEF57D}" type="slidenum">
              <a:rPr lang="fr-FR" smtClean="0"/>
              <a:t>7</a:t>
            </a:fld>
            <a:endParaRPr lang="fr-FR"/>
          </a:p>
        </p:txBody>
      </p:sp>
    </p:spTree>
    <p:extLst>
      <p:ext uri="{BB962C8B-B14F-4D97-AF65-F5344CB8AC3E}">
        <p14:creationId xmlns:p14="http://schemas.microsoft.com/office/powerpoint/2010/main" val="114297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DAA0990-DE61-4C53-BB15-D5FE129482D3}"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34072864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AA0990-DE61-4C53-BB15-D5FE129482D3}"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29114808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AA0990-DE61-4C53-BB15-D5FE129482D3}"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35381554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DAA0990-DE61-4C53-BB15-D5FE129482D3}"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11842189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DAA0990-DE61-4C53-BB15-D5FE129482D3}"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27358082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AA0990-DE61-4C53-BB15-D5FE129482D3}"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15111379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DAA0990-DE61-4C53-BB15-D5FE129482D3}" type="datetimeFigureOut">
              <a:rPr lang="fr-FR" smtClean="0"/>
              <a:t>24/10/2016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1224283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DAA0990-DE61-4C53-BB15-D5FE129482D3}" type="datetimeFigureOut">
              <a:rPr lang="fr-FR" smtClean="0"/>
              <a:t>24/10/2016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1876029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AA0990-DE61-4C53-BB15-D5FE129482D3}" type="datetimeFigureOut">
              <a:rPr lang="fr-FR" smtClean="0"/>
              <a:t>24/10/2016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2822961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AA0990-DE61-4C53-BB15-D5FE129482D3}"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882762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DAA0990-DE61-4C53-BB15-D5FE129482D3}"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A66A3E-A135-4335-A492-92D0A820798E}" type="slidenum">
              <a:rPr lang="fr-FR" smtClean="0"/>
              <a:t>‹N°›</a:t>
            </a:fld>
            <a:endParaRPr lang="fr-FR"/>
          </a:p>
        </p:txBody>
      </p:sp>
    </p:spTree>
    <p:extLst>
      <p:ext uri="{BB962C8B-B14F-4D97-AF65-F5344CB8AC3E}">
        <p14:creationId xmlns:p14="http://schemas.microsoft.com/office/powerpoint/2010/main" val="11588696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A0990-DE61-4C53-BB15-D5FE129482D3}" type="datetimeFigureOut">
              <a:rPr lang="fr-FR" smtClean="0"/>
              <a:t>24/10/2016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66A3E-A135-4335-A492-92D0A820798E}" type="slidenum">
              <a:rPr lang="fr-FR" smtClean="0"/>
              <a:t>‹N°›</a:t>
            </a:fld>
            <a:endParaRPr lang="fr-FR"/>
          </a:p>
        </p:txBody>
      </p:sp>
    </p:spTree>
    <p:extLst>
      <p:ext uri="{BB962C8B-B14F-4D97-AF65-F5344CB8AC3E}">
        <p14:creationId xmlns:p14="http://schemas.microsoft.com/office/powerpoint/2010/main" val="397129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www.dailymotion.com/playlist/x4lxex_eduscol_le-livret-scolaire-unique-pour-le-1er-degre/1#video=x4l07am"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gouv.fr/pid285/bulletin_officiel.html?cid_bo=8783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lideplayer.fr/slide/2577741/" TargetMode="External"/><Relationship Id="rId5" Type="http://schemas.openxmlformats.org/officeDocument/2006/relationships/hyperlink" Target="http://eduscol.education.fr/pid23199/socle-commun-ecole-college.html" TargetMode="External"/><Relationship Id="rId4" Type="http://schemas.openxmlformats.org/officeDocument/2006/relationships/hyperlink" Target="http://eduscol.education.fr/cid86943/le-socle-commu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2273" t="6336" r="1961" b="7626"/>
          <a:stretch/>
        </p:blipFill>
        <p:spPr bwMode="auto">
          <a:xfrm>
            <a:off x="1435571" y="0"/>
            <a:ext cx="77702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p:cNvPicPr>
            <a:picLocks noChangeAspect="1" noChangeArrowheads="1"/>
          </p:cNvPicPr>
          <p:nvPr/>
        </p:nvPicPr>
        <p:blipFill rotWithShape="1">
          <a:blip r:embed="rId3">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4">
                    <a14:imgEffect>
                      <a14:backgroundRemoval t="39667" b="60889" l="28681" r="48750">
                        <a14:foregroundMark x1="43542" y1="40667" x2="43056" y2="42222"/>
                        <a14:foregroundMark x1="44167" y1="48444" x2="42153" y2="48778"/>
                        <a14:foregroundMark x1="32153" y1="53222" x2="32153" y2="54667"/>
                        <a14:foregroundMark x1="33542" y1="54000" x2="33611" y2="55000"/>
                        <a14:foregroundMark x1="34931" y1="53889" x2="34931" y2="55222"/>
                        <a14:foregroundMark x1="36319" y1="54667" x2="36389" y2="55556"/>
                        <a14:foregroundMark x1="29306" y1="48889" x2="29375" y2="49667"/>
                        <a14:foregroundMark x1="30764" y1="48333" x2="30833" y2="49444"/>
                        <a14:foregroundMark x1="32083" y1="48778" x2="32153" y2="49889"/>
                        <a14:foregroundMark x1="33472" y1="48667" x2="33542" y2="49333"/>
                        <a14:foregroundMark x1="34931" y1="48222" x2="34931" y2="49222"/>
                        <a14:foregroundMark x1="36319" y1="48444" x2="36319" y2="49000"/>
                        <a14:foregroundMark x1="35278" y1="47778" x2="35417" y2="47889"/>
                        <a14:foregroundMark x1="34931" y1="47222" x2="35347" y2="47111"/>
                        <a14:foregroundMark x1="38333" y1="47222" x2="38333" y2="47222"/>
                        <a14:foregroundMark x1="36458" y1="55667" x2="36528" y2="55778"/>
                        <a14:backgroundMark x1="36597" y1="54778" x2="36597" y2="55222"/>
                        <a14:backgroundMark x1="39444" y1="54000" x2="39444" y2="54333"/>
                        <a14:backgroundMark x1="29653" y1="48889" x2="29653" y2="49444"/>
                        <a14:backgroundMark x1="32500" y1="48889" x2="32431" y2="49667"/>
                        <a14:backgroundMark x1="35278" y1="48111" x2="35278" y2="48556"/>
                        <a14:backgroundMark x1="36528" y1="55333" x2="36528" y2="55444"/>
                      </a14:backgroundRemoval>
                    </a14:imgEffect>
                  </a14:imgLayer>
                </a14:imgProps>
              </a:ext>
              <a:ext uri="{28A0092B-C50C-407E-A947-70E740481C1C}">
                <a14:useLocalDpi xmlns:a14="http://schemas.microsoft.com/office/drawing/2010/main" val="0"/>
              </a:ext>
            </a:extLst>
          </a:blip>
          <a:srcRect l="27692" t="36640" r="50000" b="37368"/>
          <a:stretch/>
        </p:blipFill>
        <p:spPr bwMode="auto">
          <a:xfrm>
            <a:off x="7520770" y="5653152"/>
            <a:ext cx="1785219" cy="130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87148" y="4271506"/>
            <a:ext cx="4384851" cy="2431435"/>
          </a:xfrm>
          <a:prstGeom prst="rect">
            <a:avLst/>
          </a:prstGeom>
          <a:solidFill>
            <a:schemeClr val="accent6">
              <a:lumMod val="60000"/>
              <a:lumOff val="40000"/>
            </a:schemeClr>
          </a:solidFill>
        </p:spPr>
        <p:txBody>
          <a:bodyPr wrap="square" rtlCol="0">
            <a:spAutoFit/>
          </a:bodyPr>
          <a:lstStyle/>
          <a:p>
            <a:pPr algn="ctr"/>
            <a:r>
              <a:rPr lang="fr-FR" sz="2800" b="1" dirty="0" smtClean="0">
                <a:solidFill>
                  <a:schemeClr val="accent6">
                    <a:lumMod val="50000"/>
                  </a:schemeClr>
                </a:solidFill>
                <a:latin typeface="Castellar" pitchFamily="18" charset="0"/>
              </a:rPr>
              <a:t>Présentation du nouveau socle </a:t>
            </a:r>
            <a:r>
              <a:rPr lang="fr-FR" sz="2800" b="1" dirty="0">
                <a:solidFill>
                  <a:schemeClr val="accent6">
                    <a:lumMod val="50000"/>
                  </a:schemeClr>
                </a:solidFill>
                <a:latin typeface="Castellar" pitchFamily="18" charset="0"/>
              </a:rPr>
              <a:t>de </a:t>
            </a:r>
            <a:r>
              <a:rPr lang="fr-FR" sz="2800" b="1" dirty="0" smtClean="0">
                <a:solidFill>
                  <a:schemeClr val="accent6">
                    <a:lumMod val="50000"/>
                  </a:schemeClr>
                </a:solidFill>
                <a:latin typeface="Castellar" pitchFamily="18" charset="0"/>
              </a:rPr>
              <a:t>connaissances, de compétences,  et de culture</a:t>
            </a:r>
          </a:p>
          <a:p>
            <a:pPr algn="r"/>
            <a:r>
              <a:rPr lang="fr-FR" sz="1200" b="1" dirty="0" smtClean="0">
                <a:latin typeface="Tw Cen MT" pitchFamily="34" charset="0"/>
              </a:rPr>
              <a:t>(applicable rentrée 2016)</a:t>
            </a:r>
            <a:endParaRPr lang="fr-FR" sz="1200" b="1" dirty="0">
              <a:latin typeface="Tw Cen MT" pitchFamily="34" charset="0"/>
            </a:endParaRPr>
          </a:p>
        </p:txBody>
      </p:sp>
    </p:spTree>
    <p:extLst>
      <p:ext uri="{BB962C8B-B14F-4D97-AF65-F5344CB8AC3E}">
        <p14:creationId xmlns:p14="http://schemas.microsoft.com/office/powerpoint/2010/main" val="2558031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9469" y="1265314"/>
            <a:ext cx="5897542" cy="3139321"/>
          </a:xfrm>
          <a:prstGeom prst="rect">
            <a:avLst/>
          </a:prstGeom>
          <a:solidFill>
            <a:schemeClr val="accent6">
              <a:lumMod val="60000"/>
              <a:lumOff val="40000"/>
            </a:schemeClr>
          </a:solidFill>
          <a:ln>
            <a:solidFill>
              <a:schemeClr val="tx1"/>
            </a:solidFill>
          </a:ln>
        </p:spPr>
        <p:txBody>
          <a:bodyPr wrap="square">
            <a:spAutoFit/>
          </a:bodyPr>
          <a:lstStyle/>
          <a:p>
            <a:pPr marL="285750" indent="-285750" algn="just">
              <a:buFont typeface="Wingdings" pitchFamily="2" charset="2"/>
              <a:buChar char="§"/>
            </a:pPr>
            <a:r>
              <a:rPr lang="fr-FR" b="1" dirty="0">
                <a:latin typeface="Tw Cen MT" pitchFamily="34" charset="0"/>
              </a:rPr>
              <a:t>Le socle commun de connaissances, de compétences et de culture identifie les </a:t>
            </a:r>
            <a:r>
              <a:rPr lang="fr-FR" b="1" u="sng" dirty="0">
                <a:latin typeface="Tw Cen MT" pitchFamily="34" charset="0"/>
              </a:rPr>
              <a:t>connaissances</a:t>
            </a:r>
            <a:r>
              <a:rPr lang="fr-FR" b="1" dirty="0">
                <a:latin typeface="Tw Cen MT" pitchFamily="34" charset="0"/>
              </a:rPr>
              <a:t> et </a:t>
            </a:r>
            <a:r>
              <a:rPr lang="fr-FR" b="1" u="sng" dirty="0">
                <a:latin typeface="Tw Cen MT" pitchFamily="34" charset="0"/>
              </a:rPr>
              <a:t>compétences</a:t>
            </a:r>
            <a:r>
              <a:rPr lang="fr-FR" b="1" dirty="0">
                <a:latin typeface="Tw Cen MT" pitchFamily="34" charset="0"/>
              </a:rPr>
              <a:t> qui doivent être </a:t>
            </a:r>
            <a:r>
              <a:rPr lang="fr-FR" b="1" u="sng" dirty="0">
                <a:latin typeface="Tw Cen MT" pitchFamily="34" charset="0"/>
              </a:rPr>
              <a:t>acquises</a:t>
            </a:r>
            <a:r>
              <a:rPr lang="fr-FR" b="1" dirty="0">
                <a:latin typeface="Tw Cen MT" pitchFamily="34" charset="0"/>
              </a:rPr>
              <a:t> à l'issue de la </a:t>
            </a:r>
            <a:r>
              <a:rPr lang="fr-FR" b="1" u="sng" dirty="0">
                <a:latin typeface="Tw Cen MT" pitchFamily="34" charset="0"/>
              </a:rPr>
              <a:t>scolarité obligatoire</a:t>
            </a:r>
            <a:r>
              <a:rPr lang="fr-FR" b="1" dirty="0" smtClean="0">
                <a:latin typeface="Tw Cen MT" pitchFamily="34" charset="0"/>
              </a:rPr>
              <a:t>.</a:t>
            </a:r>
          </a:p>
          <a:p>
            <a:pPr algn="just"/>
            <a:r>
              <a:rPr lang="fr-FR" b="1" dirty="0" smtClean="0">
                <a:latin typeface="Tw Cen MT" pitchFamily="34" charset="0"/>
              </a:rPr>
              <a:t> </a:t>
            </a:r>
          </a:p>
          <a:p>
            <a:pPr marL="285750" indent="-285750" algn="just">
              <a:buFont typeface="Wingdings" pitchFamily="2" charset="2"/>
              <a:buChar char="§"/>
            </a:pPr>
            <a:r>
              <a:rPr lang="fr-FR" b="1" dirty="0" smtClean="0">
                <a:latin typeface="Tw Cen MT" pitchFamily="34" charset="0"/>
              </a:rPr>
              <a:t>Il </a:t>
            </a:r>
            <a:r>
              <a:rPr lang="fr-FR" b="1" dirty="0">
                <a:latin typeface="Tw Cen MT" pitchFamily="34" charset="0"/>
              </a:rPr>
              <a:t>s'articule autour de </a:t>
            </a:r>
            <a:r>
              <a:rPr lang="fr-FR" b="1" u="sng" dirty="0">
                <a:latin typeface="Tw Cen MT" pitchFamily="34" charset="0"/>
              </a:rPr>
              <a:t>cinq domaines</a:t>
            </a:r>
            <a:r>
              <a:rPr lang="fr-FR" b="1" dirty="0">
                <a:latin typeface="Tw Cen MT" pitchFamily="34" charset="0"/>
              </a:rPr>
              <a:t> donnant une vision d'ensemble des objectifs des programmes </a:t>
            </a:r>
            <a:r>
              <a:rPr lang="fr-FR" b="1" u="sng" dirty="0">
                <a:latin typeface="Tw Cen MT" pitchFamily="34" charset="0"/>
              </a:rPr>
              <a:t>de l'école élémentaire et du collège</a:t>
            </a:r>
            <a:r>
              <a:rPr lang="fr-FR" b="1" dirty="0">
                <a:latin typeface="Tw Cen MT" pitchFamily="34" charset="0"/>
              </a:rPr>
              <a:t> qui déclinent et précisent ce nouveau socle. </a:t>
            </a:r>
            <a:endParaRPr lang="fr-FR" b="1" dirty="0" smtClean="0">
              <a:latin typeface="Tw Cen MT" pitchFamily="34" charset="0"/>
            </a:endParaRPr>
          </a:p>
          <a:p>
            <a:pPr algn="just"/>
            <a:endParaRPr lang="fr-FR" b="1" dirty="0" smtClean="0">
              <a:latin typeface="Tw Cen MT" pitchFamily="34" charset="0"/>
            </a:endParaRPr>
          </a:p>
          <a:p>
            <a:pPr marL="285750" indent="-285750" algn="just">
              <a:buFont typeface="Wingdings" pitchFamily="2" charset="2"/>
              <a:buChar char="§"/>
            </a:pPr>
            <a:r>
              <a:rPr lang="fr-FR" b="1" dirty="0" smtClean="0">
                <a:latin typeface="Tw Cen MT" pitchFamily="34" charset="0"/>
              </a:rPr>
              <a:t>Sa </a:t>
            </a:r>
            <a:r>
              <a:rPr lang="fr-FR" b="1" dirty="0">
                <a:latin typeface="Tw Cen MT" pitchFamily="34" charset="0"/>
              </a:rPr>
              <a:t>maîtrise </a:t>
            </a:r>
            <a:r>
              <a:rPr lang="fr-FR" b="1" u="sng" dirty="0">
                <a:latin typeface="Tw Cen MT" pitchFamily="34" charset="0"/>
              </a:rPr>
              <a:t>s'acquiert progressivement</a:t>
            </a:r>
            <a:r>
              <a:rPr lang="fr-FR" b="1" dirty="0">
                <a:latin typeface="Tw Cen MT" pitchFamily="34" charset="0"/>
              </a:rPr>
              <a:t> pendant les trois cycles de l'école élémentaire et du collège.</a:t>
            </a:r>
            <a:endParaRPr lang="fr-FR" dirty="0">
              <a:latin typeface="Tw Cen MT" pitchFamily="34" charset="0"/>
            </a:endParaRPr>
          </a:p>
        </p:txBody>
      </p:sp>
      <p:sp>
        <p:nvSpPr>
          <p:cNvPr id="4" name="ZoneTexte 3"/>
          <p:cNvSpPr txBox="1"/>
          <p:nvPr/>
        </p:nvSpPr>
        <p:spPr>
          <a:xfrm>
            <a:off x="6828943" y="-1043"/>
            <a:ext cx="2315057" cy="461665"/>
          </a:xfrm>
          <a:prstGeom prst="rect">
            <a:avLst/>
          </a:prstGeom>
          <a:noFill/>
        </p:spPr>
        <p:txBody>
          <a:bodyPr wrap="none" rtlCol="0">
            <a:spAutoFit/>
          </a:bodyPr>
          <a:lstStyle/>
          <a:p>
            <a:r>
              <a:rPr lang="fr-FR" sz="24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Définition </a:t>
            </a:r>
            <a:endParaRPr lang="fr-FR" sz="240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pic>
        <p:nvPicPr>
          <p:cNvPr id="2050" name="Picture 2" descr="Afficher l'image d'origin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6631" y="964786"/>
            <a:ext cx="1276164" cy="12761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556" y="2209672"/>
            <a:ext cx="1250606" cy="12506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778" l="11161" r="89732"/>
                    </a14:imgEffect>
                  </a14:imgLayer>
                </a14:imgProps>
              </a:ext>
              <a:ext uri="{28A0092B-C50C-407E-A947-70E740481C1C}">
                <a14:useLocalDpi xmlns:a14="http://schemas.microsoft.com/office/drawing/2010/main" val="0"/>
              </a:ext>
            </a:extLst>
          </a:blip>
          <a:srcRect/>
          <a:stretch>
            <a:fillRect/>
          </a:stretch>
        </p:blipFill>
        <p:spPr bwMode="auto">
          <a:xfrm>
            <a:off x="638375" y="3429000"/>
            <a:ext cx="1291094" cy="129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85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anim calcmode="lin" valueType="num">
                                      <p:cBhvr>
                                        <p:cTn id="25" dur="1000" fill="hold"/>
                                        <p:tgtEl>
                                          <p:spTgt spid="2052"/>
                                        </p:tgtEl>
                                        <p:attrNameLst>
                                          <p:attrName>style.rotation</p:attrName>
                                        </p:attrNameLst>
                                      </p:cBhvr>
                                      <p:tavLst>
                                        <p:tav tm="0">
                                          <p:val>
                                            <p:fltVal val="90"/>
                                          </p:val>
                                        </p:tav>
                                        <p:tav tm="100000">
                                          <p:val>
                                            <p:fltVal val="0"/>
                                          </p:val>
                                        </p:tav>
                                      </p:tavLst>
                                    </p:anim>
                                    <p:animEffect transition="in" filter="fade">
                                      <p:cBhvr>
                                        <p:cTn id="26" dur="1000"/>
                                        <p:tgtEl>
                                          <p:spTgt spid="205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 calcmode="lin" valueType="num">
                                      <p:cBhvr>
                                        <p:cTn id="34" dur="1000" fill="hold"/>
                                        <p:tgtEl>
                                          <p:spTgt spid="2054"/>
                                        </p:tgtEl>
                                        <p:attrNameLst>
                                          <p:attrName>ppt_w</p:attrName>
                                        </p:attrNameLst>
                                      </p:cBhvr>
                                      <p:tavLst>
                                        <p:tav tm="0">
                                          <p:val>
                                            <p:fltVal val="0"/>
                                          </p:val>
                                        </p:tav>
                                        <p:tav tm="100000">
                                          <p:val>
                                            <p:strVal val="#ppt_w"/>
                                          </p:val>
                                        </p:tav>
                                      </p:tavLst>
                                    </p:anim>
                                    <p:anim calcmode="lin" valueType="num">
                                      <p:cBhvr>
                                        <p:cTn id="35" dur="1000" fill="hold"/>
                                        <p:tgtEl>
                                          <p:spTgt spid="2054"/>
                                        </p:tgtEl>
                                        <p:attrNameLst>
                                          <p:attrName>ppt_h</p:attrName>
                                        </p:attrNameLst>
                                      </p:cBhvr>
                                      <p:tavLst>
                                        <p:tav tm="0">
                                          <p:val>
                                            <p:fltVal val="0"/>
                                          </p:val>
                                        </p:tav>
                                        <p:tav tm="100000">
                                          <p:val>
                                            <p:strVal val="#ppt_h"/>
                                          </p:val>
                                        </p:tav>
                                      </p:tavLst>
                                    </p:anim>
                                    <p:anim calcmode="lin" valueType="num">
                                      <p:cBhvr>
                                        <p:cTn id="36" dur="1000" fill="hold"/>
                                        <p:tgtEl>
                                          <p:spTgt spid="2054"/>
                                        </p:tgtEl>
                                        <p:attrNameLst>
                                          <p:attrName>style.rotation</p:attrName>
                                        </p:attrNameLst>
                                      </p:cBhvr>
                                      <p:tavLst>
                                        <p:tav tm="0">
                                          <p:val>
                                            <p:fltVal val="90"/>
                                          </p:val>
                                        </p:tav>
                                        <p:tav tm="100000">
                                          <p:val>
                                            <p:fltVal val="0"/>
                                          </p:val>
                                        </p:tav>
                                      </p:tavLst>
                                    </p:anim>
                                    <p:animEffect transition="in" filter="fade">
                                      <p:cBhvr>
                                        <p:cTn id="37" dur="1000"/>
                                        <p:tgtEl>
                                          <p:spTgt spid="205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310" y="-2644"/>
            <a:ext cx="6923690" cy="461665"/>
          </a:xfrm>
          <a:prstGeom prst="rect">
            <a:avLst/>
          </a:prstGeom>
          <a:noFill/>
        </p:spPr>
        <p:txBody>
          <a:bodyPr wrap="none" rtlCol="0">
            <a:spAutoFit/>
          </a:bodyPr>
          <a:lstStyle/>
          <a:p>
            <a:r>
              <a:rPr lang="fr-FR" sz="24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Comment définir une compétence ?</a:t>
            </a:r>
            <a:endParaRPr lang="fr-FR" sz="240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sp>
        <p:nvSpPr>
          <p:cNvPr id="7" name="Forme libre 6"/>
          <p:cNvSpPr/>
          <p:nvPr/>
        </p:nvSpPr>
        <p:spPr>
          <a:xfrm rot="16200000">
            <a:off x="3858381" y="2879745"/>
            <a:ext cx="1427238" cy="0"/>
          </a:xfrm>
          <a:custGeom>
            <a:avLst/>
            <a:gdLst/>
            <a:ahLst/>
            <a:cxnLst/>
            <a:rect l="0" t="0" r="0" b="0"/>
            <a:pathLst>
              <a:path>
                <a:moveTo>
                  <a:pt x="0" y="0"/>
                </a:moveTo>
                <a:lnTo>
                  <a:pt x="1427238" y="0"/>
                </a:lnTo>
              </a:path>
            </a:pathLst>
          </a:custGeom>
        </p:spPr>
        <p:style>
          <a:lnRef idx="2">
            <a:schemeClr val="dk1"/>
          </a:lnRef>
          <a:fillRef idx="0">
            <a:schemeClr val="dk1"/>
          </a:fillRef>
          <a:effectRef idx="1">
            <a:schemeClr val="dk1"/>
          </a:effectRef>
          <a:fontRef idx="minor">
            <a:schemeClr val="tx1"/>
          </a:fontRef>
        </p:style>
      </p:sp>
      <p:sp>
        <p:nvSpPr>
          <p:cNvPr id="8" name="Forme libre 7"/>
          <p:cNvSpPr/>
          <p:nvPr/>
        </p:nvSpPr>
        <p:spPr>
          <a:xfrm>
            <a:off x="3384000" y="791084"/>
            <a:ext cx="2376000" cy="1620000"/>
          </a:xfrm>
          <a:custGeom>
            <a:avLst/>
            <a:gdLst>
              <a:gd name="connsiteX0" fmla="*/ 0 w 1363231"/>
              <a:gd name="connsiteY0" fmla="*/ 227210 h 1363231"/>
              <a:gd name="connsiteX1" fmla="*/ 227210 w 1363231"/>
              <a:gd name="connsiteY1" fmla="*/ 0 h 1363231"/>
              <a:gd name="connsiteX2" fmla="*/ 1136021 w 1363231"/>
              <a:gd name="connsiteY2" fmla="*/ 0 h 1363231"/>
              <a:gd name="connsiteX3" fmla="*/ 1363231 w 1363231"/>
              <a:gd name="connsiteY3" fmla="*/ 227210 h 1363231"/>
              <a:gd name="connsiteX4" fmla="*/ 1363231 w 1363231"/>
              <a:gd name="connsiteY4" fmla="*/ 1136021 h 1363231"/>
              <a:gd name="connsiteX5" fmla="*/ 1136021 w 1363231"/>
              <a:gd name="connsiteY5" fmla="*/ 1363231 h 1363231"/>
              <a:gd name="connsiteX6" fmla="*/ 227210 w 1363231"/>
              <a:gd name="connsiteY6" fmla="*/ 1363231 h 1363231"/>
              <a:gd name="connsiteX7" fmla="*/ 0 w 1363231"/>
              <a:gd name="connsiteY7" fmla="*/ 1136021 h 1363231"/>
              <a:gd name="connsiteX8" fmla="*/ 0 w 1363231"/>
              <a:gd name="connsiteY8" fmla="*/ 227210 h 13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31" h="1363231">
                <a:moveTo>
                  <a:pt x="0" y="227210"/>
                </a:moveTo>
                <a:cubicBezTo>
                  <a:pt x="0" y="101725"/>
                  <a:pt x="101725" y="0"/>
                  <a:pt x="227210" y="0"/>
                </a:cubicBezTo>
                <a:lnTo>
                  <a:pt x="1136021" y="0"/>
                </a:lnTo>
                <a:cubicBezTo>
                  <a:pt x="1261506" y="0"/>
                  <a:pt x="1363231" y="101725"/>
                  <a:pt x="1363231" y="227210"/>
                </a:cubicBezTo>
                <a:lnTo>
                  <a:pt x="1363231" y="1136021"/>
                </a:lnTo>
                <a:cubicBezTo>
                  <a:pt x="1363231" y="1261506"/>
                  <a:pt x="1261506" y="1363231"/>
                  <a:pt x="1136021" y="1363231"/>
                </a:cubicBezTo>
                <a:lnTo>
                  <a:pt x="227210" y="1363231"/>
                </a:lnTo>
                <a:cubicBezTo>
                  <a:pt x="101725" y="1363231"/>
                  <a:pt x="0" y="1261506"/>
                  <a:pt x="0" y="1136021"/>
                </a:cubicBezTo>
                <a:lnTo>
                  <a:pt x="0" y="22721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99567" tIns="99567" rIns="99567" bIns="99567" numCol="1" spcCol="1270" anchor="ctr" anchorCtr="0">
            <a:noAutofit/>
          </a:bodyPr>
          <a:lstStyle/>
          <a:p>
            <a:pPr lvl="0" algn="ctr" defTabSz="577850">
              <a:lnSpc>
                <a:spcPct val="90000"/>
              </a:lnSpc>
              <a:spcBef>
                <a:spcPct val="0"/>
              </a:spcBef>
              <a:spcAft>
                <a:spcPct val="35000"/>
              </a:spcAft>
            </a:pPr>
            <a:r>
              <a:rPr lang="fr-FR" b="1" u="sng" kern="1200" cap="small" dirty="0" smtClean="0">
                <a:latin typeface="Tw Cen MT" pitchFamily="34" charset="0"/>
              </a:rPr>
              <a:t>Connaissances</a:t>
            </a:r>
            <a:r>
              <a:rPr lang="fr-FR" kern="1200" dirty="0" smtClean="0">
                <a:latin typeface="Tw Cen MT" pitchFamily="34" charset="0"/>
              </a:rPr>
              <a:t> à acquérir et à mobiliser dans le cadre des enseignements disciplinaires</a:t>
            </a:r>
            <a:endParaRPr lang="fr-FR" kern="1200" dirty="0">
              <a:latin typeface="Tw Cen MT" pitchFamily="34" charset="0"/>
            </a:endParaRPr>
          </a:p>
        </p:txBody>
      </p:sp>
      <p:sp>
        <p:nvSpPr>
          <p:cNvPr id="10" name="Forme libre 9"/>
          <p:cNvSpPr/>
          <p:nvPr/>
        </p:nvSpPr>
        <p:spPr>
          <a:xfrm>
            <a:off x="6408530" y="5076000"/>
            <a:ext cx="2376000" cy="1620000"/>
          </a:xfrm>
          <a:custGeom>
            <a:avLst/>
            <a:gdLst>
              <a:gd name="connsiteX0" fmla="*/ 0 w 1363231"/>
              <a:gd name="connsiteY0" fmla="*/ 227210 h 1363231"/>
              <a:gd name="connsiteX1" fmla="*/ 227210 w 1363231"/>
              <a:gd name="connsiteY1" fmla="*/ 0 h 1363231"/>
              <a:gd name="connsiteX2" fmla="*/ 1136021 w 1363231"/>
              <a:gd name="connsiteY2" fmla="*/ 0 h 1363231"/>
              <a:gd name="connsiteX3" fmla="*/ 1363231 w 1363231"/>
              <a:gd name="connsiteY3" fmla="*/ 227210 h 1363231"/>
              <a:gd name="connsiteX4" fmla="*/ 1363231 w 1363231"/>
              <a:gd name="connsiteY4" fmla="*/ 1136021 h 1363231"/>
              <a:gd name="connsiteX5" fmla="*/ 1136021 w 1363231"/>
              <a:gd name="connsiteY5" fmla="*/ 1363231 h 1363231"/>
              <a:gd name="connsiteX6" fmla="*/ 227210 w 1363231"/>
              <a:gd name="connsiteY6" fmla="*/ 1363231 h 1363231"/>
              <a:gd name="connsiteX7" fmla="*/ 0 w 1363231"/>
              <a:gd name="connsiteY7" fmla="*/ 1136021 h 1363231"/>
              <a:gd name="connsiteX8" fmla="*/ 0 w 1363231"/>
              <a:gd name="connsiteY8" fmla="*/ 227210 h 13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31" h="1363231">
                <a:moveTo>
                  <a:pt x="0" y="227210"/>
                </a:moveTo>
                <a:cubicBezTo>
                  <a:pt x="0" y="101725"/>
                  <a:pt x="101725" y="0"/>
                  <a:pt x="227210" y="0"/>
                </a:cubicBezTo>
                <a:lnTo>
                  <a:pt x="1136021" y="0"/>
                </a:lnTo>
                <a:cubicBezTo>
                  <a:pt x="1261506" y="0"/>
                  <a:pt x="1363231" y="101725"/>
                  <a:pt x="1363231" y="227210"/>
                </a:cubicBezTo>
                <a:lnTo>
                  <a:pt x="1363231" y="1136021"/>
                </a:lnTo>
                <a:cubicBezTo>
                  <a:pt x="1363231" y="1261506"/>
                  <a:pt x="1261506" y="1363231"/>
                  <a:pt x="1136021" y="1363231"/>
                </a:cubicBezTo>
                <a:lnTo>
                  <a:pt x="227210" y="1363231"/>
                </a:lnTo>
                <a:cubicBezTo>
                  <a:pt x="101725" y="1363231"/>
                  <a:pt x="0" y="1261506"/>
                  <a:pt x="0" y="1136021"/>
                </a:cubicBezTo>
                <a:lnTo>
                  <a:pt x="0" y="22721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91947" tIns="91947" rIns="91947" bIns="91947" numCol="1" spcCol="1270" anchor="ctr" anchorCtr="0">
            <a:noAutofit/>
          </a:bodyPr>
          <a:lstStyle/>
          <a:p>
            <a:pPr lvl="0" algn="ctr" defTabSz="444500">
              <a:lnSpc>
                <a:spcPct val="90000"/>
              </a:lnSpc>
              <a:spcBef>
                <a:spcPct val="0"/>
              </a:spcBef>
              <a:spcAft>
                <a:spcPct val="35000"/>
              </a:spcAft>
            </a:pPr>
            <a:r>
              <a:rPr lang="fr-FR" b="1" u="sng" kern="1200" cap="small" dirty="0" smtClean="0">
                <a:latin typeface="Tw Cen MT" pitchFamily="34" charset="0"/>
              </a:rPr>
              <a:t>Attitudes transversales</a:t>
            </a:r>
            <a:r>
              <a:rPr lang="fr-FR" b="1" kern="1200" cap="small" dirty="0" smtClean="0">
                <a:latin typeface="Tw Cen MT" pitchFamily="34" charset="0"/>
              </a:rPr>
              <a:t> </a:t>
            </a:r>
            <a:r>
              <a:rPr lang="fr-FR" dirty="0" smtClean="0">
                <a:latin typeface="Tw Cen MT" pitchFamily="34" charset="0"/>
              </a:rPr>
              <a:t>à développer : </a:t>
            </a:r>
            <a:r>
              <a:rPr lang="fr-FR" kern="1200" dirty="0" smtClean="0">
                <a:latin typeface="Tw Cen MT" pitchFamily="34" charset="0"/>
              </a:rPr>
              <a:t> ouverture aux autres, goût de la recherche, curiosité, créativité, initiative…</a:t>
            </a:r>
            <a:endParaRPr lang="fr-FR" kern="1200" dirty="0">
              <a:latin typeface="Tw Cen MT" pitchFamily="34" charset="0"/>
            </a:endParaRPr>
          </a:p>
        </p:txBody>
      </p:sp>
      <p:sp>
        <p:nvSpPr>
          <p:cNvPr id="12" name="Forme libre 11"/>
          <p:cNvSpPr/>
          <p:nvPr/>
        </p:nvSpPr>
        <p:spPr>
          <a:xfrm>
            <a:off x="396000" y="5076000"/>
            <a:ext cx="2376000" cy="1620000"/>
          </a:xfrm>
          <a:custGeom>
            <a:avLst/>
            <a:gdLst>
              <a:gd name="connsiteX0" fmla="*/ 0 w 1363231"/>
              <a:gd name="connsiteY0" fmla="*/ 227210 h 1363231"/>
              <a:gd name="connsiteX1" fmla="*/ 227210 w 1363231"/>
              <a:gd name="connsiteY1" fmla="*/ 0 h 1363231"/>
              <a:gd name="connsiteX2" fmla="*/ 1136021 w 1363231"/>
              <a:gd name="connsiteY2" fmla="*/ 0 h 1363231"/>
              <a:gd name="connsiteX3" fmla="*/ 1363231 w 1363231"/>
              <a:gd name="connsiteY3" fmla="*/ 227210 h 1363231"/>
              <a:gd name="connsiteX4" fmla="*/ 1363231 w 1363231"/>
              <a:gd name="connsiteY4" fmla="*/ 1136021 h 1363231"/>
              <a:gd name="connsiteX5" fmla="*/ 1136021 w 1363231"/>
              <a:gd name="connsiteY5" fmla="*/ 1363231 h 1363231"/>
              <a:gd name="connsiteX6" fmla="*/ 227210 w 1363231"/>
              <a:gd name="connsiteY6" fmla="*/ 1363231 h 1363231"/>
              <a:gd name="connsiteX7" fmla="*/ 0 w 1363231"/>
              <a:gd name="connsiteY7" fmla="*/ 1136021 h 1363231"/>
              <a:gd name="connsiteX8" fmla="*/ 0 w 1363231"/>
              <a:gd name="connsiteY8" fmla="*/ 227210 h 13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231" h="1363231">
                <a:moveTo>
                  <a:pt x="0" y="227210"/>
                </a:moveTo>
                <a:cubicBezTo>
                  <a:pt x="0" y="101725"/>
                  <a:pt x="101725" y="0"/>
                  <a:pt x="227210" y="0"/>
                </a:cubicBezTo>
                <a:lnTo>
                  <a:pt x="1136021" y="0"/>
                </a:lnTo>
                <a:cubicBezTo>
                  <a:pt x="1261506" y="0"/>
                  <a:pt x="1363231" y="101725"/>
                  <a:pt x="1363231" y="227210"/>
                </a:cubicBezTo>
                <a:lnTo>
                  <a:pt x="1363231" y="1136021"/>
                </a:lnTo>
                <a:cubicBezTo>
                  <a:pt x="1363231" y="1261506"/>
                  <a:pt x="1261506" y="1363231"/>
                  <a:pt x="1136021" y="1363231"/>
                </a:cubicBezTo>
                <a:lnTo>
                  <a:pt x="227210" y="1363231"/>
                </a:lnTo>
                <a:cubicBezTo>
                  <a:pt x="101725" y="1363231"/>
                  <a:pt x="0" y="1261506"/>
                  <a:pt x="0" y="1136021"/>
                </a:cubicBezTo>
                <a:lnTo>
                  <a:pt x="0" y="22721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94487" tIns="94487" rIns="94487" bIns="94487" numCol="1" spcCol="1270" anchor="ctr" anchorCtr="0">
            <a:noAutofit/>
          </a:bodyPr>
          <a:lstStyle/>
          <a:p>
            <a:pPr lvl="0" algn="ctr" defTabSz="488950">
              <a:lnSpc>
                <a:spcPct val="90000"/>
              </a:lnSpc>
              <a:spcBef>
                <a:spcPct val="0"/>
              </a:spcBef>
              <a:spcAft>
                <a:spcPct val="35000"/>
              </a:spcAft>
            </a:pPr>
            <a:r>
              <a:rPr lang="fr-FR" b="1" u="sng" kern="1200" cap="small" dirty="0" smtClean="0">
                <a:latin typeface="Tw Cen MT" pitchFamily="34" charset="0"/>
              </a:rPr>
              <a:t>Capacités</a:t>
            </a:r>
            <a:r>
              <a:rPr lang="fr-FR" kern="1200" dirty="0" smtClean="0">
                <a:latin typeface="Tw Cen MT" pitchFamily="34" charset="0"/>
              </a:rPr>
              <a:t> à mettre en œuvre les connaissances dans des situations variées disciplinaires et interdisciplinaires </a:t>
            </a:r>
            <a:endParaRPr lang="fr-FR" kern="1200" dirty="0">
              <a:latin typeface="Tw Cen MT" pitchFamily="34" charset="0"/>
            </a:endParaRPr>
          </a:p>
        </p:txBody>
      </p:sp>
      <p:cxnSp>
        <p:nvCxnSpPr>
          <p:cNvPr id="14" name="Connecteur droit 13"/>
          <p:cNvCxnSpPr>
            <a:endCxn id="12" idx="3"/>
          </p:cNvCxnSpPr>
          <p:nvPr/>
        </p:nvCxnSpPr>
        <p:spPr>
          <a:xfrm flipH="1">
            <a:off x="2772000" y="4815268"/>
            <a:ext cx="957494" cy="530738"/>
          </a:xfrm>
          <a:prstGeom prst="line">
            <a:avLst/>
          </a:prstGeom>
        </p:spPr>
        <p:style>
          <a:lnRef idx="2">
            <a:schemeClr val="dk1"/>
          </a:lnRef>
          <a:fillRef idx="0">
            <a:schemeClr val="dk1"/>
          </a:fillRef>
          <a:effectRef idx="1">
            <a:schemeClr val="dk1"/>
          </a:effectRef>
          <a:fontRef idx="minor">
            <a:schemeClr val="tx1"/>
          </a:fontRef>
        </p:style>
      </p:cxnSp>
      <p:cxnSp>
        <p:nvCxnSpPr>
          <p:cNvPr id="15" name="Connecteur droit 14"/>
          <p:cNvCxnSpPr>
            <a:endCxn id="10" idx="0"/>
          </p:cNvCxnSpPr>
          <p:nvPr/>
        </p:nvCxnSpPr>
        <p:spPr>
          <a:xfrm>
            <a:off x="5531072" y="4815268"/>
            <a:ext cx="877458" cy="530738"/>
          </a:xfrm>
          <a:prstGeom prst="line">
            <a:avLst/>
          </a:prstGeom>
        </p:spPr>
        <p:style>
          <a:lnRef idx="2">
            <a:schemeClr val="dk1"/>
          </a:lnRef>
          <a:fillRef idx="0">
            <a:schemeClr val="dk1"/>
          </a:fillRef>
          <a:effectRef idx="1">
            <a:schemeClr val="dk1"/>
          </a:effectRef>
          <a:fontRef idx="minor">
            <a:schemeClr val="tx1"/>
          </a:fontRef>
        </p:style>
      </p:cxnSp>
      <p:sp>
        <p:nvSpPr>
          <p:cNvPr id="6" name="Forme libre 5"/>
          <p:cNvSpPr/>
          <p:nvPr/>
        </p:nvSpPr>
        <p:spPr>
          <a:xfrm>
            <a:off x="3554664" y="2921629"/>
            <a:ext cx="2034673" cy="2034673"/>
          </a:xfrm>
          <a:custGeom>
            <a:avLst/>
            <a:gdLst>
              <a:gd name="connsiteX0" fmla="*/ 0 w 2034673"/>
              <a:gd name="connsiteY0" fmla="*/ 339119 h 2034673"/>
              <a:gd name="connsiteX1" fmla="*/ 339119 w 2034673"/>
              <a:gd name="connsiteY1" fmla="*/ 0 h 2034673"/>
              <a:gd name="connsiteX2" fmla="*/ 1695554 w 2034673"/>
              <a:gd name="connsiteY2" fmla="*/ 0 h 2034673"/>
              <a:gd name="connsiteX3" fmla="*/ 2034673 w 2034673"/>
              <a:gd name="connsiteY3" fmla="*/ 339119 h 2034673"/>
              <a:gd name="connsiteX4" fmla="*/ 2034673 w 2034673"/>
              <a:gd name="connsiteY4" fmla="*/ 1695554 h 2034673"/>
              <a:gd name="connsiteX5" fmla="*/ 1695554 w 2034673"/>
              <a:gd name="connsiteY5" fmla="*/ 2034673 h 2034673"/>
              <a:gd name="connsiteX6" fmla="*/ 339119 w 2034673"/>
              <a:gd name="connsiteY6" fmla="*/ 2034673 h 2034673"/>
              <a:gd name="connsiteX7" fmla="*/ 0 w 2034673"/>
              <a:gd name="connsiteY7" fmla="*/ 1695554 h 2034673"/>
              <a:gd name="connsiteX8" fmla="*/ 0 w 2034673"/>
              <a:gd name="connsiteY8" fmla="*/ 339119 h 203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73" h="2034673">
                <a:moveTo>
                  <a:pt x="0" y="339119"/>
                </a:moveTo>
                <a:cubicBezTo>
                  <a:pt x="0" y="151829"/>
                  <a:pt x="151829" y="0"/>
                  <a:pt x="339119" y="0"/>
                </a:cubicBezTo>
                <a:lnTo>
                  <a:pt x="1695554" y="0"/>
                </a:lnTo>
                <a:cubicBezTo>
                  <a:pt x="1882844" y="0"/>
                  <a:pt x="2034673" y="151829"/>
                  <a:pt x="2034673" y="339119"/>
                </a:cubicBezTo>
                <a:lnTo>
                  <a:pt x="2034673" y="1695554"/>
                </a:lnTo>
                <a:cubicBezTo>
                  <a:pt x="2034673" y="1882844"/>
                  <a:pt x="1882844" y="2034673"/>
                  <a:pt x="1695554" y="2034673"/>
                </a:cubicBezTo>
                <a:lnTo>
                  <a:pt x="339119" y="2034673"/>
                </a:lnTo>
                <a:cubicBezTo>
                  <a:pt x="151829" y="2034673"/>
                  <a:pt x="0" y="1882844"/>
                  <a:pt x="0" y="1695554"/>
                </a:cubicBezTo>
                <a:lnTo>
                  <a:pt x="0" y="339119"/>
                </a:lnTo>
                <a:close/>
              </a:path>
            </a:pathLst>
          </a:custGeom>
          <a:solidFill>
            <a:schemeClr val="accent6">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50125" tIns="150125" rIns="150125" bIns="150125" numCol="1" spcCol="1270" anchor="ctr" anchorCtr="0">
            <a:noAutofit/>
          </a:bodyPr>
          <a:lstStyle/>
          <a:p>
            <a:pPr lvl="0" algn="ctr" defTabSz="889000">
              <a:lnSpc>
                <a:spcPct val="90000"/>
              </a:lnSpc>
              <a:spcBef>
                <a:spcPct val="0"/>
              </a:spcBef>
              <a:spcAft>
                <a:spcPct val="35000"/>
              </a:spcAft>
            </a:pPr>
            <a:r>
              <a:rPr lang="fr-FR" sz="2000" b="1" kern="1200" cap="small" dirty="0" smtClean="0">
                <a:latin typeface="Tw Cen MT" pitchFamily="34" charset="0"/>
              </a:rPr>
              <a:t>Une compétence est un ensemble cohérent et indissociable de ….</a:t>
            </a:r>
            <a:endParaRPr lang="fr-FR" sz="2000" b="1" kern="1200" cap="small" dirty="0">
              <a:latin typeface="Tw Cen MT" pitchFamily="34" charset="0"/>
            </a:endParaRPr>
          </a:p>
        </p:txBody>
      </p:sp>
      <p:sp>
        <p:nvSpPr>
          <p:cNvPr id="20" name="ZoneTexte 19"/>
          <p:cNvSpPr txBox="1"/>
          <p:nvPr/>
        </p:nvSpPr>
        <p:spPr>
          <a:xfrm>
            <a:off x="109614" y="2229131"/>
            <a:ext cx="2948771" cy="1384995"/>
          </a:xfrm>
          <a:prstGeom prst="rect">
            <a:avLst/>
          </a:prstGeom>
          <a:solidFill>
            <a:schemeClr val="accent2">
              <a:lumMod val="50000"/>
            </a:schemeClr>
          </a:solidFill>
          <a:ln>
            <a:solidFill>
              <a:schemeClr val="accent2">
                <a:lumMod val="60000"/>
                <a:lumOff val="40000"/>
              </a:schemeClr>
            </a:solidFill>
          </a:ln>
        </p:spPr>
        <p:txBody>
          <a:bodyPr wrap="square" rtlCol="0">
            <a:spAutoFit/>
          </a:bodyPr>
          <a:lstStyle/>
          <a:p>
            <a:pPr algn="just"/>
            <a:r>
              <a:rPr lang="fr-FR" sz="1400" b="1" dirty="0" smtClean="0">
                <a:solidFill>
                  <a:schemeClr val="bg1"/>
                </a:solidFill>
                <a:latin typeface="Tw Cen MT" pitchFamily="34" charset="0"/>
              </a:rPr>
              <a:t>Maitriser une compétence, c’est pouvoir mobiliser et réinvestir des connaissances, des capacités et des attitudes afin d’atteindre un objectif précis dans une situation donnée quelque soit le contexte.</a:t>
            </a:r>
            <a:endParaRPr lang="fr-FR" sz="1400" b="1" dirty="0">
              <a:solidFill>
                <a:schemeClr val="bg1"/>
              </a:solidFill>
              <a:latin typeface="Tw Cen MT" pitchFamily="34" charset="0"/>
            </a:endParaRPr>
          </a:p>
        </p:txBody>
      </p:sp>
      <p:sp>
        <p:nvSpPr>
          <p:cNvPr id="21" name="ZoneTexte 20"/>
          <p:cNvSpPr txBox="1"/>
          <p:nvPr/>
        </p:nvSpPr>
        <p:spPr>
          <a:xfrm>
            <a:off x="4152013" y="421752"/>
            <a:ext cx="862672" cy="369332"/>
          </a:xfrm>
          <a:prstGeom prst="rect">
            <a:avLst/>
          </a:prstGeom>
          <a:noFill/>
        </p:spPr>
        <p:txBody>
          <a:bodyPr wrap="none" rtlCol="0">
            <a:spAutoFit/>
          </a:bodyPr>
          <a:lstStyle/>
          <a:p>
            <a:r>
              <a:rPr lang="fr-FR" b="1" cap="small" dirty="0" smtClean="0">
                <a:effectLst>
                  <a:outerShdw blurRad="38100" dist="38100" dir="2700000" algn="tl">
                    <a:srgbClr val="000000">
                      <a:alpha val="43137"/>
                    </a:srgbClr>
                  </a:outerShdw>
                </a:effectLst>
              </a:rPr>
              <a:t>Savoirs</a:t>
            </a:r>
            <a:endParaRPr lang="fr-FR" b="1" cap="small" dirty="0">
              <a:effectLst>
                <a:outerShdw blurRad="38100" dist="38100" dir="2700000" algn="tl">
                  <a:srgbClr val="000000">
                    <a:alpha val="43137"/>
                  </a:srgbClr>
                </a:outerShdw>
              </a:effectLst>
            </a:endParaRPr>
          </a:p>
        </p:txBody>
      </p:sp>
      <p:sp>
        <p:nvSpPr>
          <p:cNvPr id="22" name="ZoneTexte 21"/>
          <p:cNvSpPr txBox="1"/>
          <p:nvPr/>
        </p:nvSpPr>
        <p:spPr>
          <a:xfrm>
            <a:off x="876701" y="4691685"/>
            <a:ext cx="1278812" cy="369332"/>
          </a:xfrm>
          <a:prstGeom prst="rect">
            <a:avLst/>
          </a:prstGeom>
          <a:noFill/>
        </p:spPr>
        <p:txBody>
          <a:bodyPr wrap="none" rtlCol="0">
            <a:spAutoFit/>
          </a:bodyPr>
          <a:lstStyle/>
          <a:p>
            <a:r>
              <a:rPr lang="fr-FR" b="1" cap="small" dirty="0" smtClean="0">
                <a:effectLst>
                  <a:outerShdw blurRad="38100" dist="38100" dir="2700000" algn="tl">
                    <a:srgbClr val="000000">
                      <a:alpha val="43137"/>
                    </a:srgbClr>
                  </a:outerShdw>
                </a:effectLst>
              </a:rPr>
              <a:t>Savoir-faire</a:t>
            </a:r>
            <a:endParaRPr lang="fr-FR" b="1" cap="small" dirty="0">
              <a:effectLst>
                <a:outerShdw blurRad="38100" dist="38100" dir="2700000" algn="tl">
                  <a:srgbClr val="000000">
                    <a:alpha val="43137"/>
                  </a:srgbClr>
                </a:outerShdw>
              </a:effectLst>
            </a:endParaRPr>
          </a:p>
        </p:txBody>
      </p:sp>
      <p:sp>
        <p:nvSpPr>
          <p:cNvPr id="23" name="ZoneTexte 22"/>
          <p:cNvSpPr txBox="1"/>
          <p:nvPr/>
        </p:nvSpPr>
        <p:spPr>
          <a:xfrm>
            <a:off x="6984760" y="4720821"/>
            <a:ext cx="1223540" cy="369332"/>
          </a:xfrm>
          <a:prstGeom prst="rect">
            <a:avLst/>
          </a:prstGeom>
          <a:noFill/>
        </p:spPr>
        <p:txBody>
          <a:bodyPr wrap="none" rtlCol="0">
            <a:spAutoFit/>
          </a:bodyPr>
          <a:lstStyle/>
          <a:p>
            <a:r>
              <a:rPr lang="fr-FR" b="1" cap="small" dirty="0" smtClean="0">
                <a:effectLst>
                  <a:outerShdw blurRad="38100" dist="38100" dir="2700000" algn="tl">
                    <a:srgbClr val="000000">
                      <a:alpha val="43137"/>
                    </a:srgbClr>
                  </a:outerShdw>
                </a:effectLst>
              </a:rPr>
              <a:t>Savoir-être</a:t>
            </a:r>
            <a:endParaRPr lang="fr-FR" b="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0290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6" grpId="0" animBg="1"/>
      <p:bldP spid="20" grpId="0" animBg="1"/>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4748270" y="2082188"/>
            <a:ext cx="4395730" cy="4781320"/>
          </a:xfrm>
          <a:custGeom>
            <a:avLst/>
            <a:gdLst>
              <a:gd name="connsiteX0" fmla="*/ 4318612 w 4318612"/>
              <a:gd name="connsiteY0" fmla="*/ 0 h 4781320"/>
              <a:gd name="connsiteX1" fmla="*/ 561860 w 4318612"/>
              <a:gd name="connsiteY1" fmla="*/ 1288973 h 4781320"/>
              <a:gd name="connsiteX2" fmla="*/ 638978 w 4318612"/>
              <a:gd name="connsiteY2" fmla="*/ 2577947 h 4781320"/>
              <a:gd name="connsiteX3" fmla="*/ 0 w 4318612"/>
              <a:gd name="connsiteY3" fmla="*/ 2842352 h 4781320"/>
              <a:gd name="connsiteX4" fmla="*/ 0 w 4318612"/>
              <a:gd name="connsiteY4" fmla="*/ 4781320 h 4781320"/>
              <a:gd name="connsiteX5" fmla="*/ 0 w 4318612"/>
              <a:gd name="connsiteY5" fmla="*/ 4781320 h 478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8612" h="4781320">
                <a:moveTo>
                  <a:pt x="4318612" y="0"/>
                </a:moveTo>
                <a:lnTo>
                  <a:pt x="561860" y="1288973"/>
                </a:lnTo>
                <a:lnTo>
                  <a:pt x="638978" y="2577947"/>
                </a:lnTo>
                <a:lnTo>
                  <a:pt x="0" y="2842352"/>
                </a:lnTo>
                <a:lnTo>
                  <a:pt x="0" y="4781320"/>
                </a:lnTo>
                <a:lnTo>
                  <a:pt x="0" y="478132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graphicFrame>
        <p:nvGraphicFramePr>
          <p:cNvPr id="8" name="Diagramme 7"/>
          <p:cNvGraphicFramePr/>
          <p:nvPr>
            <p:extLst>
              <p:ext uri="{D42A27DB-BD31-4B8C-83A1-F6EECF244321}">
                <p14:modId xmlns:p14="http://schemas.microsoft.com/office/powerpoint/2010/main" val="2661016655"/>
              </p:ext>
            </p:extLst>
          </p:nvPr>
        </p:nvGraphicFramePr>
        <p:xfrm>
          <a:off x="4356000" y="3564000"/>
          <a:ext cx="5154265" cy="3295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entagone 5"/>
          <p:cNvSpPr/>
          <p:nvPr/>
        </p:nvSpPr>
        <p:spPr>
          <a:xfrm>
            <a:off x="359470" y="480229"/>
            <a:ext cx="7161301" cy="1584000"/>
          </a:xfrm>
          <a:prstGeom prst="homePlate">
            <a:avLst/>
          </a:prstGeom>
          <a:solidFill>
            <a:srgbClr val="FF7C80">
              <a:alpha val="2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340856" y="-16235"/>
            <a:ext cx="6803144" cy="461665"/>
          </a:xfrm>
          <a:prstGeom prst="rect">
            <a:avLst/>
          </a:prstGeom>
          <a:noFill/>
        </p:spPr>
        <p:txBody>
          <a:bodyPr wrap="none" rtlCol="0">
            <a:spAutoFit/>
          </a:bodyPr>
          <a:lstStyle/>
          <a:p>
            <a:r>
              <a:rPr lang="fr-FR" sz="24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Cinq domaines pour trois paliers</a:t>
            </a:r>
            <a:endParaRPr lang="fr-FR" sz="240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graphicFrame>
        <p:nvGraphicFramePr>
          <p:cNvPr id="4" name="Diagramme 3"/>
          <p:cNvGraphicFramePr/>
          <p:nvPr>
            <p:extLst>
              <p:ext uri="{D42A27DB-BD31-4B8C-83A1-F6EECF244321}">
                <p14:modId xmlns:p14="http://schemas.microsoft.com/office/powerpoint/2010/main" val="3427547945"/>
              </p:ext>
            </p:extLst>
          </p:nvPr>
        </p:nvGraphicFramePr>
        <p:xfrm>
          <a:off x="359470" y="40723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Ellipse 6"/>
          <p:cNvSpPr/>
          <p:nvPr/>
        </p:nvSpPr>
        <p:spPr>
          <a:xfrm>
            <a:off x="7612087" y="710735"/>
            <a:ext cx="1224000" cy="1224000"/>
          </a:xfrm>
          <a:prstGeom prst="ellipse">
            <a:avLst/>
          </a:prstGeom>
          <a:solidFill>
            <a:schemeClr val="accent2">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cap="small" dirty="0" smtClean="0">
                <a:latin typeface="Tw Cen MT" pitchFamily="34" charset="0"/>
              </a:rPr>
              <a:t>Clé de voute du socle</a:t>
            </a:r>
            <a:endParaRPr lang="fr-FR" sz="1600" b="1" i="1" cap="small" dirty="0">
              <a:latin typeface="Tw Cen MT" pitchFamily="34" charset="0"/>
            </a:endParaRPr>
          </a:p>
        </p:txBody>
      </p:sp>
      <p:sp>
        <p:nvSpPr>
          <p:cNvPr id="10" name="Rectangle 9"/>
          <p:cNvSpPr/>
          <p:nvPr/>
        </p:nvSpPr>
        <p:spPr>
          <a:xfrm>
            <a:off x="180000" y="4428000"/>
            <a:ext cx="4464000" cy="2304000"/>
          </a:xfrm>
          <a:prstGeom prst="rect">
            <a:avLst/>
          </a:prstGeom>
          <a:solidFill>
            <a:schemeClr val="accent6">
              <a:lumMod val="60000"/>
              <a:lumOff val="40000"/>
            </a:schemeClr>
          </a:solidFill>
          <a:ln>
            <a:solidFill>
              <a:schemeClr val="tx1"/>
            </a:solidFill>
          </a:ln>
        </p:spPr>
        <p:txBody>
          <a:bodyPr wrap="square">
            <a:spAutoFit/>
          </a:bodyPr>
          <a:lstStyle/>
          <a:p>
            <a:pPr algn="just"/>
            <a:r>
              <a:rPr lang="fr-FR" sz="1200" b="1" i="1" u="sng" dirty="0" smtClean="0">
                <a:latin typeface="Tw Cen MT" pitchFamily="34" charset="0"/>
              </a:rPr>
              <a:t>NB</a:t>
            </a:r>
            <a:r>
              <a:rPr lang="fr-FR" sz="1200" b="1" i="1" dirty="0" smtClean="0">
                <a:latin typeface="Tw Cen MT" pitchFamily="34" charset="0"/>
              </a:rPr>
              <a:t> : La </a:t>
            </a:r>
            <a:r>
              <a:rPr lang="fr-FR" sz="1200" b="1" i="1" dirty="0">
                <a:latin typeface="Tw Cen MT" pitchFamily="34" charset="0"/>
              </a:rPr>
              <a:t>maîtrise de chacun de ces domaines s'apprécie de façon globale, sauf pour </a:t>
            </a:r>
            <a:r>
              <a:rPr lang="fr-FR" sz="1200" b="1" i="1" u="sng" dirty="0">
                <a:latin typeface="Tw Cen MT" pitchFamily="34" charset="0"/>
              </a:rPr>
              <a:t>le domaine des langages</a:t>
            </a:r>
            <a:r>
              <a:rPr lang="fr-FR" sz="1200" b="1" i="1" dirty="0">
                <a:latin typeface="Tw Cen MT" pitchFamily="34" charset="0"/>
              </a:rPr>
              <a:t> qui, du fait de ses spécificités, comprend quatre objectifs qui doivent chacun être évalués de manière spécifique :</a:t>
            </a:r>
          </a:p>
          <a:p>
            <a:pPr marL="285750" indent="-285750" algn="just">
              <a:buFont typeface="Wingdings" pitchFamily="2" charset="2"/>
              <a:buChar char="§"/>
            </a:pPr>
            <a:r>
              <a:rPr lang="fr-FR" sz="1200" b="1" i="1" dirty="0">
                <a:latin typeface="Tw Cen MT" pitchFamily="34" charset="0"/>
              </a:rPr>
              <a:t>comprendre, s'exprimer en utilisant la langue française à l'écrit et à l'oral ;</a:t>
            </a:r>
          </a:p>
          <a:p>
            <a:pPr marL="285750" indent="-285750" algn="just">
              <a:buFont typeface="Wingdings" pitchFamily="2" charset="2"/>
              <a:buChar char="§"/>
            </a:pPr>
            <a:r>
              <a:rPr lang="fr-FR" sz="1200" b="1" i="1" dirty="0">
                <a:latin typeface="Tw Cen MT" pitchFamily="34" charset="0"/>
              </a:rPr>
              <a:t>comprendre, s'exprimer en utilisant une langue étrangère et, le cas échéant, une langue régionale (ou une deuxième langue étrangère) ;</a:t>
            </a:r>
          </a:p>
          <a:p>
            <a:pPr marL="285750" indent="-285750" algn="just">
              <a:buFont typeface="Wingdings" pitchFamily="2" charset="2"/>
              <a:buChar char="§"/>
            </a:pPr>
            <a:r>
              <a:rPr lang="fr-FR" sz="1200" b="1" i="1" dirty="0">
                <a:latin typeface="Tw Cen MT" pitchFamily="34" charset="0"/>
              </a:rPr>
              <a:t>comprendre, s'exprimer en utilisant les langages mathématiques, scientifiques et informatiques ;</a:t>
            </a:r>
          </a:p>
          <a:p>
            <a:pPr marL="285750" indent="-285750" algn="just">
              <a:buFont typeface="Wingdings" pitchFamily="2" charset="2"/>
              <a:buChar char="§"/>
            </a:pPr>
            <a:r>
              <a:rPr lang="fr-FR" sz="1200" b="1" i="1" dirty="0">
                <a:latin typeface="Tw Cen MT" pitchFamily="34" charset="0"/>
              </a:rPr>
              <a:t>comprendre, s'exprimer en utilisant les langages des arts et du corps.</a:t>
            </a:r>
          </a:p>
        </p:txBody>
      </p:sp>
    </p:spTree>
    <p:extLst>
      <p:ext uri="{BB962C8B-B14F-4D97-AF65-F5344CB8AC3E}">
        <p14:creationId xmlns:p14="http://schemas.microsoft.com/office/powerpoint/2010/main" val="26731047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1ACB2441-A643-4873-8971-90325782CBB2}"/>
                                            </p:graphicEl>
                                          </p:spTgt>
                                        </p:tgtEl>
                                        <p:attrNameLst>
                                          <p:attrName>style.visibility</p:attrName>
                                        </p:attrNameLst>
                                      </p:cBhvr>
                                      <p:to>
                                        <p:strVal val="visible"/>
                                      </p:to>
                                    </p:set>
                                    <p:animEffect transition="in" filter="wipe(left)">
                                      <p:cBhvr>
                                        <p:cTn id="7" dur="500"/>
                                        <p:tgtEl>
                                          <p:spTgt spid="4">
                                            <p:graphicEl>
                                              <a:dgm id="{1ACB2441-A643-4873-8971-90325782CBB2}"/>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763E4281-F26E-48E8-BDDC-7DB18ADE48BB}"/>
                                            </p:graphicEl>
                                          </p:spTgt>
                                        </p:tgtEl>
                                        <p:attrNameLst>
                                          <p:attrName>style.visibility</p:attrName>
                                        </p:attrNameLst>
                                      </p:cBhvr>
                                      <p:to>
                                        <p:strVal val="visible"/>
                                      </p:to>
                                    </p:set>
                                    <p:animEffect transition="in" filter="wipe(left)">
                                      <p:cBhvr>
                                        <p:cTn id="10" dur="500"/>
                                        <p:tgtEl>
                                          <p:spTgt spid="4">
                                            <p:graphicEl>
                                              <a:dgm id="{763E4281-F26E-48E8-BDDC-7DB18ADE48BB}"/>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8BBF4F18-E193-4A11-A8A2-D4DAD10F0A9C}"/>
                                            </p:graphicEl>
                                          </p:spTgt>
                                        </p:tgtEl>
                                        <p:attrNameLst>
                                          <p:attrName>style.visibility</p:attrName>
                                        </p:attrNameLst>
                                      </p:cBhvr>
                                      <p:to>
                                        <p:strVal val="visible"/>
                                      </p:to>
                                    </p:set>
                                    <p:animEffect transition="in" filter="wipe(left)">
                                      <p:cBhvr>
                                        <p:cTn id="13" dur="500"/>
                                        <p:tgtEl>
                                          <p:spTgt spid="4">
                                            <p:graphicEl>
                                              <a:dgm id="{8BBF4F18-E193-4A11-A8A2-D4DAD10F0A9C}"/>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486B904E-1FCD-411C-B38F-9EB6E90C2B94}"/>
                                            </p:graphicEl>
                                          </p:spTgt>
                                        </p:tgtEl>
                                        <p:attrNameLst>
                                          <p:attrName>style.visibility</p:attrName>
                                        </p:attrNameLst>
                                      </p:cBhvr>
                                      <p:to>
                                        <p:strVal val="visible"/>
                                      </p:to>
                                    </p:set>
                                    <p:animEffect transition="in" filter="wipe(left)">
                                      <p:cBhvr>
                                        <p:cTn id="18" dur="500"/>
                                        <p:tgtEl>
                                          <p:spTgt spid="4">
                                            <p:graphicEl>
                                              <a:dgm id="{486B904E-1FCD-411C-B38F-9EB6E90C2B94}"/>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552A8E5A-0674-4C6D-B21C-B4CCC5A3FCF5}"/>
                                            </p:graphicEl>
                                          </p:spTgt>
                                        </p:tgtEl>
                                        <p:attrNameLst>
                                          <p:attrName>style.visibility</p:attrName>
                                        </p:attrNameLst>
                                      </p:cBhvr>
                                      <p:to>
                                        <p:strVal val="visible"/>
                                      </p:to>
                                    </p:set>
                                    <p:animEffect transition="in" filter="wipe(left)">
                                      <p:cBhvr>
                                        <p:cTn id="21" dur="500"/>
                                        <p:tgtEl>
                                          <p:spTgt spid="4">
                                            <p:graphicEl>
                                              <a:dgm id="{552A8E5A-0674-4C6D-B21C-B4CCC5A3FCF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graphicEl>
                                              <a:dgm id="{E3641505-029B-44AD-9C2A-F32A2F61DD42}"/>
                                            </p:graphicEl>
                                          </p:spTgt>
                                        </p:tgtEl>
                                        <p:attrNameLst>
                                          <p:attrName>style.visibility</p:attrName>
                                        </p:attrNameLst>
                                      </p:cBhvr>
                                      <p:to>
                                        <p:strVal val="visible"/>
                                      </p:to>
                                    </p:set>
                                    <p:animEffect transition="in" filter="wipe(left)">
                                      <p:cBhvr>
                                        <p:cTn id="26" dur="500"/>
                                        <p:tgtEl>
                                          <p:spTgt spid="4">
                                            <p:graphicEl>
                                              <a:dgm id="{E3641505-029B-44AD-9C2A-F32A2F61DD42}"/>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graphicEl>
                                              <a:dgm id="{7705ADFA-FA14-4E52-9D87-31A48B37C0C5}"/>
                                            </p:graphicEl>
                                          </p:spTgt>
                                        </p:tgtEl>
                                        <p:attrNameLst>
                                          <p:attrName>style.visibility</p:attrName>
                                        </p:attrNameLst>
                                      </p:cBhvr>
                                      <p:to>
                                        <p:strVal val="visible"/>
                                      </p:to>
                                    </p:set>
                                    <p:animEffect transition="in" filter="wipe(left)">
                                      <p:cBhvr>
                                        <p:cTn id="29" dur="500"/>
                                        <p:tgtEl>
                                          <p:spTgt spid="4">
                                            <p:graphicEl>
                                              <a:dgm id="{7705ADFA-FA14-4E52-9D87-31A48B37C0C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7F11F1D5-B7AE-4D98-97D2-8DFDC1F101BF}"/>
                                            </p:graphicEl>
                                          </p:spTgt>
                                        </p:tgtEl>
                                        <p:attrNameLst>
                                          <p:attrName>style.visibility</p:attrName>
                                        </p:attrNameLst>
                                      </p:cBhvr>
                                      <p:to>
                                        <p:strVal val="visible"/>
                                      </p:to>
                                    </p:set>
                                    <p:animEffect transition="in" filter="wipe(left)">
                                      <p:cBhvr>
                                        <p:cTn id="34" dur="500"/>
                                        <p:tgtEl>
                                          <p:spTgt spid="4">
                                            <p:graphicEl>
                                              <a:dgm id="{7F11F1D5-B7AE-4D98-97D2-8DFDC1F101BF}"/>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graphicEl>
                                              <a:dgm id="{482BD5A5-389D-4D86-BF2A-8ADE403D89AC}"/>
                                            </p:graphicEl>
                                          </p:spTgt>
                                        </p:tgtEl>
                                        <p:attrNameLst>
                                          <p:attrName>style.visibility</p:attrName>
                                        </p:attrNameLst>
                                      </p:cBhvr>
                                      <p:to>
                                        <p:strVal val="visible"/>
                                      </p:to>
                                    </p:set>
                                    <p:animEffect transition="in" filter="wipe(left)">
                                      <p:cBhvr>
                                        <p:cTn id="37" dur="500"/>
                                        <p:tgtEl>
                                          <p:spTgt spid="4">
                                            <p:graphicEl>
                                              <a:dgm id="{482BD5A5-389D-4D86-BF2A-8ADE403D89A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17D807E8-7AD3-4399-A66F-1FF991C75DF4}"/>
                                            </p:graphicEl>
                                          </p:spTgt>
                                        </p:tgtEl>
                                        <p:attrNameLst>
                                          <p:attrName>style.visibility</p:attrName>
                                        </p:attrNameLst>
                                      </p:cBhvr>
                                      <p:to>
                                        <p:strVal val="visible"/>
                                      </p:to>
                                    </p:set>
                                    <p:animEffect transition="in" filter="wipe(left)">
                                      <p:cBhvr>
                                        <p:cTn id="42" dur="500"/>
                                        <p:tgtEl>
                                          <p:spTgt spid="4">
                                            <p:graphicEl>
                                              <a:dgm id="{17D807E8-7AD3-4399-A66F-1FF991C75DF4}"/>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BDFF2743-D7D9-4F3A-80F9-71E18FFB9002}"/>
                                            </p:graphicEl>
                                          </p:spTgt>
                                        </p:tgtEl>
                                        <p:attrNameLst>
                                          <p:attrName>style.visibility</p:attrName>
                                        </p:attrNameLst>
                                      </p:cBhvr>
                                      <p:to>
                                        <p:strVal val="visible"/>
                                      </p:to>
                                    </p:set>
                                    <p:animEffect transition="in" filter="wipe(left)">
                                      <p:cBhvr>
                                        <p:cTn id="45" dur="500"/>
                                        <p:tgtEl>
                                          <p:spTgt spid="4">
                                            <p:graphicEl>
                                              <a:dgm id="{BDFF2743-D7D9-4F3A-80F9-71E18FFB9002}"/>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500"/>
                            </p:stCondLst>
                            <p:childTnLst>
                              <p:par>
                                <p:cTn id="52" presetID="31"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right)">
                                      <p:cBhvr>
                                        <p:cTn id="70" dur="10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8">
                                            <p:graphicEl>
                                              <a:dgm id="{7C61FB0A-03ED-417E-AEF0-A805E299C355}"/>
                                            </p:graphicEl>
                                          </p:spTgt>
                                        </p:tgtEl>
                                        <p:attrNameLst>
                                          <p:attrName>style.visibility</p:attrName>
                                        </p:attrNameLst>
                                      </p:cBhvr>
                                      <p:to>
                                        <p:strVal val="visible"/>
                                      </p:to>
                                    </p:set>
                                    <p:anim calcmode="lin" valueType="num">
                                      <p:cBhvr>
                                        <p:cTn id="75" dur="1000" fill="hold"/>
                                        <p:tgtEl>
                                          <p:spTgt spid="8">
                                            <p:graphicEl>
                                              <a:dgm id="{7C61FB0A-03ED-417E-AEF0-A805E299C355}"/>
                                            </p:graphicEl>
                                          </p:spTgt>
                                        </p:tgtEl>
                                        <p:attrNameLst>
                                          <p:attrName>ppt_w</p:attrName>
                                        </p:attrNameLst>
                                      </p:cBhvr>
                                      <p:tavLst>
                                        <p:tav tm="0">
                                          <p:val>
                                            <p:fltVal val="0"/>
                                          </p:val>
                                        </p:tav>
                                        <p:tav tm="100000">
                                          <p:val>
                                            <p:strVal val="#ppt_w"/>
                                          </p:val>
                                        </p:tav>
                                      </p:tavLst>
                                    </p:anim>
                                    <p:anim calcmode="lin" valueType="num">
                                      <p:cBhvr>
                                        <p:cTn id="76" dur="1000" fill="hold"/>
                                        <p:tgtEl>
                                          <p:spTgt spid="8">
                                            <p:graphicEl>
                                              <a:dgm id="{7C61FB0A-03ED-417E-AEF0-A805E299C355}"/>
                                            </p:graphicEl>
                                          </p:spTgt>
                                        </p:tgtEl>
                                        <p:attrNameLst>
                                          <p:attrName>ppt_h</p:attrName>
                                        </p:attrNameLst>
                                      </p:cBhvr>
                                      <p:tavLst>
                                        <p:tav tm="0">
                                          <p:val>
                                            <p:fltVal val="0"/>
                                          </p:val>
                                        </p:tav>
                                        <p:tav tm="100000">
                                          <p:val>
                                            <p:strVal val="#ppt_h"/>
                                          </p:val>
                                        </p:tav>
                                      </p:tavLst>
                                    </p:anim>
                                    <p:anim calcmode="lin" valueType="num">
                                      <p:cBhvr>
                                        <p:cTn id="77" dur="1000" fill="hold"/>
                                        <p:tgtEl>
                                          <p:spTgt spid="8">
                                            <p:graphicEl>
                                              <a:dgm id="{7C61FB0A-03ED-417E-AEF0-A805E299C355}"/>
                                            </p:graphicEl>
                                          </p:spTgt>
                                        </p:tgtEl>
                                        <p:attrNameLst>
                                          <p:attrName>style.rotation</p:attrName>
                                        </p:attrNameLst>
                                      </p:cBhvr>
                                      <p:tavLst>
                                        <p:tav tm="0">
                                          <p:val>
                                            <p:fltVal val="90"/>
                                          </p:val>
                                        </p:tav>
                                        <p:tav tm="100000">
                                          <p:val>
                                            <p:fltVal val="0"/>
                                          </p:val>
                                        </p:tav>
                                      </p:tavLst>
                                    </p:anim>
                                    <p:animEffect transition="in" filter="fade">
                                      <p:cBhvr>
                                        <p:cTn id="78" dur="1000"/>
                                        <p:tgtEl>
                                          <p:spTgt spid="8">
                                            <p:graphicEl>
                                              <a:dgm id="{7C61FB0A-03ED-417E-AEF0-A805E299C355}"/>
                                            </p:graphicEl>
                                          </p:spTgt>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8">
                                            <p:graphicEl>
                                              <a:dgm id="{42C1F755-1AC5-4CAF-905E-AC8C28753BF4}"/>
                                            </p:graphicEl>
                                          </p:spTgt>
                                        </p:tgtEl>
                                        <p:attrNameLst>
                                          <p:attrName>style.visibility</p:attrName>
                                        </p:attrNameLst>
                                      </p:cBhvr>
                                      <p:to>
                                        <p:strVal val="visible"/>
                                      </p:to>
                                    </p:set>
                                    <p:anim calcmode="lin" valueType="num">
                                      <p:cBhvr>
                                        <p:cTn id="81" dur="1000" fill="hold"/>
                                        <p:tgtEl>
                                          <p:spTgt spid="8">
                                            <p:graphicEl>
                                              <a:dgm id="{42C1F755-1AC5-4CAF-905E-AC8C28753BF4}"/>
                                            </p:graphicEl>
                                          </p:spTgt>
                                        </p:tgtEl>
                                        <p:attrNameLst>
                                          <p:attrName>ppt_w</p:attrName>
                                        </p:attrNameLst>
                                      </p:cBhvr>
                                      <p:tavLst>
                                        <p:tav tm="0">
                                          <p:val>
                                            <p:fltVal val="0"/>
                                          </p:val>
                                        </p:tav>
                                        <p:tav tm="100000">
                                          <p:val>
                                            <p:strVal val="#ppt_w"/>
                                          </p:val>
                                        </p:tav>
                                      </p:tavLst>
                                    </p:anim>
                                    <p:anim calcmode="lin" valueType="num">
                                      <p:cBhvr>
                                        <p:cTn id="82" dur="1000" fill="hold"/>
                                        <p:tgtEl>
                                          <p:spTgt spid="8">
                                            <p:graphicEl>
                                              <a:dgm id="{42C1F755-1AC5-4CAF-905E-AC8C28753BF4}"/>
                                            </p:graphicEl>
                                          </p:spTgt>
                                        </p:tgtEl>
                                        <p:attrNameLst>
                                          <p:attrName>ppt_h</p:attrName>
                                        </p:attrNameLst>
                                      </p:cBhvr>
                                      <p:tavLst>
                                        <p:tav tm="0">
                                          <p:val>
                                            <p:fltVal val="0"/>
                                          </p:val>
                                        </p:tav>
                                        <p:tav tm="100000">
                                          <p:val>
                                            <p:strVal val="#ppt_h"/>
                                          </p:val>
                                        </p:tav>
                                      </p:tavLst>
                                    </p:anim>
                                    <p:anim calcmode="lin" valueType="num">
                                      <p:cBhvr>
                                        <p:cTn id="83" dur="1000" fill="hold"/>
                                        <p:tgtEl>
                                          <p:spTgt spid="8">
                                            <p:graphicEl>
                                              <a:dgm id="{42C1F755-1AC5-4CAF-905E-AC8C28753BF4}"/>
                                            </p:graphicEl>
                                          </p:spTgt>
                                        </p:tgtEl>
                                        <p:attrNameLst>
                                          <p:attrName>style.rotation</p:attrName>
                                        </p:attrNameLst>
                                      </p:cBhvr>
                                      <p:tavLst>
                                        <p:tav tm="0">
                                          <p:val>
                                            <p:fltVal val="90"/>
                                          </p:val>
                                        </p:tav>
                                        <p:tav tm="100000">
                                          <p:val>
                                            <p:fltVal val="0"/>
                                          </p:val>
                                        </p:tav>
                                      </p:tavLst>
                                    </p:anim>
                                    <p:animEffect transition="in" filter="fade">
                                      <p:cBhvr>
                                        <p:cTn id="84" dur="1000"/>
                                        <p:tgtEl>
                                          <p:spTgt spid="8">
                                            <p:graphicEl>
                                              <a:dgm id="{42C1F755-1AC5-4CAF-905E-AC8C28753BF4}"/>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8">
                                            <p:graphicEl>
                                              <a:dgm id="{9C27631B-515F-41DC-9AB7-57A8862C7C6B}"/>
                                            </p:graphicEl>
                                          </p:spTgt>
                                        </p:tgtEl>
                                        <p:attrNameLst>
                                          <p:attrName>style.visibility</p:attrName>
                                        </p:attrNameLst>
                                      </p:cBhvr>
                                      <p:to>
                                        <p:strVal val="visible"/>
                                      </p:to>
                                    </p:set>
                                    <p:anim calcmode="lin" valueType="num">
                                      <p:cBhvr>
                                        <p:cTn id="87" dur="1000" fill="hold"/>
                                        <p:tgtEl>
                                          <p:spTgt spid="8">
                                            <p:graphicEl>
                                              <a:dgm id="{9C27631B-515F-41DC-9AB7-57A8862C7C6B}"/>
                                            </p:graphicEl>
                                          </p:spTgt>
                                        </p:tgtEl>
                                        <p:attrNameLst>
                                          <p:attrName>ppt_w</p:attrName>
                                        </p:attrNameLst>
                                      </p:cBhvr>
                                      <p:tavLst>
                                        <p:tav tm="0">
                                          <p:val>
                                            <p:fltVal val="0"/>
                                          </p:val>
                                        </p:tav>
                                        <p:tav tm="100000">
                                          <p:val>
                                            <p:strVal val="#ppt_w"/>
                                          </p:val>
                                        </p:tav>
                                      </p:tavLst>
                                    </p:anim>
                                    <p:anim calcmode="lin" valueType="num">
                                      <p:cBhvr>
                                        <p:cTn id="88" dur="1000" fill="hold"/>
                                        <p:tgtEl>
                                          <p:spTgt spid="8">
                                            <p:graphicEl>
                                              <a:dgm id="{9C27631B-515F-41DC-9AB7-57A8862C7C6B}"/>
                                            </p:graphicEl>
                                          </p:spTgt>
                                        </p:tgtEl>
                                        <p:attrNameLst>
                                          <p:attrName>ppt_h</p:attrName>
                                        </p:attrNameLst>
                                      </p:cBhvr>
                                      <p:tavLst>
                                        <p:tav tm="0">
                                          <p:val>
                                            <p:fltVal val="0"/>
                                          </p:val>
                                        </p:tav>
                                        <p:tav tm="100000">
                                          <p:val>
                                            <p:strVal val="#ppt_h"/>
                                          </p:val>
                                        </p:tav>
                                      </p:tavLst>
                                    </p:anim>
                                    <p:anim calcmode="lin" valueType="num">
                                      <p:cBhvr>
                                        <p:cTn id="89" dur="1000" fill="hold"/>
                                        <p:tgtEl>
                                          <p:spTgt spid="8">
                                            <p:graphicEl>
                                              <a:dgm id="{9C27631B-515F-41DC-9AB7-57A8862C7C6B}"/>
                                            </p:graphicEl>
                                          </p:spTgt>
                                        </p:tgtEl>
                                        <p:attrNameLst>
                                          <p:attrName>style.rotation</p:attrName>
                                        </p:attrNameLst>
                                      </p:cBhvr>
                                      <p:tavLst>
                                        <p:tav tm="0">
                                          <p:val>
                                            <p:fltVal val="90"/>
                                          </p:val>
                                        </p:tav>
                                        <p:tav tm="100000">
                                          <p:val>
                                            <p:fltVal val="0"/>
                                          </p:val>
                                        </p:tav>
                                      </p:tavLst>
                                    </p:anim>
                                    <p:animEffect transition="in" filter="fade">
                                      <p:cBhvr>
                                        <p:cTn id="90" dur="1000"/>
                                        <p:tgtEl>
                                          <p:spTgt spid="8">
                                            <p:graphicEl>
                                              <a:dgm id="{9C27631B-515F-41DC-9AB7-57A8862C7C6B}"/>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8">
                                            <p:graphicEl>
                                              <a:dgm id="{8BED3E30-E417-412D-9938-55E08F5BE82A}"/>
                                            </p:graphicEl>
                                          </p:spTgt>
                                        </p:tgtEl>
                                        <p:attrNameLst>
                                          <p:attrName>style.visibility</p:attrName>
                                        </p:attrNameLst>
                                      </p:cBhvr>
                                      <p:to>
                                        <p:strVal val="visible"/>
                                      </p:to>
                                    </p:set>
                                    <p:anim calcmode="lin" valueType="num">
                                      <p:cBhvr>
                                        <p:cTn id="95" dur="1000" fill="hold"/>
                                        <p:tgtEl>
                                          <p:spTgt spid="8">
                                            <p:graphicEl>
                                              <a:dgm id="{8BED3E30-E417-412D-9938-55E08F5BE82A}"/>
                                            </p:graphicEl>
                                          </p:spTgt>
                                        </p:tgtEl>
                                        <p:attrNameLst>
                                          <p:attrName>ppt_w</p:attrName>
                                        </p:attrNameLst>
                                      </p:cBhvr>
                                      <p:tavLst>
                                        <p:tav tm="0">
                                          <p:val>
                                            <p:fltVal val="0"/>
                                          </p:val>
                                        </p:tav>
                                        <p:tav tm="100000">
                                          <p:val>
                                            <p:strVal val="#ppt_w"/>
                                          </p:val>
                                        </p:tav>
                                      </p:tavLst>
                                    </p:anim>
                                    <p:anim calcmode="lin" valueType="num">
                                      <p:cBhvr>
                                        <p:cTn id="96" dur="1000" fill="hold"/>
                                        <p:tgtEl>
                                          <p:spTgt spid="8">
                                            <p:graphicEl>
                                              <a:dgm id="{8BED3E30-E417-412D-9938-55E08F5BE82A}"/>
                                            </p:graphicEl>
                                          </p:spTgt>
                                        </p:tgtEl>
                                        <p:attrNameLst>
                                          <p:attrName>ppt_h</p:attrName>
                                        </p:attrNameLst>
                                      </p:cBhvr>
                                      <p:tavLst>
                                        <p:tav tm="0">
                                          <p:val>
                                            <p:fltVal val="0"/>
                                          </p:val>
                                        </p:tav>
                                        <p:tav tm="100000">
                                          <p:val>
                                            <p:strVal val="#ppt_h"/>
                                          </p:val>
                                        </p:tav>
                                      </p:tavLst>
                                    </p:anim>
                                    <p:anim calcmode="lin" valueType="num">
                                      <p:cBhvr>
                                        <p:cTn id="97" dur="1000" fill="hold"/>
                                        <p:tgtEl>
                                          <p:spTgt spid="8">
                                            <p:graphicEl>
                                              <a:dgm id="{8BED3E30-E417-412D-9938-55E08F5BE82A}"/>
                                            </p:graphicEl>
                                          </p:spTgt>
                                        </p:tgtEl>
                                        <p:attrNameLst>
                                          <p:attrName>style.rotation</p:attrName>
                                        </p:attrNameLst>
                                      </p:cBhvr>
                                      <p:tavLst>
                                        <p:tav tm="0">
                                          <p:val>
                                            <p:fltVal val="90"/>
                                          </p:val>
                                        </p:tav>
                                        <p:tav tm="100000">
                                          <p:val>
                                            <p:fltVal val="0"/>
                                          </p:val>
                                        </p:tav>
                                      </p:tavLst>
                                    </p:anim>
                                    <p:animEffect transition="in" filter="fade">
                                      <p:cBhvr>
                                        <p:cTn id="98" dur="1000"/>
                                        <p:tgtEl>
                                          <p:spTgt spid="8">
                                            <p:graphicEl>
                                              <a:dgm id="{8BED3E30-E417-412D-9938-55E08F5BE82A}"/>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8">
                                            <p:graphicEl>
                                              <a:dgm id="{C35EE13B-2CF0-425B-83D3-09B40E75C1AF}"/>
                                            </p:graphicEl>
                                          </p:spTgt>
                                        </p:tgtEl>
                                        <p:attrNameLst>
                                          <p:attrName>style.visibility</p:attrName>
                                        </p:attrNameLst>
                                      </p:cBhvr>
                                      <p:to>
                                        <p:strVal val="visible"/>
                                      </p:to>
                                    </p:set>
                                    <p:anim calcmode="lin" valueType="num">
                                      <p:cBhvr>
                                        <p:cTn id="101" dur="1000" fill="hold"/>
                                        <p:tgtEl>
                                          <p:spTgt spid="8">
                                            <p:graphicEl>
                                              <a:dgm id="{C35EE13B-2CF0-425B-83D3-09B40E75C1AF}"/>
                                            </p:graphicEl>
                                          </p:spTgt>
                                        </p:tgtEl>
                                        <p:attrNameLst>
                                          <p:attrName>ppt_w</p:attrName>
                                        </p:attrNameLst>
                                      </p:cBhvr>
                                      <p:tavLst>
                                        <p:tav tm="0">
                                          <p:val>
                                            <p:fltVal val="0"/>
                                          </p:val>
                                        </p:tav>
                                        <p:tav tm="100000">
                                          <p:val>
                                            <p:strVal val="#ppt_w"/>
                                          </p:val>
                                        </p:tav>
                                      </p:tavLst>
                                    </p:anim>
                                    <p:anim calcmode="lin" valueType="num">
                                      <p:cBhvr>
                                        <p:cTn id="102" dur="1000" fill="hold"/>
                                        <p:tgtEl>
                                          <p:spTgt spid="8">
                                            <p:graphicEl>
                                              <a:dgm id="{C35EE13B-2CF0-425B-83D3-09B40E75C1AF}"/>
                                            </p:graphicEl>
                                          </p:spTgt>
                                        </p:tgtEl>
                                        <p:attrNameLst>
                                          <p:attrName>ppt_h</p:attrName>
                                        </p:attrNameLst>
                                      </p:cBhvr>
                                      <p:tavLst>
                                        <p:tav tm="0">
                                          <p:val>
                                            <p:fltVal val="0"/>
                                          </p:val>
                                        </p:tav>
                                        <p:tav tm="100000">
                                          <p:val>
                                            <p:strVal val="#ppt_h"/>
                                          </p:val>
                                        </p:tav>
                                      </p:tavLst>
                                    </p:anim>
                                    <p:anim calcmode="lin" valueType="num">
                                      <p:cBhvr>
                                        <p:cTn id="103" dur="1000" fill="hold"/>
                                        <p:tgtEl>
                                          <p:spTgt spid="8">
                                            <p:graphicEl>
                                              <a:dgm id="{C35EE13B-2CF0-425B-83D3-09B40E75C1AF}"/>
                                            </p:graphicEl>
                                          </p:spTgt>
                                        </p:tgtEl>
                                        <p:attrNameLst>
                                          <p:attrName>style.rotation</p:attrName>
                                        </p:attrNameLst>
                                      </p:cBhvr>
                                      <p:tavLst>
                                        <p:tav tm="0">
                                          <p:val>
                                            <p:fltVal val="90"/>
                                          </p:val>
                                        </p:tav>
                                        <p:tav tm="100000">
                                          <p:val>
                                            <p:fltVal val="0"/>
                                          </p:val>
                                        </p:tav>
                                      </p:tavLst>
                                    </p:anim>
                                    <p:animEffect transition="in" filter="fade">
                                      <p:cBhvr>
                                        <p:cTn id="104" dur="1000"/>
                                        <p:tgtEl>
                                          <p:spTgt spid="8">
                                            <p:graphicEl>
                                              <a:dgm id="{C35EE13B-2CF0-425B-83D3-09B40E75C1AF}"/>
                                            </p:graphicEl>
                                          </p:spTgt>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8">
                                            <p:graphicEl>
                                              <a:dgm id="{6B6C5EF0-A56C-4CCA-BF06-BA28692160A3}"/>
                                            </p:graphicEl>
                                          </p:spTgt>
                                        </p:tgtEl>
                                        <p:attrNameLst>
                                          <p:attrName>style.visibility</p:attrName>
                                        </p:attrNameLst>
                                      </p:cBhvr>
                                      <p:to>
                                        <p:strVal val="visible"/>
                                      </p:to>
                                    </p:set>
                                    <p:anim calcmode="lin" valueType="num">
                                      <p:cBhvr>
                                        <p:cTn id="107" dur="1000" fill="hold"/>
                                        <p:tgtEl>
                                          <p:spTgt spid="8">
                                            <p:graphicEl>
                                              <a:dgm id="{6B6C5EF0-A56C-4CCA-BF06-BA28692160A3}"/>
                                            </p:graphicEl>
                                          </p:spTgt>
                                        </p:tgtEl>
                                        <p:attrNameLst>
                                          <p:attrName>ppt_w</p:attrName>
                                        </p:attrNameLst>
                                      </p:cBhvr>
                                      <p:tavLst>
                                        <p:tav tm="0">
                                          <p:val>
                                            <p:fltVal val="0"/>
                                          </p:val>
                                        </p:tav>
                                        <p:tav tm="100000">
                                          <p:val>
                                            <p:strVal val="#ppt_w"/>
                                          </p:val>
                                        </p:tav>
                                      </p:tavLst>
                                    </p:anim>
                                    <p:anim calcmode="lin" valueType="num">
                                      <p:cBhvr>
                                        <p:cTn id="108" dur="1000" fill="hold"/>
                                        <p:tgtEl>
                                          <p:spTgt spid="8">
                                            <p:graphicEl>
                                              <a:dgm id="{6B6C5EF0-A56C-4CCA-BF06-BA28692160A3}"/>
                                            </p:graphicEl>
                                          </p:spTgt>
                                        </p:tgtEl>
                                        <p:attrNameLst>
                                          <p:attrName>ppt_h</p:attrName>
                                        </p:attrNameLst>
                                      </p:cBhvr>
                                      <p:tavLst>
                                        <p:tav tm="0">
                                          <p:val>
                                            <p:fltVal val="0"/>
                                          </p:val>
                                        </p:tav>
                                        <p:tav tm="100000">
                                          <p:val>
                                            <p:strVal val="#ppt_h"/>
                                          </p:val>
                                        </p:tav>
                                      </p:tavLst>
                                    </p:anim>
                                    <p:anim calcmode="lin" valueType="num">
                                      <p:cBhvr>
                                        <p:cTn id="109" dur="1000" fill="hold"/>
                                        <p:tgtEl>
                                          <p:spTgt spid="8">
                                            <p:graphicEl>
                                              <a:dgm id="{6B6C5EF0-A56C-4CCA-BF06-BA28692160A3}"/>
                                            </p:graphicEl>
                                          </p:spTgt>
                                        </p:tgtEl>
                                        <p:attrNameLst>
                                          <p:attrName>style.rotation</p:attrName>
                                        </p:attrNameLst>
                                      </p:cBhvr>
                                      <p:tavLst>
                                        <p:tav tm="0">
                                          <p:val>
                                            <p:fltVal val="90"/>
                                          </p:val>
                                        </p:tav>
                                        <p:tav tm="100000">
                                          <p:val>
                                            <p:fltVal val="0"/>
                                          </p:val>
                                        </p:tav>
                                      </p:tavLst>
                                    </p:anim>
                                    <p:animEffect transition="in" filter="fade">
                                      <p:cBhvr>
                                        <p:cTn id="110" dur="1000"/>
                                        <p:tgtEl>
                                          <p:spTgt spid="8">
                                            <p:graphicEl>
                                              <a:dgm id="{6B6C5EF0-A56C-4CCA-BF06-BA28692160A3}"/>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8">
                                            <p:graphicEl>
                                              <a:dgm id="{70549835-123A-432C-BDDC-D0055CCA4F51}"/>
                                            </p:graphicEl>
                                          </p:spTgt>
                                        </p:tgtEl>
                                        <p:attrNameLst>
                                          <p:attrName>style.visibility</p:attrName>
                                        </p:attrNameLst>
                                      </p:cBhvr>
                                      <p:to>
                                        <p:strVal val="visible"/>
                                      </p:to>
                                    </p:set>
                                    <p:anim calcmode="lin" valueType="num">
                                      <p:cBhvr>
                                        <p:cTn id="115" dur="1000" fill="hold"/>
                                        <p:tgtEl>
                                          <p:spTgt spid="8">
                                            <p:graphicEl>
                                              <a:dgm id="{70549835-123A-432C-BDDC-D0055CCA4F51}"/>
                                            </p:graphicEl>
                                          </p:spTgt>
                                        </p:tgtEl>
                                        <p:attrNameLst>
                                          <p:attrName>ppt_w</p:attrName>
                                        </p:attrNameLst>
                                      </p:cBhvr>
                                      <p:tavLst>
                                        <p:tav tm="0">
                                          <p:val>
                                            <p:fltVal val="0"/>
                                          </p:val>
                                        </p:tav>
                                        <p:tav tm="100000">
                                          <p:val>
                                            <p:strVal val="#ppt_w"/>
                                          </p:val>
                                        </p:tav>
                                      </p:tavLst>
                                    </p:anim>
                                    <p:anim calcmode="lin" valueType="num">
                                      <p:cBhvr>
                                        <p:cTn id="116" dur="1000" fill="hold"/>
                                        <p:tgtEl>
                                          <p:spTgt spid="8">
                                            <p:graphicEl>
                                              <a:dgm id="{70549835-123A-432C-BDDC-D0055CCA4F51}"/>
                                            </p:graphicEl>
                                          </p:spTgt>
                                        </p:tgtEl>
                                        <p:attrNameLst>
                                          <p:attrName>ppt_h</p:attrName>
                                        </p:attrNameLst>
                                      </p:cBhvr>
                                      <p:tavLst>
                                        <p:tav tm="0">
                                          <p:val>
                                            <p:fltVal val="0"/>
                                          </p:val>
                                        </p:tav>
                                        <p:tav tm="100000">
                                          <p:val>
                                            <p:strVal val="#ppt_h"/>
                                          </p:val>
                                        </p:tav>
                                      </p:tavLst>
                                    </p:anim>
                                    <p:anim calcmode="lin" valueType="num">
                                      <p:cBhvr>
                                        <p:cTn id="117" dur="1000" fill="hold"/>
                                        <p:tgtEl>
                                          <p:spTgt spid="8">
                                            <p:graphicEl>
                                              <a:dgm id="{70549835-123A-432C-BDDC-D0055CCA4F51}"/>
                                            </p:graphicEl>
                                          </p:spTgt>
                                        </p:tgtEl>
                                        <p:attrNameLst>
                                          <p:attrName>style.rotation</p:attrName>
                                        </p:attrNameLst>
                                      </p:cBhvr>
                                      <p:tavLst>
                                        <p:tav tm="0">
                                          <p:val>
                                            <p:fltVal val="90"/>
                                          </p:val>
                                        </p:tav>
                                        <p:tav tm="100000">
                                          <p:val>
                                            <p:fltVal val="0"/>
                                          </p:val>
                                        </p:tav>
                                      </p:tavLst>
                                    </p:anim>
                                    <p:animEffect transition="in" filter="fade">
                                      <p:cBhvr>
                                        <p:cTn id="118" dur="1000"/>
                                        <p:tgtEl>
                                          <p:spTgt spid="8">
                                            <p:graphicEl>
                                              <a:dgm id="{70549835-123A-432C-BDDC-D0055CCA4F51}"/>
                                            </p:graphicEl>
                                          </p:spTgt>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8">
                                            <p:graphicEl>
                                              <a:dgm id="{AA0415C8-AB08-4AF5-8AF2-8CB3F56C1A81}"/>
                                            </p:graphicEl>
                                          </p:spTgt>
                                        </p:tgtEl>
                                        <p:attrNameLst>
                                          <p:attrName>style.visibility</p:attrName>
                                        </p:attrNameLst>
                                      </p:cBhvr>
                                      <p:to>
                                        <p:strVal val="visible"/>
                                      </p:to>
                                    </p:set>
                                    <p:anim calcmode="lin" valueType="num">
                                      <p:cBhvr>
                                        <p:cTn id="121" dur="1000" fill="hold"/>
                                        <p:tgtEl>
                                          <p:spTgt spid="8">
                                            <p:graphicEl>
                                              <a:dgm id="{AA0415C8-AB08-4AF5-8AF2-8CB3F56C1A81}"/>
                                            </p:graphicEl>
                                          </p:spTgt>
                                        </p:tgtEl>
                                        <p:attrNameLst>
                                          <p:attrName>ppt_w</p:attrName>
                                        </p:attrNameLst>
                                      </p:cBhvr>
                                      <p:tavLst>
                                        <p:tav tm="0">
                                          <p:val>
                                            <p:fltVal val="0"/>
                                          </p:val>
                                        </p:tav>
                                        <p:tav tm="100000">
                                          <p:val>
                                            <p:strVal val="#ppt_w"/>
                                          </p:val>
                                        </p:tav>
                                      </p:tavLst>
                                    </p:anim>
                                    <p:anim calcmode="lin" valueType="num">
                                      <p:cBhvr>
                                        <p:cTn id="122" dur="1000" fill="hold"/>
                                        <p:tgtEl>
                                          <p:spTgt spid="8">
                                            <p:graphicEl>
                                              <a:dgm id="{AA0415C8-AB08-4AF5-8AF2-8CB3F56C1A81}"/>
                                            </p:graphicEl>
                                          </p:spTgt>
                                        </p:tgtEl>
                                        <p:attrNameLst>
                                          <p:attrName>ppt_h</p:attrName>
                                        </p:attrNameLst>
                                      </p:cBhvr>
                                      <p:tavLst>
                                        <p:tav tm="0">
                                          <p:val>
                                            <p:fltVal val="0"/>
                                          </p:val>
                                        </p:tav>
                                        <p:tav tm="100000">
                                          <p:val>
                                            <p:strVal val="#ppt_h"/>
                                          </p:val>
                                        </p:tav>
                                      </p:tavLst>
                                    </p:anim>
                                    <p:anim calcmode="lin" valueType="num">
                                      <p:cBhvr>
                                        <p:cTn id="123" dur="1000" fill="hold"/>
                                        <p:tgtEl>
                                          <p:spTgt spid="8">
                                            <p:graphicEl>
                                              <a:dgm id="{AA0415C8-AB08-4AF5-8AF2-8CB3F56C1A81}"/>
                                            </p:graphicEl>
                                          </p:spTgt>
                                        </p:tgtEl>
                                        <p:attrNameLst>
                                          <p:attrName>style.rotation</p:attrName>
                                        </p:attrNameLst>
                                      </p:cBhvr>
                                      <p:tavLst>
                                        <p:tav tm="0">
                                          <p:val>
                                            <p:fltVal val="90"/>
                                          </p:val>
                                        </p:tav>
                                        <p:tav tm="100000">
                                          <p:val>
                                            <p:fltVal val="0"/>
                                          </p:val>
                                        </p:tav>
                                      </p:tavLst>
                                    </p:anim>
                                    <p:animEffect transition="in" filter="fade">
                                      <p:cBhvr>
                                        <p:cTn id="124" dur="1000"/>
                                        <p:tgtEl>
                                          <p:spTgt spid="8">
                                            <p:graphicEl>
                                              <a:dgm id="{AA0415C8-AB08-4AF5-8AF2-8CB3F56C1A81}"/>
                                            </p:graphicEl>
                                          </p:spTgt>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8">
                                            <p:graphicEl>
                                              <a:dgm id="{E42D457C-458C-486F-A494-715225FDF7BA}"/>
                                            </p:graphicEl>
                                          </p:spTgt>
                                        </p:tgtEl>
                                        <p:attrNameLst>
                                          <p:attrName>style.visibility</p:attrName>
                                        </p:attrNameLst>
                                      </p:cBhvr>
                                      <p:to>
                                        <p:strVal val="visible"/>
                                      </p:to>
                                    </p:set>
                                    <p:anim calcmode="lin" valueType="num">
                                      <p:cBhvr>
                                        <p:cTn id="127" dur="1000" fill="hold"/>
                                        <p:tgtEl>
                                          <p:spTgt spid="8">
                                            <p:graphicEl>
                                              <a:dgm id="{E42D457C-458C-486F-A494-715225FDF7BA}"/>
                                            </p:graphicEl>
                                          </p:spTgt>
                                        </p:tgtEl>
                                        <p:attrNameLst>
                                          <p:attrName>ppt_w</p:attrName>
                                        </p:attrNameLst>
                                      </p:cBhvr>
                                      <p:tavLst>
                                        <p:tav tm="0">
                                          <p:val>
                                            <p:fltVal val="0"/>
                                          </p:val>
                                        </p:tav>
                                        <p:tav tm="100000">
                                          <p:val>
                                            <p:strVal val="#ppt_w"/>
                                          </p:val>
                                        </p:tav>
                                      </p:tavLst>
                                    </p:anim>
                                    <p:anim calcmode="lin" valueType="num">
                                      <p:cBhvr>
                                        <p:cTn id="128" dur="1000" fill="hold"/>
                                        <p:tgtEl>
                                          <p:spTgt spid="8">
                                            <p:graphicEl>
                                              <a:dgm id="{E42D457C-458C-486F-A494-715225FDF7BA}"/>
                                            </p:graphicEl>
                                          </p:spTgt>
                                        </p:tgtEl>
                                        <p:attrNameLst>
                                          <p:attrName>ppt_h</p:attrName>
                                        </p:attrNameLst>
                                      </p:cBhvr>
                                      <p:tavLst>
                                        <p:tav tm="0">
                                          <p:val>
                                            <p:fltVal val="0"/>
                                          </p:val>
                                        </p:tav>
                                        <p:tav tm="100000">
                                          <p:val>
                                            <p:strVal val="#ppt_h"/>
                                          </p:val>
                                        </p:tav>
                                      </p:tavLst>
                                    </p:anim>
                                    <p:anim calcmode="lin" valueType="num">
                                      <p:cBhvr>
                                        <p:cTn id="129" dur="1000" fill="hold"/>
                                        <p:tgtEl>
                                          <p:spTgt spid="8">
                                            <p:graphicEl>
                                              <a:dgm id="{E42D457C-458C-486F-A494-715225FDF7BA}"/>
                                            </p:graphicEl>
                                          </p:spTgt>
                                        </p:tgtEl>
                                        <p:attrNameLst>
                                          <p:attrName>style.rotation</p:attrName>
                                        </p:attrNameLst>
                                      </p:cBhvr>
                                      <p:tavLst>
                                        <p:tav tm="0">
                                          <p:val>
                                            <p:fltVal val="90"/>
                                          </p:val>
                                        </p:tav>
                                        <p:tav tm="100000">
                                          <p:val>
                                            <p:fltVal val="0"/>
                                          </p:val>
                                        </p:tav>
                                      </p:tavLst>
                                    </p:anim>
                                    <p:animEffect transition="in" filter="fade">
                                      <p:cBhvr>
                                        <p:cTn id="130" dur="1000"/>
                                        <p:tgtEl>
                                          <p:spTgt spid="8">
                                            <p:graphicEl>
                                              <a:dgm id="{E42D457C-458C-486F-A494-715225FDF7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8" grpId="0" uiExpand="1">
        <p:bldSub>
          <a:bldDgm bld="one"/>
        </p:bldSub>
      </p:bldGraphic>
      <p:bldP spid="6" grpId="0" animBg="1"/>
      <p:bldGraphic spid="4" grpId="0" uiExpand="1">
        <p:bldSub>
          <a:bldDgm bld="one"/>
        </p:bldSub>
      </p:bldGraphic>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44831" y="0"/>
            <a:ext cx="7499169" cy="461665"/>
          </a:xfrm>
          <a:prstGeom prst="rect">
            <a:avLst/>
          </a:prstGeom>
          <a:noFill/>
        </p:spPr>
        <p:txBody>
          <a:bodyPr wrap="none" rtlCol="0">
            <a:spAutoFit/>
          </a:bodyPr>
          <a:lstStyle/>
          <a:p>
            <a:r>
              <a:rPr lang="fr-FR" sz="24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Place du socle dans les programmes…</a:t>
            </a:r>
            <a:endParaRPr lang="fr-FR" sz="240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sp>
        <p:nvSpPr>
          <p:cNvPr id="2" name="Rectangle 1"/>
          <p:cNvSpPr/>
          <p:nvPr/>
        </p:nvSpPr>
        <p:spPr>
          <a:xfrm>
            <a:off x="359468" y="480229"/>
            <a:ext cx="8425061" cy="2585323"/>
          </a:xfrm>
          <a:prstGeom prst="rect">
            <a:avLst/>
          </a:prstGeom>
          <a:solidFill>
            <a:schemeClr val="accent6">
              <a:lumMod val="60000"/>
              <a:lumOff val="40000"/>
            </a:schemeClr>
          </a:solidFill>
          <a:ln>
            <a:solidFill>
              <a:schemeClr val="tx1"/>
            </a:solidFill>
          </a:ln>
        </p:spPr>
        <p:txBody>
          <a:bodyPr wrap="square">
            <a:spAutoFit/>
          </a:bodyPr>
          <a:lstStyle/>
          <a:p>
            <a:pPr marL="285750" indent="-285750">
              <a:buFont typeface="Wingdings" pitchFamily="2" charset="2"/>
              <a:buChar char="§"/>
            </a:pPr>
            <a:r>
              <a:rPr lang="fr-FR" b="1" dirty="0">
                <a:latin typeface="Tw Cen MT" pitchFamily="34" charset="0"/>
              </a:rPr>
              <a:t>Les programmes de la scolarité obligatoire précisent pour chacun des cycles </a:t>
            </a:r>
            <a:r>
              <a:rPr lang="fr-FR" b="1" dirty="0" smtClean="0">
                <a:latin typeface="Tw Cen MT" pitchFamily="34" charset="0"/>
              </a:rPr>
              <a:t>:</a:t>
            </a:r>
            <a:endParaRPr lang="fr-FR" b="1" dirty="0">
              <a:latin typeface="Tw Cen MT" pitchFamily="34" charset="0"/>
            </a:endParaRPr>
          </a:p>
          <a:p>
            <a:r>
              <a:rPr lang="fr-FR" b="1" dirty="0" smtClean="0">
                <a:latin typeface="Tw Cen MT" pitchFamily="34" charset="0"/>
              </a:rPr>
              <a:t>- les </a:t>
            </a:r>
            <a:r>
              <a:rPr lang="fr-FR" b="1" dirty="0">
                <a:latin typeface="Tw Cen MT" pitchFamily="34" charset="0"/>
              </a:rPr>
              <a:t>spécificités du </a:t>
            </a:r>
            <a:r>
              <a:rPr lang="fr-FR" b="1" dirty="0" smtClean="0">
                <a:latin typeface="Tw Cen MT" pitchFamily="34" charset="0"/>
              </a:rPr>
              <a:t>cycle,</a:t>
            </a:r>
            <a:r>
              <a:rPr lang="fr-FR" b="1" dirty="0">
                <a:latin typeface="Tw Cen MT" pitchFamily="34" charset="0"/>
              </a:rPr>
              <a:t> </a:t>
            </a:r>
          </a:p>
          <a:p>
            <a:r>
              <a:rPr lang="fr-FR" b="1" dirty="0" smtClean="0">
                <a:latin typeface="Tw Cen MT" pitchFamily="34" charset="0"/>
              </a:rPr>
              <a:t>- les </a:t>
            </a:r>
            <a:r>
              <a:rPr lang="fr-FR" b="1" dirty="0">
                <a:latin typeface="Tw Cen MT" pitchFamily="34" charset="0"/>
              </a:rPr>
              <a:t>contributions des enseignements au socle </a:t>
            </a:r>
            <a:r>
              <a:rPr lang="fr-FR" b="1" dirty="0" smtClean="0">
                <a:latin typeface="Tw Cen MT" pitchFamily="34" charset="0"/>
              </a:rPr>
              <a:t>commun</a:t>
            </a:r>
            <a:r>
              <a:rPr lang="fr-FR" b="1" dirty="0">
                <a:latin typeface="Tw Cen MT" pitchFamily="34" charset="0"/>
              </a:rPr>
              <a:t>,</a:t>
            </a:r>
          </a:p>
          <a:p>
            <a:r>
              <a:rPr lang="fr-FR" b="1" dirty="0" smtClean="0">
                <a:latin typeface="Tw Cen MT" pitchFamily="34" charset="0"/>
              </a:rPr>
              <a:t>- les </a:t>
            </a:r>
            <a:r>
              <a:rPr lang="fr-FR" b="1" dirty="0">
                <a:latin typeface="Tw Cen MT" pitchFamily="34" charset="0"/>
              </a:rPr>
              <a:t>attendus de fin de cycle dans chaque enseignement</a:t>
            </a:r>
            <a:r>
              <a:rPr lang="fr-FR" b="1" dirty="0" smtClean="0">
                <a:latin typeface="Tw Cen MT" pitchFamily="34" charset="0"/>
              </a:rPr>
              <a:t>.</a:t>
            </a:r>
          </a:p>
          <a:p>
            <a:endParaRPr lang="fr-FR" b="1" dirty="0">
              <a:latin typeface="Tw Cen MT" pitchFamily="34" charset="0"/>
            </a:endParaRPr>
          </a:p>
          <a:p>
            <a:pPr marL="285750" indent="-285750" algn="just">
              <a:buFont typeface="Wingdings" pitchFamily="2" charset="2"/>
              <a:buChar char="§"/>
            </a:pPr>
            <a:r>
              <a:rPr lang="fr-FR" b="1" dirty="0">
                <a:latin typeface="Tw Cen MT" pitchFamily="34" charset="0"/>
              </a:rPr>
              <a:t>Les enseignants doivent en organiser la progression et les modalités de mise en œuvre. Le socle est le cadre auquel ils se réfèrent pour confirmer que les enseignements se situent dans la </a:t>
            </a:r>
            <a:r>
              <a:rPr lang="fr-FR" b="1" u="sng" dirty="0">
                <a:latin typeface="Tw Cen MT" pitchFamily="34" charset="0"/>
              </a:rPr>
              <a:t>perspective de l'acquisition d'une culture scolaire commune.</a:t>
            </a:r>
          </a:p>
        </p:txBody>
      </p:sp>
      <p:pic>
        <p:nvPicPr>
          <p:cNvPr id="11" name="Image 10"/>
          <p:cNvPicPr>
            <a:picLocks noChangeAspect="1"/>
          </p:cNvPicPr>
          <p:nvPr/>
        </p:nvPicPr>
        <p:blipFill rotWithShape="1">
          <a:blip r:embed="rId2">
            <a:extLst>
              <a:ext uri="{28A0092B-C50C-407E-A947-70E740481C1C}">
                <a14:useLocalDpi xmlns:a14="http://schemas.microsoft.com/office/drawing/2010/main" val="0"/>
              </a:ext>
            </a:extLst>
          </a:blip>
          <a:srcRect l="28554" t="11821" r="44940" b="18783"/>
          <a:stretch/>
        </p:blipFill>
        <p:spPr>
          <a:xfrm>
            <a:off x="4720883" y="822463"/>
            <a:ext cx="4252071" cy="5840773"/>
          </a:xfrm>
          <a:prstGeom prst="rect">
            <a:avLst/>
          </a:prstGeom>
          <a:ln>
            <a:solidFill>
              <a:schemeClr val="tx1"/>
            </a:solidFill>
          </a:ln>
        </p:spPr>
      </p:pic>
      <p:sp>
        <p:nvSpPr>
          <p:cNvPr id="12" name="ZoneTexte 11"/>
          <p:cNvSpPr txBox="1"/>
          <p:nvPr/>
        </p:nvSpPr>
        <p:spPr>
          <a:xfrm>
            <a:off x="359467" y="3429000"/>
            <a:ext cx="4361415" cy="738664"/>
          </a:xfrm>
          <a:prstGeom prst="homePlate">
            <a:avLst/>
          </a:prstGeom>
          <a:solidFill>
            <a:schemeClr val="accent2">
              <a:lumMod val="50000"/>
              <a:alpha val="68000"/>
            </a:schemeClr>
          </a:solidFill>
          <a:ln>
            <a:solidFill>
              <a:schemeClr val="tx1"/>
            </a:solidFill>
          </a:ln>
        </p:spPr>
        <p:txBody>
          <a:bodyPr wrap="square" lIns="36000" rIns="36000" rtlCol="0">
            <a:spAutoFit/>
          </a:bodyPr>
          <a:lstStyle/>
          <a:p>
            <a:r>
              <a:rPr lang="fr-FR" sz="1400" b="1" dirty="0" smtClean="0">
                <a:solidFill>
                  <a:schemeClr val="bg1"/>
                </a:solidFill>
                <a:latin typeface="Tw Cen MT" pitchFamily="34" charset="0"/>
              </a:rPr>
              <a:t>- Extrait du programme d’histoire géographie de 6</a:t>
            </a:r>
            <a:r>
              <a:rPr lang="fr-FR" sz="1400" b="1" baseline="30000" dirty="0" smtClean="0">
                <a:solidFill>
                  <a:schemeClr val="bg1"/>
                </a:solidFill>
                <a:latin typeface="Tw Cen MT" pitchFamily="34" charset="0"/>
              </a:rPr>
              <a:t>ème</a:t>
            </a:r>
          </a:p>
          <a:p>
            <a:r>
              <a:rPr lang="fr-FR" sz="1400" b="1" dirty="0" smtClean="0">
                <a:solidFill>
                  <a:schemeClr val="bg1"/>
                </a:solidFill>
                <a:latin typeface="Tw Cen MT" pitchFamily="34" charset="0"/>
              </a:rPr>
              <a:t>- Extrait des apports des enseignements au domaine 2</a:t>
            </a:r>
          </a:p>
          <a:p>
            <a:r>
              <a:rPr lang="fr-FR" sz="1400" b="1" dirty="0" smtClean="0">
                <a:solidFill>
                  <a:schemeClr val="bg1"/>
                </a:solidFill>
                <a:latin typeface="Tw Cen MT" pitchFamily="34" charset="0"/>
              </a:rPr>
              <a:t>- Tableau des compétences disciplinaires en 6</a:t>
            </a:r>
            <a:r>
              <a:rPr lang="fr-FR" sz="1400" b="1" baseline="30000" dirty="0" smtClean="0">
                <a:solidFill>
                  <a:schemeClr val="bg1"/>
                </a:solidFill>
                <a:latin typeface="Tw Cen MT" pitchFamily="34" charset="0"/>
              </a:rPr>
              <a:t>ème</a:t>
            </a:r>
            <a:endParaRPr lang="fr-FR" sz="1400" b="1" baseline="30000" dirty="0">
              <a:solidFill>
                <a:schemeClr val="bg1"/>
              </a:solidFill>
              <a:latin typeface="Tw Cen MT" pitchFamily="34" charset="0"/>
            </a:endParaRP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14337" t="16105" r="30482" b="17497"/>
          <a:stretch/>
        </p:blipFill>
        <p:spPr>
          <a:xfrm>
            <a:off x="4720883" y="1357936"/>
            <a:ext cx="4252071" cy="3756075"/>
          </a:xfrm>
          <a:prstGeom prst="rect">
            <a:avLst/>
          </a:prstGeom>
          <a:ln>
            <a:solidFill>
              <a:schemeClr val="tx1"/>
            </a:solidFill>
          </a:ln>
        </p:spPr>
      </p:pic>
      <p:sp>
        <p:nvSpPr>
          <p:cNvPr id="14" name="Forme libre 13"/>
          <p:cNvSpPr/>
          <p:nvPr/>
        </p:nvSpPr>
        <p:spPr>
          <a:xfrm>
            <a:off x="4712677" y="2240782"/>
            <a:ext cx="4260501" cy="582805"/>
          </a:xfrm>
          <a:custGeom>
            <a:avLst/>
            <a:gdLst>
              <a:gd name="connsiteX0" fmla="*/ 1401745 w 4260501"/>
              <a:gd name="connsiteY0" fmla="*/ 0 h 582805"/>
              <a:gd name="connsiteX1" fmla="*/ 1401745 w 4260501"/>
              <a:gd name="connsiteY1" fmla="*/ 140677 h 582805"/>
              <a:gd name="connsiteX2" fmla="*/ 0 w 4260501"/>
              <a:gd name="connsiteY2" fmla="*/ 140677 h 582805"/>
              <a:gd name="connsiteX3" fmla="*/ 0 w 4260501"/>
              <a:gd name="connsiteY3" fmla="*/ 582805 h 582805"/>
              <a:gd name="connsiteX4" fmla="*/ 1019908 w 4260501"/>
              <a:gd name="connsiteY4" fmla="*/ 582805 h 582805"/>
              <a:gd name="connsiteX5" fmla="*/ 1019908 w 4260501"/>
              <a:gd name="connsiteY5" fmla="*/ 447152 h 582805"/>
              <a:gd name="connsiteX6" fmla="*/ 4255477 w 4260501"/>
              <a:gd name="connsiteY6" fmla="*/ 447152 h 582805"/>
              <a:gd name="connsiteX7" fmla="*/ 4255477 w 4260501"/>
              <a:gd name="connsiteY7" fmla="*/ 20097 h 582805"/>
              <a:gd name="connsiteX8" fmla="*/ 4260501 w 4260501"/>
              <a:gd name="connsiteY8" fmla="*/ 5025 h 582805"/>
              <a:gd name="connsiteX9" fmla="*/ 1401745 w 4260501"/>
              <a:gd name="connsiteY9" fmla="*/ 0 h 58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501" h="582805">
                <a:moveTo>
                  <a:pt x="1401745" y="0"/>
                </a:moveTo>
                <a:lnTo>
                  <a:pt x="1401745" y="140677"/>
                </a:lnTo>
                <a:lnTo>
                  <a:pt x="0" y="140677"/>
                </a:lnTo>
                <a:lnTo>
                  <a:pt x="0" y="582805"/>
                </a:lnTo>
                <a:lnTo>
                  <a:pt x="1019908" y="582805"/>
                </a:lnTo>
                <a:lnTo>
                  <a:pt x="1019908" y="447152"/>
                </a:lnTo>
                <a:lnTo>
                  <a:pt x="4255477" y="447152"/>
                </a:lnTo>
                <a:lnTo>
                  <a:pt x="4255477" y="20097"/>
                </a:lnTo>
                <a:lnTo>
                  <a:pt x="4260501" y="5025"/>
                </a:lnTo>
                <a:lnTo>
                  <a:pt x="1401745" y="0"/>
                </a:lnTo>
                <a:close/>
              </a:path>
            </a:pathLst>
          </a:custGeom>
          <a:solidFill>
            <a:schemeClr val="accent6">
              <a:lumMod val="75000"/>
              <a:alpha val="44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5612829" y="481885"/>
            <a:ext cx="3370025" cy="6376115"/>
            <a:chOff x="780722" y="422910"/>
            <a:chExt cx="1648824" cy="3257190"/>
          </a:xfrm>
        </p:grpSpPr>
        <p:pic>
          <p:nvPicPr>
            <p:cNvPr id="16" name="Image 15"/>
            <p:cNvPicPr>
              <a:picLocks noChangeAspect="1"/>
            </p:cNvPicPr>
            <p:nvPr/>
          </p:nvPicPr>
          <p:blipFill rotWithShape="1">
            <a:blip r:embed="rId4">
              <a:extLst>
                <a:ext uri="{28A0092B-C50C-407E-A947-70E740481C1C}">
                  <a14:useLocalDpi xmlns:a14="http://schemas.microsoft.com/office/drawing/2010/main" val="0"/>
                </a:ext>
              </a:extLst>
            </a:blip>
            <a:srcRect l="32666" t="15972" r="49301" b="36347"/>
            <a:stretch/>
          </p:blipFill>
          <p:spPr>
            <a:xfrm>
              <a:off x="780723" y="422910"/>
              <a:ext cx="1648823" cy="2452492"/>
            </a:xfrm>
            <a:prstGeom prst="rect">
              <a:avLst/>
            </a:prstGeom>
            <a:ln>
              <a:solidFill>
                <a:schemeClr val="tx1"/>
              </a:solidFill>
            </a:ln>
          </p:spPr>
        </p:pic>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l="32680" t="75695" r="49288" b="8749"/>
            <a:stretch/>
          </p:blipFill>
          <p:spPr>
            <a:xfrm>
              <a:off x="780722" y="2880000"/>
              <a:ext cx="1648823" cy="800100"/>
            </a:xfrm>
            <a:prstGeom prst="rect">
              <a:avLst/>
            </a:prstGeom>
            <a:ln>
              <a:solidFill>
                <a:schemeClr val="tx1"/>
              </a:solidFill>
            </a:ln>
          </p:spPr>
        </p:pic>
      </p:grpSp>
    </p:spTree>
    <p:extLst>
      <p:ext uri="{BB962C8B-B14F-4D97-AF65-F5344CB8AC3E}">
        <p14:creationId xmlns:p14="http://schemas.microsoft.com/office/powerpoint/2010/main" val="11697381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bg/>
                                          </p:spTgt>
                                        </p:tgtEl>
                                        <p:attrNameLst>
                                          <p:attrName>style.visibility</p:attrName>
                                        </p:attrNameLst>
                                      </p:cBhvr>
                                      <p:to>
                                        <p:strVal val="visible"/>
                                      </p:to>
                                    </p:set>
                                    <p:animEffect transition="in" filter="wipe(left)">
                                      <p:cBhvr>
                                        <p:cTn id="18" dur="500"/>
                                        <p:tgtEl>
                                          <p:spTgt spid="12">
                                            <p:bg/>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wipe(left)">
                                      <p:cBhvr>
                                        <p:cTn id="40" dur="500"/>
                                        <p:tgtEl>
                                          <p:spTgt spid="12">
                                            <p:txEl>
                                              <p:pRg st="1" end="1"/>
                                            </p:txEl>
                                          </p:spTgt>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wipe(left)">
                                      <p:cBhvr>
                                        <p:cTn id="64" dur="500"/>
                                        <p:tgtEl>
                                          <p:spTgt spid="2">
                                            <p:txEl>
                                              <p:pRg st="3" end="3"/>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wipe(left)">
                                      <p:cBhvr>
                                        <p:cTn id="67" dur="500"/>
                                        <p:tgtEl>
                                          <p:spTgt spid="12">
                                            <p:txEl>
                                              <p:pRg st="2" end="2"/>
                                            </p:txEl>
                                          </p:spTgt>
                                        </p:tgtEl>
                                      </p:cBhvr>
                                    </p:animEffect>
                                  </p:childTnLst>
                                </p:cTn>
                              </p:par>
                            </p:childTnLst>
                          </p:cTn>
                        </p:par>
                        <p:par>
                          <p:cTn id="68" fill="hold">
                            <p:stCondLst>
                              <p:cond delay="500"/>
                            </p:stCondLst>
                            <p:childTnLst>
                              <p:par>
                                <p:cTn id="69" presetID="53" presetClass="entr" presetSubtype="16"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2">
                                            <p:txEl>
                                              <p:pRg st="0" end="0"/>
                                            </p:txEl>
                                          </p:spTgt>
                                        </p:tgtEl>
                                      </p:cBhvr>
                                    </p:animEffect>
                                    <p:set>
                                      <p:cBhvr>
                                        <p:cTn id="81" dur="1" fill="hold">
                                          <p:stCondLst>
                                            <p:cond delay="499"/>
                                          </p:stCondLst>
                                        </p:cTn>
                                        <p:tgtEl>
                                          <p:spTgt spid="12">
                                            <p:txEl>
                                              <p:pRg st="0" end="0"/>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2">
                                            <p:txEl>
                                              <p:pRg st="1" end="1"/>
                                            </p:txEl>
                                          </p:spTgt>
                                        </p:tgtEl>
                                      </p:cBhvr>
                                    </p:animEffect>
                                    <p:set>
                                      <p:cBhvr>
                                        <p:cTn id="84" dur="1" fill="hold">
                                          <p:stCondLst>
                                            <p:cond delay="499"/>
                                          </p:stCondLst>
                                        </p:cTn>
                                        <p:tgtEl>
                                          <p:spTgt spid="12">
                                            <p:txEl>
                                              <p:pRg st="1" end="1"/>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2">
                                            <p:txEl>
                                              <p:pRg st="2" end="2"/>
                                            </p:txEl>
                                          </p:spTgt>
                                        </p:tgtEl>
                                      </p:cBhvr>
                                    </p:animEffect>
                                    <p:set>
                                      <p:cBhvr>
                                        <p:cTn id="87" dur="1" fill="hold">
                                          <p:stCondLst>
                                            <p:cond delay="499"/>
                                          </p:stCondLst>
                                        </p:cTn>
                                        <p:tgtEl>
                                          <p:spTgt spid="12">
                                            <p:txEl>
                                              <p:pRg st="2" end="2"/>
                                            </p:tx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2">
                                            <p:bg/>
                                          </p:spTgt>
                                        </p:tgtEl>
                                      </p:cBhvr>
                                    </p:animEffect>
                                    <p:set>
                                      <p:cBhvr>
                                        <p:cTn id="90" dur="1" fill="hold">
                                          <p:stCondLst>
                                            <p:cond delay="499"/>
                                          </p:stCondLst>
                                        </p:cTn>
                                        <p:tgtEl>
                                          <p:spTgt spid="12">
                                            <p:bg/>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12" grpId="0" uiExpand="1" build="p" animBg="1"/>
      <p:bldP spid="12" grpId="1" build="allAtOnce"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65735" y="4034919"/>
            <a:ext cx="4572000" cy="233910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fr-FR" sz="14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Le DNB (voir présentation point 7)</a:t>
            </a:r>
          </a:p>
          <a:p>
            <a:pPr marL="171450" indent="-171450" algn="just">
              <a:buFont typeface="Wingdings" pitchFamily="2" charset="2"/>
              <a:buChar char="§"/>
            </a:pPr>
            <a:r>
              <a:rPr lang="fr-FR" sz="1200" b="1" i="1" dirty="0" smtClean="0">
                <a:latin typeface="Tw Cen MT" pitchFamily="34" charset="0"/>
              </a:rPr>
              <a:t>Un brevet des collèges rénové</a:t>
            </a:r>
          </a:p>
          <a:p>
            <a:pPr marL="171450" indent="-171450" algn="just">
              <a:buFont typeface="Wingdings" pitchFamily="2" charset="2"/>
              <a:buChar char="§"/>
            </a:pPr>
            <a:r>
              <a:rPr lang="fr-FR" sz="1200" b="1" i="1" dirty="0" smtClean="0">
                <a:latin typeface="Tw Cen MT" pitchFamily="34" charset="0"/>
              </a:rPr>
              <a:t>Le contrôle continu portera désormais sur le socle commun et non plus sur les disciplines.</a:t>
            </a:r>
          </a:p>
          <a:p>
            <a:pPr marL="171450" indent="-171450" algn="just">
              <a:buFont typeface="Wingdings" pitchFamily="2" charset="2"/>
              <a:buChar char="§"/>
            </a:pPr>
            <a:r>
              <a:rPr lang="fr-FR" sz="1200" b="1" i="1" dirty="0">
                <a:latin typeface="Tw Cen MT" pitchFamily="34" charset="0"/>
              </a:rPr>
              <a:t>C'est lors du dernier conseil de classe de troisième que sera faite la synthèse de ces résultats de la cinquième à la troisième (La maîtrise de chaque point du socle évalué pourra alors être considérée "insuffisante" </a:t>
            </a:r>
            <a:r>
              <a:rPr lang="fr-FR" sz="1200" b="1" i="1" dirty="0" smtClean="0">
                <a:latin typeface="Tw Cen MT" pitchFamily="34" charset="0"/>
              </a:rPr>
              <a:t>-10 points-, </a:t>
            </a:r>
            <a:r>
              <a:rPr lang="fr-FR" sz="1200" b="1" i="1" dirty="0">
                <a:latin typeface="Tw Cen MT" pitchFamily="34" charset="0"/>
              </a:rPr>
              <a:t>"fragile" </a:t>
            </a:r>
            <a:r>
              <a:rPr lang="fr-FR" sz="1200" b="1" i="1" dirty="0" smtClean="0">
                <a:latin typeface="Tw Cen MT" pitchFamily="34" charset="0"/>
              </a:rPr>
              <a:t>-25 points-, </a:t>
            </a:r>
            <a:r>
              <a:rPr lang="fr-FR" sz="1200" b="1" i="1" dirty="0">
                <a:latin typeface="Tw Cen MT" pitchFamily="34" charset="0"/>
              </a:rPr>
              <a:t>"satisfaisante" </a:t>
            </a:r>
            <a:r>
              <a:rPr lang="fr-FR" sz="1200" b="1" i="1" dirty="0" smtClean="0">
                <a:latin typeface="Tw Cen MT" pitchFamily="34" charset="0"/>
              </a:rPr>
              <a:t>-40 points-  </a:t>
            </a:r>
            <a:r>
              <a:rPr lang="fr-FR" sz="1200" b="1" i="1" dirty="0">
                <a:latin typeface="Tw Cen MT" pitchFamily="34" charset="0"/>
              </a:rPr>
              <a:t>ou "très bonne" </a:t>
            </a:r>
            <a:r>
              <a:rPr lang="fr-FR" sz="1200" b="1" i="1" dirty="0" smtClean="0">
                <a:latin typeface="Tw Cen MT" pitchFamily="34" charset="0"/>
              </a:rPr>
              <a:t>-50 points).</a:t>
            </a:r>
          </a:p>
          <a:p>
            <a:pPr marL="171450" indent="-171450" algn="just">
              <a:buFont typeface="Wingdings" pitchFamily="2" charset="2"/>
              <a:buChar char="§"/>
            </a:pPr>
            <a:r>
              <a:rPr lang="fr-FR" sz="1200" b="1" i="1" dirty="0">
                <a:latin typeface="Tw Cen MT" pitchFamily="34" charset="0"/>
              </a:rPr>
              <a:t>les candidats plancheront sur deux épreuves écrites, l'une autour des sciences, l'autre autour du français et des sciences </a:t>
            </a:r>
            <a:r>
              <a:rPr lang="fr-FR" sz="1200" b="1" i="1" dirty="0" smtClean="0">
                <a:latin typeface="Tw Cen MT" pitchFamily="34" charset="0"/>
              </a:rPr>
              <a:t>sociales (dont l’histoire géographie et l’EMC)</a:t>
            </a:r>
          </a:p>
        </p:txBody>
      </p:sp>
      <p:sp>
        <p:nvSpPr>
          <p:cNvPr id="3" name="Rectangle 2"/>
          <p:cNvSpPr/>
          <p:nvPr/>
        </p:nvSpPr>
        <p:spPr>
          <a:xfrm>
            <a:off x="2465735" y="3850253"/>
            <a:ext cx="4572000" cy="270843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fr-FR" sz="14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L’évaluation</a:t>
            </a:r>
          </a:p>
          <a:p>
            <a:pPr marL="171450" indent="-171450" algn="just">
              <a:buFont typeface="Wingdings" pitchFamily="2" charset="2"/>
              <a:buChar char="§"/>
            </a:pPr>
            <a:r>
              <a:rPr lang="fr-FR" sz="1200" b="1" i="1" dirty="0" smtClean="0">
                <a:latin typeface="Tw Cen MT" pitchFamily="34" charset="0"/>
              </a:rPr>
              <a:t>L’évaluation est faite en </a:t>
            </a:r>
            <a:r>
              <a:rPr lang="fr-FR" sz="1200" b="1" i="1" dirty="0">
                <a:latin typeface="Tw Cen MT" pitchFamily="34" charset="0"/>
              </a:rPr>
              <a:t>référence aux programmes </a:t>
            </a:r>
            <a:r>
              <a:rPr lang="fr-FR" sz="1200" b="1" i="1" dirty="0" smtClean="0">
                <a:latin typeface="Tw Cen MT" pitchFamily="34" charset="0"/>
              </a:rPr>
              <a:t>d'enseignement</a:t>
            </a:r>
          </a:p>
          <a:p>
            <a:pPr marL="171450" indent="-171450" algn="just">
              <a:buFont typeface="Wingdings" pitchFamily="2" charset="2"/>
              <a:buChar char="§"/>
            </a:pPr>
            <a:r>
              <a:rPr lang="fr-FR" sz="1200" b="1" i="1" dirty="0" smtClean="0">
                <a:latin typeface="Tw Cen MT" pitchFamily="34" charset="0"/>
              </a:rPr>
              <a:t>L’évaluation </a:t>
            </a:r>
            <a:r>
              <a:rPr lang="fr-FR" sz="1200" b="1" i="1" dirty="0">
                <a:latin typeface="Tw Cen MT" pitchFamily="34" charset="0"/>
              </a:rPr>
              <a:t>porte sur les huit composantes du socle commun </a:t>
            </a:r>
            <a:r>
              <a:rPr lang="fr-FR" sz="1200" b="1" i="1" dirty="0" smtClean="0">
                <a:latin typeface="Tw Cen MT" pitchFamily="34" charset="0"/>
              </a:rPr>
              <a:t>(4 </a:t>
            </a:r>
            <a:r>
              <a:rPr lang="fr-FR" sz="1200" b="1" i="1" dirty="0">
                <a:latin typeface="Tw Cen MT" pitchFamily="34" charset="0"/>
              </a:rPr>
              <a:t>composantes du domaine 1 </a:t>
            </a:r>
            <a:r>
              <a:rPr lang="fr-FR" sz="1200" b="1" i="1" dirty="0" smtClean="0">
                <a:latin typeface="Tw Cen MT" pitchFamily="34" charset="0"/>
              </a:rPr>
              <a:t>+ 4 autres </a:t>
            </a:r>
            <a:r>
              <a:rPr lang="fr-FR" sz="1200" b="1" i="1" dirty="0">
                <a:latin typeface="Tw Cen MT" pitchFamily="34" charset="0"/>
              </a:rPr>
              <a:t>domaines de </a:t>
            </a:r>
            <a:r>
              <a:rPr lang="fr-FR" sz="1200" b="1" i="1" dirty="0" smtClean="0">
                <a:latin typeface="Tw Cen MT" pitchFamily="34" charset="0"/>
              </a:rPr>
              <a:t>formation)</a:t>
            </a:r>
          </a:p>
          <a:p>
            <a:pPr marL="171450" indent="-171450" algn="just">
              <a:buFont typeface="Wingdings" pitchFamily="2" charset="2"/>
              <a:buChar char="§"/>
            </a:pPr>
            <a:r>
              <a:rPr lang="fr-FR" sz="1200" b="1" i="1" dirty="0" smtClean="0">
                <a:latin typeface="Tw Cen MT" pitchFamily="34" charset="0"/>
              </a:rPr>
              <a:t>Une évaluation en fin des cycles d’enseignement 2,3 et 4</a:t>
            </a:r>
          </a:p>
          <a:p>
            <a:pPr marL="171450" indent="-171450" algn="just">
              <a:buFont typeface="Wingdings" pitchFamily="2" charset="2"/>
              <a:buChar char="§"/>
            </a:pPr>
            <a:r>
              <a:rPr lang="fr-FR" sz="1200" b="1" i="1" dirty="0" smtClean="0">
                <a:latin typeface="Tw Cen MT" pitchFamily="34" charset="0"/>
              </a:rPr>
              <a:t>Une échelle de </a:t>
            </a:r>
            <a:r>
              <a:rPr lang="fr-FR" sz="1200" b="1" i="1" dirty="0">
                <a:latin typeface="Tw Cen MT" pitchFamily="34" charset="0"/>
              </a:rPr>
              <a:t>quatre </a:t>
            </a:r>
            <a:r>
              <a:rPr lang="fr-FR" sz="1200" b="1" i="1" dirty="0" smtClean="0">
                <a:latin typeface="Tw Cen MT" pitchFamily="34" charset="0"/>
              </a:rPr>
              <a:t>niveaux : </a:t>
            </a:r>
          </a:p>
          <a:p>
            <a:pPr marL="354013" algn="just"/>
            <a:r>
              <a:rPr lang="fr-FR" sz="1200" b="1" i="1" dirty="0" smtClean="0">
                <a:latin typeface="Tw Cen MT" pitchFamily="34" charset="0"/>
              </a:rPr>
              <a:t>- </a:t>
            </a:r>
            <a:r>
              <a:rPr lang="fr-FR" sz="1200" b="1" i="1" u="sng" dirty="0" smtClean="0">
                <a:solidFill>
                  <a:schemeClr val="accent2">
                    <a:lumMod val="50000"/>
                  </a:schemeClr>
                </a:solidFill>
                <a:latin typeface="Tw Cen MT" pitchFamily="34" charset="0"/>
              </a:rPr>
              <a:t>le </a:t>
            </a:r>
            <a:r>
              <a:rPr lang="fr-FR" sz="1200" b="1" i="1" u="sng" dirty="0">
                <a:solidFill>
                  <a:schemeClr val="accent2">
                    <a:lumMod val="50000"/>
                  </a:schemeClr>
                </a:solidFill>
                <a:latin typeface="Tw Cen MT" pitchFamily="34" charset="0"/>
              </a:rPr>
              <a:t>niveau 1 </a:t>
            </a:r>
            <a:r>
              <a:rPr lang="fr-FR" sz="1200" b="1" i="1" u="sng" dirty="0" smtClean="0">
                <a:solidFill>
                  <a:schemeClr val="accent2">
                    <a:lumMod val="50000"/>
                  </a:schemeClr>
                </a:solidFill>
                <a:latin typeface="Tw Cen MT" pitchFamily="34" charset="0"/>
              </a:rPr>
              <a:t>(«</a:t>
            </a:r>
            <a:r>
              <a:rPr lang="fr-FR" sz="1200" b="1" i="1" u="sng" dirty="0">
                <a:solidFill>
                  <a:schemeClr val="accent2">
                    <a:lumMod val="50000"/>
                  </a:schemeClr>
                </a:solidFill>
                <a:latin typeface="Tw Cen MT" pitchFamily="34" charset="0"/>
              </a:rPr>
              <a:t> maîtrise insuffisante »)</a:t>
            </a:r>
            <a:r>
              <a:rPr lang="fr-FR" sz="1200" b="1" i="1" dirty="0">
                <a:solidFill>
                  <a:schemeClr val="accent2">
                    <a:lumMod val="50000"/>
                  </a:schemeClr>
                </a:solidFill>
                <a:latin typeface="Tw Cen MT" pitchFamily="34" charset="0"/>
              </a:rPr>
              <a:t> </a:t>
            </a:r>
            <a:r>
              <a:rPr lang="fr-FR" sz="1200" b="1" i="1" dirty="0" smtClean="0">
                <a:latin typeface="Tw Cen MT" pitchFamily="34" charset="0"/>
              </a:rPr>
              <a:t>: compétences </a:t>
            </a:r>
            <a:r>
              <a:rPr lang="fr-FR" sz="1200" b="1" i="1" dirty="0">
                <a:latin typeface="Tw Cen MT" pitchFamily="34" charset="0"/>
              </a:rPr>
              <a:t>non acquises au regard du cycle considéré ;</a:t>
            </a:r>
          </a:p>
          <a:p>
            <a:pPr marL="354013" algn="just"/>
            <a:r>
              <a:rPr lang="fr-FR" sz="1200" b="1" i="1" dirty="0" smtClean="0">
                <a:solidFill>
                  <a:schemeClr val="accent2">
                    <a:lumMod val="50000"/>
                  </a:schemeClr>
                </a:solidFill>
                <a:latin typeface="Tw Cen MT" pitchFamily="34" charset="0"/>
              </a:rPr>
              <a:t>- le </a:t>
            </a:r>
            <a:r>
              <a:rPr lang="fr-FR" sz="1200" b="1" i="1" dirty="0">
                <a:solidFill>
                  <a:schemeClr val="accent2">
                    <a:lumMod val="50000"/>
                  </a:schemeClr>
                </a:solidFill>
                <a:latin typeface="Tw Cen MT" pitchFamily="34" charset="0"/>
              </a:rPr>
              <a:t>niveau 2 (« maîtrise fragile »)</a:t>
            </a:r>
            <a:r>
              <a:rPr lang="fr-FR" sz="1200" b="1" i="1" dirty="0">
                <a:latin typeface="Tw Cen MT" pitchFamily="34" charset="0"/>
              </a:rPr>
              <a:t> </a:t>
            </a:r>
            <a:r>
              <a:rPr lang="fr-FR" sz="1200" b="1" i="1" dirty="0" smtClean="0">
                <a:latin typeface="Tw Cen MT" pitchFamily="34" charset="0"/>
              </a:rPr>
              <a:t>: savoirs </a:t>
            </a:r>
            <a:r>
              <a:rPr lang="fr-FR" sz="1200" b="1" i="1" dirty="0">
                <a:latin typeface="Tw Cen MT" pitchFamily="34" charset="0"/>
              </a:rPr>
              <a:t>ou </a:t>
            </a:r>
            <a:r>
              <a:rPr lang="fr-FR" sz="1200" b="1" i="1" dirty="0" smtClean="0">
                <a:latin typeface="Tw Cen MT" pitchFamily="34" charset="0"/>
              </a:rPr>
              <a:t>compétences à étayer</a:t>
            </a:r>
            <a:endParaRPr lang="fr-FR" sz="1200" b="1" i="1" dirty="0">
              <a:latin typeface="Tw Cen MT" pitchFamily="34" charset="0"/>
            </a:endParaRPr>
          </a:p>
          <a:p>
            <a:pPr marL="354013" algn="just"/>
            <a:r>
              <a:rPr lang="fr-FR" sz="1200" b="1" i="1" u="sng" dirty="0" smtClean="0">
                <a:solidFill>
                  <a:schemeClr val="accent2">
                    <a:lumMod val="50000"/>
                  </a:schemeClr>
                </a:solidFill>
                <a:latin typeface="Tw Cen MT" pitchFamily="34" charset="0"/>
              </a:rPr>
              <a:t>- le</a:t>
            </a:r>
            <a:r>
              <a:rPr lang="fr-FR" sz="1200" b="1" i="1" u="sng" dirty="0">
                <a:solidFill>
                  <a:schemeClr val="accent2">
                    <a:lumMod val="50000"/>
                  </a:schemeClr>
                </a:solidFill>
                <a:latin typeface="Tw Cen MT" pitchFamily="34" charset="0"/>
              </a:rPr>
              <a:t> niveau 3 (« maîtrise satisfaisante »)</a:t>
            </a:r>
            <a:r>
              <a:rPr lang="fr-FR" sz="1200" b="1" i="1" dirty="0">
                <a:latin typeface="Tw Cen MT" pitchFamily="34" charset="0"/>
              </a:rPr>
              <a:t> </a:t>
            </a:r>
            <a:r>
              <a:rPr lang="fr-FR" sz="1200" b="1" i="1" dirty="0" smtClean="0">
                <a:latin typeface="Tw Cen MT" pitchFamily="34" charset="0"/>
              </a:rPr>
              <a:t>: niveau </a:t>
            </a:r>
            <a:r>
              <a:rPr lang="fr-FR" sz="1200" b="1" i="1" dirty="0">
                <a:latin typeface="Tw Cen MT" pitchFamily="34" charset="0"/>
              </a:rPr>
              <a:t>attendu en fin de </a:t>
            </a:r>
            <a:r>
              <a:rPr lang="fr-FR" sz="1200" b="1" i="1" dirty="0" smtClean="0">
                <a:latin typeface="Tw Cen MT" pitchFamily="34" charset="0"/>
              </a:rPr>
              <a:t>cycle</a:t>
            </a:r>
            <a:r>
              <a:rPr lang="fr-FR" sz="1200" b="1" i="1" dirty="0">
                <a:latin typeface="Tw Cen MT" pitchFamily="34" charset="0"/>
              </a:rPr>
              <a:t> </a:t>
            </a:r>
            <a:r>
              <a:rPr lang="fr-FR" sz="1200" b="1" i="1" dirty="0" smtClean="0">
                <a:latin typeface="Tw Cen MT" pitchFamily="34" charset="0"/>
              </a:rPr>
              <a:t>(permet </a:t>
            </a:r>
            <a:r>
              <a:rPr lang="fr-FR" sz="1200" b="1" i="1" dirty="0">
                <a:latin typeface="Tw Cen MT" pitchFamily="34" charset="0"/>
              </a:rPr>
              <a:t>de valider à la fin du cycle 4 l'acquisition du socle </a:t>
            </a:r>
            <a:r>
              <a:rPr lang="fr-FR" sz="1200" b="1" i="1" dirty="0" smtClean="0">
                <a:latin typeface="Tw Cen MT" pitchFamily="34" charset="0"/>
              </a:rPr>
              <a:t>commun)</a:t>
            </a:r>
            <a:endParaRPr lang="fr-FR" sz="1200" b="1" i="1" dirty="0">
              <a:latin typeface="Tw Cen MT" pitchFamily="34" charset="0"/>
            </a:endParaRPr>
          </a:p>
          <a:p>
            <a:pPr marL="354013" algn="just"/>
            <a:r>
              <a:rPr lang="fr-FR" sz="1200" b="1" i="1" u="sng" dirty="0" smtClean="0">
                <a:solidFill>
                  <a:schemeClr val="accent2">
                    <a:lumMod val="50000"/>
                  </a:schemeClr>
                </a:solidFill>
                <a:latin typeface="Tw Cen MT" pitchFamily="34" charset="0"/>
              </a:rPr>
              <a:t>- le </a:t>
            </a:r>
            <a:r>
              <a:rPr lang="fr-FR" sz="1200" b="1" i="1" u="sng" dirty="0">
                <a:solidFill>
                  <a:schemeClr val="accent2">
                    <a:lumMod val="50000"/>
                  </a:schemeClr>
                </a:solidFill>
                <a:latin typeface="Tw Cen MT" pitchFamily="34" charset="0"/>
              </a:rPr>
              <a:t>niveau 4 (« très bonne maîtrise »)</a:t>
            </a:r>
            <a:r>
              <a:rPr lang="fr-FR" sz="1200" b="1" i="1" dirty="0">
                <a:latin typeface="Tw Cen MT" pitchFamily="34" charset="0"/>
              </a:rPr>
              <a:t> </a:t>
            </a:r>
            <a:r>
              <a:rPr lang="fr-FR" sz="1200" b="1" i="1" dirty="0" smtClean="0">
                <a:latin typeface="Tw Cen MT" pitchFamily="34" charset="0"/>
              </a:rPr>
              <a:t>: maîtrise  </a:t>
            </a:r>
            <a:r>
              <a:rPr lang="fr-FR" sz="1200" b="1" i="1" dirty="0">
                <a:latin typeface="Tw Cen MT" pitchFamily="34" charset="0"/>
              </a:rPr>
              <a:t>affirmée de la compétence, </a:t>
            </a:r>
            <a:r>
              <a:rPr lang="fr-FR" sz="1200" b="1" i="1" dirty="0" smtClean="0">
                <a:latin typeface="Tw Cen MT" pitchFamily="34" charset="0"/>
              </a:rPr>
              <a:t>allant au-delà </a:t>
            </a:r>
            <a:r>
              <a:rPr lang="fr-FR" sz="1200" b="1" i="1" dirty="0">
                <a:latin typeface="Tw Cen MT" pitchFamily="34" charset="0"/>
              </a:rPr>
              <a:t>des attentes pour le cycle</a:t>
            </a:r>
            <a:r>
              <a:rPr lang="fr-FR" sz="1200" b="1" i="1" dirty="0" smtClean="0">
                <a:latin typeface="Tw Cen MT" pitchFamily="34" charset="0"/>
              </a:rPr>
              <a:t>.</a:t>
            </a:r>
            <a:endParaRPr lang="fr-FR" sz="1200" b="1" i="1" dirty="0">
              <a:latin typeface="Tw Cen MT" pitchFamily="34" charset="0"/>
            </a:endParaRPr>
          </a:p>
        </p:txBody>
      </p:sp>
      <p:sp>
        <p:nvSpPr>
          <p:cNvPr id="5" name="ZoneTexte 4"/>
          <p:cNvSpPr txBox="1"/>
          <p:nvPr/>
        </p:nvSpPr>
        <p:spPr>
          <a:xfrm>
            <a:off x="598797" y="-16235"/>
            <a:ext cx="7946406" cy="461665"/>
          </a:xfrm>
          <a:prstGeom prst="rect">
            <a:avLst/>
          </a:prstGeom>
          <a:noFill/>
        </p:spPr>
        <p:txBody>
          <a:bodyPr wrap="none" rtlCol="0">
            <a:spAutoFit/>
          </a:bodyPr>
          <a:lstStyle/>
          <a:p>
            <a:r>
              <a:rPr lang="fr-FR" sz="24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Modalités De contrôle des acquisitions</a:t>
            </a:r>
            <a:endParaRPr lang="fr-FR" sz="240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graphicFrame>
        <p:nvGraphicFramePr>
          <p:cNvPr id="8" name="Diagramme 7"/>
          <p:cNvGraphicFramePr/>
          <p:nvPr>
            <p:extLst>
              <p:ext uri="{D42A27DB-BD31-4B8C-83A1-F6EECF244321}">
                <p14:modId xmlns:p14="http://schemas.microsoft.com/office/powerpoint/2010/main" val="1810236583"/>
              </p:ext>
            </p:extLst>
          </p:nvPr>
        </p:nvGraphicFramePr>
        <p:xfrm>
          <a:off x="2044482" y="480229"/>
          <a:ext cx="5234771" cy="3221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465735" y="4127252"/>
            <a:ext cx="4572000" cy="2154436"/>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fr-FR" sz="1400" b="1" u="sng" cap="small" dirty="0" smtClean="0">
                <a:solidFill>
                  <a:schemeClr val="accent2">
                    <a:lumMod val="50000"/>
                  </a:schemeClr>
                </a:solidFill>
                <a:effectLst>
                  <a:outerShdw blurRad="38100" dist="38100" dir="2700000" algn="tl">
                    <a:srgbClr val="000000">
                      <a:alpha val="43137"/>
                    </a:srgbClr>
                  </a:outerShdw>
                </a:effectLst>
                <a:latin typeface="Tw Cen MT" pitchFamily="34" charset="0"/>
              </a:rPr>
              <a:t>Le livret scolaire</a:t>
            </a:r>
          </a:p>
          <a:p>
            <a:pPr marL="171450" indent="-171450" algn="just">
              <a:buFont typeface="Wingdings" pitchFamily="2" charset="2"/>
              <a:buChar char="§"/>
            </a:pPr>
            <a:r>
              <a:rPr lang="fr-FR" sz="1200" b="1" i="1" dirty="0" smtClean="0">
                <a:latin typeface="Tw Cen MT" pitchFamily="34" charset="0"/>
              </a:rPr>
              <a:t>Un livret </a:t>
            </a:r>
            <a:r>
              <a:rPr lang="fr-FR" sz="1200" b="1" i="1" dirty="0">
                <a:latin typeface="Tw Cen MT" pitchFamily="34" charset="0"/>
              </a:rPr>
              <a:t>scolaire unique du CP à la </a:t>
            </a:r>
            <a:r>
              <a:rPr lang="fr-FR" sz="1200" b="1" i="1" dirty="0" smtClean="0">
                <a:latin typeface="Tw Cen MT" pitchFamily="34" charset="0"/>
              </a:rPr>
              <a:t>troisième </a:t>
            </a:r>
          </a:p>
          <a:p>
            <a:pPr marL="171450" indent="-171450" algn="just">
              <a:buFont typeface="Wingdings" pitchFamily="2" charset="2"/>
              <a:buChar char="§"/>
            </a:pPr>
            <a:r>
              <a:rPr lang="fr-FR" sz="1200" b="1" i="1" dirty="0" smtClean="0">
                <a:latin typeface="Tw Cen MT" pitchFamily="34" charset="0"/>
              </a:rPr>
              <a:t>Un </a:t>
            </a:r>
            <a:r>
              <a:rPr lang="fr-FR" sz="1200" b="1" i="1" dirty="0">
                <a:latin typeface="Tw Cen MT" pitchFamily="34" charset="0"/>
              </a:rPr>
              <a:t>contenu </a:t>
            </a:r>
            <a:r>
              <a:rPr lang="fr-FR" sz="1200" b="1" i="1" dirty="0" smtClean="0">
                <a:latin typeface="Tw Cen MT" pitchFamily="34" charset="0"/>
              </a:rPr>
              <a:t>standardisé qui regroupe :</a:t>
            </a:r>
            <a:endParaRPr lang="fr-FR" sz="1200" b="1" i="1" dirty="0">
              <a:latin typeface="Tw Cen MT" pitchFamily="34" charset="0"/>
            </a:endParaRPr>
          </a:p>
          <a:p>
            <a:pPr marL="536575" algn="just" defTabSz="536575"/>
            <a:r>
              <a:rPr lang="fr-FR" sz="1200" b="1" i="1" dirty="0" smtClean="0">
                <a:latin typeface="Tw Cen MT" pitchFamily="34" charset="0"/>
              </a:rPr>
              <a:t>- les </a:t>
            </a:r>
            <a:r>
              <a:rPr lang="fr-FR" sz="1200" b="1" i="1" dirty="0">
                <a:latin typeface="Tw Cen MT" pitchFamily="34" charset="0"/>
              </a:rPr>
              <a:t>bilans de fin des cycles précédents</a:t>
            </a:r>
          </a:p>
          <a:p>
            <a:pPr marL="536575" algn="just" defTabSz="536575"/>
            <a:r>
              <a:rPr lang="fr-FR" sz="1200" b="1" i="1" dirty="0" smtClean="0">
                <a:latin typeface="Tw Cen MT" pitchFamily="34" charset="0"/>
              </a:rPr>
              <a:t>- les </a:t>
            </a:r>
            <a:r>
              <a:rPr lang="fr-FR" sz="1200" b="1" i="1" dirty="0">
                <a:latin typeface="Tw Cen MT" pitchFamily="34" charset="0"/>
              </a:rPr>
              <a:t>bilans périodiques du cycle précédent ;</a:t>
            </a:r>
          </a:p>
          <a:p>
            <a:pPr marL="536575" algn="just" defTabSz="536575"/>
            <a:r>
              <a:rPr lang="fr-FR" sz="1200" b="1" i="1" dirty="0" smtClean="0">
                <a:latin typeface="Tw Cen MT" pitchFamily="34" charset="0"/>
              </a:rPr>
              <a:t>- les </a:t>
            </a:r>
            <a:r>
              <a:rPr lang="fr-FR" sz="1200" b="1" i="1" dirty="0">
                <a:latin typeface="Tw Cen MT" pitchFamily="34" charset="0"/>
              </a:rPr>
              <a:t>bilans périodiques du cycle en cours ;</a:t>
            </a:r>
          </a:p>
          <a:p>
            <a:pPr marL="536575" algn="just" defTabSz="536575"/>
            <a:r>
              <a:rPr lang="fr-FR" sz="1200" b="1" i="1" dirty="0" smtClean="0">
                <a:latin typeface="Tw Cen MT" pitchFamily="34" charset="0"/>
              </a:rPr>
              <a:t>- les </a:t>
            </a:r>
            <a:r>
              <a:rPr lang="fr-FR" sz="1200" b="1" i="1" dirty="0">
                <a:latin typeface="Tw Cen MT" pitchFamily="34" charset="0"/>
              </a:rPr>
              <a:t>attestations déjà obtenues : </a:t>
            </a:r>
            <a:r>
              <a:rPr lang="fr-FR" sz="1200" b="1" i="1" dirty="0" smtClean="0">
                <a:latin typeface="Tw Cen MT" pitchFamily="34" charset="0"/>
              </a:rPr>
              <a:t>ASSR </a:t>
            </a:r>
            <a:r>
              <a:rPr lang="fr-FR" sz="1200" b="1" i="1" dirty="0">
                <a:latin typeface="Tw Cen MT" pitchFamily="34" charset="0"/>
              </a:rPr>
              <a:t>1 et 2, </a:t>
            </a:r>
            <a:r>
              <a:rPr lang="fr-FR" sz="1200" b="1" i="1" dirty="0" smtClean="0">
                <a:latin typeface="Tw Cen MT" pitchFamily="34" charset="0"/>
              </a:rPr>
              <a:t>attestation </a:t>
            </a:r>
            <a:r>
              <a:rPr lang="fr-FR" sz="1200" b="1" i="1" dirty="0">
                <a:latin typeface="Tw Cen MT" pitchFamily="34" charset="0"/>
              </a:rPr>
              <a:t>scolaire "savoir-nager" (ASSN</a:t>
            </a:r>
            <a:r>
              <a:rPr lang="fr-FR" sz="1200" b="1" i="1" dirty="0" smtClean="0">
                <a:latin typeface="Tw Cen MT" pitchFamily="34" charset="0"/>
              </a:rPr>
              <a:t>)…</a:t>
            </a:r>
          </a:p>
          <a:p>
            <a:pPr marL="171450" indent="-171450" algn="ctr">
              <a:buFont typeface="Wingdings" pitchFamily="2" charset="2"/>
              <a:buChar char="§"/>
            </a:pPr>
            <a:r>
              <a:rPr lang="fr-FR" sz="1200" b="1" i="1" dirty="0" smtClean="0">
                <a:latin typeface="Tw Cen MT" pitchFamily="34" charset="0"/>
              </a:rPr>
              <a:t>Tutoriel pour accéder et remplir </a:t>
            </a:r>
            <a:r>
              <a:rPr lang="fr-FR" sz="1200" b="1" i="1" dirty="0">
                <a:latin typeface="Tw Cen MT" pitchFamily="34" charset="0"/>
              </a:rPr>
              <a:t>les livrets </a:t>
            </a:r>
            <a:r>
              <a:rPr lang="fr-FR" sz="1200" b="1" i="1" dirty="0" smtClean="0">
                <a:latin typeface="Tw Cen MT" pitchFamily="34" charset="0"/>
              </a:rPr>
              <a:t>:</a:t>
            </a:r>
          </a:p>
          <a:p>
            <a:pPr algn="ctr"/>
            <a:r>
              <a:rPr lang="fr-FR" sz="1200" b="1" i="1" dirty="0" smtClean="0">
                <a:latin typeface="Tw Cen MT" pitchFamily="34" charset="0"/>
              </a:rPr>
              <a:t> </a:t>
            </a:r>
            <a:r>
              <a:rPr lang="fr-FR" sz="1200" b="1" i="1" dirty="0">
                <a:latin typeface="Tw Cen MT" pitchFamily="34" charset="0"/>
                <a:hlinkClick r:id="rId7"/>
              </a:rPr>
              <a:t>http://</a:t>
            </a:r>
            <a:r>
              <a:rPr lang="fr-FR" sz="1200" b="1" i="1" dirty="0" smtClean="0">
                <a:latin typeface="Tw Cen MT" pitchFamily="34" charset="0"/>
                <a:hlinkClick r:id="rId7"/>
              </a:rPr>
              <a:t>www.dailymotion.com/playlist/x4lxex_eduscol_le-livret-scolaire-unique-pour-le-1er-degre/1#video=x4l07am</a:t>
            </a:r>
            <a:r>
              <a:rPr lang="fr-FR" sz="1200" b="1" i="1" dirty="0" smtClean="0">
                <a:latin typeface="Tw Cen MT" pitchFamily="34" charset="0"/>
              </a:rPr>
              <a:t> </a:t>
            </a:r>
          </a:p>
        </p:txBody>
      </p:sp>
    </p:spTree>
    <p:extLst>
      <p:ext uri="{BB962C8B-B14F-4D97-AF65-F5344CB8AC3E}">
        <p14:creationId xmlns:p14="http://schemas.microsoft.com/office/powerpoint/2010/main" val="15418566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8DF952DD-05FF-4500-9B01-EAF31CBC4546}"/>
                                            </p:graphicEl>
                                          </p:spTgt>
                                        </p:tgtEl>
                                        <p:attrNameLst>
                                          <p:attrName>style.visibility</p:attrName>
                                        </p:attrNameLst>
                                      </p:cBhvr>
                                      <p:to>
                                        <p:strVal val="visible"/>
                                      </p:to>
                                    </p:set>
                                    <p:animEffect transition="in" filter="wipe(left)">
                                      <p:cBhvr>
                                        <p:cTn id="7" dur="500"/>
                                        <p:tgtEl>
                                          <p:spTgt spid="8">
                                            <p:graphicEl>
                                              <a:dgm id="{8DF952DD-05FF-4500-9B01-EAF31CBC454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graphicEl>
                                              <a:dgm id="{A1CFAA80-0E91-41BC-92B2-829D71DEE0E6}"/>
                                            </p:graphicEl>
                                          </p:spTgt>
                                        </p:tgtEl>
                                        <p:attrNameLst>
                                          <p:attrName>style.visibility</p:attrName>
                                        </p:attrNameLst>
                                      </p:cBhvr>
                                      <p:to>
                                        <p:strVal val="visible"/>
                                      </p:to>
                                    </p:set>
                                    <p:animEffect transition="in" filter="wipe(up)">
                                      <p:cBhvr>
                                        <p:cTn id="12" dur="500"/>
                                        <p:tgtEl>
                                          <p:spTgt spid="8">
                                            <p:graphicEl>
                                              <a:dgm id="{A1CFAA80-0E91-41BC-92B2-829D71DEE0E6}"/>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graphicEl>
                                              <a:dgm id="{2BED7B56-3D85-4239-B25F-342BB7430814}"/>
                                            </p:graphicEl>
                                          </p:spTgt>
                                        </p:tgtEl>
                                        <p:attrNameLst>
                                          <p:attrName>style.visibility</p:attrName>
                                        </p:attrNameLst>
                                      </p:cBhvr>
                                      <p:to>
                                        <p:strVal val="visible"/>
                                      </p:to>
                                    </p:set>
                                    <p:animEffect transition="in" filter="wipe(up)">
                                      <p:cBhvr>
                                        <p:cTn id="15" dur="500"/>
                                        <p:tgtEl>
                                          <p:spTgt spid="8">
                                            <p:graphicEl>
                                              <a:dgm id="{2BED7B56-3D85-4239-B25F-342BB74308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graphicEl>
                                              <a:dgm id="{DB72E787-880D-4233-A8F8-3238F6A7CEA8}"/>
                                            </p:graphicEl>
                                          </p:spTgt>
                                        </p:tgtEl>
                                        <p:attrNameLst>
                                          <p:attrName>style.visibility</p:attrName>
                                        </p:attrNameLst>
                                      </p:cBhvr>
                                      <p:to>
                                        <p:strVal val="visible"/>
                                      </p:to>
                                    </p:set>
                                    <p:animEffect transition="in" filter="wipe(up)">
                                      <p:cBhvr>
                                        <p:cTn id="20" dur="500"/>
                                        <p:tgtEl>
                                          <p:spTgt spid="8">
                                            <p:graphicEl>
                                              <a:dgm id="{DB72E787-880D-4233-A8F8-3238F6A7CEA8}"/>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graphicEl>
                                              <a:dgm id="{F61CC816-8B24-472B-A613-53F6AE14B5CC}"/>
                                            </p:graphicEl>
                                          </p:spTgt>
                                        </p:tgtEl>
                                        <p:attrNameLst>
                                          <p:attrName>style.visibility</p:attrName>
                                        </p:attrNameLst>
                                      </p:cBhvr>
                                      <p:to>
                                        <p:strVal val="visible"/>
                                      </p:to>
                                    </p:set>
                                    <p:animEffect transition="in" filter="wipe(up)">
                                      <p:cBhvr>
                                        <p:cTn id="23" dur="500"/>
                                        <p:tgtEl>
                                          <p:spTgt spid="8">
                                            <p:graphicEl>
                                              <a:dgm id="{F61CC816-8B24-472B-A613-53F6AE14B5C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graphicEl>
                                              <a:dgm id="{421EE334-4894-422C-A925-9CE1A0FFE816}"/>
                                            </p:graphicEl>
                                          </p:spTgt>
                                        </p:tgtEl>
                                        <p:attrNameLst>
                                          <p:attrName>style.visibility</p:attrName>
                                        </p:attrNameLst>
                                      </p:cBhvr>
                                      <p:to>
                                        <p:strVal val="visible"/>
                                      </p:to>
                                    </p:set>
                                    <p:animEffect transition="in" filter="wipe(up)">
                                      <p:cBhvr>
                                        <p:cTn id="28" dur="500"/>
                                        <p:tgtEl>
                                          <p:spTgt spid="8">
                                            <p:graphicEl>
                                              <a:dgm id="{421EE334-4894-422C-A925-9CE1A0FFE816}"/>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
                                            <p:graphicEl>
                                              <a:dgm id="{AF92733D-FA56-4CE7-BCC5-5BB1EB901C9A}"/>
                                            </p:graphicEl>
                                          </p:spTgt>
                                        </p:tgtEl>
                                        <p:attrNameLst>
                                          <p:attrName>style.visibility</p:attrName>
                                        </p:attrNameLst>
                                      </p:cBhvr>
                                      <p:to>
                                        <p:strVal val="visible"/>
                                      </p:to>
                                    </p:set>
                                    <p:animEffect transition="in" filter="wipe(up)">
                                      <p:cBhvr>
                                        <p:cTn id="31" dur="500"/>
                                        <p:tgtEl>
                                          <p:spTgt spid="8">
                                            <p:graphicEl>
                                              <a:dgm id="{AF92733D-FA56-4CE7-BCC5-5BB1EB901C9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animBg="1"/>
      <p:bldP spid="3" grpId="1" animBg="1"/>
      <p:bldGraphic spid="8" grpId="0" uiExpand="1">
        <p:bldSub>
          <a:bldDgm bld="one"/>
        </p:bldSub>
      </p:bldGraphic>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470" y="1322734"/>
            <a:ext cx="8003808" cy="2554545"/>
          </a:xfrm>
          <a:prstGeom prst="rect">
            <a:avLst/>
          </a:prstGeom>
          <a:solidFill>
            <a:schemeClr val="accent6">
              <a:lumMod val="60000"/>
              <a:lumOff val="40000"/>
            </a:schemeClr>
          </a:solidFill>
          <a:ln>
            <a:solidFill>
              <a:schemeClr val="tx1"/>
            </a:solidFill>
          </a:ln>
        </p:spPr>
        <p:txBody>
          <a:bodyPr wrap="square">
            <a:spAutoFit/>
          </a:bodyPr>
          <a:lstStyle/>
          <a:p>
            <a:pPr marL="285750" indent="-285750" algn="just">
              <a:buFont typeface="Wingdings" pitchFamily="2" charset="2"/>
              <a:buChar char="§"/>
            </a:pPr>
            <a:r>
              <a:rPr lang="fr-FR" sz="1600" b="1" dirty="0">
                <a:latin typeface="Tw Cen MT" pitchFamily="34" charset="0"/>
              </a:rPr>
              <a:t>Texte officiel : BO </a:t>
            </a:r>
            <a:r>
              <a:rPr lang="fr-FR" sz="1600" b="1" dirty="0" smtClean="0">
                <a:latin typeface="Tw Cen MT" pitchFamily="34" charset="0"/>
              </a:rPr>
              <a:t>n°17 du 23 Avril 2015 </a:t>
            </a:r>
          </a:p>
          <a:p>
            <a:pPr algn="just"/>
            <a:r>
              <a:rPr lang="fr-FR" sz="1600" b="1" dirty="0" smtClean="0">
                <a:latin typeface="Tw Cen MT" pitchFamily="34" charset="0"/>
                <a:hlinkClick r:id="rId3"/>
              </a:rPr>
              <a:t>http</a:t>
            </a:r>
            <a:r>
              <a:rPr lang="fr-FR" sz="1600" b="1" dirty="0">
                <a:latin typeface="Tw Cen MT" pitchFamily="34" charset="0"/>
                <a:hlinkClick r:id="rId3"/>
              </a:rPr>
              <a:t>://</a:t>
            </a:r>
            <a:r>
              <a:rPr lang="fr-FR" sz="1600" b="1" dirty="0" smtClean="0">
                <a:latin typeface="Tw Cen MT" pitchFamily="34" charset="0"/>
                <a:hlinkClick r:id="rId3"/>
              </a:rPr>
              <a:t>www.education.gouv.fr/pid285/bulletin_officiel.html?cid_bo=87834</a:t>
            </a:r>
            <a:endParaRPr lang="fr-FR" sz="1600" b="1" dirty="0" smtClean="0">
              <a:latin typeface="Tw Cen MT" pitchFamily="34" charset="0"/>
            </a:endParaRPr>
          </a:p>
          <a:p>
            <a:pPr marL="17463" indent="-17463" algn="just">
              <a:buFont typeface="Wingdings" pitchFamily="2" charset="2"/>
              <a:buChar char="§"/>
            </a:pPr>
            <a:r>
              <a:rPr lang="fr-FR" sz="1600" b="1" dirty="0" smtClean="0">
                <a:latin typeface="Tw Cen MT" pitchFamily="34" charset="0"/>
              </a:rPr>
              <a:t> Présentation du socle et de ses objectifs par Michel </a:t>
            </a:r>
            <a:r>
              <a:rPr lang="fr-FR" sz="1600" b="1" dirty="0" err="1" smtClean="0">
                <a:latin typeface="Tw Cen MT" pitchFamily="34" charset="0"/>
              </a:rPr>
              <a:t>Lussault</a:t>
            </a:r>
            <a:r>
              <a:rPr lang="fr-FR" sz="1600" b="1" dirty="0" smtClean="0">
                <a:latin typeface="Tw Cen MT" pitchFamily="34" charset="0"/>
              </a:rPr>
              <a:t> (président du conseil supérieur des programmes) + vidéos d’explication des différentes composantes du socle. </a:t>
            </a:r>
            <a:r>
              <a:rPr lang="fr-FR" sz="1600" b="1" dirty="0" smtClean="0">
                <a:latin typeface="Tw Cen MT" pitchFamily="34" charset="0"/>
                <a:hlinkClick r:id="rId4"/>
              </a:rPr>
              <a:t>http</a:t>
            </a:r>
            <a:r>
              <a:rPr lang="fr-FR" sz="1600" b="1" dirty="0">
                <a:latin typeface="Tw Cen MT" pitchFamily="34" charset="0"/>
                <a:hlinkClick r:id="rId4"/>
              </a:rPr>
              <a:t>://</a:t>
            </a:r>
            <a:r>
              <a:rPr lang="fr-FR" sz="1600" b="1" dirty="0" smtClean="0">
                <a:latin typeface="Tw Cen MT" pitchFamily="34" charset="0"/>
                <a:hlinkClick r:id="rId4"/>
              </a:rPr>
              <a:t>eduscol.education.fr/cid86943/le-socle-commun.html</a:t>
            </a:r>
            <a:r>
              <a:rPr lang="fr-FR" sz="1600" b="1" dirty="0" smtClean="0">
                <a:latin typeface="Tw Cen MT" pitchFamily="34" charset="0"/>
              </a:rPr>
              <a:t> </a:t>
            </a:r>
          </a:p>
          <a:p>
            <a:pPr marL="285750" indent="-285750" algn="just">
              <a:buFont typeface="Wingdings" pitchFamily="2" charset="2"/>
              <a:buChar char="§"/>
            </a:pPr>
            <a:r>
              <a:rPr lang="fr-FR" sz="1600" b="1" dirty="0" smtClean="0">
                <a:latin typeface="Tw Cen MT" pitchFamily="34" charset="0"/>
              </a:rPr>
              <a:t>Site </a:t>
            </a:r>
            <a:r>
              <a:rPr lang="fr-FR" sz="1600" b="1" dirty="0" err="1" smtClean="0">
                <a:latin typeface="Tw Cen MT" pitchFamily="34" charset="0"/>
              </a:rPr>
              <a:t>Eduscol</a:t>
            </a:r>
            <a:r>
              <a:rPr lang="fr-FR" sz="1600" b="1" dirty="0">
                <a:latin typeface="Tw Cen MT" pitchFamily="34" charset="0"/>
              </a:rPr>
              <a:t> </a:t>
            </a:r>
            <a:endParaRPr lang="fr-FR" sz="1600" b="1" dirty="0" smtClean="0">
              <a:latin typeface="Tw Cen MT" pitchFamily="34" charset="0"/>
            </a:endParaRPr>
          </a:p>
          <a:p>
            <a:pPr algn="just"/>
            <a:r>
              <a:rPr lang="fr-FR" sz="1600" b="1" dirty="0" smtClean="0">
                <a:latin typeface="Tw Cen MT" pitchFamily="34" charset="0"/>
              </a:rPr>
              <a:t> </a:t>
            </a:r>
            <a:r>
              <a:rPr lang="fr-FR" sz="1600" b="1" dirty="0">
                <a:latin typeface="Tw Cen MT" pitchFamily="34" charset="0"/>
                <a:hlinkClick r:id="rId5"/>
              </a:rPr>
              <a:t>http://</a:t>
            </a:r>
            <a:r>
              <a:rPr lang="fr-FR" sz="1600" b="1" dirty="0" smtClean="0">
                <a:latin typeface="Tw Cen MT" pitchFamily="34" charset="0"/>
                <a:hlinkClick r:id="rId5"/>
              </a:rPr>
              <a:t>eduscol.education.fr/pid23199/socle-commun-ecole-college.html</a:t>
            </a:r>
            <a:r>
              <a:rPr lang="fr-FR" sz="1600" b="1" dirty="0" smtClean="0">
                <a:latin typeface="Tw Cen MT" pitchFamily="34" charset="0"/>
              </a:rPr>
              <a:t> </a:t>
            </a:r>
          </a:p>
          <a:p>
            <a:pPr marL="285750" indent="-285750" algn="just">
              <a:buFont typeface="Wingdings" pitchFamily="2" charset="2"/>
              <a:buChar char="§"/>
            </a:pPr>
            <a:r>
              <a:rPr lang="fr-FR" sz="1600" b="1" dirty="0" smtClean="0">
                <a:latin typeface="Tw Cen MT" pitchFamily="34" charset="0"/>
              </a:rPr>
              <a:t>Diaporama sur la mise en œuvre du nouveau socle </a:t>
            </a:r>
          </a:p>
          <a:p>
            <a:pPr algn="just"/>
            <a:r>
              <a:rPr lang="fr-FR" sz="1600" b="1" dirty="0" smtClean="0">
                <a:latin typeface="Tw Cen MT" pitchFamily="34" charset="0"/>
                <a:hlinkClick r:id="rId6"/>
              </a:rPr>
              <a:t>http</a:t>
            </a:r>
            <a:r>
              <a:rPr lang="fr-FR" sz="1600" b="1" dirty="0">
                <a:latin typeface="Tw Cen MT" pitchFamily="34" charset="0"/>
                <a:hlinkClick r:id="rId6"/>
              </a:rPr>
              <a:t>://slideplayer.fr/slide/2577741</a:t>
            </a:r>
            <a:r>
              <a:rPr lang="fr-FR" sz="1600" b="1" dirty="0" smtClean="0">
                <a:latin typeface="Tw Cen MT" pitchFamily="34" charset="0"/>
                <a:hlinkClick r:id="rId6"/>
              </a:rPr>
              <a:t>/</a:t>
            </a:r>
            <a:endParaRPr lang="fr-FR" sz="1600" b="1" dirty="0" smtClean="0">
              <a:latin typeface="Tw Cen MT" pitchFamily="34" charset="0"/>
            </a:endParaRPr>
          </a:p>
          <a:p>
            <a:pPr algn="just"/>
            <a:endParaRPr lang="fr-FR" sz="1600" b="1" dirty="0">
              <a:latin typeface="Tw Cen MT" pitchFamily="34" charset="0"/>
            </a:endParaRPr>
          </a:p>
        </p:txBody>
      </p:sp>
      <p:sp>
        <p:nvSpPr>
          <p:cNvPr id="6" name="ZoneTexte 5"/>
          <p:cNvSpPr txBox="1"/>
          <p:nvPr/>
        </p:nvSpPr>
        <p:spPr>
          <a:xfrm>
            <a:off x="3406457" y="-2644"/>
            <a:ext cx="2331087" cy="461665"/>
          </a:xfrm>
          <a:prstGeom prst="rect">
            <a:avLst/>
          </a:prstGeom>
          <a:noFill/>
        </p:spPr>
        <p:txBody>
          <a:bodyPr wrap="none" rtlCol="0">
            <a:spAutoFit/>
          </a:bodyPr>
          <a:lstStyle/>
          <a:p>
            <a:r>
              <a:rPr lang="fr-FR" sz="24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Liens utiles</a:t>
            </a:r>
            <a:endParaRPr lang="fr-FR" sz="2400"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spTree>
    <p:extLst>
      <p:ext uri="{BB962C8B-B14F-4D97-AF65-F5344CB8AC3E}">
        <p14:creationId xmlns:p14="http://schemas.microsoft.com/office/powerpoint/2010/main" val="37791467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hème Office">
  <a:themeElements>
    <a:clrScheme name="Personnalisé 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7365D"/>
      </a:hlink>
      <a:folHlink>
        <a:srgbClr val="9537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605</Words>
  <Application>Microsoft Office PowerPoint</Application>
  <PresentationFormat>Affichage à l'écran (4:3)</PresentationFormat>
  <Paragraphs>91</Paragraphs>
  <Slides>7</Slides>
  <Notes>1</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59</cp:revision>
  <dcterms:created xsi:type="dcterms:W3CDTF">2016-08-27T17:14:05Z</dcterms:created>
  <dcterms:modified xsi:type="dcterms:W3CDTF">2016-10-24T19:21:43Z</dcterms:modified>
</cp:coreProperties>
</file>