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2" r:id="rId2"/>
    <p:sldId id="290" r:id="rId3"/>
    <p:sldId id="326" r:id="rId4"/>
    <p:sldId id="321" r:id="rId5"/>
    <p:sldId id="314" r:id="rId6"/>
    <p:sldId id="333" r:id="rId7"/>
    <p:sldId id="325" r:id="rId8"/>
    <p:sldId id="291" r:id="rId9"/>
    <p:sldId id="328" r:id="rId10"/>
    <p:sldId id="329" r:id="rId11"/>
    <p:sldId id="327" r:id="rId12"/>
    <p:sldId id="319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9"/>
    <a:srgbClr val="E6B9B8"/>
    <a:srgbClr val="FF99CC"/>
    <a:srgbClr val="FF55D4"/>
    <a:srgbClr val="28B527"/>
    <a:srgbClr val="F2F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2" autoAdjust="0"/>
  </p:normalViewPr>
  <p:slideViewPr>
    <p:cSldViewPr snapToGrid="0" snapToObjects="1">
      <p:cViewPr>
        <p:scale>
          <a:sx n="89" d="100"/>
          <a:sy n="89" d="100"/>
        </p:scale>
        <p:origin x="-21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3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0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7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1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0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94"/>
          <a:stretch/>
        </p:blipFill>
        <p:spPr>
          <a:xfrm>
            <a:off x="0" y="-1"/>
            <a:ext cx="9144000" cy="68623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123" y="4783017"/>
            <a:ext cx="8815754" cy="16529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>
            <a:prstTxWarp prst="textStop">
              <a:avLst>
                <a:gd name="adj" fmla="val 1706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HABITER  UNE  MÉTROPOLE</a:t>
            </a:r>
            <a:endParaRPr lang="fr-FR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7678253" y="1157772"/>
            <a:ext cx="2623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Revoir Paris</a:t>
            </a:r>
            <a:r>
              <a:rPr lang="fr-FR" sz="1400" dirty="0" smtClean="0"/>
              <a:t>, Peeters et </a:t>
            </a:r>
            <a:r>
              <a:rPr lang="fr-FR" sz="1400" dirty="0" err="1" smtClean="0"/>
              <a:t>Schuitens</a:t>
            </a:r>
            <a:endParaRPr lang="fr-FR" sz="1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57754" y="140678"/>
            <a:ext cx="6634994" cy="7708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cap="small" dirty="0" smtClean="0"/>
              <a:t>Mise en perspective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1706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16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4" y="4021003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06" y="0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115663" y="-4717"/>
            <a:ext cx="2014043" cy="461665"/>
          </a:xfrm>
          <a:prstGeom prst="rect">
            <a:avLst/>
          </a:prstGeom>
          <a:solidFill>
            <a:srgbClr val="FF55D4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Metro à Tokyo</a:t>
            </a:r>
            <a:endParaRPr lang="fr-FR" sz="2400" dirty="0"/>
          </a:p>
        </p:txBody>
      </p:sp>
      <p:pic>
        <p:nvPicPr>
          <p:cNvPr id="6" name="Image 5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7" t="3293" r="2041" b="14682"/>
          <a:stretch/>
        </p:blipFill>
        <p:spPr>
          <a:xfrm>
            <a:off x="4557706" y="4021003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6612538" y="6417738"/>
            <a:ext cx="2531462" cy="461665"/>
          </a:xfrm>
          <a:prstGeom prst="rect">
            <a:avLst/>
          </a:prstGeom>
          <a:solidFill>
            <a:srgbClr val="FF55D4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Tramway à Sydney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-14294" y="6417738"/>
            <a:ext cx="3088153" cy="461665"/>
          </a:xfrm>
          <a:prstGeom prst="rect">
            <a:avLst/>
          </a:prstGeom>
          <a:solidFill>
            <a:srgbClr val="FF55D4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Metro câble à Medellin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7357" y="-4716"/>
            <a:ext cx="2260204" cy="461665"/>
          </a:xfrm>
          <a:prstGeom prst="rect">
            <a:avLst/>
          </a:prstGeom>
          <a:solidFill>
            <a:srgbClr val="FF55D4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Metro à Moscou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357" y="3167390"/>
            <a:ext cx="9136643" cy="52322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cap="small" dirty="0" smtClean="0">
                <a:solidFill>
                  <a:srgbClr val="FF55D4"/>
                </a:solidFill>
              </a:rPr>
              <a:t>Les transports                                                                en commun</a:t>
            </a:r>
            <a:endParaRPr lang="fr-FR" sz="2800" b="1" cap="small" dirty="0">
              <a:solidFill>
                <a:srgbClr val="FF55D4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7722" r="898" b="1971"/>
          <a:stretch/>
        </p:blipFill>
        <p:spPr>
          <a:xfrm>
            <a:off x="2688772" y="2445658"/>
            <a:ext cx="3766457" cy="19666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droit avec flèche 15"/>
          <p:cNvCxnSpPr/>
          <p:nvPr/>
        </p:nvCxnSpPr>
        <p:spPr>
          <a:xfrm>
            <a:off x="2688772" y="2445658"/>
            <a:ext cx="2087414" cy="330093"/>
          </a:xfrm>
          <a:prstGeom prst="straightConnector1">
            <a:avLst/>
          </a:prstGeom>
          <a:ln w="38100" cmpd="sng">
            <a:solidFill>
              <a:srgbClr val="FF55D4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016684" y="2468102"/>
            <a:ext cx="438547" cy="560636"/>
          </a:xfrm>
          <a:prstGeom prst="straightConnector1">
            <a:avLst/>
          </a:prstGeom>
          <a:ln w="38100" cmpd="sng">
            <a:solidFill>
              <a:srgbClr val="FF55D4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6131859" y="4021003"/>
            <a:ext cx="323372" cy="391341"/>
          </a:xfrm>
          <a:prstGeom prst="straightConnector1">
            <a:avLst/>
          </a:prstGeom>
          <a:ln w="38100" cmpd="sng">
            <a:solidFill>
              <a:srgbClr val="FF55D4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688772" y="3467477"/>
            <a:ext cx="760484" cy="944868"/>
          </a:xfrm>
          <a:prstGeom prst="straightConnector1">
            <a:avLst/>
          </a:prstGeom>
          <a:ln w="38100" cmpd="sng">
            <a:solidFill>
              <a:srgbClr val="FF55D4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-1" y="3198168"/>
            <a:ext cx="2749338" cy="46166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accent3">
                    <a:lumMod val="50000"/>
                  </a:schemeClr>
                </a:solidFill>
              </a:rPr>
              <a:t>Les parcs urbains</a:t>
            </a:r>
            <a:endParaRPr lang="fr-FR" sz="2400" b="1" cap="sm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4041" y="3466"/>
            <a:ext cx="2700717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Parc Saint James à Londres</a:t>
            </a:r>
            <a:endParaRPr lang="fr-FR" dirty="0"/>
          </a:p>
        </p:txBody>
      </p:sp>
      <p:pic>
        <p:nvPicPr>
          <p:cNvPr id="9" name="Image 8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1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099577" y="3466"/>
            <a:ext cx="304442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Jardin botanique de Singapour</a:t>
            </a:r>
            <a:endParaRPr lang="fr-FR" dirty="0"/>
          </a:p>
        </p:txBody>
      </p:sp>
      <p:pic>
        <p:nvPicPr>
          <p:cNvPr id="14" name="Image 13"/>
          <p:cNvPicPr preferRelativeResize="0"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2"/>
          <a:stretch/>
        </p:blipFill>
        <p:spPr>
          <a:xfrm>
            <a:off x="-1" y="3999600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Image 17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99600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6858000" y="6498515"/>
            <a:ext cx="228785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Ibirapuera</a:t>
            </a:r>
            <a:r>
              <a:rPr lang="fr-FR" dirty="0" smtClean="0"/>
              <a:t> à Sao Paulo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41" y="6498515"/>
            <a:ext cx="3035469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Palmentuin</a:t>
            </a:r>
            <a:r>
              <a:rPr lang="fr-FR" dirty="0" smtClean="0"/>
              <a:t> Park à Paramaribo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" t="7904" r="673" b="2541"/>
          <a:stretch/>
        </p:blipFill>
        <p:spPr>
          <a:xfrm>
            <a:off x="2680297" y="2453840"/>
            <a:ext cx="3783406" cy="19503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2688947" y="2453840"/>
            <a:ext cx="1653699" cy="37084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680297" y="3485584"/>
            <a:ext cx="986356" cy="9185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3811510" y="3899027"/>
            <a:ext cx="2652193" cy="47681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660231" y="2453840"/>
            <a:ext cx="803473" cy="108262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10" grpId="0" animBg="1"/>
      <p:bldP spid="2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170" y="2023176"/>
            <a:ext cx="8565660" cy="2811648"/>
          </a:xfrm>
          <a:solidFill>
            <a:srgbClr val="A6A6A6">
              <a:alpha val="46000"/>
            </a:srgb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dirty="0" smtClean="0">
                <a:solidFill>
                  <a:srgbClr val="953735"/>
                </a:solidFill>
              </a:rPr>
              <a:t>Les métropoles </a:t>
            </a:r>
            <a:r>
              <a:rPr lang="fr-FR" dirty="0" smtClean="0"/>
              <a:t>sont des villes immenses où tout est très concentré. L’amélioration grâce à l’aménagement ou l’abandon des différents espaces a beaucoup d’importance pour la qualité de vie des habitants; cela façonne leur mode d’habiter.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90110" y="2023176"/>
            <a:ext cx="8565660" cy="2811648"/>
          </a:xfrm>
          <a:prstGeom prst="roundRect">
            <a:avLst>
              <a:gd name="adj" fmla="val 611"/>
            </a:avLst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559192" y="-9616"/>
            <a:ext cx="3515391" cy="833929"/>
          </a:xfrm>
        </p:spPr>
        <p:txBody>
          <a:bodyPr/>
          <a:lstStyle/>
          <a:p>
            <a:pPr algn="r"/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7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5906"/>
          </a:xfrm>
          <a:solidFill>
            <a:schemeClr val="bg2">
              <a:lumMod val="50000"/>
              <a:alpha val="53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 Introduction : situer les deux métropoles étudiées en études de cas (et le pays)</a:t>
            </a:r>
          </a:p>
          <a:p>
            <a:pPr>
              <a:buFont typeface="Wingdings" charset="2"/>
              <a:buChar char="q"/>
            </a:pPr>
            <a:endParaRPr lang="fr-FR" dirty="0" smtClean="0"/>
          </a:p>
          <a:p>
            <a:pPr>
              <a:buFont typeface="Wingdings" charset="2"/>
              <a:buChar char="q"/>
            </a:pPr>
            <a:r>
              <a:rPr lang="fr-FR" dirty="0" smtClean="0"/>
              <a:t> Comparer New York et </a:t>
            </a:r>
            <a:r>
              <a:rPr lang="fr-FR" dirty="0" err="1" smtClean="0"/>
              <a:t>Mumbai</a:t>
            </a:r>
            <a:r>
              <a:rPr lang="fr-FR" dirty="0" smtClean="0"/>
              <a:t>.</a:t>
            </a:r>
          </a:p>
          <a:p>
            <a:pPr>
              <a:buFont typeface="Wingdings" charset="2"/>
              <a:buChar char="q"/>
            </a:pPr>
            <a:endParaRPr lang="fr-FR" dirty="0" smtClean="0"/>
          </a:p>
          <a:p>
            <a:pPr>
              <a:buFont typeface="Wingdings" charset="2"/>
              <a:buChar char="q"/>
            </a:pPr>
            <a:r>
              <a:rPr lang="fr-FR" dirty="0" smtClean="0"/>
              <a:t> Les métropoles dans le monde.</a:t>
            </a:r>
          </a:p>
          <a:p>
            <a:pPr>
              <a:buFont typeface="Wingdings" charset="2"/>
              <a:buChar char="q"/>
            </a:pPr>
            <a:endParaRPr lang="fr-FR" dirty="0" smtClean="0"/>
          </a:p>
          <a:p>
            <a:pPr>
              <a:buFont typeface="Wingdings" charset="2"/>
              <a:buChar char="q"/>
            </a:pPr>
            <a:r>
              <a:rPr lang="fr-FR" dirty="0" smtClean="0"/>
              <a:t> Les problèmes liés à la population nombreuse et croissante.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66255"/>
            <a:ext cx="8229600" cy="641905"/>
          </a:xfrm>
          <a:solidFill>
            <a:srgbClr val="A6A6A6">
              <a:alpha val="67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fr-FR" dirty="0" smtClean="0"/>
              <a:t>MISE EN PERSPECTIVE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2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877465" y="6217850"/>
            <a:ext cx="5147563" cy="369332"/>
          </a:xfrm>
          <a:prstGeom prst="rect">
            <a:avLst/>
          </a:prstGeom>
          <a:solidFill>
            <a:schemeClr val="bg1">
              <a:lumMod val="65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MÉTROPOLES DE PLUSIEURS MILLIONS D’HABITANTS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0" t="942" r="759" b="1398"/>
          <a:stretch/>
        </p:blipFill>
        <p:spPr>
          <a:xfrm>
            <a:off x="75854" y="874295"/>
            <a:ext cx="8998729" cy="5061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3797" y="834738"/>
            <a:ext cx="454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PLUS GRANDES MÉTROPOLES DU MONDE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08597" y="3282963"/>
            <a:ext cx="138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AMÉRIQUE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930256" y="2941641"/>
            <a:ext cx="115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AFRIQUE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007175" y="4381871"/>
            <a:ext cx="11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OCÉANIE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392059" y="2763393"/>
            <a:ext cx="120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Océan</a:t>
            </a:r>
          </a:p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 Atlantique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54338" y="3256557"/>
            <a:ext cx="109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Océan</a:t>
            </a:r>
          </a:p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 Pacifique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96135" y="3999478"/>
            <a:ext cx="77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Océan</a:t>
            </a:r>
          </a:p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Indien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854" y="3738105"/>
            <a:ext cx="109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Océan</a:t>
            </a:r>
          </a:p>
          <a:p>
            <a:pPr algn="ctr"/>
            <a:r>
              <a:rPr lang="fr-FR" i="1" dirty="0" smtClean="0">
                <a:solidFill>
                  <a:schemeClr val="accent1"/>
                </a:solidFill>
              </a:rPr>
              <a:t> Pacifique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54162" y="1204070"/>
            <a:ext cx="232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Océan Glacial Arctique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561036" y="5604038"/>
            <a:ext cx="263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Océan Glacial Antarctique</a:t>
            </a:r>
          </a:p>
        </p:txBody>
      </p:sp>
      <p:sp>
        <p:nvSpPr>
          <p:cNvPr id="38" name="Ellipse 37"/>
          <p:cNvSpPr/>
          <p:nvPr/>
        </p:nvSpPr>
        <p:spPr>
          <a:xfrm>
            <a:off x="1610121" y="6260468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53600" y="2080855"/>
            <a:ext cx="66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ASIE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46400" y="1994400"/>
            <a:ext cx="1056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EUROPE</a:t>
            </a:r>
            <a:endParaRPr lang="fr-FR" sz="2000" b="1" dirty="0"/>
          </a:p>
        </p:txBody>
      </p:sp>
      <p:sp>
        <p:nvSpPr>
          <p:cNvPr id="47" name="Forme libre 46"/>
          <p:cNvSpPr/>
          <p:nvPr/>
        </p:nvSpPr>
        <p:spPr>
          <a:xfrm>
            <a:off x="6079934" y="2673961"/>
            <a:ext cx="635250" cy="915973"/>
          </a:xfrm>
          <a:custGeom>
            <a:avLst/>
            <a:gdLst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0239 w 635250"/>
              <a:gd name="connsiteY3" fmla="*/ 22209 h 917193"/>
              <a:gd name="connsiteX4" fmla="*/ 295240 w 635250"/>
              <a:gd name="connsiteY4" fmla="*/ 62208 h 917193"/>
              <a:gd name="connsiteX5" fmla="*/ 300240 w 635250"/>
              <a:gd name="connsiteY5" fmla="*/ 77208 h 917193"/>
              <a:gd name="connsiteX6" fmla="*/ 315241 w 635250"/>
              <a:gd name="connsiteY6" fmla="*/ 147207 h 917193"/>
              <a:gd name="connsiteX7" fmla="*/ 330241 w 635250"/>
              <a:gd name="connsiteY7" fmla="*/ 162206 h 917193"/>
              <a:gd name="connsiteX8" fmla="*/ 335241 w 635250"/>
              <a:gd name="connsiteY8" fmla="*/ 182206 h 917193"/>
              <a:gd name="connsiteX9" fmla="*/ 340242 w 635250"/>
              <a:gd name="connsiteY9" fmla="*/ 222205 h 917193"/>
              <a:gd name="connsiteX10" fmla="*/ 355242 w 635250"/>
              <a:gd name="connsiteY10" fmla="*/ 227205 h 917193"/>
              <a:gd name="connsiteX11" fmla="*/ 400243 w 635250"/>
              <a:gd name="connsiteY11" fmla="*/ 252205 h 917193"/>
              <a:gd name="connsiteX12" fmla="*/ 445244 w 635250"/>
              <a:gd name="connsiteY12" fmla="*/ 262205 h 917193"/>
              <a:gd name="connsiteX13" fmla="*/ 490246 w 635250"/>
              <a:gd name="connsiteY13" fmla="*/ 277204 h 917193"/>
              <a:gd name="connsiteX14" fmla="*/ 505246 w 635250"/>
              <a:gd name="connsiteY14" fmla="*/ 282204 h 917193"/>
              <a:gd name="connsiteX15" fmla="*/ 520246 w 635250"/>
              <a:gd name="connsiteY15" fmla="*/ 292204 h 917193"/>
              <a:gd name="connsiteX16" fmla="*/ 565248 w 635250"/>
              <a:gd name="connsiteY16" fmla="*/ 297204 h 917193"/>
              <a:gd name="connsiteX17" fmla="*/ 585248 w 635250"/>
              <a:gd name="connsiteY17" fmla="*/ 342203 h 917193"/>
              <a:gd name="connsiteX18" fmla="*/ 595249 w 635250"/>
              <a:gd name="connsiteY18" fmla="*/ 372203 h 917193"/>
              <a:gd name="connsiteX19" fmla="*/ 615249 w 635250"/>
              <a:gd name="connsiteY19" fmla="*/ 407202 h 917193"/>
              <a:gd name="connsiteX20" fmla="*/ 625249 w 635250"/>
              <a:gd name="connsiteY20" fmla="*/ 422202 h 917193"/>
              <a:gd name="connsiteX21" fmla="*/ 635250 w 635250"/>
              <a:gd name="connsiteY21" fmla="*/ 452201 h 917193"/>
              <a:gd name="connsiteX22" fmla="*/ 625249 w 635250"/>
              <a:gd name="connsiteY22" fmla="*/ 462201 h 917193"/>
              <a:gd name="connsiteX23" fmla="*/ 590248 w 635250"/>
              <a:gd name="connsiteY23" fmla="*/ 467201 h 917193"/>
              <a:gd name="connsiteX24" fmla="*/ 575248 w 635250"/>
              <a:gd name="connsiteY24" fmla="*/ 472201 h 917193"/>
              <a:gd name="connsiteX25" fmla="*/ 565248 w 635250"/>
              <a:gd name="connsiteY25" fmla="*/ 487200 h 917193"/>
              <a:gd name="connsiteX26" fmla="*/ 555247 w 635250"/>
              <a:gd name="connsiteY26" fmla="*/ 497200 h 917193"/>
              <a:gd name="connsiteX27" fmla="*/ 550247 w 635250"/>
              <a:gd name="connsiteY27" fmla="*/ 512200 h 917193"/>
              <a:gd name="connsiteX28" fmla="*/ 505246 w 635250"/>
              <a:gd name="connsiteY28" fmla="*/ 537199 h 917193"/>
              <a:gd name="connsiteX29" fmla="*/ 485245 w 635250"/>
              <a:gd name="connsiteY29" fmla="*/ 567199 h 917193"/>
              <a:gd name="connsiteX30" fmla="*/ 480245 w 635250"/>
              <a:gd name="connsiteY30" fmla="*/ 582199 h 917193"/>
              <a:gd name="connsiteX31" fmla="*/ 470245 w 635250"/>
              <a:gd name="connsiteY31" fmla="*/ 597198 h 917193"/>
              <a:gd name="connsiteX32" fmla="*/ 445244 w 635250"/>
              <a:gd name="connsiteY32" fmla="*/ 637198 h 917193"/>
              <a:gd name="connsiteX33" fmla="*/ 415244 w 635250"/>
              <a:gd name="connsiteY33" fmla="*/ 647197 h 917193"/>
              <a:gd name="connsiteX34" fmla="*/ 405243 w 635250"/>
              <a:gd name="connsiteY34" fmla="*/ 677197 h 917193"/>
              <a:gd name="connsiteX35" fmla="*/ 395243 w 635250"/>
              <a:gd name="connsiteY35" fmla="*/ 757195 h 917193"/>
              <a:gd name="connsiteX36" fmla="*/ 380243 w 635250"/>
              <a:gd name="connsiteY36" fmla="*/ 787195 h 917193"/>
              <a:gd name="connsiteX37" fmla="*/ 370242 w 635250"/>
              <a:gd name="connsiteY37" fmla="*/ 847194 h 917193"/>
              <a:gd name="connsiteX38" fmla="*/ 360242 w 635250"/>
              <a:gd name="connsiteY38" fmla="*/ 862194 h 917193"/>
              <a:gd name="connsiteX39" fmla="*/ 335241 w 635250"/>
              <a:gd name="connsiteY39" fmla="*/ 902193 h 917193"/>
              <a:gd name="connsiteX40" fmla="*/ 330241 w 635250"/>
              <a:gd name="connsiteY40" fmla="*/ 917193 h 917193"/>
              <a:gd name="connsiteX41" fmla="*/ 315241 w 635250"/>
              <a:gd name="connsiteY41" fmla="*/ 902193 h 917193"/>
              <a:gd name="connsiteX42" fmla="*/ 310241 w 635250"/>
              <a:gd name="connsiteY42" fmla="*/ 887193 h 917193"/>
              <a:gd name="connsiteX43" fmla="*/ 285240 w 635250"/>
              <a:gd name="connsiteY43" fmla="*/ 867193 h 917193"/>
              <a:gd name="connsiteX44" fmla="*/ 265239 w 635250"/>
              <a:gd name="connsiteY44" fmla="*/ 822194 h 917193"/>
              <a:gd name="connsiteX45" fmla="*/ 260239 w 635250"/>
              <a:gd name="connsiteY45" fmla="*/ 807195 h 917193"/>
              <a:gd name="connsiteX46" fmla="*/ 255239 w 635250"/>
              <a:gd name="connsiteY46" fmla="*/ 792195 h 917193"/>
              <a:gd name="connsiteX47" fmla="*/ 230239 w 635250"/>
              <a:gd name="connsiteY47" fmla="*/ 747196 h 917193"/>
              <a:gd name="connsiteX48" fmla="*/ 225238 w 635250"/>
              <a:gd name="connsiteY48" fmla="*/ 712196 h 917193"/>
              <a:gd name="connsiteX49" fmla="*/ 215238 w 635250"/>
              <a:gd name="connsiteY49" fmla="*/ 682197 h 917193"/>
              <a:gd name="connsiteX50" fmla="*/ 210238 w 635250"/>
              <a:gd name="connsiteY50" fmla="*/ 667197 h 917193"/>
              <a:gd name="connsiteX51" fmla="*/ 195238 w 635250"/>
              <a:gd name="connsiteY51" fmla="*/ 622198 h 917193"/>
              <a:gd name="connsiteX52" fmla="*/ 185237 w 635250"/>
              <a:gd name="connsiteY52" fmla="*/ 582199 h 917193"/>
              <a:gd name="connsiteX53" fmla="*/ 165237 w 635250"/>
              <a:gd name="connsiteY53" fmla="*/ 537199 h 917193"/>
              <a:gd name="connsiteX54" fmla="*/ 150236 w 635250"/>
              <a:gd name="connsiteY54" fmla="*/ 457201 h 917193"/>
              <a:gd name="connsiteX55" fmla="*/ 145236 w 635250"/>
              <a:gd name="connsiteY55" fmla="*/ 442201 h 917193"/>
              <a:gd name="connsiteX56" fmla="*/ 130236 w 635250"/>
              <a:gd name="connsiteY56" fmla="*/ 472201 h 917193"/>
              <a:gd name="connsiteX57" fmla="*/ 115235 w 635250"/>
              <a:gd name="connsiteY57" fmla="*/ 477201 h 917193"/>
              <a:gd name="connsiteX58" fmla="*/ 80234 w 635250"/>
              <a:gd name="connsiteY58" fmla="*/ 472201 h 917193"/>
              <a:gd name="connsiteX59" fmla="*/ 70234 w 635250"/>
              <a:gd name="connsiteY59" fmla="*/ 457201 h 917193"/>
              <a:gd name="connsiteX60" fmla="*/ 55234 w 635250"/>
              <a:gd name="connsiteY60" fmla="*/ 442201 h 917193"/>
              <a:gd name="connsiteX61" fmla="*/ 50234 w 635250"/>
              <a:gd name="connsiteY61" fmla="*/ 427201 h 917193"/>
              <a:gd name="connsiteX62" fmla="*/ 80234 w 635250"/>
              <a:gd name="connsiteY62" fmla="*/ 417202 h 917193"/>
              <a:gd name="connsiteX63" fmla="*/ 65234 w 635250"/>
              <a:gd name="connsiteY63" fmla="*/ 412202 h 917193"/>
              <a:gd name="connsiteX64" fmla="*/ 30233 w 635250"/>
              <a:gd name="connsiteY64" fmla="*/ 402202 h 917193"/>
              <a:gd name="connsiteX65" fmla="*/ 15233 w 635250"/>
              <a:gd name="connsiteY65" fmla="*/ 392202 h 917193"/>
              <a:gd name="connsiteX66" fmla="*/ 10233 w 635250"/>
              <a:gd name="connsiteY66" fmla="*/ 377202 h 917193"/>
              <a:gd name="connsiteX67" fmla="*/ 15233 w 635250"/>
              <a:gd name="connsiteY67" fmla="*/ 362203 h 917193"/>
              <a:gd name="connsiteX68" fmla="*/ 95235 w 635250"/>
              <a:gd name="connsiteY68" fmla="*/ 367203 h 917193"/>
              <a:gd name="connsiteX69" fmla="*/ 100235 w 635250"/>
              <a:gd name="connsiteY69" fmla="*/ 352203 h 917193"/>
              <a:gd name="connsiteX70" fmla="*/ 85235 w 635250"/>
              <a:gd name="connsiteY70" fmla="*/ 322203 h 917193"/>
              <a:gd name="connsiteX71" fmla="*/ 75234 w 635250"/>
              <a:gd name="connsiteY71" fmla="*/ 312204 h 917193"/>
              <a:gd name="connsiteX72" fmla="*/ 60234 w 635250"/>
              <a:gd name="connsiteY72" fmla="*/ 282204 h 917193"/>
              <a:gd name="connsiteX73" fmla="*/ 65234 w 635250"/>
              <a:gd name="connsiteY73" fmla="*/ 262205 h 917193"/>
              <a:gd name="connsiteX74" fmla="*/ 80234 w 635250"/>
              <a:gd name="connsiteY74" fmla="*/ 252205 h 917193"/>
              <a:gd name="connsiteX75" fmla="*/ 105235 w 635250"/>
              <a:gd name="connsiteY75" fmla="*/ 237205 h 917193"/>
              <a:gd name="connsiteX76" fmla="*/ 135236 w 635250"/>
              <a:gd name="connsiteY76" fmla="*/ 217205 h 917193"/>
              <a:gd name="connsiteX77" fmla="*/ 160237 w 635250"/>
              <a:gd name="connsiteY77" fmla="*/ 172206 h 917193"/>
              <a:gd name="connsiteX78" fmla="*/ 160237 w 635250"/>
              <a:gd name="connsiteY78" fmla="*/ 97208 h 917193"/>
              <a:gd name="connsiteX79" fmla="*/ 150236 w 635250"/>
              <a:gd name="connsiteY79" fmla="*/ 87208 h 917193"/>
              <a:gd name="connsiteX80" fmla="*/ 125236 w 635250"/>
              <a:gd name="connsiteY80" fmla="*/ 62208 h 917193"/>
              <a:gd name="connsiteX81" fmla="*/ 140236 w 635250"/>
              <a:gd name="connsiteY81" fmla="*/ 22209 h 917193"/>
              <a:gd name="connsiteX82" fmla="*/ 155236 w 635250"/>
              <a:gd name="connsiteY82" fmla="*/ 17209 h 917193"/>
              <a:gd name="connsiteX83" fmla="*/ 165237 w 635250"/>
              <a:gd name="connsiteY83" fmla="*/ 7209 h 917193"/>
              <a:gd name="connsiteX84" fmla="*/ 170237 w 635250"/>
              <a:gd name="connsiteY84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0239 w 635250"/>
              <a:gd name="connsiteY3" fmla="*/ 22209 h 917193"/>
              <a:gd name="connsiteX4" fmla="*/ 264284 w 635250"/>
              <a:gd name="connsiteY4" fmla="*/ 81258 h 917193"/>
              <a:gd name="connsiteX5" fmla="*/ 300240 w 635250"/>
              <a:gd name="connsiteY5" fmla="*/ 77208 h 917193"/>
              <a:gd name="connsiteX6" fmla="*/ 315241 w 635250"/>
              <a:gd name="connsiteY6" fmla="*/ 147207 h 917193"/>
              <a:gd name="connsiteX7" fmla="*/ 330241 w 635250"/>
              <a:gd name="connsiteY7" fmla="*/ 162206 h 917193"/>
              <a:gd name="connsiteX8" fmla="*/ 335241 w 635250"/>
              <a:gd name="connsiteY8" fmla="*/ 182206 h 917193"/>
              <a:gd name="connsiteX9" fmla="*/ 340242 w 635250"/>
              <a:gd name="connsiteY9" fmla="*/ 222205 h 917193"/>
              <a:gd name="connsiteX10" fmla="*/ 355242 w 635250"/>
              <a:gd name="connsiteY10" fmla="*/ 227205 h 917193"/>
              <a:gd name="connsiteX11" fmla="*/ 400243 w 635250"/>
              <a:gd name="connsiteY11" fmla="*/ 252205 h 917193"/>
              <a:gd name="connsiteX12" fmla="*/ 445244 w 635250"/>
              <a:gd name="connsiteY12" fmla="*/ 262205 h 917193"/>
              <a:gd name="connsiteX13" fmla="*/ 490246 w 635250"/>
              <a:gd name="connsiteY13" fmla="*/ 277204 h 917193"/>
              <a:gd name="connsiteX14" fmla="*/ 505246 w 635250"/>
              <a:gd name="connsiteY14" fmla="*/ 282204 h 917193"/>
              <a:gd name="connsiteX15" fmla="*/ 520246 w 635250"/>
              <a:gd name="connsiteY15" fmla="*/ 292204 h 917193"/>
              <a:gd name="connsiteX16" fmla="*/ 565248 w 635250"/>
              <a:gd name="connsiteY16" fmla="*/ 297204 h 917193"/>
              <a:gd name="connsiteX17" fmla="*/ 585248 w 635250"/>
              <a:gd name="connsiteY17" fmla="*/ 342203 h 917193"/>
              <a:gd name="connsiteX18" fmla="*/ 595249 w 635250"/>
              <a:gd name="connsiteY18" fmla="*/ 372203 h 917193"/>
              <a:gd name="connsiteX19" fmla="*/ 615249 w 635250"/>
              <a:gd name="connsiteY19" fmla="*/ 407202 h 917193"/>
              <a:gd name="connsiteX20" fmla="*/ 625249 w 635250"/>
              <a:gd name="connsiteY20" fmla="*/ 422202 h 917193"/>
              <a:gd name="connsiteX21" fmla="*/ 635250 w 635250"/>
              <a:gd name="connsiteY21" fmla="*/ 452201 h 917193"/>
              <a:gd name="connsiteX22" fmla="*/ 625249 w 635250"/>
              <a:gd name="connsiteY22" fmla="*/ 462201 h 917193"/>
              <a:gd name="connsiteX23" fmla="*/ 590248 w 635250"/>
              <a:gd name="connsiteY23" fmla="*/ 467201 h 917193"/>
              <a:gd name="connsiteX24" fmla="*/ 575248 w 635250"/>
              <a:gd name="connsiteY24" fmla="*/ 472201 h 917193"/>
              <a:gd name="connsiteX25" fmla="*/ 565248 w 635250"/>
              <a:gd name="connsiteY25" fmla="*/ 487200 h 917193"/>
              <a:gd name="connsiteX26" fmla="*/ 555247 w 635250"/>
              <a:gd name="connsiteY26" fmla="*/ 497200 h 917193"/>
              <a:gd name="connsiteX27" fmla="*/ 550247 w 635250"/>
              <a:gd name="connsiteY27" fmla="*/ 512200 h 917193"/>
              <a:gd name="connsiteX28" fmla="*/ 505246 w 635250"/>
              <a:gd name="connsiteY28" fmla="*/ 537199 h 917193"/>
              <a:gd name="connsiteX29" fmla="*/ 485245 w 635250"/>
              <a:gd name="connsiteY29" fmla="*/ 567199 h 917193"/>
              <a:gd name="connsiteX30" fmla="*/ 480245 w 635250"/>
              <a:gd name="connsiteY30" fmla="*/ 582199 h 917193"/>
              <a:gd name="connsiteX31" fmla="*/ 470245 w 635250"/>
              <a:gd name="connsiteY31" fmla="*/ 597198 h 917193"/>
              <a:gd name="connsiteX32" fmla="*/ 445244 w 635250"/>
              <a:gd name="connsiteY32" fmla="*/ 637198 h 917193"/>
              <a:gd name="connsiteX33" fmla="*/ 415244 w 635250"/>
              <a:gd name="connsiteY33" fmla="*/ 647197 h 917193"/>
              <a:gd name="connsiteX34" fmla="*/ 405243 w 635250"/>
              <a:gd name="connsiteY34" fmla="*/ 677197 h 917193"/>
              <a:gd name="connsiteX35" fmla="*/ 395243 w 635250"/>
              <a:gd name="connsiteY35" fmla="*/ 757195 h 917193"/>
              <a:gd name="connsiteX36" fmla="*/ 380243 w 635250"/>
              <a:gd name="connsiteY36" fmla="*/ 787195 h 917193"/>
              <a:gd name="connsiteX37" fmla="*/ 370242 w 635250"/>
              <a:gd name="connsiteY37" fmla="*/ 847194 h 917193"/>
              <a:gd name="connsiteX38" fmla="*/ 360242 w 635250"/>
              <a:gd name="connsiteY38" fmla="*/ 862194 h 917193"/>
              <a:gd name="connsiteX39" fmla="*/ 335241 w 635250"/>
              <a:gd name="connsiteY39" fmla="*/ 902193 h 917193"/>
              <a:gd name="connsiteX40" fmla="*/ 330241 w 635250"/>
              <a:gd name="connsiteY40" fmla="*/ 917193 h 917193"/>
              <a:gd name="connsiteX41" fmla="*/ 315241 w 635250"/>
              <a:gd name="connsiteY41" fmla="*/ 902193 h 917193"/>
              <a:gd name="connsiteX42" fmla="*/ 310241 w 635250"/>
              <a:gd name="connsiteY42" fmla="*/ 887193 h 917193"/>
              <a:gd name="connsiteX43" fmla="*/ 285240 w 635250"/>
              <a:gd name="connsiteY43" fmla="*/ 867193 h 917193"/>
              <a:gd name="connsiteX44" fmla="*/ 265239 w 635250"/>
              <a:gd name="connsiteY44" fmla="*/ 822194 h 917193"/>
              <a:gd name="connsiteX45" fmla="*/ 260239 w 635250"/>
              <a:gd name="connsiteY45" fmla="*/ 807195 h 917193"/>
              <a:gd name="connsiteX46" fmla="*/ 255239 w 635250"/>
              <a:gd name="connsiteY46" fmla="*/ 792195 h 917193"/>
              <a:gd name="connsiteX47" fmla="*/ 230239 w 635250"/>
              <a:gd name="connsiteY47" fmla="*/ 747196 h 917193"/>
              <a:gd name="connsiteX48" fmla="*/ 225238 w 635250"/>
              <a:gd name="connsiteY48" fmla="*/ 712196 h 917193"/>
              <a:gd name="connsiteX49" fmla="*/ 215238 w 635250"/>
              <a:gd name="connsiteY49" fmla="*/ 682197 h 917193"/>
              <a:gd name="connsiteX50" fmla="*/ 210238 w 635250"/>
              <a:gd name="connsiteY50" fmla="*/ 667197 h 917193"/>
              <a:gd name="connsiteX51" fmla="*/ 195238 w 635250"/>
              <a:gd name="connsiteY51" fmla="*/ 622198 h 917193"/>
              <a:gd name="connsiteX52" fmla="*/ 185237 w 635250"/>
              <a:gd name="connsiteY52" fmla="*/ 582199 h 917193"/>
              <a:gd name="connsiteX53" fmla="*/ 165237 w 635250"/>
              <a:gd name="connsiteY53" fmla="*/ 537199 h 917193"/>
              <a:gd name="connsiteX54" fmla="*/ 150236 w 635250"/>
              <a:gd name="connsiteY54" fmla="*/ 457201 h 917193"/>
              <a:gd name="connsiteX55" fmla="*/ 145236 w 635250"/>
              <a:gd name="connsiteY55" fmla="*/ 442201 h 917193"/>
              <a:gd name="connsiteX56" fmla="*/ 130236 w 635250"/>
              <a:gd name="connsiteY56" fmla="*/ 472201 h 917193"/>
              <a:gd name="connsiteX57" fmla="*/ 115235 w 635250"/>
              <a:gd name="connsiteY57" fmla="*/ 477201 h 917193"/>
              <a:gd name="connsiteX58" fmla="*/ 80234 w 635250"/>
              <a:gd name="connsiteY58" fmla="*/ 472201 h 917193"/>
              <a:gd name="connsiteX59" fmla="*/ 70234 w 635250"/>
              <a:gd name="connsiteY59" fmla="*/ 457201 h 917193"/>
              <a:gd name="connsiteX60" fmla="*/ 55234 w 635250"/>
              <a:gd name="connsiteY60" fmla="*/ 442201 h 917193"/>
              <a:gd name="connsiteX61" fmla="*/ 50234 w 635250"/>
              <a:gd name="connsiteY61" fmla="*/ 427201 h 917193"/>
              <a:gd name="connsiteX62" fmla="*/ 80234 w 635250"/>
              <a:gd name="connsiteY62" fmla="*/ 417202 h 917193"/>
              <a:gd name="connsiteX63" fmla="*/ 65234 w 635250"/>
              <a:gd name="connsiteY63" fmla="*/ 412202 h 917193"/>
              <a:gd name="connsiteX64" fmla="*/ 30233 w 635250"/>
              <a:gd name="connsiteY64" fmla="*/ 402202 h 917193"/>
              <a:gd name="connsiteX65" fmla="*/ 15233 w 635250"/>
              <a:gd name="connsiteY65" fmla="*/ 392202 h 917193"/>
              <a:gd name="connsiteX66" fmla="*/ 10233 w 635250"/>
              <a:gd name="connsiteY66" fmla="*/ 377202 h 917193"/>
              <a:gd name="connsiteX67" fmla="*/ 15233 w 635250"/>
              <a:gd name="connsiteY67" fmla="*/ 362203 h 917193"/>
              <a:gd name="connsiteX68" fmla="*/ 95235 w 635250"/>
              <a:gd name="connsiteY68" fmla="*/ 367203 h 917193"/>
              <a:gd name="connsiteX69" fmla="*/ 100235 w 635250"/>
              <a:gd name="connsiteY69" fmla="*/ 352203 h 917193"/>
              <a:gd name="connsiteX70" fmla="*/ 85235 w 635250"/>
              <a:gd name="connsiteY70" fmla="*/ 322203 h 917193"/>
              <a:gd name="connsiteX71" fmla="*/ 75234 w 635250"/>
              <a:gd name="connsiteY71" fmla="*/ 312204 h 917193"/>
              <a:gd name="connsiteX72" fmla="*/ 60234 w 635250"/>
              <a:gd name="connsiteY72" fmla="*/ 282204 h 917193"/>
              <a:gd name="connsiteX73" fmla="*/ 65234 w 635250"/>
              <a:gd name="connsiteY73" fmla="*/ 262205 h 917193"/>
              <a:gd name="connsiteX74" fmla="*/ 80234 w 635250"/>
              <a:gd name="connsiteY74" fmla="*/ 252205 h 917193"/>
              <a:gd name="connsiteX75" fmla="*/ 105235 w 635250"/>
              <a:gd name="connsiteY75" fmla="*/ 237205 h 917193"/>
              <a:gd name="connsiteX76" fmla="*/ 135236 w 635250"/>
              <a:gd name="connsiteY76" fmla="*/ 217205 h 917193"/>
              <a:gd name="connsiteX77" fmla="*/ 160237 w 635250"/>
              <a:gd name="connsiteY77" fmla="*/ 172206 h 917193"/>
              <a:gd name="connsiteX78" fmla="*/ 160237 w 635250"/>
              <a:gd name="connsiteY78" fmla="*/ 97208 h 917193"/>
              <a:gd name="connsiteX79" fmla="*/ 150236 w 635250"/>
              <a:gd name="connsiteY79" fmla="*/ 87208 h 917193"/>
              <a:gd name="connsiteX80" fmla="*/ 125236 w 635250"/>
              <a:gd name="connsiteY80" fmla="*/ 62208 h 917193"/>
              <a:gd name="connsiteX81" fmla="*/ 140236 w 635250"/>
              <a:gd name="connsiteY81" fmla="*/ 22209 h 917193"/>
              <a:gd name="connsiteX82" fmla="*/ 155236 w 635250"/>
              <a:gd name="connsiteY82" fmla="*/ 17209 h 917193"/>
              <a:gd name="connsiteX83" fmla="*/ 165237 w 635250"/>
              <a:gd name="connsiteY83" fmla="*/ 7209 h 917193"/>
              <a:gd name="connsiteX84" fmla="*/ 170237 w 635250"/>
              <a:gd name="connsiteY84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300240 w 635250"/>
              <a:gd name="connsiteY4" fmla="*/ 77208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85248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85235 w 635250"/>
              <a:gd name="connsiteY69" fmla="*/ 322203 h 917193"/>
              <a:gd name="connsiteX70" fmla="*/ 75234 w 635250"/>
              <a:gd name="connsiteY70" fmla="*/ 312204 h 917193"/>
              <a:gd name="connsiteX71" fmla="*/ 60234 w 635250"/>
              <a:gd name="connsiteY71" fmla="*/ 282204 h 917193"/>
              <a:gd name="connsiteX72" fmla="*/ 65234 w 635250"/>
              <a:gd name="connsiteY72" fmla="*/ 262205 h 917193"/>
              <a:gd name="connsiteX73" fmla="*/ 80234 w 635250"/>
              <a:gd name="connsiteY73" fmla="*/ 252205 h 917193"/>
              <a:gd name="connsiteX74" fmla="*/ 105235 w 635250"/>
              <a:gd name="connsiteY74" fmla="*/ 237205 h 917193"/>
              <a:gd name="connsiteX75" fmla="*/ 135236 w 635250"/>
              <a:gd name="connsiteY75" fmla="*/ 217205 h 917193"/>
              <a:gd name="connsiteX76" fmla="*/ 160237 w 635250"/>
              <a:gd name="connsiteY76" fmla="*/ 172206 h 917193"/>
              <a:gd name="connsiteX77" fmla="*/ 160237 w 635250"/>
              <a:gd name="connsiteY77" fmla="*/ 97208 h 917193"/>
              <a:gd name="connsiteX78" fmla="*/ 150236 w 635250"/>
              <a:gd name="connsiteY78" fmla="*/ 87208 h 917193"/>
              <a:gd name="connsiteX79" fmla="*/ 125236 w 635250"/>
              <a:gd name="connsiteY79" fmla="*/ 62208 h 917193"/>
              <a:gd name="connsiteX80" fmla="*/ 140236 w 635250"/>
              <a:gd name="connsiteY80" fmla="*/ 22209 h 917193"/>
              <a:gd name="connsiteX81" fmla="*/ 155236 w 635250"/>
              <a:gd name="connsiteY81" fmla="*/ 17209 h 917193"/>
              <a:gd name="connsiteX82" fmla="*/ 165237 w 635250"/>
              <a:gd name="connsiteY82" fmla="*/ 7209 h 917193"/>
              <a:gd name="connsiteX83" fmla="*/ 170237 w 635250"/>
              <a:gd name="connsiteY83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315241 w 635250"/>
              <a:gd name="connsiteY4" fmla="*/ 147207 h 917193"/>
              <a:gd name="connsiteX5" fmla="*/ 330241 w 635250"/>
              <a:gd name="connsiteY5" fmla="*/ 162206 h 917193"/>
              <a:gd name="connsiteX6" fmla="*/ 335241 w 635250"/>
              <a:gd name="connsiteY6" fmla="*/ 182206 h 917193"/>
              <a:gd name="connsiteX7" fmla="*/ 340242 w 635250"/>
              <a:gd name="connsiteY7" fmla="*/ 222205 h 917193"/>
              <a:gd name="connsiteX8" fmla="*/ 355242 w 635250"/>
              <a:gd name="connsiteY8" fmla="*/ 227205 h 917193"/>
              <a:gd name="connsiteX9" fmla="*/ 400243 w 635250"/>
              <a:gd name="connsiteY9" fmla="*/ 252205 h 917193"/>
              <a:gd name="connsiteX10" fmla="*/ 445244 w 635250"/>
              <a:gd name="connsiteY10" fmla="*/ 262205 h 917193"/>
              <a:gd name="connsiteX11" fmla="*/ 490246 w 635250"/>
              <a:gd name="connsiteY11" fmla="*/ 277204 h 917193"/>
              <a:gd name="connsiteX12" fmla="*/ 505246 w 635250"/>
              <a:gd name="connsiteY12" fmla="*/ 282204 h 917193"/>
              <a:gd name="connsiteX13" fmla="*/ 520246 w 635250"/>
              <a:gd name="connsiteY13" fmla="*/ 292204 h 917193"/>
              <a:gd name="connsiteX14" fmla="*/ 565248 w 635250"/>
              <a:gd name="connsiteY14" fmla="*/ 297204 h 917193"/>
              <a:gd name="connsiteX15" fmla="*/ 585248 w 635250"/>
              <a:gd name="connsiteY15" fmla="*/ 342203 h 917193"/>
              <a:gd name="connsiteX16" fmla="*/ 595249 w 635250"/>
              <a:gd name="connsiteY16" fmla="*/ 372203 h 917193"/>
              <a:gd name="connsiteX17" fmla="*/ 615249 w 635250"/>
              <a:gd name="connsiteY17" fmla="*/ 407202 h 917193"/>
              <a:gd name="connsiteX18" fmla="*/ 625249 w 635250"/>
              <a:gd name="connsiteY18" fmla="*/ 422202 h 917193"/>
              <a:gd name="connsiteX19" fmla="*/ 635250 w 635250"/>
              <a:gd name="connsiteY19" fmla="*/ 452201 h 917193"/>
              <a:gd name="connsiteX20" fmla="*/ 625249 w 635250"/>
              <a:gd name="connsiteY20" fmla="*/ 462201 h 917193"/>
              <a:gd name="connsiteX21" fmla="*/ 590248 w 635250"/>
              <a:gd name="connsiteY21" fmla="*/ 467201 h 917193"/>
              <a:gd name="connsiteX22" fmla="*/ 575248 w 635250"/>
              <a:gd name="connsiteY22" fmla="*/ 472201 h 917193"/>
              <a:gd name="connsiteX23" fmla="*/ 565248 w 635250"/>
              <a:gd name="connsiteY23" fmla="*/ 487200 h 917193"/>
              <a:gd name="connsiteX24" fmla="*/ 555247 w 635250"/>
              <a:gd name="connsiteY24" fmla="*/ 497200 h 917193"/>
              <a:gd name="connsiteX25" fmla="*/ 550247 w 635250"/>
              <a:gd name="connsiteY25" fmla="*/ 512200 h 917193"/>
              <a:gd name="connsiteX26" fmla="*/ 505246 w 635250"/>
              <a:gd name="connsiteY26" fmla="*/ 537199 h 917193"/>
              <a:gd name="connsiteX27" fmla="*/ 485245 w 635250"/>
              <a:gd name="connsiteY27" fmla="*/ 567199 h 917193"/>
              <a:gd name="connsiteX28" fmla="*/ 480245 w 635250"/>
              <a:gd name="connsiteY28" fmla="*/ 582199 h 917193"/>
              <a:gd name="connsiteX29" fmla="*/ 470245 w 635250"/>
              <a:gd name="connsiteY29" fmla="*/ 597198 h 917193"/>
              <a:gd name="connsiteX30" fmla="*/ 445244 w 635250"/>
              <a:gd name="connsiteY30" fmla="*/ 637198 h 917193"/>
              <a:gd name="connsiteX31" fmla="*/ 415244 w 635250"/>
              <a:gd name="connsiteY31" fmla="*/ 647197 h 917193"/>
              <a:gd name="connsiteX32" fmla="*/ 405243 w 635250"/>
              <a:gd name="connsiteY32" fmla="*/ 677197 h 917193"/>
              <a:gd name="connsiteX33" fmla="*/ 395243 w 635250"/>
              <a:gd name="connsiteY33" fmla="*/ 757195 h 917193"/>
              <a:gd name="connsiteX34" fmla="*/ 380243 w 635250"/>
              <a:gd name="connsiteY34" fmla="*/ 787195 h 917193"/>
              <a:gd name="connsiteX35" fmla="*/ 370242 w 635250"/>
              <a:gd name="connsiteY35" fmla="*/ 847194 h 917193"/>
              <a:gd name="connsiteX36" fmla="*/ 360242 w 635250"/>
              <a:gd name="connsiteY36" fmla="*/ 862194 h 917193"/>
              <a:gd name="connsiteX37" fmla="*/ 335241 w 635250"/>
              <a:gd name="connsiteY37" fmla="*/ 902193 h 917193"/>
              <a:gd name="connsiteX38" fmla="*/ 330241 w 635250"/>
              <a:gd name="connsiteY38" fmla="*/ 917193 h 917193"/>
              <a:gd name="connsiteX39" fmla="*/ 315241 w 635250"/>
              <a:gd name="connsiteY39" fmla="*/ 902193 h 917193"/>
              <a:gd name="connsiteX40" fmla="*/ 310241 w 635250"/>
              <a:gd name="connsiteY40" fmla="*/ 887193 h 917193"/>
              <a:gd name="connsiteX41" fmla="*/ 285240 w 635250"/>
              <a:gd name="connsiteY41" fmla="*/ 867193 h 917193"/>
              <a:gd name="connsiteX42" fmla="*/ 265239 w 635250"/>
              <a:gd name="connsiteY42" fmla="*/ 822194 h 917193"/>
              <a:gd name="connsiteX43" fmla="*/ 260239 w 635250"/>
              <a:gd name="connsiteY43" fmla="*/ 807195 h 917193"/>
              <a:gd name="connsiteX44" fmla="*/ 255239 w 635250"/>
              <a:gd name="connsiteY44" fmla="*/ 792195 h 917193"/>
              <a:gd name="connsiteX45" fmla="*/ 230239 w 635250"/>
              <a:gd name="connsiteY45" fmla="*/ 747196 h 917193"/>
              <a:gd name="connsiteX46" fmla="*/ 225238 w 635250"/>
              <a:gd name="connsiteY46" fmla="*/ 712196 h 917193"/>
              <a:gd name="connsiteX47" fmla="*/ 215238 w 635250"/>
              <a:gd name="connsiteY47" fmla="*/ 682197 h 917193"/>
              <a:gd name="connsiteX48" fmla="*/ 210238 w 635250"/>
              <a:gd name="connsiteY48" fmla="*/ 667197 h 917193"/>
              <a:gd name="connsiteX49" fmla="*/ 195238 w 635250"/>
              <a:gd name="connsiteY49" fmla="*/ 622198 h 917193"/>
              <a:gd name="connsiteX50" fmla="*/ 185237 w 635250"/>
              <a:gd name="connsiteY50" fmla="*/ 582199 h 917193"/>
              <a:gd name="connsiteX51" fmla="*/ 165237 w 635250"/>
              <a:gd name="connsiteY51" fmla="*/ 537199 h 917193"/>
              <a:gd name="connsiteX52" fmla="*/ 150236 w 635250"/>
              <a:gd name="connsiteY52" fmla="*/ 457201 h 917193"/>
              <a:gd name="connsiteX53" fmla="*/ 145236 w 635250"/>
              <a:gd name="connsiteY53" fmla="*/ 442201 h 917193"/>
              <a:gd name="connsiteX54" fmla="*/ 130236 w 635250"/>
              <a:gd name="connsiteY54" fmla="*/ 472201 h 917193"/>
              <a:gd name="connsiteX55" fmla="*/ 115235 w 635250"/>
              <a:gd name="connsiteY55" fmla="*/ 477201 h 917193"/>
              <a:gd name="connsiteX56" fmla="*/ 80234 w 635250"/>
              <a:gd name="connsiteY56" fmla="*/ 472201 h 917193"/>
              <a:gd name="connsiteX57" fmla="*/ 70234 w 635250"/>
              <a:gd name="connsiteY57" fmla="*/ 457201 h 917193"/>
              <a:gd name="connsiteX58" fmla="*/ 55234 w 635250"/>
              <a:gd name="connsiteY58" fmla="*/ 442201 h 917193"/>
              <a:gd name="connsiteX59" fmla="*/ 50234 w 635250"/>
              <a:gd name="connsiteY59" fmla="*/ 427201 h 917193"/>
              <a:gd name="connsiteX60" fmla="*/ 80234 w 635250"/>
              <a:gd name="connsiteY60" fmla="*/ 417202 h 917193"/>
              <a:gd name="connsiteX61" fmla="*/ 65234 w 635250"/>
              <a:gd name="connsiteY61" fmla="*/ 412202 h 917193"/>
              <a:gd name="connsiteX62" fmla="*/ 30233 w 635250"/>
              <a:gd name="connsiteY62" fmla="*/ 402202 h 917193"/>
              <a:gd name="connsiteX63" fmla="*/ 15233 w 635250"/>
              <a:gd name="connsiteY63" fmla="*/ 392202 h 917193"/>
              <a:gd name="connsiteX64" fmla="*/ 10233 w 635250"/>
              <a:gd name="connsiteY64" fmla="*/ 377202 h 917193"/>
              <a:gd name="connsiteX65" fmla="*/ 15233 w 635250"/>
              <a:gd name="connsiteY65" fmla="*/ 362203 h 917193"/>
              <a:gd name="connsiteX66" fmla="*/ 95235 w 635250"/>
              <a:gd name="connsiteY66" fmla="*/ 367203 h 917193"/>
              <a:gd name="connsiteX67" fmla="*/ 100235 w 635250"/>
              <a:gd name="connsiteY67" fmla="*/ 352203 h 917193"/>
              <a:gd name="connsiteX68" fmla="*/ 85235 w 635250"/>
              <a:gd name="connsiteY68" fmla="*/ 322203 h 917193"/>
              <a:gd name="connsiteX69" fmla="*/ 75234 w 635250"/>
              <a:gd name="connsiteY69" fmla="*/ 312204 h 917193"/>
              <a:gd name="connsiteX70" fmla="*/ 60234 w 635250"/>
              <a:gd name="connsiteY70" fmla="*/ 282204 h 917193"/>
              <a:gd name="connsiteX71" fmla="*/ 65234 w 635250"/>
              <a:gd name="connsiteY71" fmla="*/ 262205 h 917193"/>
              <a:gd name="connsiteX72" fmla="*/ 80234 w 635250"/>
              <a:gd name="connsiteY72" fmla="*/ 252205 h 917193"/>
              <a:gd name="connsiteX73" fmla="*/ 105235 w 635250"/>
              <a:gd name="connsiteY73" fmla="*/ 237205 h 917193"/>
              <a:gd name="connsiteX74" fmla="*/ 135236 w 635250"/>
              <a:gd name="connsiteY74" fmla="*/ 217205 h 917193"/>
              <a:gd name="connsiteX75" fmla="*/ 160237 w 635250"/>
              <a:gd name="connsiteY75" fmla="*/ 172206 h 917193"/>
              <a:gd name="connsiteX76" fmla="*/ 160237 w 635250"/>
              <a:gd name="connsiteY76" fmla="*/ 97208 h 917193"/>
              <a:gd name="connsiteX77" fmla="*/ 150236 w 635250"/>
              <a:gd name="connsiteY77" fmla="*/ 87208 h 917193"/>
              <a:gd name="connsiteX78" fmla="*/ 125236 w 635250"/>
              <a:gd name="connsiteY78" fmla="*/ 62208 h 917193"/>
              <a:gd name="connsiteX79" fmla="*/ 140236 w 635250"/>
              <a:gd name="connsiteY79" fmla="*/ 22209 h 917193"/>
              <a:gd name="connsiteX80" fmla="*/ 155236 w 635250"/>
              <a:gd name="connsiteY80" fmla="*/ 17209 h 917193"/>
              <a:gd name="connsiteX81" fmla="*/ 165237 w 635250"/>
              <a:gd name="connsiteY81" fmla="*/ 7209 h 917193"/>
              <a:gd name="connsiteX82" fmla="*/ 170237 w 635250"/>
              <a:gd name="connsiteY82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85248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85235 w 635250"/>
              <a:gd name="connsiteY69" fmla="*/ 322203 h 917193"/>
              <a:gd name="connsiteX70" fmla="*/ 75234 w 635250"/>
              <a:gd name="connsiteY70" fmla="*/ 312204 h 917193"/>
              <a:gd name="connsiteX71" fmla="*/ 60234 w 635250"/>
              <a:gd name="connsiteY71" fmla="*/ 282204 h 917193"/>
              <a:gd name="connsiteX72" fmla="*/ 65234 w 635250"/>
              <a:gd name="connsiteY72" fmla="*/ 262205 h 917193"/>
              <a:gd name="connsiteX73" fmla="*/ 80234 w 635250"/>
              <a:gd name="connsiteY73" fmla="*/ 252205 h 917193"/>
              <a:gd name="connsiteX74" fmla="*/ 105235 w 635250"/>
              <a:gd name="connsiteY74" fmla="*/ 237205 h 917193"/>
              <a:gd name="connsiteX75" fmla="*/ 135236 w 635250"/>
              <a:gd name="connsiteY75" fmla="*/ 217205 h 917193"/>
              <a:gd name="connsiteX76" fmla="*/ 160237 w 635250"/>
              <a:gd name="connsiteY76" fmla="*/ 172206 h 917193"/>
              <a:gd name="connsiteX77" fmla="*/ 160237 w 635250"/>
              <a:gd name="connsiteY77" fmla="*/ 97208 h 917193"/>
              <a:gd name="connsiteX78" fmla="*/ 150236 w 635250"/>
              <a:gd name="connsiteY78" fmla="*/ 87208 h 917193"/>
              <a:gd name="connsiteX79" fmla="*/ 125236 w 635250"/>
              <a:gd name="connsiteY79" fmla="*/ 62208 h 917193"/>
              <a:gd name="connsiteX80" fmla="*/ 140236 w 635250"/>
              <a:gd name="connsiteY80" fmla="*/ 22209 h 917193"/>
              <a:gd name="connsiteX81" fmla="*/ 155236 w 635250"/>
              <a:gd name="connsiteY81" fmla="*/ 17209 h 917193"/>
              <a:gd name="connsiteX82" fmla="*/ 165237 w 635250"/>
              <a:gd name="connsiteY82" fmla="*/ 7209 h 917193"/>
              <a:gd name="connsiteX83" fmla="*/ 170237 w 635250"/>
              <a:gd name="connsiteY83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85235 w 635250"/>
              <a:gd name="connsiteY69" fmla="*/ 322203 h 917193"/>
              <a:gd name="connsiteX70" fmla="*/ 75234 w 635250"/>
              <a:gd name="connsiteY70" fmla="*/ 312204 h 917193"/>
              <a:gd name="connsiteX71" fmla="*/ 60234 w 635250"/>
              <a:gd name="connsiteY71" fmla="*/ 282204 h 917193"/>
              <a:gd name="connsiteX72" fmla="*/ 65234 w 635250"/>
              <a:gd name="connsiteY72" fmla="*/ 262205 h 917193"/>
              <a:gd name="connsiteX73" fmla="*/ 80234 w 635250"/>
              <a:gd name="connsiteY73" fmla="*/ 252205 h 917193"/>
              <a:gd name="connsiteX74" fmla="*/ 105235 w 635250"/>
              <a:gd name="connsiteY74" fmla="*/ 237205 h 917193"/>
              <a:gd name="connsiteX75" fmla="*/ 135236 w 635250"/>
              <a:gd name="connsiteY75" fmla="*/ 217205 h 917193"/>
              <a:gd name="connsiteX76" fmla="*/ 160237 w 635250"/>
              <a:gd name="connsiteY76" fmla="*/ 172206 h 917193"/>
              <a:gd name="connsiteX77" fmla="*/ 160237 w 635250"/>
              <a:gd name="connsiteY77" fmla="*/ 97208 h 917193"/>
              <a:gd name="connsiteX78" fmla="*/ 150236 w 635250"/>
              <a:gd name="connsiteY78" fmla="*/ 87208 h 917193"/>
              <a:gd name="connsiteX79" fmla="*/ 125236 w 635250"/>
              <a:gd name="connsiteY79" fmla="*/ 62208 h 917193"/>
              <a:gd name="connsiteX80" fmla="*/ 140236 w 635250"/>
              <a:gd name="connsiteY80" fmla="*/ 22209 h 917193"/>
              <a:gd name="connsiteX81" fmla="*/ 155236 w 635250"/>
              <a:gd name="connsiteY81" fmla="*/ 17209 h 917193"/>
              <a:gd name="connsiteX82" fmla="*/ 165237 w 635250"/>
              <a:gd name="connsiteY82" fmla="*/ 7209 h 917193"/>
              <a:gd name="connsiteX83" fmla="*/ 170237 w 635250"/>
              <a:gd name="connsiteY83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85235 w 635250"/>
              <a:gd name="connsiteY69" fmla="*/ 322203 h 917193"/>
              <a:gd name="connsiteX70" fmla="*/ 75234 w 635250"/>
              <a:gd name="connsiteY70" fmla="*/ 312204 h 917193"/>
              <a:gd name="connsiteX71" fmla="*/ 41184 w 635250"/>
              <a:gd name="connsiteY71" fmla="*/ 284585 h 917193"/>
              <a:gd name="connsiteX72" fmla="*/ 65234 w 635250"/>
              <a:gd name="connsiteY72" fmla="*/ 262205 h 917193"/>
              <a:gd name="connsiteX73" fmla="*/ 80234 w 635250"/>
              <a:gd name="connsiteY73" fmla="*/ 252205 h 917193"/>
              <a:gd name="connsiteX74" fmla="*/ 105235 w 635250"/>
              <a:gd name="connsiteY74" fmla="*/ 237205 h 917193"/>
              <a:gd name="connsiteX75" fmla="*/ 135236 w 635250"/>
              <a:gd name="connsiteY75" fmla="*/ 217205 h 917193"/>
              <a:gd name="connsiteX76" fmla="*/ 160237 w 635250"/>
              <a:gd name="connsiteY76" fmla="*/ 172206 h 917193"/>
              <a:gd name="connsiteX77" fmla="*/ 160237 w 635250"/>
              <a:gd name="connsiteY77" fmla="*/ 97208 h 917193"/>
              <a:gd name="connsiteX78" fmla="*/ 150236 w 635250"/>
              <a:gd name="connsiteY78" fmla="*/ 87208 h 917193"/>
              <a:gd name="connsiteX79" fmla="*/ 125236 w 635250"/>
              <a:gd name="connsiteY79" fmla="*/ 62208 h 917193"/>
              <a:gd name="connsiteX80" fmla="*/ 140236 w 635250"/>
              <a:gd name="connsiteY80" fmla="*/ 22209 h 917193"/>
              <a:gd name="connsiteX81" fmla="*/ 155236 w 635250"/>
              <a:gd name="connsiteY81" fmla="*/ 17209 h 917193"/>
              <a:gd name="connsiteX82" fmla="*/ 165237 w 635250"/>
              <a:gd name="connsiteY82" fmla="*/ 7209 h 917193"/>
              <a:gd name="connsiteX83" fmla="*/ 170237 w 635250"/>
              <a:gd name="connsiteY83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85235 w 635250"/>
              <a:gd name="connsiteY69" fmla="*/ 322203 h 917193"/>
              <a:gd name="connsiteX70" fmla="*/ 41184 w 635250"/>
              <a:gd name="connsiteY70" fmla="*/ 284585 h 917193"/>
              <a:gd name="connsiteX71" fmla="*/ 65234 w 635250"/>
              <a:gd name="connsiteY71" fmla="*/ 262205 h 917193"/>
              <a:gd name="connsiteX72" fmla="*/ 80234 w 635250"/>
              <a:gd name="connsiteY72" fmla="*/ 252205 h 917193"/>
              <a:gd name="connsiteX73" fmla="*/ 105235 w 635250"/>
              <a:gd name="connsiteY73" fmla="*/ 237205 h 917193"/>
              <a:gd name="connsiteX74" fmla="*/ 135236 w 635250"/>
              <a:gd name="connsiteY74" fmla="*/ 217205 h 917193"/>
              <a:gd name="connsiteX75" fmla="*/ 160237 w 635250"/>
              <a:gd name="connsiteY75" fmla="*/ 172206 h 917193"/>
              <a:gd name="connsiteX76" fmla="*/ 160237 w 635250"/>
              <a:gd name="connsiteY76" fmla="*/ 97208 h 917193"/>
              <a:gd name="connsiteX77" fmla="*/ 150236 w 635250"/>
              <a:gd name="connsiteY77" fmla="*/ 87208 h 917193"/>
              <a:gd name="connsiteX78" fmla="*/ 125236 w 635250"/>
              <a:gd name="connsiteY78" fmla="*/ 62208 h 917193"/>
              <a:gd name="connsiteX79" fmla="*/ 140236 w 635250"/>
              <a:gd name="connsiteY79" fmla="*/ 22209 h 917193"/>
              <a:gd name="connsiteX80" fmla="*/ 155236 w 635250"/>
              <a:gd name="connsiteY80" fmla="*/ 17209 h 917193"/>
              <a:gd name="connsiteX81" fmla="*/ 165237 w 635250"/>
              <a:gd name="connsiteY81" fmla="*/ 7209 h 917193"/>
              <a:gd name="connsiteX82" fmla="*/ 170237 w 635250"/>
              <a:gd name="connsiteY82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70947 w 635250"/>
              <a:gd name="connsiteY69" fmla="*/ 334109 h 917193"/>
              <a:gd name="connsiteX70" fmla="*/ 41184 w 635250"/>
              <a:gd name="connsiteY70" fmla="*/ 284585 h 917193"/>
              <a:gd name="connsiteX71" fmla="*/ 65234 w 635250"/>
              <a:gd name="connsiteY71" fmla="*/ 262205 h 917193"/>
              <a:gd name="connsiteX72" fmla="*/ 80234 w 635250"/>
              <a:gd name="connsiteY72" fmla="*/ 252205 h 917193"/>
              <a:gd name="connsiteX73" fmla="*/ 105235 w 635250"/>
              <a:gd name="connsiteY73" fmla="*/ 237205 h 917193"/>
              <a:gd name="connsiteX74" fmla="*/ 135236 w 635250"/>
              <a:gd name="connsiteY74" fmla="*/ 217205 h 917193"/>
              <a:gd name="connsiteX75" fmla="*/ 160237 w 635250"/>
              <a:gd name="connsiteY75" fmla="*/ 172206 h 917193"/>
              <a:gd name="connsiteX76" fmla="*/ 160237 w 635250"/>
              <a:gd name="connsiteY76" fmla="*/ 97208 h 917193"/>
              <a:gd name="connsiteX77" fmla="*/ 150236 w 635250"/>
              <a:gd name="connsiteY77" fmla="*/ 87208 h 917193"/>
              <a:gd name="connsiteX78" fmla="*/ 125236 w 635250"/>
              <a:gd name="connsiteY78" fmla="*/ 62208 h 917193"/>
              <a:gd name="connsiteX79" fmla="*/ 140236 w 635250"/>
              <a:gd name="connsiteY79" fmla="*/ 22209 h 917193"/>
              <a:gd name="connsiteX80" fmla="*/ 155236 w 635250"/>
              <a:gd name="connsiteY80" fmla="*/ 17209 h 917193"/>
              <a:gd name="connsiteX81" fmla="*/ 165237 w 635250"/>
              <a:gd name="connsiteY81" fmla="*/ 7209 h 917193"/>
              <a:gd name="connsiteX82" fmla="*/ 170237 w 635250"/>
              <a:gd name="connsiteY82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70947 w 635250"/>
              <a:gd name="connsiteY69" fmla="*/ 334109 h 917193"/>
              <a:gd name="connsiteX70" fmla="*/ 41184 w 635250"/>
              <a:gd name="connsiteY70" fmla="*/ 284585 h 917193"/>
              <a:gd name="connsiteX71" fmla="*/ 65234 w 635250"/>
              <a:gd name="connsiteY71" fmla="*/ 262205 h 917193"/>
              <a:gd name="connsiteX72" fmla="*/ 80234 w 635250"/>
              <a:gd name="connsiteY72" fmla="*/ 252205 h 917193"/>
              <a:gd name="connsiteX73" fmla="*/ 105235 w 635250"/>
              <a:gd name="connsiteY73" fmla="*/ 237205 h 917193"/>
              <a:gd name="connsiteX74" fmla="*/ 130474 w 635250"/>
              <a:gd name="connsiteY74" fmla="*/ 210061 h 917193"/>
              <a:gd name="connsiteX75" fmla="*/ 160237 w 635250"/>
              <a:gd name="connsiteY75" fmla="*/ 172206 h 917193"/>
              <a:gd name="connsiteX76" fmla="*/ 160237 w 635250"/>
              <a:gd name="connsiteY76" fmla="*/ 97208 h 917193"/>
              <a:gd name="connsiteX77" fmla="*/ 150236 w 635250"/>
              <a:gd name="connsiteY77" fmla="*/ 87208 h 917193"/>
              <a:gd name="connsiteX78" fmla="*/ 125236 w 635250"/>
              <a:gd name="connsiteY78" fmla="*/ 62208 h 917193"/>
              <a:gd name="connsiteX79" fmla="*/ 140236 w 635250"/>
              <a:gd name="connsiteY79" fmla="*/ 22209 h 917193"/>
              <a:gd name="connsiteX80" fmla="*/ 155236 w 635250"/>
              <a:gd name="connsiteY80" fmla="*/ 17209 h 917193"/>
              <a:gd name="connsiteX81" fmla="*/ 165237 w 635250"/>
              <a:gd name="connsiteY81" fmla="*/ 7209 h 917193"/>
              <a:gd name="connsiteX82" fmla="*/ 170237 w 635250"/>
              <a:gd name="connsiteY82" fmla="*/ 2209 h 917193"/>
              <a:gd name="connsiteX0" fmla="*/ 170237 w 635250"/>
              <a:gd name="connsiteY0" fmla="*/ 2209 h 917193"/>
              <a:gd name="connsiteX1" fmla="*/ 170237 w 635250"/>
              <a:gd name="connsiteY1" fmla="*/ 2209 h 917193"/>
              <a:gd name="connsiteX2" fmla="*/ 230239 w 635250"/>
              <a:gd name="connsiteY2" fmla="*/ 12209 h 917193"/>
              <a:gd name="connsiteX3" fmla="*/ 264284 w 635250"/>
              <a:gd name="connsiteY3" fmla="*/ 81258 h 917193"/>
              <a:gd name="connsiteX4" fmla="*/ 278004 w 635250"/>
              <a:gd name="connsiteY4" fmla="*/ 141896 h 917193"/>
              <a:gd name="connsiteX5" fmla="*/ 315241 w 635250"/>
              <a:gd name="connsiteY5" fmla="*/ 147207 h 917193"/>
              <a:gd name="connsiteX6" fmla="*/ 330241 w 635250"/>
              <a:gd name="connsiteY6" fmla="*/ 162206 h 917193"/>
              <a:gd name="connsiteX7" fmla="*/ 335241 w 635250"/>
              <a:gd name="connsiteY7" fmla="*/ 182206 h 917193"/>
              <a:gd name="connsiteX8" fmla="*/ 340242 w 635250"/>
              <a:gd name="connsiteY8" fmla="*/ 222205 h 917193"/>
              <a:gd name="connsiteX9" fmla="*/ 355242 w 635250"/>
              <a:gd name="connsiteY9" fmla="*/ 227205 h 917193"/>
              <a:gd name="connsiteX10" fmla="*/ 400243 w 635250"/>
              <a:gd name="connsiteY10" fmla="*/ 252205 h 917193"/>
              <a:gd name="connsiteX11" fmla="*/ 445244 w 635250"/>
              <a:gd name="connsiteY11" fmla="*/ 262205 h 917193"/>
              <a:gd name="connsiteX12" fmla="*/ 490246 w 635250"/>
              <a:gd name="connsiteY12" fmla="*/ 277204 h 917193"/>
              <a:gd name="connsiteX13" fmla="*/ 505246 w 635250"/>
              <a:gd name="connsiteY13" fmla="*/ 282204 h 917193"/>
              <a:gd name="connsiteX14" fmla="*/ 520246 w 635250"/>
              <a:gd name="connsiteY14" fmla="*/ 292204 h 917193"/>
              <a:gd name="connsiteX15" fmla="*/ 565248 w 635250"/>
              <a:gd name="connsiteY15" fmla="*/ 297204 h 917193"/>
              <a:gd name="connsiteX16" fmla="*/ 597154 w 635250"/>
              <a:gd name="connsiteY16" fmla="*/ 342203 h 917193"/>
              <a:gd name="connsiteX17" fmla="*/ 595249 w 635250"/>
              <a:gd name="connsiteY17" fmla="*/ 372203 h 917193"/>
              <a:gd name="connsiteX18" fmla="*/ 615249 w 635250"/>
              <a:gd name="connsiteY18" fmla="*/ 407202 h 917193"/>
              <a:gd name="connsiteX19" fmla="*/ 625249 w 635250"/>
              <a:gd name="connsiteY19" fmla="*/ 422202 h 917193"/>
              <a:gd name="connsiteX20" fmla="*/ 635250 w 635250"/>
              <a:gd name="connsiteY20" fmla="*/ 452201 h 917193"/>
              <a:gd name="connsiteX21" fmla="*/ 625249 w 635250"/>
              <a:gd name="connsiteY21" fmla="*/ 462201 h 917193"/>
              <a:gd name="connsiteX22" fmla="*/ 590248 w 635250"/>
              <a:gd name="connsiteY22" fmla="*/ 467201 h 917193"/>
              <a:gd name="connsiteX23" fmla="*/ 575248 w 635250"/>
              <a:gd name="connsiteY23" fmla="*/ 472201 h 917193"/>
              <a:gd name="connsiteX24" fmla="*/ 565248 w 635250"/>
              <a:gd name="connsiteY24" fmla="*/ 487200 h 917193"/>
              <a:gd name="connsiteX25" fmla="*/ 555247 w 635250"/>
              <a:gd name="connsiteY25" fmla="*/ 497200 h 917193"/>
              <a:gd name="connsiteX26" fmla="*/ 550247 w 635250"/>
              <a:gd name="connsiteY26" fmla="*/ 512200 h 917193"/>
              <a:gd name="connsiteX27" fmla="*/ 505246 w 635250"/>
              <a:gd name="connsiteY27" fmla="*/ 537199 h 917193"/>
              <a:gd name="connsiteX28" fmla="*/ 485245 w 635250"/>
              <a:gd name="connsiteY28" fmla="*/ 567199 h 917193"/>
              <a:gd name="connsiteX29" fmla="*/ 480245 w 635250"/>
              <a:gd name="connsiteY29" fmla="*/ 582199 h 917193"/>
              <a:gd name="connsiteX30" fmla="*/ 470245 w 635250"/>
              <a:gd name="connsiteY30" fmla="*/ 597198 h 917193"/>
              <a:gd name="connsiteX31" fmla="*/ 445244 w 635250"/>
              <a:gd name="connsiteY31" fmla="*/ 637198 h 917193"/>
              <a:gd name="connsiteX32" fmla="*/ 415244 w 635250"/>
              <a:gd name="connsiteY32" fmla="*/ 647197 h 917193"/>
              <a:gd name="connsiteX33" fmla="*/ 405243 w 635250"/>
              <a:gd name="connsiteY33" fmla="*/ 677197 h 917193"/>
              <a:gd name="connsiteX34" fmla="*/ 395243 w 635250"/>
              <a:gd name="connsiteY34" fmla="*/ 757195 h 917193"/>
              <a:gd name="connsiteX35" fmla="*/ 380243 w 635250"/>
              <a:gd name="connsiteY35" fmla="*/ 787195 h 917193"/>
              <a:gd name="connsiteX36" fmla="*/ 370242 w 635250"/>
              <a:gd name="connsiteY36" fmla="*/ 847194 h 917193"/>
              <a:gd name="connsiteX37" fmla="*/ 360242 w 635250"/>
              <a:gd name="connsiteY37" fmla="*/ 862194 h 917193"/>
              <a:gd name="connsiteX38" fmla="*/ 335241 w 635250"/>
              <a:gd name="connsiteY38" fmla="*/ 902193 h 917193"/>
              <a:gd name="connsiteX39" fmla="*/ 330241 w 635250"/>
              <a:gd name="connsiteY39" fmla="*/ 917193 h 917193"/>
              <a:gd name="connsiteX40" fmla="*/ 315241 w 635250"/>
              <a:gd name="connsiteY40" fmla="*/ 902193 h 917193"/>
              <a:gd name="connsiteX41" fmla="*/ 310241 w 635250"/>
              <a:gd name="connsiteY41" fmla="*/ 887193 h 917193"/>
              <a:gd name="connsiteX42" fmla="*/ 285240 w 635250"/>
              <a:gd name="connsiteY42" fmla="*/ 867193 h 917193"/>
              <a:gd name="connsiteX43" fmla="*/ 265239 w 635250"/>
              <a:gd name="connsiteY43" fmla="*/ 822194 h 917193"/>
              <a:gd name="connsiteX44" fmla="*/ 260239 w 635250"/>
              <a:gd name="connsiteY44" fmla="*/ 807195 h 917193"/>
              <a:gd name="connsiteX45" fmla="*/ 255239 w 635250"/>
              <a:gd name="connsiteY45" fmla="*/ 792195 h 917193"/>
              <a:gd name="connsiteX46" fmla="*/ 230239 w 635250"/>
              <a:gd name="connsiteY46" fmla="*/ 747196 h 917193"/>
              <a:gd name="connsiteX47" fmla="*/ 225238 w 635250"/>
              <a:gd name="connsiteY47" fmla="*/ 712196 h 917193"/>
              <a:gd name="connsiteX48" fmla="*/ 215238 w 635250"/>
              <a:gd name="connsiteY48" fmla="*/ 682197 h 917193"/>
              <a:gd name="connsiteX49" fmla="*/ 210238 w 635250"/>
              <a:gd name="connsiteY49" fmla="*/ 667197 h 917193"/>
              <a:gd name="connsiteX50" fmla="*/ 195238 w 635250"/>
              <a:gd name="connsiteY50" fmla="*/ 622198 h 917193"/>
              <a:gd name="connsiteX51" fmla="*/ 185237 w 635250"/>
              <a:gd name="connsiteY51" fmla="*/ 582199 h 917193"/>
              <a:gd name="connsiteX52" fmla="*/ 165237 w 635250"/>
              <a:gd name="connsiteY52" fmla="*/ 537199 h 917193"/>
              <a:gd name="connsiteX53" fmla="*/ 150236 w 635250"/>
              <a:gd name="connsiteY53" fmla="*/ 457201 h 917193"/>
              <a:gd name="connsiteX54" fmla="*/ 145236 w 635250"/>
              <a:gd name="connsiteY54" fmla="*/ 442201 h 917193"/>
              <a:gd name="connsiteX55" fmla="*/ 130236 w 635250"/>
              <a:gd name="connsiteY55" fmla="*/ 472201 h 917193"/>
              <a:gd name="connsiteX56" fmla="*/ 115235 w 635250"/>
              <a:gd name="connsiteY56" fmla="*/ 477201 h 917193"/>
              <a:gd name="connsiteX57" fmla="*/ 80234 w 635250"/>
              <a:gd name="connsiteY57" fmla="*/ 472201 h 917193"/>
              <a:gd name="connsiteX58" fmla="*/ 70234 w 635250"/>
              <a:gd name="connsiteY58" fmla="*/ 457201 h 917193"/>
              <a:gd name="connsiteX59" fmla="*/ 55234 w 635250"/>
              <a:gd name="connsiteY59" fmla="*/ 442201 h 917193"/>
              <a:gd name="connsiteX60" fmla="*/ 50234 w 635250"/>
              <a:gd name="connsiteY60" fmla="*/ 427201 h 917193"/>
              <a:gd name="connsiteX61" fmla="*/ 80234 w 635250"/>
              <a:gd name="connsiteY61" fmla="*/ 417202 h 917193"/>
              <a:gd name="connsiteX62" fmla="*/ 65234 w 635250"/>
              <a:gd name="connsiteY62" fmla="*/ 412202 h 917193"/>
              <a:gd name="connsiteX63" fmla="*/ 30233 w 635250"/>
              <a:gd name="connsiteY63" fmla="*/ 402202 h 917193"/>
              <a:gd name="connsiteX64" fmla="*/ 15233 w 635250"/>
              <a:gd name="connsiteY64" fmla="*/ 392202 h 917193"/>
              <a:gd name="connsiteX65" fmla="*/ 10233 w 635250"/>
              <a:gd name="connsiteY65" fmla="*/ 377202 h 917193"/>
              <a:gd name="connsiteX66" fmla="*/ 15233 w 635250"/>
              <a:gd name="connsiteY66" fmla="*/ 362203 h 917193"/>
              <a:gd name="connsiteX67" fmla="*/ 95235 w 635250"/>
              <a:gd name="connsiteY67" fmla="*/ 367203 h 917193"/>
              <a:gd name="connsiteX68" fmla="*/ 100235 w 635250"/>
              <a:gd name="connsiteY68" fmla="*/ 352203 h 917193"/>
              <a:gd name="connsiteX69" fmla="*/ 70947 w 635250"/>
              <a:gd name="connsiteY69" fmla="*/ 334109 h 917193"/>
              <a:gd name="connsiteX70" fmla="*/ 41184 w 635250"/>
              <a:gd name="connsiteY70" fmla="*/ 284585 h 917193"/>
              <a:gd name="connsiteX71" fmla="*/ 65234 w 635250"/>
              <a:gd name="connsiteY71" fmla="*/ 262205 h 917193"/>
              <a:gd name="connsiteX72" fmla="*/ 80234 w 635250"/>
              <a:gd name="connsiteY72" fmla="*/ 252205 h 917193"/>
              <a:gd name="connsiteX73" fmla="*/ 105235 w 635250"/>
              <a:gd name="connsiteY73" fmla="*/ 237205 h 917193"/>
              <a:gd name="connsiteX74" fmla="*/ 130474 w 635250"/>
              <a:gd name="connsiteY74" fmla="*/ 210061 h 917193"/>
              <a:gd name="connsiteX75" fmla="*/ 150712 w 635250"/>
              <a:gd name="connsiteY75" fmla="*/ 165063 h 917193"/>
              <a:gd name="connsiteX76" fmla="*/ 160237 w 635250"/>
              <a:gd name="connsiteY76" fmla="*/ 97208 h 917193"/>
              <a:gd name="connsiteX77" fmla="*/ 150236 w 635250"/>
              <a:gd name="connsiteY77" fmla="*/ 87208 h 917193"/>
              <a:gd name="connsiteX78" fmla="*/ 125236 w 635250"/>
              <a:gd name="connsiteY78" fmla="*/ 62208 h 917193"/>
              <a:gd name="connsiteX79" fmla="*/ 140236 w 635250"/>
              <a:gd name="connsiteY79" fmla="*/ 22209 h 917193"/>
              <a:gd name="connsiteX80" fmla="*/ 155236 w 635250"/>
              <a:gd name="connsiteY80" fmla="*/ 17209 h 917193"/>
              <a:gd name="connsiteX81" fmla="*/ 165237 w 635250"/>
              <a:gd name="connsiteY81" fmla="*/ 7209 h 917193"/>
              <a:gd name="connsiteX82" fmla="*/ 170237 w 635250"/>
              <a:gd name="connsiteY82" fmla="*/ 2209 h 917193"/>
              <a:gd name="connsiteX0" fmla="*/ 165237 w 635250"/>
              <a:gd name="connsiteY0" fmla="*/ 5000 h 914984"/>
              <a:gd name="connsiteX1" fmla="*/ 170237 w 635250"/>
              <a:gd name="connsiteY1" fmla="*/ 0 h 914984"/>
              <a:gd name="connsiteX2" fmla="*/ 230239 w 635250"/>
              <a:gd name="connsiteY2" fmla="*/ 10000 h 914984"/>
              <a:gd name="connsiteX3" fmla="*/ 264284 w 635250"/>
              <a:gd name="connsiteY3" fmla="*/ 79049 h 914984"/>
              <a:gd name="connsiteX4" fmla="*/ 278004 w 635250"/>
              <a:gd name="connsiteY4" fmla="*/ 139687 h 914984"/>
              <a:gd name="connsiteX5" fmla="*/ 315241 w 635250"/>
              <a:gd name="connsiteY5" fmla="*/ 144998 h 914984"/>
              <a:gd name="connsiteX6" fmla="*/ 330241 w 635250"/>
              <a:gd name="connsiteY6" fmla="*/ 159997 h 914984"/>
              <a:gd name="connsiteX7" fmla="*/ 335241 w 635250"/>
              <a:gd name="connsiteY7" fmla="*/ 179997 h 914984"/>
              <a:gd name="connsiteX8" fmla="*/ 340242 w 635250"/>
              <a:gd name="connsiteY8" fmla="*/ 219996 h 914984"/>
              <a:gd name="connsiteX9" fmla="*/ 355242 w 635250"/>
              <a:gd name="connsiteY9" fmla="*/ 224996 h 914984"/>
              <a:gd name="connsiteX10" fmla="*/ 400243 w 635250"/>
              <a:gd name="connsiteY10" fmla="*/ 249996 h 914984"/>
              <a:gd name="connsiteX11" fmla="*/ 445244 w 635250"/>
              <a:gd name="connsiteY11" fmla="*/ 259996 h 914984"/>
              <a:gd name="connsiteX12" fmla="*/ 490246 w 635250"/>
              <a:gd name="connsiteY12" fmla="*/ 274995 h 914984"/>
              <a:gd name="connsiteX13" fmla="*/ 505246 w 635250"/>
              <a:gd name="connsiteY13" fmla="*/ 279995 h 914984"/>
              <a:gd name="connsiteX14" fmla="*/ 520246 w 635250"/>
              <a:gd name="connsiteY14" fmla="*/ 289995 h 914984"/>
              <a:gd name="connsiteX15" fmla="*/ 565248 w 635250"/>
              <a:gd name="connsiteY15" fmla="*/ 294995 h 914984"/>
              <a:gd name="connsiteX16" fmla="*/ 597154 w 635250"/>
              <a:gd name="connsiteY16" fmla="*/ 339994 h 914984"/>
              <a:gd name="connsiteX17" fmla="*/ 595249 w 635250"/>
              <a:gd name="connsiteY17" fmla="*/ 369994 h 914984"/>
              <a:gd name="connsiteX18" fmla="*/ 615249 w 635250"/>
              <a:gd name="connsiteY18" fmla="*/ 404993 h 914984"/>
              <a:gd name="connsiteX19" fmla="*/ 625249 w 635250"/>
              <a:gd name="connsiteY19" fmla="*/ 419993 h 914984"/>
              <a:gd name="connsiteX20" fmla="*/ 635250 w 635250"/>
              <a:gd name="connsiteY20" fmla="*/ 449992 h 914984"/>
              <a:gd name="connsiteX21" fmla="*/ 625249 w 635250"/>
              <a:gd name="connsiteY21" fmla="*/ 459992 h 914984"/>
              <a:gd name="connsiteX22" fmla="*/ 590248 w 635250"/>
              <a:gd name="connsiteY22" fmla="*/ 464992 h 914984"/>
              <a:gd name="connsiteX23" fmla="*/ 575248 w 635250"/>
              <a:gd name="connsiteY23" fmla="*/ 469992 h 914984"/>
              <a:gd name="connsiteX24" fmla="*/ 565248 w 635250"/>
              <a:gd name="connsiteY24" fmla="*/ 484991 h 914984"/>
              <a:gd name="connsiteX25" fmla="*/ 555247 w 635250"/>
              <a:gd name="connsiteY25" fmla="*/ 494991 h 914984"/>
              <a:gd name="connsiteX26" fmla="*/ 550247 w 635250"/>
              <a:gd name="connsiteY26" fmla="*/ 509991 h 914984"/>
              <a:gd name="connsiteX27" fmla="*/ 505246 w 635250"/>
              <a:gd name="connsiteY27" fmla="*/ 534990 h 914984"/>
              <a:gd name="connsiteX28" fmla="*/ 485245 w 635250"/>
              <a:gd name="connsiteY28" fmla="*/ 564990 h 914984"/>
              <a:gd name="connsiteX29" fmla="*/ 480245 w 635250"/>
              <a:gd name="connsiteY29" fmla="*/ 579990 h 914984"/>
              <a:gd name="connsiteX30" fmla="*/ 470245 w 635250"/>
              <a:gd name="connsiteY30" fmla="*/ 594989 h 914984"/>
              <a:gd name="connsiteX31" fmla="*/ 445244 w 635250"/>
              <a:gd name="connsiteY31" fmla="*/ 634989 h 914984"/>
              <a:gd name="connsiteX32" fmla="*/ 415244 w 635250"/>
              <a:gd name="connsiteY32" fmla="*/ 644988 h 914984"/>
              <a:gd name="connsiteX33" fmla="*/ 405243 w 635250"/>
              <a:gd name="connsiteY33" fmla="*/ 674988 h 914984"/>
              <a:gd name="connsiteX34" fmla="*/ 395243 w 635250"/>
              <a:gd name="connsiteY34" fmla="*/ 754986 h 914984"/>
              <a:gd name="connsiteX35" fmla="*/ 380243 w 635250"/>
              <a:gd name="connsiteY35" fmla="*/ 784986 h 914984"/>
              <a:gd name="connsiteX36" fmla="*/ 370242 w 635250"/>
              <a:gd name="connsiteY36" fmla="*/ 844985 h 914984"/>
              <a:gd name="connsiteX37" fmla="*/ 360242 w 635250"/>
              <a:gd name="connsiteY37" fmla="*/ 859985 h 914984"/>
              <a:gd name="connsiteX38" fmla="*/ 335241 w 635250"/>
              <a:gd name="connsiteY38" fmla="*/ 899984 h 914984"/>
              <a:gd name="connsiteX39" fmla="*/ 330241 w 635250"/>
              <a:gd name="connsiteY39" fmla="*/ 914984 h 914984"/>
              <a:gd name="connsiteX40" fmla="*/ 315241 w 635250"/>
              <a:gd name="connsiteY40" fmla="*/ 899984 h 914984"/>
              <a:gd name="connsiteX41" fmla="*/ 310241 w 635250"/>
              <a:gd name="connsiteY41" fmla="*/ 884984 h 914984"/>
              <a:gd name="connsiteX42" fmla="*/ 285240 w 635250"/>
              <a:gd name="connsiteY42" fmla="*/ 864984 h 914984"/>
              <a:gd name="connsiteX43" fmla="*/ 265239 w 635250"/>
              <a:gd name="connsiteY43" fmla="*/ 819985 h 914984"/>
              <a:gd name="connsiteX44" fmla="*/ 260239 w 635250"/>
              <a:gd name="connsiteY44" fmla="*/ 804986 h 914984"/>
              <a:gd name="connsiteX45" fmla="*/ 255239 w 635250"/>
              <a:gd name="connsiteY45" fmla="*/ 789986 h 914984"/>
              <a:gd name="connsiteX46" fmla="*/ 230239 w 635250"/>
              <a:gd name="connsiteY46" fmla="*/ 744987 h 914984"/>
              <a:gd name="connsiteX47" fmla="*/ 225238 w 635250"/>
              <a:gd name="connsiteY47" fmla="*/ 709987 h 914984"/>
              <a:gd name="connsiteX48" fmla="*/ 215238 w 635250"/>
              <a:gd name="connsiteY48" fmla="*/ 679988 h 914984"/>
              <a:gd name="connsiteX49" fmla="*/ 210238 w 635250"/>
              <a:gd name="connsiteY49" fmla="*/ 664988 h 914984"/>
              <a:gd name="connsiteX50" fmla="*/ 195238 w 635250"/>
              <a:gd name="connsiteY50" fmla="*/ 619989 h 914984"/>
              <a:gd name="connsiteX51" fmla="*/ 185237 w 635250"/>
              <a:gd name="connsiteY51" fmla="*/ 579990 h 914984"/>
              <a:gd name="connsiteX52" fmla="*/ 165237 w 635250"/>
              <a:gd name="connsiteY52" fmla="*/ 534990 h 914984"/>
              <a:gd name="connsiteX53" fmla="*/ 150236 w 635250"/>
              <a:gd name="connsiteY53" fmla="*/ 454992 h 914984"/>
              <a:gd name="connsiteX54" fmla="*/ 145236 w 635250"/>
              <a:gd name="connsiteY54" fmla="*/ 439992 h 914984"/>
              <a:gd name="connsiteX55" fmla="*/ 130236 w 635250"/>
              <a:gd name="connsiteY55" fmla="*/ 469992 h 914984"/>
              <a:gd name="connsiteX56" fmla="*/ 115235 w 635250"/>
              <a:gd name="connsiteY56" fmla="*/ 474992 h 914984"/>
              <a:gd name="connsiteX57" fmla="*/ 80234 w 635250"/>
              <a:gd name="connsiteY57" fmla="*/ 469992 h 914984"/>
              <a:gd name="connsiteX58" fmla="*/ 70234 w 635250"/>
              <a:gd name="connsiteY58" fmla="*/ 454992 h 914984"/>
              <a:gd name="connsiteX59" fmla="*/ 55234 w 635250"/>
              <a:gd name="connsiteY59" fmla="*/ 439992 h 914984"/>
              <a:gd name="connsiteX60" fmla="*/ 50234 w 635250"/>
              <a:gd name="connsiteY60" fmla="*/ 424992 h 914984"/>
              <a:gd name="connsiteX61" fmla="*/ 80234 w 635250"/>
              <a:gd name="connsiteY61" fmla="*/ 414993 h 914984"/>
              <a:gd name="connsiteX62" fmla="*/ 65234 w 635250"/>
              <a:gd name="connsiteY62" fmla="*/ 409993 h 914984"/>
              <a:gd name="connsiteX63" fmla="*/ 30233 w 635250"/>
              <a:gd name="connsiteY63" fmla="*/ 399993 h 914984"/>
              <a:gd name="connsiteX64" fmla="*/ 15233 w 635250"/>
              <a:gd name="connsiteY64" fmla="*/ 389993 h 914984"/>
              <a:gd name="connsiteX65" fmla="*/ 10233 w 635250"/>
              <a:gd name="connsiteY65" fmla="*/ 374993 h 914984"/>
              <a:gd name="connsiteX66" fmla="*/ 15233 w 635250"/>
              <a:gd name="connsiteY66" fmla="*/ 359994 h 914984"/>
              <a:gd name="connsiteX67" fmla="*/ 95235 w 635250"/>
              <a:gd name="connsiteY67" fmla="*/ 364994 h 914984"/>
              <a:gd name="connsiteX68" fmla="*/ 100235 w 635250"/>
              <a:gd name="connsiteY68" fmla="*/ 349994 h 914984"/>
              <a:gd name="connsiteX69" fmla="*/ 70947 w 635250"/>
              <a:gd name="connsiteY69" fmla="*/ 331900 h 914984"/>
              <a:gd name="connsiteX70" fmla="*/ 41184 w 635250"/>
              <a:gd name="connsiteY70" fmla="*/ 282376 h 914984"/>
              <a:gd name="connsiteX71" fmla="*/ 65234 w 635250"/>
              <a:gd name="connsiteY71" fmla="*/ 259996 h 914984"/>
              <a:gd name="connsiteX72" fmla="*/ 80234 w 635250"/>
              <a:gd name="connsiteY72" fmla="*/ 249996 h 914984"/>
              <a:gd name="connsiteX73" fmla="*/ 105235 w 635250"/>
              <a:gd name="connsiteY73" fmla="*/ 234996 h 914984"/>
              <a:gd name="connsiteX74" fmla="*/ 130474 w 635250"/>
              <a:gd name="connsiteY74" fmla="*/ 207852 h 914984"/>
              <a:gd name="connsiteX75" fmla="*/ 150712 w 635250"/>
              <a:gd name="connsiteY75" fmla="*/ 162854 h 914984"/>
              <a:gd name="connsiteX76" fmla="*/ 160237 w 635250"/>
              <a:gd name="connsiteY76" fmla="*/ 94999 h 914984"/>
              <a:gd name="connsiteX77" fmla="*/ 150236 w 635250"/>
              <a:gd name="connsiteY77" fmla="*/ 84999 h 914984"/>
              <a:gd name="connsiteX78" fmla="*/ 125236 w 635250"/>
              <a:gd name="connsiteY78" fmla="*/ 59999 h 914984"/>
              <a:gd name="connsiteX79" fmla="*/ 140236 w 635250"/>
              <a:gd name="connsiteY79" fmla="*/ 20000 h 914984"/>
              <a:gd name="connsiteX80" fmla="*/ 155236 w 635250"/>
              <a:gd name="connsiteY80" fmla="*/ 15000 h 914984"/>
              <a:gd name="connsiteX81" fmla="*/ 165237 w 635250"/>
              <a:gd name="connsiteY81" fmla="*/ 5000 h 914984"/>
              <a:gd name="connsiteX0" fmla="*/ 155236 w 635250"/>
              <a:gd name="connsiteY0" fmla="*/ 15705 h 915689"/>
              <a:gd name="connsiteX1" fmla="*/ 170237 w 635250"/>
              <a:gd name="connsiteY1" fmla="*/ 705 h 915689"/>
              <a:gd name="connsiteX2" fmla="*/ 230239 w 635250"/>
              <a:gd name="connsiteY2" fmla="*/ 10705 h 915689"/>
              <a:gd name="connsiteX3" fmla="*/ 264284 w 635250"/>
              <a:gd name="connsiteY3" fmla="*/ 79754 h 915689"/>
              <a:gd name="connsiteX4" fmla="*/ 278004 w 635250"/>
              <a:gd name="connsiteY4" fmla="*/ 140392 h 915689"/>
              <a:gd name="connsiteX5" fmla="*/ 315241 w 635250"/>
              <a:gd name="connsiteY5" fmla="*/ 145703 h 915689"/>
              <a:gd name="connsiteX6" fmla="*/ 330241 w 635250"/>
              <a:gd name="connsiteY6" fmla="*/ 160702 h 915689"/>
              <a:gd name="connsiteX7" fmla="*/ 335241 w 635250"/>
              <a:gd name="connsiteY7" fmla="*/ 180702 h 915689"/>
              <a:gd name="connsiteX8" fmla="*/ 340242 w 635250"/>
              <a:gd name="connsiteY8" fmla="*/ 220701 h 915689"/>
              <a:gd name="connsiteX9" fmla="*/ 355242 w 635250"/>
              <a:gd name="connsiteY9" fmla="*/ 225701 h 915689"/>
              <a:gd name="connsiteX10" fmla="*/ 400243 w 635250"/>
              <a:gd name="connsiteY10" fmla="*/ 250701 h 915689"/>
              <a:gd name="connsiteX11" fmla="*/ 445244 w 635250"/>
              <a:gd name="connsiteY11" fmla="*/ 260701 h 915689"/>
              <a:gd name="connsiteX12" fmla="*/ 490246 w 635250"/>
              <a:gd name="connsiteY12" fmla="*/ 275700 h 915689"/>
              <a:gd name="connsiteX13" fmla="*/ 505246 w 635250"/>
              <a:gd name="connsiteY13" fmla="*/ 280700 h 915689"/>
              <a:gd name="connsiteX14" fmla="*/ 520246 w 635250"/>
              <a:gd name="connsiteY14" fmla="*/ 290700 h 915689"/>
              <a:gd name="connsiteX15" fmla="*/ 565248 w 635250"/>
              <a:gd name="connsiteY15" fmla="*/ 295700 h 915689"/>
              <a:gd name="connsiteX16" fmla="*/ 597154 w 635250"/>
              <a:gd name="connsiteY16" fmla="*/ 340699 h 915689"/>
              <a:gd name="connsiteX17" fmla="*/ 595249 w 635250"/>
              <a:gd name="connsiteY17" fmla="*/ 370699 h 915689"/>
              <a:gd name="connsiteX18" fmla="*/ 615249 w 635250"/>
              <a:gd name="connsiteY18" fmla="*/ 405698 h 915689"/>
              <a:gd name="connsiteX19" fmla="*/ 625249 w 635250"/>
              <a:gd name="connsiteY19" fmla="*/ 420698 h 915689"/>
              <a:gd name="connsiteX20" fmla="*/ 635250 w 635250"/>
              <a:gd name="connsiteY20" fmla="*/ 450697 h 915689"/>
              <a:gd name="connsiteX21" fmla="*/ 625249 w 635250"/>
              <a:gd name="connsiteY21" fmla="*/ 460697 h 915689"/>
              <a:gd name="connsiteX22" fmla="*/ 590248 w 635250"/>
              <a:gd name="connsiteY22" fmla="*/ 465697 h 915689"/>
              <a:gd name="connsiteX23" fmla="*/ 575248 w 635250"/>
              <a:gd name="connsiteY23" fmla="*/ 470697 h 915689"/>
              <a:gd name="connsiteX24" fmla="*/ 565248 w 635250"/>
              <a:gd name="connsiteY24" fmla="*/ 485696 h 915689"/>
              <a:gd name="connsiteX25" fmla="*/ 555247 w 635250"/>
              <a:gd name="connsiteY25" fmla="*/ 495696 h 915689"/>
              <a:gd name="connsiteX26" fmla="*/ 550247 w 635250"/>
              <a:gd name="connsiteY26" fmla="*/ 510696 h 915689"/>
              <a:gd name="connsiteX27" fmla="*/ 505246 w 635250"/>
              <a:gd name="connsiteY27" fmla="*/ 535695 h 915689"/>
              <a:gd name="connsiteX28" fmla="*/ 485245 w 635250"/>
              <a:gd name="connsiteY28" fmla="*/ 565695 h 915689"/>
              <a:gd name="connsiteX29" fmla="*/ 480245 w 635250"/>
              <a:gd name="connsiteY29" fmla="*/ 580695 h 915689"/>
              <a:gd name="connsiteX30" fmla="*/ 470245 w 635250"/>
              <a:gd name="connsiteY30" fmla="*/ 595694 h 915689"/>
              <a:gd name="connsiteX31" fmla="*/ 445244 w 635250"/>
              <a:gd name="connsiteY31" fmla="*/ 635694 h 915689"/>
              <a:gd name="connsiteX32" fmla="*/ 415244 w 635250"/>
              <a:gd name="connsiteY32" fmla="*/ 645693 h 915689"/>
              <a:gd name="connsiteX33" fmla="*/ 405243 w 635250"/>
              <a:gd name="connsiteY33" fmla="*/ 675693 h 915689"/>
              <a:gd name="connsiteX34" fmla="*/ 395243 w 635250"/>
              <a:gd name="connsiteY34" fmla="*/ 755691 h 915689"/>
              <a:gd name="connsiteX35" fmla="*/ 380243 w 635250"/>
              <a:gd name="connsiteY35" fmla="*/ 785691 h 915689"/>
              <a:gd name="connsiteX36" fmla="*/ 370242 w 635250"/>
              <a:gd name="connsiteY36" fmla="*/ 845690 h 915689"/>
              <a:gd name="connsiteX37" fmla="*/ 360242 w 635250"/>
              <a:gd name="connsiteY37" fmla="*/ 860690 h 915689"/>
              <a:gd name="connsiteX38" fmla="*/ 335241 w 635250"/>
              <a:gd name="connsiteY38" fmla="*/ 900689 h 915689"/>
              <a:gd name="connsiteX39" fmla="*/ 330241 w 635250"/>
              <a:gd name="connsiteY39" fmla="*/ 915689 h 915689"/>
              <a:gd name="connsiteX40" fmla="*/ 315241 w 635250"/>
              <a:gd name="connsiteY40" fmla="*/ 900689 h 915689"/>
              <a:gd name="connsiteX41" fmla="*/ 310241 w 635250"/>
              <a:gd name="connsiteY41" fmla="*/ 885689 h 915689"/>
              <a:gd name="connsiteX42" fmla="*/ 285240 w 635250"/>
              <a:gd name="connsiteY42" fmla="*/ 865689 h 915689"/>
              <a:gd name="connsiteX43" fmla="*/ 265239 w 635250"/>
              <a:gd name="connsiteY43" fmla="*/ 820690 h 915689"/>
              <a:gd name="connsiteX44" fmla="*/ 260239 w 635250"/>
              <a:gd name="connsiteY44" fmla="*/ 805691 h 915689"/>
              <a:gd name="connsiteX45" fmla="*/ 255239 w 635250"/>
              <a:gd name="connsiteY45" fmla="*/ 790691 h 915689"/>
              <a:gd name="connsiteX46" fmla="*/ 230239 w 635250"/>
              <a:gd name="connsiteY46" fmla="*/ 745692 h 915689"/>
              <a:gd name="connsiteX47" fmla="*/ 225238 w 635250"/>
              <a:gd name="connsiteY47" fmla="*/ 710692 h 915689"/>
              <a:gd name="connsiteX48" fmla="*/ 215238 w 635250"/>
              <a:gd name="connsiteY48" fmla="*/ 680693 h 915689"/>
              <a:gd name="connsiteX49" fmla="*/ 210238 w 635250"/>
              <a:gd name="connsiteY49" fmla="*/ 665693 h 915689"/>
              <a:gd name="connsiteX50" fmla="*/ 195238 w 635250"/>
              <a:gd name="connsiteY50" fmla="*/ 620694 h 915689"/>
              <a:gd name="connsiteX51" fmla="*/ 185237 w 635250"/>
              <a:gd name="connsiteY51" fmla="*/ 580695 h 915689"/>
              <a:gd name="connsiteX52" fmla="*/ 165237 w 635250"/>
              <a:gd name="connsiteY52" fmla="*/ 535695 h 915689"/>
              <a:gd name="connsiteX53" fmla="*/ 150236 w 635250"/>
              <a:gd name="connsiteY53" fmla="*/ 455697 h 915689"/>
              <a:gd name="connsiteX54" fmla="*/ 145236 w 635250"/>
              <a:gd name="connsiteY54" fmla="*/ 440697 h 915689"/>
              <a:gd name="connsiteX55" fmla="*/ 130236 w 635250"/>
              <a:gd name="connsiteY55" fmla="*/ 470697 h 915689"/>
              <a:gd name="connsiteX56" fmla="*/ 115235 w 635250"/>
              <a:gd name="connsiteY56" fmla="*/ 475697 h 915689"/>
              <a:gd name="connsiteX57" fmla="*/ 80234 w 635250"/>
              <a:gd name="connsiteY57" fmla="*/ 470697 h 915689"/>
              <a:gd name="connsiteX58" fmla="*/ 70234 w 635250"/>
              <a:gd name="connsiteY58" fmla="*/ 455697 h 915689"/>
              <a:gd name="connsiteX59" fmla="*/ 55234 w 635250"/>
              <a:gd name="connsiteY59" fmla="*/ 440697 h 915689"/>
              <a:gd name="connsiteX60" fmla="*/ 50234 w 635250"/>
              <a:gd name="connsiteY60" fmla="*/ 425697 h 915689"/>
              <a:gd name="connsiteX61" fmla="*/ 80234 w 635250"/>
              <a:gd name="connsiteY61" fmla="*/ 415698 h 915689"/>
              <a:gd name="connsiteX62" fmla="*/ 65234 w 635250"/>
              <a:gd name="connsiteY62" fmla="*/ 410698 h 915689"/>
              <a:gd name="connsiteX63" fmla="*/ 30233 w 635250"/>
              <a:gd name="connsiteY63" fmla="*/ 400698 h 915689"/>
              <a:gd name="connsiteX64" fmla="*/ 15233 w 635250"/>
              <a:gd name="connsiteY64" fmla="*/ 390698 h 915689"/>
              <a:gd name="connsiteX65" fmla="*/ 10233 w 635250"/>
              <a:gd name="connsiteY65" fmla="*/ 375698 h 915689"/>
              <a:gd name="connsiteX66" fmla="*/ 15233 w 635250"/>
              <a:gd name="connsiteY66" fmla="*/ 360699 h 915689"/>
              <a:gd name="connsiteX67" fmla="*/ 95235 w 635250"/>
              <a:gd name="connsiteY67" fmla="*/ 365699 h 915689"/>
              <a:gd name="connsiteX68" fmla="*/ 100235 w 635250"/>
              <a:gd name="connsiteY68" fmla="*/ 350699 h 915689"/>
              <a:gd name="connsiteX69" fmla="*/ 70947 w 635250"/>
              <a:gd name="connsiteY69" fmla="*/ 332605 h 915689"/>
              <a:gd name="connsiteX70" fmla="*/ 41184 w 635250"/>
              <a:gd name="connsiteY70" fmla="*/ 283081 h 915689"/>
              <a:gd name="connsiteX71" fmla="*/ 65234 w 635250"/>
              <a:gd name="connsiteY71" fmla="*/ 260701 h 915689"/>
              <a:gd name="connsiteX72" fmla="*/ 80234 w 635250"/>
              <a:gd name="connsiteY72" fmla="*/ 250701 h 915689"/>
              <a:gd name="connsiteX73" fmla="*/ 105235 w 635250"/>
              <a:gd name="connsiteY73" fmla="*/ 235701 h 915689"/>
              <a:gd name="connsiteX74" fmla="*/ 130474 w 635250"/>
              <a:gd name="connsiteY74" fmla="*/ 208557 h 915689"/>
              <a:gd name="connsiteX75" fmla="*/ 150712 w 635250"/>
              <a:gd name="connsiteY75" fmla="*/ 163559 h 915689"/>
              <a:gd name="connsiteX76" fmla="*/ 160237 w 635250"/>
              <a:gd name="connsiteY76" fmla="*/ 95704 h 915689"/>
              <a:gd name="connsiteX77" fmla="*/ 150236 w 635250"/>
              <a:gd name="connsiteY77" fmla="*/ 85704 h 915689"/>
              <a:gd name="connsiteX78" fmla="*/ 125236 w 635250"/>
              <a:gd name="connsiteY78" fmla="*/ 60704 h 915689"/>
              <a:gd name="connsiteX79" fmla="*/ 140236 w 635250"/>
              <a:gd name="connsiteY79" fmla="*/ 20705 h 915689"/>
              <a:gd name="connsiteX80" fmla="*/ 155236 w 635250"/>
              <a:gd name="connsiteY80" fmla="*/ 15705 h 915689"/>
              <a:gd name="connsiteX0" fmla="*/ 140236 w 635250"/>
              <a:gd name="connsiteY0" fmla="*/ 21076 h 916060"/>
              <a:gd name="connsiteX1" fmla="*/ 170237 w 635250"/>
              <a:gd name="connsiteY1" fmla="*/ 1076 h 916060"/>
              <a:gd name="connsiteX2" fmla="*/ 230239 w 635250"/>
              <a:gd name="connsiteY2" fmla="*/ 11076 h 916060"/>
              <a:gd name="connsiteX3" fmla="*/ 264284 w 635250"/>
              <a:gd name="connsiteY3" fmla="*/ 80125 h 916060"/>
              <a:gd name="connsiteX4" fmla="*/ 278004 w 635250"/>
              <a:gd name="connsiteY4" fmla="*/ 140763 h 916060"/>
              <a:gd name="connsiteX5" fmla="*/ 315241 w 635250"/>
              <a:gd name="connsiteY5" fmla="*/ 146074 h 916060"/>
              <a:gd name="connsiteX6" fmla="*/ 330241 w 635250"/>
              <a:gd name="connsiteY6" fmla="*/ 161073 h 916060"/>
              <a:gd name="connsiteX7" fmla="*/ 335241 w 635250"/>
              <a:gd name="connsiteY7" fmla="*/ 181073 h 916060"/>
              <a:gd name="connsiteX8" fmla="*/ 340242 w 635250"/>
              <a:gd name="connsiteY8" fmla="*/ 221072 h 916060"/>
              <a:gd name="connsiteX9" fmla="*/ 355242 w 635250"/>
              <a:gd name="connsiteY9" fmla="*/ 226072 h 916060"/>
              <a:gd name="connsiteX10" fmla="*/ 400243 w 635250"/>
              <a:gd name="connsiteY10" fmla="*/ 251072 h 916060"/>
              <a:gd name="connsiteX11" fmla="*/ 445244 w 635250"/>
              <a:gd name="connsiteY11" fmla="*/ 261072 h 916060"/>
              <a:gd name="connsiteX12" fmla="*/ 490246 w 635250"/>
              <a:gd name="connsiteY12" fmla="*/ 276071 h 916060"/>
              <a:gd name="connsiteX13" fmla="*/ 505246 w 635250"/>
              <a:gd name="connsiteY13" fmla="*/ 281071 h 916060"/>
              <a:gd name="connsiteX14" fmla="*/ 520246 w 635250"/>
              <a:gd name="connsiteY14" fmla="*/ 291071 h 916060"/>
              <a:gd name="connsiteX15" fmla="*/ 565248 w 635250"/>
              <a:gd name="connsiteY15" fmla="*/ 296071 h 916060"/>
              <a:gd name="connsiteX16" fmla="*/ 597154 w 635250"/>
              <a:gd name="connsiteY16" fmla="*/ 341070 h 916060"/>
              <a:gd name="connsiteX17" fmla="*/ 595249 w 635250"/>
              <a:gd name="connsiteY17" fmla="*/ 371070 h 916060"/>
              <a:gd name="connsiteX18" fmla="*/ 615249 w 635250"/>
              <a:gd name="connsiteY18" fmla="*/ 406069 h 916060"/>
              <a:gd name="connsiteX19" fmla="*/ 625249 w 635250"/>
              <a:gd name="connsiteY19" fmla="*/ 421069 h 916060"/>
              <a:gd name="connsiteX20" fmla="*/ 635250 w 635250"/>
              <a:gd name="connsiteY20" fmla="*/ 451068 h 916060"/>
              <a:gd name="connsiteX21" fmla="*/ 625249 w 635250"/>
              <a:gd name="connsiteY21" fmla="*/ 461068 h 916060"/>
              <a:gd name="connsiteX22" fmla="*/ 590248 w 635250"/>
              <a:gd name="connsiteY22" fmla="*/ 466068 h 916060"/>
              <a:gd name="connsiteX23" fmla="*/ 575248 w 635250"/>
              <a:gd name="connsiteY23" fmla="*/ 471068 h 916060"/>
              <a:gd name="connsiteX24" fmla="*/ 565248 w 635250"/>
              <a:gd name="connsiteY24" fmla="*/ 486067 h 916060"/>
              <a:gd name="connsiteX25" fmla="*/ 555247 w 635250"/>
              <a:gd name="connsiteY25" fmla="*/ 496067 h 916060"/>
              <a:gd name="connsiteX26" fmla="*/ 550247 w 635250"/>
              <a:gd name="connsiteY26" fmla="*/ 511067 h 916060"/>
              <a:gd name="connsiteX27" fmla="*/ 505246 w 635250"/>
              <a:gd name="connsiteY27" fmla="*/ 536066 h 916060"/>
              <a:gd name="connsiteX28" fmla="*/ 485245 w 635250"/>
              <a:gd name="connsiteY28" fmla="*/ 566066 h 916060"/>
              <a:gd name="connsiteX29" fmla="*/ 480245 w 635250"/>
              <a:gd name="connsiteY29" fmla="*/ 581066 h 916060"/>
              <a:gd name="connsiteX30" fmla="*/ 470245 w 635250"/>
              <a:gd name="connsiteY30" fmla="*/ 596065 h 916060"/>
              <a:gd name="connsiteX31" fmla="*/ 445244 w 635250"/>
              <a:gd name="connsiteY31" fmla="*/ 636065 h 916060"/>
              <a:gd name="connsiteX32" fmla="*/ 415244 w 635250"/>
              <a:gd name="connsiteY32" fmla="*/ 646064 h 916060"/>
              <a:gd name="connsiteX33" fmla="*/ 405243 w 635250"/>
              <a:gd name="connsiteY33" fmla="*/ 676064 h 916060"/>
              <a:gd name="connsiteX34" fmla="*/ 395243 w 635250"/>
              <a:gd name="connsiteY34" fmla="*/ 756062 h 916060"/>
              <a:gd name="connsiteX35" fmla="*/ 380243 w 635250"/>
              <a:gd name="connsiteY35" fmla="*/ 786062 h 916060"/>
              <a:gd name="connsiteX36" fmla="*/ 370242 w 635250"/>
              <a:gd name="connsiteY36" fmla="*/ 846061 h 916060"/>
              <a:gd name="connsiteX37" fmla="*/ 360242 w 635250"/>
              <a:gd name="connsiteY37" fmla="*/ 861061 h 916060"/>
              <a:gd name="connsiteX38" fmla="*/ 335241 w 635250"/>
              <a:gd name="connsiteY38" fmla="*/ 901060 h 916060"/>
              <a:gd name="connsiteX39" fmla="*/ 330241 w 635250"/>
              <a:gd name="connsiteY39" fmla="*/ 916060 h 916060"/>
              <a:gd name="connsiteX40" fmla="*/ 315241 w 635250"/>
              <a:gd name="connsiteY40" fmla="*/ 901060 h 916060"/>
              <a:gd name="connsiteX41" fmla="*/ 310241 w 635250"/>
              <a:gd name="connsiteY41" fmla="*/ 886060 h 916060"/>
              <a:gd name="connsiteX42" fmla="*/ 285240 w 635250"/>
              <a:gd name="connsiteY42" fmla="*/ 866060 h 916060"/>
              <a:gd name="connsiteX43" fmla="*/ 265239 w 635250"/>
              <a:gd name="connsiteY43" fmla="*/ 821061 h 916060"/>
              <a:gd name="connsiteX44" fmla="*/ 260239 w 635250"/>
              <a:gd name="connsiteY44" fmla="*/ 806062 h 916060"/>
              <a:gd name="connsiteX45" fmla="*/ 255239 w 635250"/>
              <a:gd name="connsiteY45" fmla="*/ 791062 h 916060"/>
              <a:gd name="connsiteX46" fmla="*/ 230239 w 635250"/>
              <a:gd name="connsiteY46" fmla="*/ 746063 h 916060"/>
              <a:gd name="connsiteX47" fmla="*/ 225238 w 635250"/>
              <a:gd name="connsiteY47" fmla="*/ 711063 h 916060"/>
              <a:gd name="connsiteX48" fmla="*/ 215238 w 635250"/>
              <a:gd name="connsiteY48" fmla="*/ 681064 h 916060"/>
              <a:gd name="connsiteX49" fmla="*/ 210238 w 635250"/>
              <a:gd name="connsiteY49" fmla="*/ 666064 h 916060"/>
              <a:gd name="connsiteX50" fmla="*/ 195238 w 635250"/>
              <a:gd name="connsiteY50" fmla="*/ 621065 h 916060"/>
              <a:gd name="connsiteX51" fmla="*/ 185237 w 635250"/>
              <a:gd name="connsiteY51" fmla="*/ 581066 h 916060"/>
              <a:gd name="connsiteX52" fmla="*/ 165237 w 635250"/>
              <a:gd name="connsiteY52" fmla="*/ 536066 h 916060"/>
              <a:gd name="connsiteX53" fmla="*/ 150236 w 635250"/>
              <a:gd name="connsiteY53" fmla="*/ 456068 h 916060"/>
              <a:gd name="connsiteX54" fmla="*/ 145236 w 635250"/>
              <a:gd name="connsiteY54" fmla="*/ 441068 h 916060"/>
              <a:gd name="connsiteX55" fmla="*/ 130236 w 635250"/>
              <a:gd name="connsiteY55" fmla="*/ 471068 h 916060"/>
              <a:gd name="connsiteX56" fmla="*/ 115235 w 635250"/>
              <a:gd name="connsiteY56" fmla="*/ 476068 h 916060"/>
              <a:gd name="connsiteX57" fmla="*/ 80234 w 635250"/>
              <a:gd name="connsiteY57" fmla="*/ 471068 h 916060"/>
              <a:gd name="connsiteX58" fmla="*/ 70234 w 635250"/>
              <a:gd name="connsiteY58" fmla="*/ 456068 h 916060"/>
              <a:gd name="connsiteX59" fmla="*/ 55234 w 635250"/>
              <a:gd name="connsiteY59" fmla="*/ 441068 h 916060"/>
              <a:gd name="connsiteX60" fmla="*/ 50234 w 635250"/>
              <a:gd name="connsiteY60" fmla="*/ 426068 h 916060"/>
              <a:gd name="connsiteX61" fmla="*/ 80234 w 635250"/>
              <a:gd name="connsiteY61" fmla="*/ 416069 h 916060"/>
              <a:gd name="connsiteX62" fmla="*/ 65234 w 635250"/>
              <a:gd name="connsiteY62" fmla="*/ 411069 h 916060"/>
              <a:gd name="connsiteX63" fmla="*/ 30233 w 635250"/>
              <a:gd name="connsiteY63" fmla="*/ 401069 h 916060"/>
              <a:gd name="connsiteX64" fmla="*/ 15233 w 635250"/>
              <a:gd name="connsiteY64" fmla="*/ 391069 h 916060"/>
              <a:gd name="connsiteX65" fmla="*/ 10233 w 635250"/>
              <a:gd name="connsiteY65" fmla="*/ 376069 h 916060"/>
              <a:gd name="connsiteX66" fmla="*/ 15233 w 635250"/>
              <a:gd name="connsiteY66" fmla="*/ 361070 h 916060"/>
              <a:gd name="connsiteX67" fmla="*/ 95235 w 635250"/>
              <a:gd name="connsiteY67" fmla="*/ 366070 h 916060"/>
              <a:gd name="connsiteX68" fmla="*/ 100235 w 635250"/>
              <a:gd name="connsiteY68" fmla="*/ 351070 h 916060"/>
              <a:gd name="connsiteX69" fmla="*/ 70947 w 635250"/>
              <a:gd name="connsiteY69" fmla="*/ 332976 h 916060"/>
              <a:gd name="connsiteX70" fmla="*/ 41184 w 635250"/>
              <a:gd name="connsiteY70" fmla="*/ 283452 h 916060"/>
              <a:gd name="connsiteX71" fmla="*/ 65234 w 635250"/>
              <a:gd name="connsiteY71" fmla="*/ 261072 h 916060"/>
              <a:gd name="connsiteX72" fmla="*/ 80234 w 635250"/>
              <a:gd name="connsiteY72" fmla="*/ 251072 h 916060"/>
              <a:gd name="connsiteX73" fmla="*/ 105235 w 635250"/>
              <a:gd name="connsiteY73" fmla="*/ 236072 h 916060"/>
              <a:gd name="connsiteX74" fmla="*/ 130474 w 635250"/>
              <a:gd name="connsiteY74" fmla="*/ 208928 h 916060"/>
              <a:gd name="connsiteX75" fmla="*/ 150712 w 635250"/>
              <a:gd name="connsiteY75" fmla="*/ 163930 h 916060"/>
              <a:gd name="connsiteX76" fmla="*/ 160237 w 635250"/>
              <a:gd name="connsiteY76" fmla="*/ 96075 h 916060"/>
              <a:gd name="connsiteX77" fmla="*/ 150236 w 635250"/>
              <a:gd name="connsiteY77" fmla="*/ 86075 h 916060"/>
              <a:gd name="connsiteX78" fmla="*/ 125236 w 635250"/>
              <a:gd name="connsiteY78" fmla="*/ 61075 h 916060"/>
              <a:gd name="connsiteX79" fmla="*/ 140236 w 635250"/>
              <a:gd name="connsiteY79" fmla="*/ 21076 h 916060"/>
              <a:gd name="connsiteX0" fmla="*/ 140236 w 635250"/>
              <a:gd name="connsiteY0" fmla="*/ 21076 h 916060"/>
              <a:gd name="connsiteX1" fmla="*/ 170237 w 635250"/>
              <a:gd name="connsiteY1" fmla="*/ 1076 h 916060"/>
              <a:gd name="connsiteX2" fmla="*/ 230239 w 635250"/>
              <a:gd name="connsiteY2" fmla="*/ 11076 h 916060"/>
              <a:gd name="connsiteX3" fmla="*/ 264284 w 635250"/>
              <a:gd name="connsiteY3" fmla="*/ 80125 h 916060"/>
              <a:gd name="connsiteX4" fmla="*/ 278004 w 635250"/>
              <a:gd name="connsiteY4" fmla="*/ 140763 h 916060"/>
              <a:gd name="connsiteX5" fmla="*/ 315241 w 635250"/>
              <a:gd name="connsiteY5" fmla="*/ 146074 h 916060"/>
              <a:gd name="connsiteX6" fmla="*/ 330241 w 635250"/>
              <a:gd name="connsiteY6" fmla="*/ 161073 h 916060"/>
              <a:gd name="connsiteX7" fmla="*/ 335241 w 635250"/>
              <a:gd name="connsiteY7" fmla="*/ 181073 h 916060"/>
              <a:gd name="connsiteX8" fmla="*/ 340242 w 635250"/>
              <a:gd name="connsiteY8" fmla="*/ 221072 h 916060"/>
              <a:gd name="connsiteX9" fmla="*/ 355242 w 635250"/>
              <a:gd name="connsiteY9" fmla="*/ 226072 h 916060"/>
              <a:gd name="connsiteX10" fmla="*/ 400243 w 635250"/>
              <a:gd name="connsiteY10" fmla="*/ 251072 h 916060"/>
              <a:gd name="connsiteX11" fmla="*/ 445244 w 635250"/>
              <a:gd name="connsiteY11" fmla="*/ 261072 h 916060"/>
              <a:gd name="connsiteX12" fmla="*/ 490246 w 635250"/>
              <a:gd name="connsiteY12" fmla="*/ 276071 h 916060"/>
              <a:gd name="connsiteX13" fmla="*/ 505246 w 635250"/>
              <a:gd name="connsiteY13" fmla="*/ 281071 h 916060"/>
              <a:gd name="connsiteX14" fmla="*/ 520246 w 635250"/>
              <a:gd name="connsiteY14" fmla="*/ 291071 h 916060"/>
              <a:gd name="connsiteX15" fmla="*/ 565248 w 635250"/>
              <a:gd name="connsiteY15" fmla="*/ 296071 h 916060"/>
              <a:gd name="connsiteX16" fmla="*/ 597154 w 635250"/>
              <a:gd name="connsiteY16" fmla="*/ 341070 h 916060"/>
              <a:gd name="connsiteX17" fmla="*/ 595249 w 635250"/>
              <a:gd name="connsiteY17" fmla="*/ 371070 h 916060"/>
              <a:gd name="connsiteX18" fmla="*/ 615249 w 635250"/>
              <a:gd name="connsiteY18" fmla="*/ 406069 h 916060"/>
              <a:gd name="connsiteX19" fmla="*/ 625249 w 635250"/>
              <a:gd name="connsiteY19" fmla="*/ 421069 h 916060"/>
              <a:gd name="connsiteX20" fmla="*/ 635250 w 635250"/>
              <a:gd name="connsiteY20" fmla="*/ 451068 h 916060"/>
              <a:gd name="connsiteX21" fmla="*/ 625249 w 635250"/>
              <a:gd name="connsiteY21" fmla="*/ 461068 h 916060"/>
              <a:gd name="connsiteX22" fmla="*/ 590248 w 635250"/>
              <a:gd name="connsiteY22" fmla="*/ 466068 h 916060"/>
              <a:gd name="connsiteX23" fmla="*/ 575248 w 635250"/>
              <a:gd name="connsiteY23" fmla="*/ 471068 h 916060"/>
              <a:gd name="connsiteX24" fmla="*/ 565248 w 635250"/>
              <a:gd name="connsiteY24" fmla="*/ 486067 h 916060"/>
              <a:gd name="connsiteX25" fmla="*/ 555247 w 635250"/>
              <a:gd name="connsiteY25" fmla="*/ 496067 h 916060"/>
              <a:gd name="connsiteX26" fmla="*/ 550247 w 635250"/>
              <a:gd name="connsiteY26" fmla="*/ 511067 h 916060"/>
              <a:gd name="connsiteX27" fmla="*/ 505246 w 635250"/>
              <a:gd name="connsiteY27" fmla="*/ 536066 h 916060"/>
              <a:gd name="connsiteX28" fmla="*/ 485245 w 635250"/>
              <a:gd name="connsiteY28" fmla="*/ 566066 h 916060"/>
              <a:gd name="connsiteX29" fmla="*/ 480245 w 635250"/>
              <a:gd name="connsiteY29" fmla="*/ 581066 h 916060"/>
              <a:gd name="connsiteX30" fmla="*/ 470245 w 635250"/>
              <a:gd name="connsiteY30" fmla="*/ 596065 h 916060"/>
              <a:gd name="connsiteX31" fmla="*/ 445244 w 635250"/>
              <a:gd name="connsiteY31" fmla="*/ 636065 h 916060"/>
              <a:gd name="connsiteX32" fmla="*/ 415244 w 635250"/>
              <a:gd name="connsiteY32" fmla="*/ 646064 h 916060"/>
              <a:gd name="connsiteX33" fmla="*/ 405243 w 635250"/>
              <a:gd name="connsiteY33" fmla="*/ 676064 h 916060"/>
              <a:gd name="connsiteX34" fmla="*/ 395243 w 635250"/>
              <a:gd name="connsiteY34" fmla="*/ 756062 h 916060"/>
              <a:gd name="connsiteX35" fmla="*/ 380243 w 635250"/>
              <a:gd name="connsiteY35" fmla="*/ 786062 h 916060"/>
              <a:gd name="connsiteX36" fmla="*/ 370242 w 635250"/>
              <a:gd name="connsiteY36" fmla="*/ 846061 h 916060"/>
              <a:gd name="connsiteX37" fmla="*/ 360242 w 635250"/>
              <a:gd name="connsiteY37" fmla="*/ 861061 h 916060"/>
              <a:gd name="connsiteX38" fmla="*/ 335241 w 635250"/>
              <a:gd name="connsiteY38" fmla="*/ 901060 h 916060"/>
              <a:gd name="connsiteX39" fmla="*/ 330241 w 635250"/>
              <a:gd name="connsiteY39" fmla="*/ 916060 h 916060"/>
              <a:gd name="connsiteX40" fmla="*/ 315241 w 635250"/>
              <a:gd name="connsiteY40" fmla="*/ 901060 h 916060"/>
              <a:gd name="connsiteX41" fmla="*/ 310241 w 635250"/>
              <a:gd name="connsiteY41" fmla="*/ 886060 h 916060"/>
              <a:gd name="connsiteX42" fmla="*/ 285240 w 635250"/>
              <a:gd name="connsiteY42" fmla="*/ 866060 h 916060"/>
              <a:gd name="connsiteX43" fmla="*/ 265239 w 635250"/>
              <a:gd name="connsiteY43" fmla="*/ 821061 h 916060"/>
              <a:gd name="connsiteX44" fmla="*/ 260239 w 635250"/>
              <a:gd name="connsiteY44" fmla="*/ 806062 h 916060"/>
              <a:gd name="connsiteX45" fmla="*/ 255239 w 635250"/>
              <a:gd name="connsiteY45" fmla="*/ 791062 h 916060"/>
              <a:gd name="connsiteX46" fmla="*/ 230239 w 635250"/>
              <a:gd name="connsiteY46" fmla="*/ 746063 h 916060"/>
              <a:gd name="connsiteX47" fmla="*/ 225238 w 635250"/>
              <a:gd name="connsiteY47" fmla="*/ 711063 h 916060"/>
              <a:gd name="connsiteX48" fmla="*/ 215238 w 635250"/>
              <a:gd name="connsiteY48" fmla="*/ 681064 h 916060"/>
              <a:gd name="connsiteX49" fmla="*/ 210238 w 635250"/>
              <a:gd name="connsiteY49" fmla="*/ 666064 h 916060"/>
              <a:gd name="connsiteX50" fmla="*/ 195238 w 635250"/>
              <a:gd name="connsiteY50" fmla="*/ 621065 h 916060"/>
              <a:gd name="connsiteX51" fmla="*/ 185237 w 635250"/>
              <a:gd name="connsiteY51" fmla="*/ 581066 h 916060"/>
              <a:gd name="connsiteX52" fmla="*/ 165237 w 635250"/>
              <a:gd name="connsiteY52" fmla="*/ 536066 h 916060"/>
              <a:gd name="connsiteX53" fmla="*/ 150236 w 635250"/>
              <a:gd name="connsiteY53" fmla="*/ 456068 h 916060"/>
              <a:gd name="connsiteX54" fmla="*/ 145236 w 635250"/>
              <a:gd name="connsiteY54" fmla="*/ 441068 h 916060"/>
              <a:gd name="connsiteX55" fmla="*/ 130236 w 635250"/>
              <a:gd name="connsiteY55" fmla="*/ 471068 h 916060"/>
              <a:gd name="connsiteX56" fmla="*/ 115235 w 635250"/>
              <a:gd name="connsiteY56" fmla="*/ 476068 h 916060"/>
              <a:gd name="connsiteX57" fmla="*/ 80234 w 635250"/>
              <a:gd name="connsiteY57" fmla="*/ 471068 h 916060"/>
              <a:gd name="connsiteX58" fmla="*/ 70234 w 635250"/>
              <a:gd name="connsiteY58" fmla="*/ 456068 h 916060"/>
              <a:gd name="connsiteX59" fmla="*/ 55234 w 635250"/>
              <a:gd name="connsiteY59" fmla="*/ 441068 h 916060"/>
              <a:gd name="connsiteX60" fmla="*/ 50234 w 635250"/>
              <a:gd name="connsiteY60" fmla="*/ 426068 h 916060"/>
              <a:gd name="connsiteX61" fmla="*/ 80234 w 635250"/>
              <a:gd name="connsiteY61" fmla="*/ 416069 h 916060"/>
              <a:gd name="connsiteX62" fmla="*/ 65234 w 635250"/>
              <a:gd name="connsiteY62" fmla="*/ 411069 h 916060"/>
              <a:gd name="connsiteX63" fmla="*/ 30233 w 635250"/>
              <a:gd name="connsiteY63" fmla="*/ 401069 h 916060"/>
              <a:gd name="connsiteX64" fmla="*/ 15233 w 635250"/>
              <a:gd name="connsiteY64" fmla="*/ 391069 h 916060"/>
              <a:gd name="connsiteX65" fmla="*/ 10233 w 635250"/>
              <a:gd name="connsiteY65" fmla="*/ 376069 h 916060"/>
              <a:gd name="connsiteX66" fmla="*/ 15233 w 635250"/>
              <a:gd name="connsiteY66" fmla="*/ 361070 h 916060"/>
              <a:gd name="connsiteX67" fmla="*/ 95235 w 635250"/>
              <a:gd name="connsiteY67" fmla="*/ 366070 h 916060"/>
              <a:gd name="connsiteX68" fmla="*/ 100235 w 635250"/>
              <a:gd name="connsiteY68" fmla="*/ 351070 h 916060"/>
              <a:gd name="connsiteX69" fmla="*/ 70947 w 635250"/>
              <a:gd name="connsiteY69" fmla="*/ 332976 h 916060"/>
              <a:gd name="connsiteX70" fmla="*/ 41184 w 635250"/>
              <a:gd name="connsiteY70" fmla="*/ 283452 h 916060"/>
              <a:gd name="connsiteX71" fmla="*/ 65234 w 635250"/>
              <a:gd name="connsiteY71" fmla="*/ 261072 h 916060"/>
              <a:gd name="connsiteX72" fmla="*/ 80234 w 635250"/>
              <a:gd name="connsiteY72" fmla="*/ 251072 h 916060"/>
              <a:gd name="connsiteX73" fmla="*/ 105235 w 635250"/>
              <a:gd name="connsiteY73" fmla="*/ 236072 h 916060"/>
              <a:gd name="connsiteX74" fmla="*/ 130474 w 635250"/>
              <a:gd name="connsiteY74" fmla="*/ 208928 h 916060"/>
              <a:gd name="connsiteX75" fmla="*/ 150712 w 635250"/>
              <a:gd name="connsiteY75" fmla="*/ 163930 h 916060"/>
              <a:gd name="connsiteX76" fmla="*/ 160237 w 635250"/>
              <a:gd name="connsiteY76" fmla="*/ 96075 h 916060"/>
              <a:gd name="connsiteX77" fmla="*/ 150236 w 635250"/>
              <a:gd name="connsiteY77" fmla="*/ 86075 h 916060"/>
              <a:gd name="connsiteX78" fmla="*/ 110948 w 635250"/>
              <a:gd name="connsiteY78" fmla="*/ 42025 h 916060"/>
              <a:gd name="connsiteX79" fmla="*/ 140236 w 635250"/>
              <a:gd name="connsiteY79" fmla="*/ 21076 h 916060"/>
              <a:gd name="connsiteX0" fmla="*/ 140236 w 635250"/>
              <a:gd name="connsiteY0" fmla="*/ 20594 h 915578"/>
              <a:gd name="connsiteX1" fmla="*/ 166085 w 635250"/>
              <a:gd name="connsiteY1" fmla="*/ 35506 h 915578"/>
              <a:gd name="connsiteX2" fmla="*/ 170237 w 635250"/>
              <a:gd name="connsiteY2" fmla="*/ 594 h 915578"/>
              <a:gd name="connsiteX3" fmla="*/ 230239 w 635250"/>
              <a:gd name="connsiteY3" fmla="*/ 10594 h 915578"/>
              <a:gd name="connsiteX4" fmla="*/ 264284 w 635250"/>
              <a:gd name="connsiteY4" fmla="*/ 79643 h 915578"/>
              <a:gd name="connsiteX5" fmla="*/ 278004 w 635250"/>
              <a:gd name="connsiteY5" fmla="*/ 140281 h 915578"/>
              <a:gd name="connsiteX6" fmla="*/ 315241 w 635250"/>
              <a:gd name="connsiteY6" fmla="*/ 145592 h 915578"/>
              <a:gd name="connsiteX7" fmla="*/ 330241 w 635250"/>
              <a:gd name="connsiteY7" fmla="*/ 160591 h 915578"/>
              <a:gd name="connsiteX8" fmla="*/ 335241 w 635250"/>
              <a:gd name="connsiteY8" fmla="*/ 180591 h 915578"/>
              <a:gd name="connsiteX9" fmla="*/ 340242 w 635250"/>
              <a:gd name="connsiteY9" fmla="*/ 220590 h 915578"/>
              <a:gd name="connsiteX10" fmla="*/ 355242 w 635250"/>
              <a:gd name="connsiteY10" fmla="*/ 225590 h 915578"/>
              <a:gd name="connsiteX11" fmla="*/ 400243 w 635250"/>
              <a:gd name="connsiteY11" fmla="*/ 250590 h 915578"/>
              <a:gd name="connsiteX12" fmla="*/ 445244 w 635250"/>
              <a:gd name="connsiteY12" fmla="*/ 260590 h 915578"/>
              <a:gd name="connsiteX13" fmla="*/ 490246 w 635250"/>
              <a:gd name="connsiteY13" fmla="*/ 275589 h 915578"/>
              <a:gd name="connsiteX14" fmla="*/ 505246 w 635250"/>
              <a:gd name="connsiteY14" fmla="*/ 280589 h 915578"/>
              <a:gd name="connsiteX15" fmla="*/ 520246 w 635250"/>
              <a:gd name="connsiteY15" fmla="*/ 290589 h 915578"/>
              <a:gd name="connsiteX16" fmla="*/ 565248 w 635250"/>
              <a:gd name="connsiteY16" fmla="*/ 295589 h 915578"/>
              <a:gd name="connsiteX17" fmla="*/ 597154 w 635250"/>
              <a:gd name="connsiteY17" fmla="*/ 340588 h 915578"/>
              <a:gd name="connsiteX18" fmla="*/ 595249 w 635250"/>
              <a:gd name="connsiteY18" fmla="*/ 370588 h 915578"/>
              <a:gd name="connsiteX19" fmla="*/ 615249 w 635250"/>
              <a:gd name="connsiteY19" fmla="*/ 405587 h 915578"/>
              <a:gd name="connsiteX20" fmla="*/ 625249 w 635250"/>
              <a:gd name="connsiteY20" fmla="*/ 420587 h 915578"/>
              <a:gd name="connsiteX21" fmla="*/ 635250 w 635250"/>
              <a:gd name="connsiteY21" fmla="*/ 450586 h 915578"/>
              <a:gd name="connsiteX22" fmla="*/ 625249 w 635250"/>
              <a:gd name="connsiteY22" fmla="*/ 460586 h 915578"/>
              <a:gd name="connsiteX23" fmla="*/ 590248 w 635250"/>
              <a:gd name="connsiteY23" fmla="*/ 465586 h 915578"/>
              <a:gd name="connsiteX24" fmla="*/ 575248 w 635250"/>
              <a:gd name="connsiteY24" fmla="*/ 470586 h 915578"/>
              <a:gd name="connsiteX25" fmla="*/ 565248 w 635250"/>
              <a:gd name="connsiteY25" fmla="*/ 485585 h 915578"/>
              <a:gd name="connsiteX26" fmla="*/ 555247 w 635250"/>
              <a:gd name="connsiteY26" fmla="*/ 495585 h 915578"/>
              <a:gd name="connsiteX27" fmla="*/ 550247 w 635250"/>
              <a:gd name="connsiteY27" fmla="*/ 510585 h 915578"/>
              <a:gd name="connsiteX28" fmla="*/ 505246 w 635250"/>
              <a:gd name="connsiteY28" fmla="*/ 535584 h 915578"/>
              <a:gd name="connsiteX29" fmla="*/ 485245 w 635250"/>
              <a:gd name="connsiteY29" fmla="*/ 565584 h 915578"/>
              <a:gd name="connsiteX30" fmla="*/ 480245 w 635250"/>
              <a:gd name="connsiteY30" fmla="*/ 580584 h 915578"/>
              <a:gd name="connsiteX31" fmla="*/ 470245 w 635250"/>
              <a:gd name="connsiteY31" fmla="*/ 595583 h 915578"/>
              <a:gd name="connsiteX32" fmla="*/ 445244 w 635250"/>
              <a:gd name="connsiteY32" fmla="*/ 635583 h 915578"/>
              <a:gd name="connsiteX33" fmla="*/ 415244 w 635250"/>
              <a:gd name="connsiteY33" fmla="*/ 645582 h 915578"/>
              <a:gd name="connsiteX34" fmla="*/ 405243 w 635250"/>
              <a:gd name="connsiteY34" fmla="*/ 675582 h 915578"/>
              <a:gd name="connsiteX35" fmla="*/ 395243 w 635250"/>
              <a:gd name="connsiteY35" fmla="*/ 755580 h 915578"/>
              <a:gd name="connsiteX36" fmla="*/ 380243 w 635250"/>
              <a:gd name="connsiteY36" fmla="*/ 785580 h 915578"/>
              <a:gd name="connsiteX37" fmla="*/ 370242 w 635250"/>
              <a:gd name="connsiteY37" fmla="*/ 845579 h 915578"/>
              <a:gd name="connsiteX38" fmla="*/ 360242 w 635250"/>
              <a:gd name="connsiteY38" fmla="*/ 860579 h 915578"/>
              <a:gd name="connsiteX39" fmla="*/ 335241 w 635250"/>
              <a:gd name="connsiteY39" fmla="*/ 900578 h 915578"/>
              <a:gd name="connsiteX40" fmla="*/ 330241 w 635250"/>
              <a:gd name="connsiteY40" fmla="*/ 915578 h 915578"/>
              <a:gd name="connsiteX41" fmla="*/ 315241 w 635250"/>
              <a:gd name="connsiteY41" fmla="*/ 900578 h 915578"/>
              <a:gd name="connsiteX42" fmla="*/ 310241 w 635250"/>
              <a:gd name="connsiteY42" fmla="*/ 885578 h 915578"/>
              <a:gd name="connsiteX43" fmla="*/ 285240 w 635250"/>
              <a:gd name="connsiteY43" fmla="*/ 865578 h 915578"/>
              <a:gd name="connsiteX44" fmla="*/ 265239 w 635250"/>
              <a:gd name="connsiteY44" fmla="*/ 820579 h 915578"/>
              <a:gd name="connsiteX45" fmla="*/ 260239 w 635250"/>
              <a:gd name="connsiteY45" fmla="*/ 805580 h 915578"/>
              <a:gd name="connsiteX46" fmla="*/ 255239 w 635250"/>
              <a:gd name="connsiteY46" fmla="*/ 790580 h 915578"/>
              <a:gd name="connsiteX47" fmla="*/ 230239 w 635250"/>
              <a:gd name="connsiteY47" fmla="*/ 745581 h 915578"/>
              <a:gd name="connsiteX48" fmla="*/ 225238 w 635250"/>
              <a:gd name="connsiteY48" fmla="*/ 710581 h 915578"/>
              <a:gd name="connsiteX49" fmla="*/ 215238 w 635250"/>
              <a:gd name="connsiteY49" fmla="*/ 680582 h 915578"/>
              <a:gd name="connsiteX50" fmla="*/ 210238 w 635250"/>
              <a:gd name="connsiteY50" fmla="*/ 665582 h 915578"/>
              <a:gd name="connsiteX51" fmla="*/ 195238 w 635250"/>
              <a:gd name="connsiteY51" fmla="*/ 620583 h 915578"/>
              <a:gd name="connsiteX52" fmla="*/ 185237 w 635250"/>
              <a:gd name="connsiteY52" fmla="*/ 580584 h 915578"/>
              <a:gd name="connsiteX53" fmla="*/ 165237 w 635250"/>
              <a:gd name="connsiteY53" fmla="*/ 535584 h 915578"/>
              <a:gd name="connsiteX54" fmla="*/ 150236 w 635250"/>
              <a:gd name="connsiteY54" fmla="*/ 455586 h 915578"/>
              <a:gd name="connsiteX55" fmla="*/ 145236 w 635250"/>
              <a:gd name="connsiteY55" fmla="*/ 440586 h 915578"/>
              <a:gd name="connsiteX56" fmla="*/ 130236 w 635250"/>
              <a:gd name="connsiteY56" fmla="*/ 470586 h 915578"/>
              <a:gd name="connsiteX57" fmla="*/ 115235 w 635250"/>
              <a:gd name="connsiteY57" fmla="*/ 475586 h 915578"/>
              <a:gd name="connsiteX58" fmla="*/ 80234 w 635250"/>
              <a:gd name="connsiteY58" fmla="*/ 470586 h 915578"/>
              <a:gd name="connsiteX59" fmla="*/ 70234 w 635250"/>
              <a:gd name="connsiteY59" fmla="*/ 455586 h 915578"/>
              <a:gd name="connsiteX60" fmla="*/ 55234 w 635250"/>
              <a:gd name="connsiteY60" fmla="*/ 440586 h 915578"/>
              <a:gd name="connsiteX61" fmla="*/ 50234 w 635250"/>
              <a:gd name="connsiteY61" fmla="*/ 425586 h 915578"/>
              <a:gd name="connsiteX62" fmla="*/ 80234 w 635250"/>
              <a:gd name="connsiteY62" fmla="*/ 415587 h 915578"/>
              <a:gd name="connsiteX63" fmla="*/ 65234 w 635250"/>
              <a:gd name="connsiteY63" fmla="*/ 410587 h 915578"/>
              <a:gd name="connsiteX64" fmla="*/ 30233 w 635250"/>
              <a:gd name="connsiteY64" fmla="*/ 400587 h 915578"/>
              <a:gd name="connsiteX65" fmla="*/ 15233 w 635250"/>
              <a:gd name="connsiteY65" fmla="*/ 390587 h 915578"/>
              <a:gd name="connsiteX66" fmla="*/ 10233 w 635250"/>
              <a:gd name="connsiteY66" fmla="*/ 375587 h 915578"/>
              <a:gd name="connsiteX67" fmla="*/ 15233 w 635250"/>
              <a:gd name="connsiteY67" fmla="*/ 360588 h 915578"/>
              <a:gd name="connsiteX68" fmla="*/ 95235 w 635250"/>
              <a:gd name="connsiteY68" fmla="*/ 365588 h 915578"/>
              <a:gd name="connsiteX69" fmla="*/ 100235 w 635250"/>
              <a:gd name="connsiteY69" fmla="*/ 350588 h 915578"/>
              <a:gd name="connsiteX70" fmla="*/ 70947 w 635250"/>
              <a:gd name="connsiteY70" fmla="*/ 332494 h 915578"/>
              <a:gd name="connsiteX71" fmla="*/ 41184 w 635250"/>
              <a:gd name="connsiteY71" fmla="*/ 282970 h 915578"/>
              <a:gd name="connsiteX72" fmla="*/ 65234 w 635250"/>
              <a:gd name="connsiteY72" fmla="*/ 260590 h 915578"/>
              <a:gd name="connsiteX73" fmla="*/ 80234 w 635250"/>
              <a:gd name="connsiteY73" fmla="*/ 250590 h 915578"/>
              <a:gd name="connsiteX74" fmla="*/ 105235 w 635250"/>
              <a:gd name="connsiteY74" fmla="*/ 235590 h 915578"/>
              <a:gd name="connsiteX75" fmla="*/ 130474 w 635250"/>
              <a:gd name="connsiteY75" fmla="*/ 208446 h 915578"/>
              <a:gd name="connsiteX76" fmla="*/ 150712 w 635250"/>
              <a:gd name="connsiteY76" fmla="*/ 163448 h 915578"/>
              <a:gd name="connsiteX77" fmla="*/ 160237 w 635250"/>
              <a:gd name="connsiteY77" fmla="*/ 95593 h 915578"/>
              <a:gd name="connsiteX78" fmla="*/ 150236 w 635250"/>
              <a:gd name="connsiteY78" fmla="*/ 85593 h 915578"/>
              <a:gd name="connsiteX79" fmla="*/ 110948 w 635250"/>
              <a:gd name="connsiteY79" fmla="*/ 41543 h 915578"/>
              <a:gd name="connsiteX80" fmla="*/ 140236 w 635250"/>
              <a:gd name="connsiteY80" fmla="*/ 20594 h 915578"/>
              <a:gd name="connsiteX0" fmla="*/ 140236 w 635250"/>
              <a:gd name="connsiteY0" fmla="*/ 11140 h 906124"/>
              <a:gd name="connsiteX1" fmla="*/ 166085 w 635250"/>
              <a:gd name="connsiteY1" fmla="*/ 26052 h 906124"/>
              <a:gd name="connsiteX2" fmla="*/ 230239 w 635250"/>
              <a:gd name="connsiteY2" fmla="*/ 1140 h 906124"/>
              <a:gd name="connsiteX3" fmla="*/ 264284 w 635250"/>
              <a:gd name="connsiteY3" fmla="*/ 70189 h 906124"/>
              <a:gd name="connsiteX4" fmla="*/ 278004 w 635250"/>
              <a:gd name="connsiteY4" fmla="*/ 130827 h 906124"/>
              <a:gd name="connsiteX5" fmla="*/ 315241 w 635250"/>
              <a:gd name="connsiteY5" fmla="*/ 136138 h 906124"/>
              <a:gd name="connsiteX6" fmla="*/ 330241 w 635250"/>
              <a:gd name="connsiteY6" fmla="*/ 151137 h 906124"/>
              <a:gd name="connsiteX7" fmla="*/ 335241 w 635250"/>
              <a:gd name="connsiteY7" fmla="*/ 171137 h 906124"/>
              <a:gd name="connsiteX8" fmla="*/ 340242 w 635250"/>
              <a:gd name="connsiteY8" fmla="*/ 211136 h 906124"/>
              <a:gd name="connsiteX9" fmla="*/ 355242 w 635250"/>
              <a:gd name="connsiteY9" fmla="*/ 216136 h 906124"/>
              <a:gd name="connsiteX10" fmla="*/ 400243 w 635250"/>
              <a:gd name="connsiteY10" fmla="*/ 241136 h 906124"/>
              <a:gd name="connsiteX11" fmla="*/ 445244 w 635250"/>
              <a:gd name="connsiteY11" fmla="*/ 251136 h 906124"/>
              <a:gd name="connsiteX12" fmla="*/ 490246 w 635250"/>
              <a:gd name="connsiteY12" fmla="*/ 266135 h 906124"/>
              <a:gd name="connsiteX13" fmla="*/ 505246 w 635250"/>
              <a:gd name="connsiteY13" fmla="*/ 271135 h 906124"/>
              <a:gd name="connsiteX14" fmla="*/ 520246 w 635250"/>
              <a:gd name="connsiteY14" fmla="*/ 281135 h 906124"/>
              <a:gd name="connsiteX15" fmla="*/ 565248 w 635250"/>
              <a:gd name="connsiteY15" fmla="*/ 286135 h 906124"/>
              <a:gd name="connsiteX16" fmla="*/ 597154 w 635250"/>
              <a:gd name="connsiteY16" fmla="*/ 331134 h 906124"/>
              <a:gd name="connsiteX17" fmla="*/ 595249 w 635250"/>
              <a:gd name="connsiteY17" fmla="*/ 361134 h 906124"/>
              <a:gd name="connsiteX18" fmla="*/ 615249 w 635250"/>
              <a:gd name="connsiteY18" fmla="*/ 396133 h 906124"/>
              <a:gd name="connsiteX19" fmla="*/ 625249 w 635250"/>
              <a:gd name="connsiteY19" fmla="*/ 411133 h 906124"/>
              <a:gd name="connsiteX20" fmla="*/ 635250 w 635250"/>
              <a:gd name="connsiteY20" fmla="*/ 441132 h 906124"/>
              <a:gd name="connsiteX21" fmla="*/ 625249 w 635250"/>
              <a:gd name="connsiteY21" fmla="*/ 451132 h 906124"/>
              <a:gd name="connsiteX22" fmla="*/ 590248 w 635250"/>
              <a:gd name="connsiteY22" fmla="*/ 456132 h 906124"/>
              <a:gd name="connsiteX23" fmla="*/ 575248 w 635250"/>
              <a:gd name="connsiteY23" fmla="*/ 461132 h 906124"/>
              <a:gd name="connsiteX24" fmla="*/ 565248 w 635250"/>
              <a:gd name="connsiteY24" fmla="*/ 476131 h 906124"/>
              <a:gd name="connsiteX25" fmla="*/ 555247 w 635250"/>
              <a:gd name="connsiteY25" fmla="*/ 486131 h 906124"/>
              <a:gd name="connsiteX26" fmla="*/ 550247 w 635250"/>
              <a:gd name="connsiteY26" fmla="*/ 501131 h 906124"/>
              <a:gd name="connsiteX27" fmla="*/ 505246 w 635250"/>
              <a:gd name="connsiteY27" fmla="*/ 526130 h 906124"/>
              <a:gd name="connsiteX28" fmla="*/ 485245 w 635250"/>
              <a:gd name="connsiteY28" fmla="*/ 556130 h 906124"/>
              <a:gd name="connsiteX29" fmla="*/ 480245 w 635250"/>
              <a:gd name="connsiteY29" fmla="*/ 571130 h 906124"/>
              <a:gd name="connsiteX30" fmla="*/ 470245 w 635250"/>
              <a:gd name="connsiteY30" fmla="*/ 586129 h 906124"/>
              <a:gd name="connsiteX31" fmla="*/ 445244 w 635250"/>
              <a:gd name="connsiteY31" fmla="*/ 626129 h 906124"/>
              <a:gd name="connsiteX32" fmla="*/ 415244 w 635250"/>
              <a:gd name="connsiteY32" fmla="*/ 636128 h 906124"/>
              <a:gd name="connsiteX33" fmla="*/ 405243 w 635250"/>
              <a:gd name="connsiteY33" fmla="*/ 666128 h 906124"/>
              <a:gd name="connsiteX34" fmla="*/ 395243 w 635250"/>
              <a:gd name="connsiteY34" fmla="*/ 746126 h 906124"/>
              <a:gd name="connsiteX35" fmla="*/ 380243 w 635250"/>
              <a:gd name="connsiteY35" fmla="*/ 776126 h 906124"/>
              <a:gd name="connsiteX36" fmla="*/ 370242 w 635250"/>
              <a:gd name="connsiteY36" fmla="*/ 836125 h 906124"/>
              <a:gd name="connsiteX37" fmla="*/ 360242 w 635250"/>
              <a:gd name="connsiteY37" fmla="*/ 851125 h 906124"/>
              <a:gd name="connsiteX38" fmla="*/ 335241 w 635250"/>
              <a:gd name="connsiteY38" fmla="*/ 891124 h 906124"/>
              <a:gd name="connsiteX39" fmla="*/ 330241 w 635250"/>
              <a:gd name="connsiteY39" fmla="*/ 906124 h 906124"/>
              <a:gd name="connsiteX40" fmla="*/ 315241 w 635250"/>
              <a:gd name="connsiteY40" fmla="*/ 891124 h 906124"/>
              <a:gd name="connsiteX41" fmla="*/ 310241 w 635250"/>
              <a:gd name="connsiteY41" fmla="*/ 876124 h 906124"/>
              <a:gd name="connsiteX42" fmla="*/ 285240 w 635250"/>
              <a:gd name="connsiteY42" fmla="*/ 856124 h 906124"/>
              <a:gd name="connsiteX43" fmla="*/ 265239 w 635250"/>
              <a:gd name="connsiteY43" fmla="*/ 811125 h 906124"/>
              <a:gd name="connsiteX44" fmla="*/ 260239 w 635250"/>
              <a:gd name="connsiteY44" fmla="*/ 796126 h 906124"/>
              <a:gd name="connsiteX45" fmla="*/ 255239 w 635250"/>
              <a:gd name="connsiteY45" fmla="*/ 781126 h 906124"/>
              <a:gd name="connsiteX46" fmla="*/ 230239 w 635250"/>
              <a:gd name="connsiteY46" fmla="*/ 736127 h 906124"/>
              <a:gd name="connsiteX47" fmla="*/ 225238 w 635250"/>
              <a:gd name="connsiteY47" fmla="*/ 701127 h 906124"/>
              <a:gd name="connsiteX48" fmla="*/ 215238 w 635250"/>
              <a:gd name="connsiteY48" fmla="*/ 671128 h 906124"/>
              <a:gd name="connsiteX49" fmla="*/ 210238 w 635250"/>
              <a:gd name="connsiteY49" fmla="*/ 656128 h 906124"/>
              <a:gd name="connsiteX50" fmla="*/ 195238 w 635250"/>
              <a:gd name="connsiteY50" fmla="*/ 611129 h 906124"/>
              <a:gd name="connsiteX51" fmla="*/ 185237 w 635250"/>
              <a:gd name="connsiteY51" fmla="*/ 571130 h 906124"/>
              <a:gd name="connsiteX52" fmla="*/ 165237 w 635250"/>
              <a:gd name="connsiteY52" fmla="*/ 526130 h 906124"/>
              <a:gd name="connsiteX53" fmla="*/ 150236 w 635250"/>
              <a:gd name="connsiteY53" fmla="*/ 446132 h 906124"/>
              <a:gd name="connsiteX54" fmla="*/ 145236 w 635250"/>
              <a:gd name="connsiteY54" fmla="*/ 431132 h 906124"/>
              <a:gd name="connsiteX55" fmla="*/ 130236 w 635250"/>
              <a:gd name="connsiteY55" fmla="*/ 461132 h 906124"/>
              <a:gd name="connsiteX56" fmla="*/ 115235 w 635250"/>
              <a:gd name="connsiteY56" fmla="*/ 466132 h 906124"/>
              <a:gd name="connsiteX57" fmla="*/ 80234 w 635250"/>
              <a:gd name="connsiteY57" fmla="*/ 461132 h 906124"/>
              <a:gd name="connsiteX58" fmla="*/ 70234 w 635250"/>
              <a:gd name="connsiteY58" fmla="*/ 446132 h 906124"/>
              <a:gd name="connsiteX59" fmla="*/ 55234 w 635250"/>
              <a:gd name="connsiteY59" fmla="*/ 431132 h 906124"/>
              <a:gd name="connsiteX60" fmla="*/ 50234 w 635250"/>
              <a:gd name="connsiteY60" fmla="*/ 416132 h 906124"/>
              <a:gd name="connsiteX61" fmla="*/ 80234 w 635250"/>
              <a:gd name="connsiteY61" fmla="*/ 406133 h 906124"/>
              <a:gd name="connsiteX62" fmla="*/ 65234 w 635250"/>
              <a:gd name="connsiteY62" fmla="*/ 401133 h 906124"/>
              <a:gd name="connsiteX63" fmla="*/ 30233 w 635250"/>
              <a:gd name="connsiteY63" fmla="*/ 391133 h 906124"/>
              <a:gd name="connsiteX64" fmla="*/ 15233 w 635250"/>
              <a:gd name="connsiteY64" fmla="*/ 381133 h 906124"/>
              <a:gd name="connsiteX65" fmla="*/ 10233 w 635250"/>
              <a:gd name="connsiteY65" fmla="*/ 366133 h 906124"/>
              <a:gd name="connsiteX66" fmla="*/ 15233 w 635250"/>
              <a:gd name="connsiteY66" fmla="*/ 351134 h 906124"/>
              <a:gd name="connsiteX67" fmla="*/ 95235 w 635250"/>
              <a:gd name="connsiteY67" fmla="*/ 356134 h 906124"/>
              <a:gd name="connsiteX68" fmla="*/ 100235 w 635250"/>
              <a:gd name="connsiteY68" fmla="*/ 341134 h 906124"/>
              <a:gd name="connsiteX69" fmla="*/ 70947 w 635250"/>
              <a:gd name="connsiteY69" fmla="*/ 323040 h 906124"/>
              <a:gd name="connsiteX70" fmla="*/ 41184 w 635250"/>
              <a:gd name="connsiteY70" fmla="*/ 273516 h 906124"/>
              <a:gd name="connsiteX71" fmla="*/ 65234 w 635250"/>
              <a:gd name="connsiteY71" fmla="*/ 251136 h 906124"/>
              <a:gd name="connsiteX72" fmla="*/ 80234 w 635250"/>
              <a:gd name="connsiteY72" fmla="*/ 241136 h 906124"/>
              <a:gd name="connsiteX73" fmla="*/ 105235 w 635250"/>
              <a:gd name="connsiteY73" fmla="*/ 226136 h 906124"/>
              <a:gd name="connsiteX74" fmla="*/ 130474 w 635250"/>
              <a:gd name="connsiteY74" fmla="*/ 198992 h 906124"/>
              <a:gd name="connsiteX75" fmla="*/ 150712 w 635250"/>
              <a:gd name="connsiteY75" fmla="*/ 153994 h 906124"/>
              <a:gd name="connsiteX76" fmla="*/ 160237 w 635250"/>
              <a:gd name="connsiteY76" fmla="*/ 86139 h 906124"/>
              <a:gd name="connsiteX77" fmla="*/ 150236 w 635250"/>
              <a:gd name="connsiteY77" fmla="*/ 76139 h 906124"/>
              <a:gd name="connsiteX78" fmla="*/ 110948 w 635250"/>
              <a:gd name="connsiteY78" fmla="*/ 32089 h 906124"/>
              <a:gd name="connsiteX79" fmla="*/ 140236 w 635250"/>
              <a:gd name="connsiteY79" fmla="*/ 11140 h 906124"/>
              <a:gd name="connsiteX0" fmla="*/ 140236 w 635250"/>
              <a:gd name="connsiteY0" fmla="*/ 20989 h 915973"/>
              <a:gd name="connsiteX1" fmla="*/ 166085 w 635250"/>
              <a:gd name="connsiteY1" fmla="*/ 35901 h 915973"/>
              <a:gd name="connsiteX2" fmla="*/ 197041 w 635250"/>
              <a:gd name="connsiteY2" fmla="*/ 2563 h 915973"/>
              <a:gd name="connsiteX3" fmla="*/ 230239 w 635250"/>
              <a:gd name="connsiteY3" fmla="*/ 10989 h 915973"/>
              <a:gd name="connsiteX4" fmla="*/ 264284 w 635250"/>
              <a:gd name="connsiteY4" fmla="*/ 80038 h 915973"/>
              <a:gd name="connsiteX5" fmla="*/ 278004 w 635250"/>
              <a:gd name="connsiteY5" fmla="*/ 140676 h 915973"/>
              <a:gd name="connsiteX6" fmla="*/ 315241 w 635250"/>
              <a:gd name="connsiteY6" fmla="*/ 145987 h 915973"/>
              <a:gd name="connsiteX7" fmla="*/ 330241 w 635250"/>
              <a:gd name="connsiteY7" fmla="*/ 160986 h 915973"/>
              <a:gd name="connsiteX8" fmla="*/ 335241 w 635250"/>
              <a:gd name="connsiteY8" fmla="*/ 180986 h 915973"/>
              <a:gd name="connsiteX9" fmla="*/ 340242 w 635250"/>
              <a:gd name="connsiteY9" fmla="*/ 220985 h 915973"/>
              <a:gd name="connsiteX10" fmla="*/ 355242 w 635250"/>
              <a:gd name="connsiteY10" fmla="*/ 225985 h 915973"/>
              <a:gd name="connsiteX11" fmla="*/ 400243 w 635250"/>
              <a:gd name="connsiteY11" fmla="*/ 250985 h 915973"/>
              <a:gd name="connsiteX12" fmla="*/ 445244 w 635250"/>
              <a:gd name="connsiteY12" fmla="*/ 260985 h 915973"/>
              <a:gd name="connsiteX13" fmla="*/ 490246 w 635250"/>
              <a:gd name="connsiteY13" fmla="*/ 275984 h 915973"/>
              <a:gd name="connsiteX14" fmla="*/ 505246 w 635250"/>
              <a:gd name="connsiteY14" fmla="*/ 280984 h 915973"/>
              <a:gd name="connsiteX15" fmla="*/ 520246 w 635250"/>
              <a:gd name="connsiteY15" fmla="*/ 290984 h 915973"/>
              <a:gd name="connsiteX16" fmla="*/ 565248 w 635250"/>
              <a:gd name="connsiteY16" fmla="*/ 295984 h 915973"/>
              <a:gd name="connsiteX17" fmla="*/ 597154 w 635250"/>
              <a:gd name="connsiteY17" fmla="*/ 340983 h 915973"/>
              <a:gd name="connsiteX18" fmla="*/ 595249 w 635250"/>
              <a:gd name="connsiteY18" fmla="*/ 370983 h 915973"/>
              <a:gd name="connsiteX19" fmla="*/ 615249 w 635250"/>
              <a:gd name="connsiteY19" fmla="*/ 405982 h 915973"/>
              <a:gd name="connsiteX20" fmla="*/ 625249 w 635250"/>
              <a:gd name="connsiteY20" fmla="*/ 420982 h 915973"/>
              <a:gd name="connsiteX21" fmla="*/ 635250 w 635250"/>
              <a:gd name="connsiteY21" fmla="*/ 450981 h 915973"/>
              <a:gd name="connsiteX22" fmla="*/ 625249 w 635250"/>
              <a:gd name="connsiteY22" fmla="*/ 460981 h 915973"/>
              <a:gd name="connsiteX23" fmla="*/ 590248 w 635250"/>
              <a:gd name="connsiteY23" fmla="*/ 465981 h 915973"/>
              <a:gd name="connsiteX24" fmla="*/ 575248 w 635250"/>
              <a:gd name="connsiteY24" fmla="*/ 470981 h 915973"/>
              <a:gd name="connsiteX25" fmla="*/ 565248 w 635250"/>
              <a:gd name="connsiteY25" fmla="*/ 485980 h 915973"/>
              <a:gd name="connsiteX26" fmla="*/ 555247 w 635250"/>
              <a:gd name="connsiteY26" fmla="*/ 495980 h 915973"/>
              <a:gd name="connsiteX27" fmla="*/ 550247 w 635250"/>
              <a:gd name="connsiteY27" fmla="*/ 510980 h 915973"/>
              <a:gd name="connsiteX28" fmla="*/ 505246 w 635250"/>
              <a:gd name="connsiteY28" fmla="*/ 535979 h 915973"/>
              <a:gd name="connsiteX29" fmla="*/ 485245 w 635250"/>
              <a:gd name="connsiteY29" fmla="*/ 565979 h 915973"/>
              <a:gd name="connsiteX30" fmla="*/ 480245 w 635250"/>
              <a:gd name="connsiteY30" fmla="*/ 580979 h 915973"/>
              <a:gd name="connsiteX31" fmla="*/ 470245 w 635250"/>
              <a:gd name="connsiteY31" fmla="*/ 595978 h 915973"/>
              <a:gd name="connsiteX32" fmla="*/ 445244 w 635250"/>
              <a:gd name="connsiteY32" fmla="*/ 635978 h 915973"/>
              <a:gd name="connsiteX33" fmla="*/ 415244 w 635250"/>
              <a:gd name="connsiteY33" fmla="*/ 645977 h 915973"/>
              <a:gd name="connsiteX34" fmla="*/ 405243 w 635250"/>
              <a:gd name="connsiteY34" fmla="*/ 675977 h 915973"/>
              <a:gd name="connsiteX35" fmla="*/ 395243 w 635250"/>
              <a:gd name="connsiteY35" fmla="*/ 755975 h 915973"/>
              <a:gd name="connsiteX36" fmla="*/ 380243 w 635250"/>
              <a:gd name="connsiteY36" fmla="*/ 785975 h 915973"/>
              <a:gd name="connsiteX37" fmla="*/ 370242 w 635250"/>
              <a:gd name="connsiteY37" fmla="*/ 845974 h 915973"/>
              <a:gd name="connsiteX38" fmla="*/ 360242 w 635250"/>
              <a:gd name="connsiteY38" fmla="*/ 860974 h 915973"/>
              <a:gd name="connsiteX39" fmla="*/ 335241 w 635250"/>
              <a:gd name="connsiteY39" fmla="*/ 900973 h 915973"/>
              <a:gd name="connsiteX40" fmla="*/ 330241 w 635250"/>
              <a:gd name="connsiteY40" fmla="*/ 915973 h 915973"/>
              <a:gd name="connsiteX41" fmla="*/ 315241 w 635250"/>
              <a:gd name="connsiteY41" fmla="*/ 900973 h 915973"/>
              <a:gd name="connsiteX42" fmla="*/ 310241 w 635250"/>
              <a:gd name="connsiteY42" fmla="*/ 885973 h 915973"/>
              <a:gd name="connsiteX43" fmla="*/ 285240 w 635250"/>
              <a:gd name="connsiteY43" fmla="*/ 865973 h 915973"/>
              <a:gd name="connsiteX44" fmla="*/ 265239 w 635250"/>
              <a:gd name="connsiteY44" fmla="*/ 820974 h 915973"/>
              <a:gd name="connsiteX45" fmla="*/ 260239 w 635250"/>
              <a:gd name="connsiteY45" fmla="*/ 805975 h 915973"/>
              <a:gd name="connsiteX46" fmla="*/ 255239 w 635250"/>
              <a:gd name="connsiteY46" fmla="*/ 790975 h 915973"/>
              <a:gd name="connsiteX47" fmla="*/ 230239 w 635250"/>
              <a:gd name="connsiteY47" fmla="*/ 745976 h 915973"/>
              <a:gd name="connsiteX48" fmla="*/ 225238 w 635250"/>
              <a:gd name="connsiteY48" fmla="*/ 710976 h 915973"/>
              <a:gd name="connsiteX49" fmla="*/ 215238 w 635250"/>
              <a:gd name="connsiteY49" fmla="*/ 680977 h 915973"/>
              <a:gd name="connsiteX50" fmla="*/ 210238 w 635250"/>
              <a:gd name="connsiteY50" fmla="*/ 665977 h 915973"/>
              <a:gd name="connsiteX51" fmla="*/ 195238 w 635250"/>
              <a:gd name="connsiteY51" fmla="*/ 620978 h 915973"/>
              <a:gd name="connsiteX52" fmla="*/ 185237 w 635250"/>
              <a:gd name="connsiteY52" fmla="*/ 580979 h 915973"/>
              <a:gd name="connsiteX53" fmla="*/ 165237 w 635250"/>
              <a:gd name="connsiteY53" fmla="*/ 535979 h 915973"/>
              <a:gd name="connsiteX54" fmla="*/ 150236 w 635250"/>
              <a:gd name="connsiteY54" fmla="*/ 455981 h 915973"/>
              <a:gd name="connsiteX55" fmla="*/ 145236 w 635250"/>
              <a:gd name="connsiteY55" fmla="*/ 440981 h 915973"/>
              <a:gd name="connsiteX56" fmla="*/ 130236 w 635250"/>
              <a:gd name="connsiteY56" fmla="*/ 470981 h 915973"/>
              <a:gd name="connsiteX57" fmla="*/ 115235 w 635250"/>
              <a:gd name="connsiteY57" fmla="*/ 475981 h 915973"/>
              <a:gd name="connsiteX58" fmla="*/ 80234 w 635250"/>
              <a:gd name="connsiteY58" fmla="*/ 470981 h 915973"/>
              <a:gd name="connsiteX59" fmla="*/ 70234 w 635250"/>
              <a:gd name="connsiteY59" fmla="*/ 455981 h 915973"/>
              <a:gd name="connsiteX60" fmla="*/ 55234 w 635250"/>
              <a:gd name="connsiteY60" fmla="*/ 440981 h 915973"/>
              <a:gd name="connsiteX61" fmla="*/ 50234 w 635250"/>
              <a:gd name="connsiteY61" fmla="*/ 425981 h 915973"/>
              <a:gd name="connsiteX62" fmla="*/ 80234 w 635250"/>
              <a:gd name="connsiteY62" fmla="*/ 415982 h 915973"/>
              <a:gd name="connsiteX63" fmla="*/ 65234 w 635250"/>
              <a:gd name="connsiteY63" fmla="*/ 410982 h 915973"/>
              <a:gd name="connsiteX64" fmla="*/ 30233 w 635250"/>
              <a:gd name="connsiteY64" fmla="*/ 400982 h 915973"/>
              <a:gd name="connsiteX65" fmla="*/ 15233 w 635250"/>
              <a:gd name="connsiteY65" fmla="*/ 390982 h 915973"/>
              <a:gd name="connsiteX66" fmla="*/ 10233 w 635250"/>
              <a:gd name="connsiteY66" fmla="*/ 375982 h 915973"/>
              <a:gd name="connsiteX67" fmla="*/ 15233 w 635250"/>
              <a:gd name="connsiteY67" fmla="*/ 360983 h 915973"/>
              <a:gd name="connsiteX68" fmla="*/ 95235 w 635250"/>
              <a:gd name="connsiteY68" fmla="*/ 365983 h 915973"/>
              <a:gd name="connsiteX69" fmla="*/ 100235 w 635250"/>
              <a:gd name="connsiteY69" fmla="*/ 350983 h 915973"/>
              <a:gd name="connsiteX70" fmla="*/ 70947 w 635250"/>
              <a:gd name="connsiteY70" fmla="*/ 332889 h 915973"/>
              <a:gd name="connsiteX71" fmla="*/ 41184 w 635250"/>
              <a:gd name="connsiteY71" fmla="*/ 283365 h 915973"/>
              <a:gd name="connsiteX72" fmla="*/ 65234 w 635250"/>
              <a:gd name="connsiteY72" fmla="*/ 260985 h 915973"/>
              <a:gd name="connsiteX73" fmla="*/ 80234 w 635250"/>
              <a:gd name="connsiteY73" fmla="*/ 250985 h 915973"/>
              <a:gd name="connsiteX74" fmla="*/ 105235 w 635250"/>
              <a:gd name="connsiteY74" fmla="*/ 235985 h 915973"/>
              <a:gd name="connsiteX75" fmla="*/ 130474 w 635250"/>
              <a:gd name="connsiteY75" fmla="*/ 208841 h 915973"/>
              <a:gd name="connsiteX76" fmla="*/ 150712 w 635250"/>
              <a:gd name="connsiteY76" fmla="*/ 163843 h 915973"/>
              <a:gd name="connsiteX77" fmla="*/ 160237 w 635250"/>
              <a:gd name="connsiteY77" fmla="*/ 95988 h 915973"/>
              <a:gd name="connsiteX78" fmla="*/ 150236 w 635250"/>
              <a:gd name="connsiteY78" fmla="*/ 85988 h 915973"/>
              <a:gd name="connsiteX79" fmla="*/ 110948 w 635250"/>
              <a:gd name="connsiteY79" fmla="*/ 41938 h 915973"/>
              <a:gd name="connsiteX80" fmla="*/ 140236 w 635250"/>
              <a:gd name="connsiteY80" fmla="*/ 20989 h 91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35250" h="915973">
                <a:moveTo>
                  <a:pt x="140236" y="20989"/>
                </a:moveTo>
                <a:cubicBezTo>
                  <a:pt x="149426" y="19983"/>
                  <a:pt x="151085" y="37568"/>
                  <a:pt x="166085" y="35901"/>
                </a:cubicBezTo>
                <a:cubicBezTo>
                  <a:pt x="175949" y="35608"/>
                  <a:pt x="186349" y="6715"/>
                  <a:pt x="197041" y="2563"/>
                </a:cubicBezTo>
                <a:cubicBezTo>
                  <a:pt x="207733" y="-1589"/>
                  <a:pt x="219032" y="-1923"/>
                  <a:pt x="230239" y="10989"/>
                </a:cubicBezTo>
                <a:cubicBezTo>
                  <a:pt x="241446" y="23901"/>
                  <a:pt x="256323" y="58424"/>
                  <a:pt x="264284" y="80038"/>
                </a:cubicBezTo>
                <a:cubicBezTo>
                  <a:pt x="272245" y="101652"/>
                  <a:pt x="269511" y="129685"/>
                  <a:pt x="278004" y="140676"/>
                </a:cubicBezTo>
                <a:cubicBezTo>
                  <a:pt x="286497" y="151668"/>
                  <a:pt x="306535" y="142602"/>
                  <a:pt x="315241" y="145987"/>
                </a:cubicBezTo>
                <a:cubicBezTo>
                  <a:pt x="323947" y="149372"/>
                  <a:pt x="325241" y="155986"/>
                  <a:pt x="330241" y="160986"/>
                </a:cubicBezTo>
                <a:cubicBezTo>
                  <a:pt x="331908" y="167653"/>
                  <a:pt x="334111" y="174208"/>
                  <a:pt x="335241" y="180986"/>
                </a:cubicBezTo>
                <a:cubicBezTo>
                  <a:pt x="337450" y="194240"/>
                  <a:pt x="334784" y="208706"/>
                  <a:pt x="340242" y="220985"/>
                </a:cubicBezTo>
                <a:cubicBezTo>
                  <a:pt x="342383" y="225801"/>
                  <a:pt x="350635" y="223425"/>
                  <a:pt x="355242" y="225985"/>
                </a:cubicBezTo>
                <a:cubicBezTo>
                  <a:pt x="385710" y="242911"/>
                  <a:pt x="375559" y="244814"/>
                  <a:pt x="400243" y="250985"/>
                </a:cubicBezTo>
                <a:cubicBezTo>
                  <a:pt x="428808" y="258126"/>
                  <a:pt x="419566" y="253282"/>
                  <a:pt x="445244" y="260985"/>
                </a:cubicBezTo>
                <a:cubicBezTo>
                  <a:pt x="445262" y="260990"/>
                  <a:pt x="482737" y="273481"/>
                  <a:pt x="490246" y="275984"/>
                </a:cubicBezTo>
                <a:cubicBezTo>
                  <a:pt x="495246" y="277651"/>
                  <a:pt x="500861" y="278060"/>
                  <a:pt x="505246" y="280984"/>
                </a:cubicBezTo>
                <a:cubicBezTo>
                  <a:pt x="510246" y="284317"/>
                  <a:pt x="514416" y="289527"/>
                  <a:pt x="520246" y="290984"/>
                </a:cubicBezTo>
                <a:cubicBezTo>
                  <a:pt x="534888" y="294644"/>
                  <a:pt x="550247" y="294317"/>
                  <a:pt x="565248" y="295984"/>
                </a:cubicBezTo>
                <a:cubicBezTo>
                  <a:pt x="581095" y="319754"/>
                  <a:pt x="585254" y="305284"/>
                  <a:pt x="597154" y="340983"/>
                </a:cubicBezTo>
                <a:cubicBezTo>
                  <a:pt x="597156" y="340988"/>
                  <a:pt x="592233" y="360150"/>
                  <a:pt x="595249" y="370983"/>
                </a:cubicBezTo>
                <a:cubicBezTo>
                  <a:pt x="598265" y="381816"/>
                  <a:pt x="589879" y="361585"/>
                  <a:pt x="615249" y="405982"/>
                </a:cubicBezTo>
                <a:cubicBezTo>
                  <a:pt x="618230" y="411199"/>
                  <a:pt x="622808" y="415491"/>
                  <a:pt x="625249" y="420982"/>
                </a:cubicBezTo>
                <a:cubicBezTo>
                  <a:pt x="629530" y="430614"/>
                  <a:pt x="635250" y="450981"/>
                  <a:pt x="635250" y="450981"/>
                </a:cubicBezTo>
                <a:cubicBezTo>
                  <a:pt x="631916" y="454314"/>
                  <a:pt x="629721" y="459490"/>
                  <a:pt x="625249" y="460981"/>
                </a:cubicBezTo>
                <a:cubicBezTo>
                  <a:pt x="614068" y="464708"/>
                  <a:pt x="601805" y="463670"/>
                  <a:pt x="590248" y="465981"/>
                </a:cubicBezTo>
                <a:cubicBezTo>
                  <a:pt x="585080" y="467015"/>
                  <a:pt x="580248" y="469314"/>
                  <a:pt x="575248" y="470981"/>
                </a:cubicBezTo>
                <a:cubicBezTo>
                  <a:pt x="571915" y="475981"/>
                  <a:pt x="569002" y="481288"/>
                  <a:pt x="565248" y="485980"/>
                </a:cubicBezTo>
                <a:cubicBezTo>
                  <a:pt x="562303" y="489661"/>
                  <a:pt x="557673" y="491938"/>
                  <a:pt x="555247" y="495980"/>
                </a:cubicBezTo>
                <a:cubicBezTo>
                  <a:pt x="552535" y="500499"/>
                  <a:pt x="553974" y="507253"/>
                  <a:pt x="550247" y="510980"/>
                </a:cubicBezTo>
                <a:cubicBezTo>
                  <a:pt x="533053" y="528174"/>
                  <a:pt x="524109" y="529692"/>
                  <a:pt x="505246" y="535979"/>
                </a:cubicBezTo>
                <a:cubicBezTo>
                  <a:pt x="493357" y="571645"/>
                  <a:pt x="510215" y="528526"/>
                  <a:pt x="485245" y="565979"/>
                </a:cubicBezTo>
                <a:cubicBezTo>
                  <a:pt x="482321" y="570364"/>
                  <a:pt x="482602" y="576265"/>
                  <a:pt x="480245" y="580979"/>
                </a:cubicBezTo>
                <a:cubicBezTo>
                  <a:pt x="477558" y="586354"/>
                  <a:pt x="473578" y="590978"/>
                  <a:pt x="470245" y="595978"/>
                </a:cubicBezTo>
                <a:cubicBezTo>
                  <a:pt x="461970" y="620803"/>
                  <a:pt x="466949" y="626332"/>
                  <a:pt x="445244" y="635978"/>
                </a:cubicBezTo>
                <a:cubicBezTo>
                  <a:pt x="435612" y="640259"/>
                  <a:pt x="415244" y="645977"/>
                  <a:pt x="415244" y="645977"/>
                </a:cubicBezTo>
                <a:cubicBezTo>
                  <a:pt x="411910" y="655977"/>
                  <a:pt x="406550" y="665517"/>
                  <a:pt x="405243" y="675977"/>
                </a:cubicBezTo>
                <a:cubicBezTo>
                  <a:pt x="401910" y="702643"/>
                  <a:pt x="410150" y="733615"/>
                  <a:pt x="395243" y="755975"/>
                </a:cubicBezTo>
                <a:cubicBezTo>
                  <a:pt x="382319" y="775360"/>
                  <a:pt x="387143" y="765274"/>
                  <a:pt x="380243" y="785975"/>
                </a:cubicBezTo>
                <a:cubicBezTo>
                  <a:pt x="378659" y="800231"/>
                  <a:pt x="378618" y="829222"/>
                  <a:pt x="370242" y="845974"/>
                </a:cubicBezTo>
                <a:cubicBezTo>
                  <a:pt x="367555" y="851349"/>
                  <a:pt x="362683" y="855483"/>
                  <a:pt x="360242" y="860974"/>
                </a:cubicBezTo>
                <a:cubicBezTo>
                  <a:pt x="342705" y="900432"/>
                  <a:pt x="362226" y="882984"/>
                  <a:pt x="335241" y="900973"/>
                </a:cubicBezTo>
                <a:cubicBezTo>
                  <a:pt x="333574" y="905973"/>
                  <a:pt x="335511" y="915973"/>
                  <a:pt x="330241" y="915973"/>
                </a:cubicBezTo>
                <a:cubicBezTo>
                  <a:pt x="323170" y="915973"/>
                  <a:pt x="319163" y="906856"/>
                  <a:pt x="315241" y="900973"/>
                </a:cubicBezTo>
                <a:cubicBezTo>
                  <a:pt x="312317" y="896588"/>
                  <a:pt x="312953" y="890492"/>
                  <a:pt x="310241" y="885973"/>
                </a:cubicBezTo>
                <a:cubicBezTo>
                  <a:pt x="305492" y="878058"/>
                  <a:pt x="292051" y="870514"/>
                  <a:pt x="285240" y="865973"/>
                </a:cubicBezTo>
                <a:cubicBezTo>
                  <a:pt x="269393" y="842204"/>
                  <a:pt x="277140" y="856674"/>
                  <a:pt x="265239" y="820974"/>
                </a:cubicBezTo>
                <a:lnTo>
                  <a:pt x="260239" y="805975"/>
                </a:lnTo>
                <a:cubicBezTo>
                  <a:pt x="258572" y="800975"/>
                  <a:pt x="258163" y="795360"/>
                  <a:pt x="255239" y="790975"/>
                </a:cubicBezTo>
                <a:cubicBezTo>
                  <a:pt x="232316" y="756590"/>
                  <a:pt x="239040" y="772377"/>
                  <a:pt x="230239" y="745976"/>
                </a:cubicBezTo>
                <a:cubicBezTo>
                  <a:pt x="228572" y="734309"/>
                  <a:pt x="227888" y="722459"/>
                  <a:pt x="225238" y="710976"/>
                </a:cubicBezTo>
                <a:cubicBezTo>
                  <a:pt x="222868" y="700705"/>
                  <a:pt x="218571" y="690977"/>
                  <a:pt x="215238" y="680977"/>
                </a:cubicBezTo>
                <a:cubicBezTo>
                  <a:pt x="213571" y="675977"/>
                  <a:pt x="211104" y="671176"/>
                  <a:pt x="210238" y="665977"/>
                </a:cubicBezTo>
                <a:cubicBezTo>
                  <a:pt x="204250" y="630051"/>
                  <a:pt x="210861" y="644413"/>
                  <a:pt x="195238" y="620978"/>
                </a:cubicBezTo>
                <a:cubicBezTo>
                  <a:pt x="193336" y="611471"/>
                  <a:pt x="190362" y="591228"/>
                  <a:pt x="185237" y="580979"/>
                </a:cubicBezTo>
                <a:cubicBezTo>
                  <a:pt x="172497" y="555499"/>
                  <a:pt x="171688" y="574678"/>
                  <a:pt x="165237" y="535979"/>
                </a:cubicBezTo>
                <a:cubicBezTo>
                  <a:pt x="159960" y="504323"/>
                  <a:pt x="158169" y="483748"/>
                  <a:pt x="150236" y="455981"/>
                </a:cubicBezTo>
                <a:cubicBezTo>
                  <a:pt x="148788" y="450913"/>
                  <a:pt x="146903" y="445981"/>
                  <a:pt x="145236" y="440981"/>
                </a:cubicBezTo>
                <a:cubicBezTo>
                  <a:pt x="141942" y="450862"/>
                  <a:pt x="139047" y="463932"/>
                  <a:pt x="130236" y="470981"/>
                </a:cubicBezTo>
                <a:cubicBezTo>
                  <a:pt x="126120" y="474274"/>
                  <a:pt x="120235" y="474314"/>
                  <a:pt x="115235" y="475981"/>
                </a:cubicBezTo>
                <a:cubicBezTo>
                  <a:pt x="103568" y="474314"/>
                  <a:pt x="91004" y="475767"/>
                  <a:pt x="80234" y="470981"/>
                </a:cubicBezTo>
                <a:cubicBezTo>
                  <a:pt x="74743" y="468540"/>
                  <a:pt x="74081" y="460597"/>
                  <a:pt x="70234" y="455981"/>
                </a:cubicBezTo>
                <a:cubicBezTo>
                  <a:pt x="65707" y="450549"/>
                  <a:pt x="60234" y="445981"/>
                  <a:pt x="55234" y="440981"/>
                </a:cubicBezTo>
                <a:cubicBezTo>
                  <a:pt x="53567" y="435981"/>
                  <a:pt x="46507" y="429708"/>
                  <a:pt x="50234" y="425981"/>
                </a:cubicBezTo>
                <a:cubicBezTo>
                  <a:pt x="57688" y="418528"/>
                  <a:pt x="80234" y="415982"/>
                  <a:pt x="80234" y="415982"/>
                </a:cubicBezTo>
                <a:cubicBezTo>
                  <a:pt x="75234" y="414315"/>
                  <a:pt x="70302" y="412430"/>
                  <a:pt x="65234" y="410982"/>
                </a:cubicBezTo>
                <a:cubicBezTo>
                  <a:pt x="57757" y="408846"/>
                  <a:pt x="38226" y="404979"/>
                  <a:pt x="30233" y="400982"/>
                </a:cubicBezTo>
                <a:cubicBezTo>
                  <a:pt x="24858" y="398295"/>
                  <a:pt x="20233" y="394315"/>
                  <a:pt x="15233" y="390982"/>
                </a:cubicBezTo>
                <a:cubicBezTo>
                  <a:pt x="13566" y="385982"/>
                  <a:pt x="12945" y="380501"/>
                  <a:pt x="10233" y="375982"/>
                </a:cubicBezTo>
                <a:cubicBezTo>
                  <a:pt x="1081" y="360731"/>
                  <a:pt x="-9357" y="369179"/>
                  <a:pt x="15233" y="360983"/>
                </a:cubicBezTo>
                <a:cubicBezTo>
                  <a:pt x="61124" y="376280"/>
                  <a:pt x="34744" y="372032"/>
                  <a:pt x="95235" y="365983"/>
                </a:cubicBezTo>
                <a:cubicBezTo>
                  <a:pt x="96902" y="360983"/>
                  <a:pt x="104283" y="356499"/>
                  <a:pt x="100235" y="350983"/>
                </a:cubicBezTo>
                <a:cubicBezTo>
                  <a:pt x="96187" y="345467"/>
                  <a:pt x="80789" y="344159"/>
                  <a:pt x="70947" y="332889"/>
                </a:cubicBezTo>
                <a:cubicBezTo>
                  <a:pt x="61105" y="321619"/>
                  <a:pt x="44518" y="293365"/>
                  <a:pt x="41184" y="283365"/>
                </a:cubicBezTo>
                <a:cubicBezTo>
                  <a:pt x="37850" y="273365"/>
                  <a:pt x="58726" y="266382"/>
                  <a:pt x="65234" y="260985"/>
                </a:cubicBezTo>
                <a:cubicBezTo>
                  <a:pt x="71742" y="255588"/>
                  <a:pt x="75541" y="254739"/>
                  <a:pt x="80234" y="250985"/>
                </a:cubicBezTo>
                <a:cubicBezTo>
                  <a:pt x="121025" y="218353"/>
                  <a:pt x="96862" y="243009"/>
                  <a:pt x="105235" y="235985"/>
                </a:cubicBezTo>
                <a:cubicBezTo>
                  <a:pt x="113608" y="228961"/>
                  <a:pt x="122895" y="220865"/>
                  <a:pt x="130474" y="208841"/>
                </a:cubicBezTo>
                <a:cubicBezTo>
                  <a:pt x="138054" y="196817"/>
                  <a:pt x="141910" y="190244"/>
                  <a:pt x="150712" y="163843"/>
                </a:cubicBezTo>
                <a:cubicBezTo>
                  <a:pt x="155925" y="132566"/>
                  <a:pt x="160316" y="108964"/>
                  <a:pt x="160237" y="95988"/>
                </a:cubicBezTo>
                <a:cubicBezTo>
                  <a:pt x="160158" y="83012"/>
                  <a:pt x="158451" y="94996"/>
                  <a:pt x="150236" y="85988"/>
                </a:cubicBezTo>
                <a:cubicBezTo>
                  <a:pt x="142021" y="76980"/>
                  <a:pt x="136664" y="59082"/>
                  <a:pt x="110948" y="41938"/>
                </a:cubicBezTo>
                <a:cubicBezTo>
                  <a:pt x="113658" y="28386"/>
                  <a:pt x="131047" y="21995"/>
                  <a:pt x="140236" y="20989"/>
                </a:cubicBezTo>
                <a:close/>
              </a:path>
            </a:pathLst>
          </a:custGeom>
          <a:solidFill>
            <a:srgbClr val="E6B9B8">
              <a:alpha val="6470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853574" y="3255021"/>
            <a:ext cx="1069674" cy="369332"/>
          </a:xfrm>
          <a:prstGeom prst="rect">
            <a:avLst/>
          </a:prstGeom>
          <a:noFill/>
          <a:ln w="28575" cmpd="sng">
            <a:solidFill>
              <a:srgbClr val="632523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MUMBAI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Forme libre 49"/>
          <p:cNvSpPr/>
          <p:nvPr/>
        </p:nvSpPr>
        <p:spPr>
          <a:xfrm>
            <a:off x="685019" y="2214960"/>
            <a:ext cx="1656975" cy="789985"/>
          </a:xfrm>
          <a:custGeom>
            <a:avLst/>
            <a:gdLst>
              <a:gd name="connsiteX0" fmla="*/ 225006 w 1625044"/>
              <a:gd name="connsiteY0" fmla="*/ 5318 h 790303"/>
              <a:gd name="connsiteX1" fmla="*/ 225006 w 1625044"/>
              <a:gd name="connsiteY1" fmla="*/ 5318 h 790303"/>
              <a:gd name="connsiteX2" fmla="*/ 515014 w 1625044"/>
              <a:gd name="connsiteY2" fmla="*/ 5318 h 790303"/>
              <a:gd name="connsiteX3" fmla="*/ 760021 w 1625044"/>
              <a:gd name="connsiteY3" fmla="*/ 10317 h 790303"/>
              <a:gd name="connsiteX4" fmla="*/ 865023 w 1625044"/>
              <a:gd name="connsiteY4" fmla="*/ 5318 h 790303"/>
              <a:gd name="connsiteX5" fmla="*/ 880024 w 1625044"/>
              <a:gd name="connsiteY5" fmla="*/ 318 h 790303"/>
              <a:gd name="connsiteX6" fmla="*/ 950026 w 1625044"/>
              <a:gd name="connsiteY6" fmla="*/ 5318 h 790303"/>
              <a:gd name="connsiteX7" fmla="*/ 965026 w 1625044"/>
              <a:gd name="connsiteY7" fmla="*/ 10317 h 790303"/>
              <a:gd name="connsiteX8" fmla="*/ 995027 w 1625044"/>
              <a:gd name="connsiteY8" fmla="*/ 30317 h 790303"/>
              <a:gd name="connsiteX9" fmla="*/ 1070029 w 1625044"/>
              <a:gd name="connsiteY9" fmla="*/ 35317 h 790303"/>
              <a:gd name="connsiteX10" fmla="*/ 1025028 w 1625044"/>
              <a:gd name="connsiteY10" fmla="*/ 55317 h 790303"/>
              <a:gd name="connsiteX11" fmla="*/ 1010027 w 1625044"/>
              <a:gd name="connsiteY11" fmla="*/ 60317 h 790303"/>
              <a:gd name="connsiteX12" fmla="*/ 1025028 w 1625044"/>
              <a:gd name="connsiteY12" fmla="*/ 70316 h 790303"/>
              <a:gd name="connsiteX13" fmla="*/ 1050028 w 1625044"/>
              <a:gd name="connsiteY13" fmla="*/ 80316 h 790303"/>
              <a:gd name="connsiteX14" fmla="*/ 1065029 w 1625044"/>
              <a:gd name="connsiteY14" fmla="*/ 85316 h 790303"/>
              <a:gd name="connsiteX15" fmla="*/ 1150031 w 1625044"/>
              <a:gd name="connsiteY15" fmla="*/ 90316 h 790303"/>
              <a:gd name="connsiteX16" fmla="*/ 1180032 w 1625044"/>
              <a:gd name="connsiteY16" fmla="*/ 95316 h 790303"/>
              <a:gd name="connsiteX17" fmla="*/ 1160031 w 1625044"/>
              <a:gd name="connsiteY17" fmla="*/ 105316 h 790303"/>
              <a:gd name="connsiteX18" fmla="*/ 1110030 w 1625044"/>
              <a:gd name="connsiteY18" fmla="*/ 110316 h 790303"/>
              <a:gd name="connsiteX19" fmla="*/ 1095030 w 1625044"/>
              <a:gd name="connsiteY19" fmla="*/ 125315 h 790303"/>
              <a:gd name="connsiteX20" fmla="*/ 1070029 w 1625044"/>
              <a:gd name="connsiteY20" fmla="*/ 150315 h 790303"/>
              <a:gd name="connsiteX21" fmla="*/ 1060029 w 1625044"/>
              <a:gd name="connsiteY21" fmla="*/ 180314 h 790303"/>
              <a:gd name="connsiteX22" fmla="*/ 1055029 w 1625044"/>
              <a:gd name="connsiteY22" fmla="*/ 195314 h 790303"/>
              <a:gd name="connsiteX23" fmla="*/ 1080029 w 1625044"/>
              <a:gd name="connsiteY23" fmla="*/ 230313 h 790303"/>
              <a:gd name="connsiteX24" fmla="*/ 1090030 w 1625044"/>
              <a:gd name="connsiteY24" fmla="*/ 220314 h 790303"/>
              <a:gd name="connsiteX25" fmla="*/ 1120030 w 1625044"/>
              <a:gd name="connsiteY25" fmla="*/ 200314 h 790303"/>
              <a:gd name="connsiteX26" fmla="*/ 1140031 w 1625044"/>
              <a:gd name="connsiteY26" fmla="*/ 180314 h 790303"/>
              <a:gd name="connsiteX27" fmla="*/ 1150031 w 1625044"/>
              <a:gd name="connsiteY27" fmla="*/ 165315 h 790303"/>
              <a:gd name="connsiteX28" fmla="*/ 1165032 w 1625044"/>
              <a:gd name="connsiteY28" fmla="*/ 155315 h 790303"/>
              <a:gd name="connsiteX29" fmla="*/ 1190032 w 1625044"/>
              <a:gd name="connsiteY29" fmla="*/ 130315 h 790303"/>
              <a:gd name="connsiteX30" fmla="*/ 1185032 w 1625044"/>
              <a:gd name="connsiteY30" fmla="*/ 150315 h 790303"/>
              <a:gd name="connsiteX31" fmla="*/ 1190032 w 1625044"/>
              <a:gd name="connsiteY31" fmla="*/ 170315 h 790303"/>
              <a:gd name="connsiteX32" fmla="*/ 1205033 w 1625044"/>
              <a:gd name="connsiteY32" fmla="*/ 175314 h 790303"/>
              <a:gd name="connsiteX33" fmla="*/ 1215033 w 1625044"/>
              <a:gd name="connsiteY33" fmla="*/ 190314 h 790303"/>
              <a:gd name="connsiteX34" fmla="*/ 1190032 w 1625044"/>
              <a:gd name="connsiteY34" fmla="*/ 225314 h 790303"/>
              <a:gd name="connsiteX35" fmla="*/ 1165032 w 1625044"/>
              <a:gd name="connsiteY35" fmla="*/ 230313 h 790303"/>
              <a:gd name="connsiteX36" fmla="*/ 1170032 w 1625044"/>
              <a:gd name="connsiteY36" fmla="*/ 245313 h 790303"/>
              <a:gd name="connsiteX37" fmla="*/ 1230033 w 1625044"/>
              <a:gd name="connsiteY37" fmla="*/ 250313 h 790303"/>
              <a:gd name="connsiteX38" fmla="*/ 1255034 w 1625044"/>
              <a:gd name="connsiteY38" fmla="*/ 230313 h 790303"/>
              <a:gd name="connsiteX39" fmla="*/ 1270034 w 1625044"/>
              <a:gd name="connsiteY39" fmla="*/ 220314 h 790303"/>
              <a:gd name="connsiteX40" fmla="*/ 1295035 w 1625044"/>
              <a:gd name="connsiteY40" fmla="*/ 200314 h 790303"/>
              <a:gd name="connsiteX41" fmla="*/ 1365037 w 1625044"/>
              <a:gd name="connsiteY41" fmla="*/ 195314 h 790303"/>
              <a:gd name="connsiteX42" fmla="*/ 1380037 w 1625044"/>
              <a:gd name="connsiteY42" fmla="*/ 190314 h 790303"/>
              <a:gd name="connsiteX43" fmla="*/ 1395038 w 1625044"/>
              <a:gd name="connsiteY43" fmla="*/ 165315 h 790303"/>
              <a:gd name="connsiteX44" fmla="*/ 1410038 w 1625044"/>
              <a:gd name="connsiteY44" fmla="*/ 160315 h 790303"/>
              <a:gd name="connsiteX45" fmla="*/ 1420039 w 1625044"/>
              <a:gd name="connsiteY45" fmla="*/ 150315 h 790303"/>
              <a:gd name="connsiteX46" fmla="*/ 1520041 w 1625044"/>
              <a:gd name="connsiteY46" fmla="*/ 135315 h 790303"/>
              <a:gd name="connsiteX47" fmla="*/ 1540042 w 1625044"/>
              <a:gd name="connsiteY47" fmla="*/ 115316 h 790303"/>
              <a:gd name="connsiteX48" fmla="*/ 1555042 w 1625044"/>
              <a:gd name="connsiteY48" fmla="*/ 105316 h 790303"/>
              <a:gd name="connsiteX49" fmla="*/ 1590043 w 1625044"/>
              <a:gd name="connsiteY49" fmla="*/ 65316 h 790303"/>
              <a:gd name="connsiteX50" fmla="*/ 1605044 w 1625044"/>
              <a:gd name="connsiteY50" fmla="*/ 60317 h 790303"/>
              <a:gd name="connsiteX51" fmla="*/ 1620044 w 1625044"/>
              <a:gd name="connsiteY51" fmla="*/ 105316 h 790303"/>
              <a:gd name="connsiteX52" fmla="*/ 1625044 w 1625044"/>
              <a:gd name="connsiteY52" fmla="*/ 120315 h 790303"/>
              <a:gd name="connsiteX53" fmla="*/ 1620044 w 1625044"/>
              <a:gd name="connsiteY53" fmla="*/ 140315 h 790303"/>
              <a:gd name="connsiteX54" fmla="*/ 1590043 w 1625044"/>
              <a:gd name="connsiteY54" fmla="*/ 155315 h 790303"/>
              <a:gd name="connsiteX55" fmla="*/ 1560042 w 1625044"/>
              <a:gd name="connsiteY55" fmla="*/ 175314 h 790303"/>
              <a:gd name="connsiteX56" fmla="*/ 1545042 w 1625044"/>
              <a:gd name="connsiteY56" fmla="*/ 185314 h 790303"/>
              <a:gd name="connsiteX57" fmla="*/ 1530042 w 1625044"/>
              <a:gd name="connsiteY57" fmla="*/ 190314 h 790303"/>
              <a:gd name="connsiteX58" fmla="*/ 1520041 w 1625044"/>
              <a:gd name="connsiteY58" fmla="*/ 200314 h 790303"/>
              <a:gd name="connsiteX59" fmla="*/ 1515041 w 1625044"/>
              <a:gd name="connsiteY59" fmla="*/ 215314 h 790303"/>
              <a:gd name="connsiteX60" fmla="*/ 1505041 w 1625044"/>
              <a:gd name="connsiteY60" fmla="*/ 230313 h 790303"/>
              <a:gd name="connsiteX61" fmla="*/ 1500041 w 1625044"/>
              <a:gd name="connsiteY61" fmla="*/ 245313 h 790303"/>
              <a:gd name="connsiteX62" fmla="*/ 1475040 w 1625044"/>
              <a:gd name="connsiteY62" fmla="*/ 260313 h 790303"/>
              <a:gd name="connsiteX63" fmla="*/ 1445039 w 1625044"/>
              <a:gd name="connsiteY63" fmla="*/ 265313 h 790303"/>
              <a:gd name="connsiteX64" fmla="*/ 1400038 w 1625044"/>
              <a:gd name="connsiteY64" fmla="*/ 285312 h 790303"/>
              <a:gd name="connsiteX65" fmla="*/ 1380037 w 1625044"/>
              <a:gd name="connsiteY65" fmla="*/ 310312 h 790303"/>
              <a:gd name="connsiteX66" fmla="*/ 1370037 w 1625044"/>
              <a:gd name="connsiteY66" fmla="*/ 325312 h 790303"/>
              <a:gd name="connsiteX67" fmla="*/ 1325036 w 1625044"/>
              <a:gd name="connsiteY67" fmla="*/ 350311 h 790303"/>
              <a:gd name="connsiteX68" fmla="*/ 1320036 w 1625044"/>
              <a:gd name="connsiteY68" fmla="*/ 455309 h 790303"/>
              <a:gd name="connsiteX69" fmla="*/ 1290035 w 1625044"/>
              <a:gd name="connsiteY69" fmla="*/ 475309 h 790303"/>
              <a:gd name="connsiteX70" fmla="*/ 1275035 w 1625044"/>
              <a:gd name="connsiteY70" fmla="*/ 485309 h 790303"/>
              <a:gd name="connsiteX71" fmla="*/ 1265034 w 1625044"/>
              <a:gd name="connsiteY71" fmla="*/ 495309 h 790303"/>
              <a:gd name="connsiteX72" fmla="*/ 1220033 w 1625044"/>
              <a:gd name="connsiteY72" fmla="*/ 520308 h 790303"/>
              <a:gd name="connsiteX73" fmla="*/ 1195032 w 1625044"/>
              <a:gd name="connsiteY73" fmla="*/ 545308 h 790303"/>
              <a:gd name="connsiteX74" fmla="*/ 1150031 w 1625044"/>
              <a:gd name="connsiteY74" fmla="*/ 575307 h 790303"/>
              <a:gd name="connsiteX75" fmla="*/ 1125030 w 1625044"/>
              <a:gd name="connsiteY75" fmla="*/ 595307 h 790303"/>
              <a:gd name="connsiteX76" fmla="*/ 1105030 w 1625044"/>
              <a:gd name="connsiteY76" fmla="*/ 625306 h 790303"/>
              <a:gd name="connsiteX77" fmla="*/ 1105030 w 1625044"/>
              <a:gd name="connsiteY77" fmla="*/ 780303 h 790303"/>
              <a:gd name="connsiteX78" fmla="*/ 1090030 w 1625044"/>
              <a:gd name="connsiteY78" fmla="*/ 790303 h 790303"/>
              <a:gd name="connsiteX79" fmla="*/ 1065029 w 1625044"/>
              <a:gd name="connsiteY79" fmla="*/ 785303 h 790303"/>
              <a:gd name="connsiteX80" fmla="*/ 1050028 w 1625044"/>
              <a:gd name="connsiteY80" fmla="*/ 755304 h 790303"/>
              <a:gd name="connsiteX81" fmla="*/ 1025028 w 1625044"/>
              <a:gd name="connsiteY81" fmla="*/ 710305 h 790303"/>
              <a:gd name="connsiteX82" fmla="*/ 1020028 w 1625044"/>
              <a:gd name="connsiteY82" fmla="*/ 660306 h 790303"/>
              <a:gd name="connsiteX83" fmla="*/ 1015027 w 1625044"/>
              <a:gd name="connsiteY83" fmla="*/ 645306 h 790303"/>
              <a:gd name="connsiteX84" fmla="*/ 1000027 w 1625044"/>
              <a:gd name="connsiteY84" fmla="*/ 635306 h 790303"/>
              <a:gd name="connsiteX85" fmla="*/ 960026 w 1625044"/>
              <a:gd name="connsiteY85" fmla="*/ 630306 h 790303"/>
              <a:gd name="connsiteX86" fmla="*/ 895024 w 1625044"/>
              <a:gd name="connsiteY86" fmla="*/ 640306 h 790303"/>
              <a:gd name="connsiteX87" fmla="*/ 855023 w 1625044"/>
              <a:gd name="connsiteY87" fmla="*/ 645306 h 790303"/>
              <a:gd name="connsiteX88" fmla="*/ 850023 w 1625044"/>
              <a:gd name="connsiteY88" fmla="*/ 665306 h 790303"/>
              <a:gd name="connsiteX89" fmla="*/ 795021 w 1625044"/>
              <a:gd name="connsiteY89" fmla="*/ 640306 h 790303"/>
              <a:gd name="connsiteX90" fmla="*/ 780021 w 1625044"/>
              <a:gd name="connsiteY90" fmla="*/ 630306 h 790303"/>
              <a:gd name="connsiteX91" fmla="*/ 750020 w 1625044"/>
              <a:gd name="connsiteY91" fmla="*/ 635306 h 790303"/>
              <a:gd name="connsiteX92" fmla="*/ 735020 w 1625044"/>
              <a:gd name="connsiteY92" fmla="*/ 645306 h 790303"/>
              <a:gd name="connsiteX93" fmla="*/ 720019 w 1625044"/>
              <a:gd name="connsiteY93" fmla="*/ 650306 h 790303"/>
              <a:gd name="connsiteX94" fmla="*/ 700019 w 1625044"/>
              <a:gd name="connsiteY94" fmla="*/ 660306 h 790303"/>
              <a:gd name="connsiteX95" fmla="*/ 690019 w 1625044"/>
              <a:gd name="connsiteY95" fmla="*/ 675305 h 790303"/>
              <a:gd name="connsiteX96" fmla="*/ 660018 w 1625044"/>
              <a:gd name="connsiteY96" fmla="*/ 690305 h 790303"/>
              <a:gd name="connsiteX97" fmla="*/ 645017 w 1625044"/>
              <a:gd name="connsiteY97" fmla="*/ 705305 h 790303"/>
              <a:gd name="connsiteX98" fmla="*/ 640017 w 1625044"/>
              <a:gd name="connsiteY98" fmla="*/ 720305 h 790303"/>
              <a:gd name="connsiteX99" fmla="*/ 620017 w 1625044"/>
              <a:gd name="connsiteY99" fmla="*/ 750304 h 790303"/>
              <a:gd name="connsiteX100" fmla="*/ 610016 w 1625044"/>
              <a:gd name="connsiteY100" fmla="*/ 765304 h 790303"/>
              <a:gd name="connsiteX101" fmla="*/ 595016 w 1625044"/>
              <a:gd name="connsiteY101" fmla="*/ 770304 h 790303"/>
              <a:gd name="connsiteX102" fmla="*/ 575015 w 1625044"/>
              <a:gd name="connsiteY102" fmla="*/ 750304 h 790303"/>
              <a:gd name="connsiteX103" fmla="*/ 560015 w 1625044"/>
              <a:gd name="connsiteY103" fmla="*/ 740304 h 790303"/>
              <a:gd name="connsiteX104" fmla="*/ 555015 w 1625044"/>
              <a:gd name="connsiteY104" fmla="*/ 725304 h 790303"/>
              <a:gd name="connsiteX105" fmla="*/ 535014 w 1625044"/>
              <a:gd name="connsiteY105" fmla="*/ 695305 h 790303"/>
              <a:gd name="connsiteX106" fmla="*/ 525014 w 1625044"/>
              <a:gd name="connsiteY106" fmla="*/ 680305 h 790303"/>
              <a:gd name="connsiteX107" fmla="*/ 515014 w 1625044"/>
              <a:gd name="connsiteY107" fmla="*/ 665306 h 790303"/>
              <a:gd name="connsiteX108" fmla="*/ 485013 w 1625044"/>
              <a:gd name="connsiteY108" fmla="*/ 645306 h 790303"/>
              <a:gd name="connsiteX109" fmla="*/ 470013 w 1625044"/>
              <a:gd name="connsiteY109" fmla="*/ 650306 h 790303"/>
              <a:gd name="connsiteX110" fmla="*/ 450012 w 1625044"/>
              <a:gd name="connsiteY110" fmla="*/ 660306 h 790303"/>
              <a:gd name="connsiteX111" fmla="*/ 440012 w 1625044"/>
              <a:gd name="connsiteY111" fmla="*/ 645306 h 790303"/>
              <a:gd name="connsiteX112" fmla="*/ 430011 w 1625044"/>
              <a:gd name="connsiteY112" fmla="*/ 635306 h 790303"/>
              <a:gd name="connsiteX113" fmla="*/ 415011 w 1625044"/>
              <a:gd name="connsiteY113" fmla="*/ 605307 h 790303"/>
              <a:gd name="connsiteX114" fmla="*/ 385010 w 1625044"/>
              <a:gd name="connsiteY114" fmla="*/ 585307 h 790303"/>
              <a:gd name="connsiteX115" fmla="*/ 370010 w 1625044"/>
              <a:gd name="connsiteY115" fmla="*/ 575307 h 790303"/>
              <a:gd name="connsiteX116" fmla="*/ 340009 w 1625044"/>
              <a:gd name="connsiteY116" fmla="*/ 580307 h 790303"/>
              <a:gd name="connsiteX117" fmla="*/ 325009 w 1625044"/>
              <a:gd name="connsiteY117" fmla="*/ 585307 h 790303"/>
              <a:gd name="connsiteX118" fmla="*/ 265007 w 1625044"/>
              <a:gd name="connsiteY118" fmla="*/ 580307 h 790303"/>
              <a:gd name="connsiteX119" fmla="*/ 235006 w 1625044"/>
              <a:gd name="connsiteY119" fmla="*/ 570307 h 790303"/>
              <a:gd name="connsiteX120" fmla="*/ 220006 w 1625044"/>
              <a:gd name="connsiteY120" fmla="*/ 565307 h 790303"/>
              <a:gd name="connsiteX121" fmla="*/ 210005 w 1625044"/>
              <a:gd name="connsiteY121" fmla="*/ 555308 h 790303"/>
              <a:gd name="connsiteX122" fmla="*/ 180005 w 1625044"/>
              <a:gd name="connsiteY122" fmla="*/ 545308 h 790303"/>
              <a:gd name="connsiteX123" fmla="*/ 115003 w 1625044"/>
              <a:gd name="connsiteY123" fmla="*/ 535308 h 790303"/>
              <a:gd name="connsiteX124" fmla="*/ 100002 w 1625044"/>
              <a:gd name="connsiteY124" fmla="*/ 525308 h 790303"/>
              <a:gd name="connsiteX125" fmla="*/ 90002 w 1625044"/>
              <a:gd name="connsiteY125" fmla="*/ 510308 h 790303"/>
              <a:gd name="connsiteX126" fmla="*/ 60001 w 1625044"/>
              <a:gd name="connsiteY126" fmla="*/ 490309 h 790303"/>
              <a:gd name="connsiteX127" fmla="*/ 45001 w 1625044"/>
              <a:gd name="connsiteY127" fmla="*/ 480309 h 790303"/>
              <a:gd name="connsiteX128" fmla="*/ 35001 w 1625044"/>
              <a:gd name="connsiteY128" fmla="*/ 450309 h 790303"/>
              <a:gd name="connsiteX129" fmla="*/ 25000 w 1625044"/>
              <a:gd name="connsiteY129" fmla="*/ 370311 h 790303"/>
              <a:gd name="connsiteX130" fmla="*/ 15000 w 1625044"/>
              <a:gd name="connsiteY130" fmla="*/ 335312 h 790303"/>
              <a:gd name="connsiteX131" fmla="*/ 0 w 1625044"/>
              <a:gd name="connsiteY131" fmla="*/ 305312 h 790303"/>
              <a:gd name="connsiteX132" fmla="*/ 5000 w 1625044"/>
              <a:gd name="connsiteY132" fmla="*/ 290312 h 790303"/>
              <a:gd name="connsiteX133" fmla="*/ 20000 w 1625044"/>
              <a:gd name="connsiteY133" fmla="*/ 280313 h 790303"/>
              <a:gd name="connsiteX134" fmla="*/ 30001 w 1625044"/>
              <a:gd name="connsiteY134" fmla="*/ 270313 h 790303"/>
              <a:gd name="connsiteX135" fmla="*/ 55001 w 1625044"/>
              <a:gd name="connsiteY135" fmla="*/ 240313 h 790303"/>
              <a:gd name="connsiteX136" fmla="*/ 60001 w 1625044"/>
              <a:gd name="connsiteY136" fmla="*/ 225314 h 790303"/>
              <a:gd name="connsiteX137" fmla="*/ 70002 w 1625044"/>
              <a:gd name="connsiteY137" fmla="*/ 215314 h 790303"/>
              <a:gd name="connsiteX138" fmla="*/ 90002 w 1625044"/>
              <a:gd name="connsiteY138" fmla="*/ 185314 h 790303"/>
              <a:gd name="connsiteX139" fmla="*/ 100002 w 1625044"/>
              <a:gd name="connsiteY139" fmla="*/ 170315 h 790303"/>
              <a:gd name="connsiteX140" fmla="*/ 105003 w 1625044"/>
              <a:gd name="connsiteY140" fmla="*/ 155315 h 790303"/>
              <a:gd name="connsiteX141" fmla="*/ 125003 w 1625044"/>
              <a:gd name="connsiteY141" fmla="*/ 125315 h 790303"/>
              <a:gd name="connsiteX142" fmla="*/ 135003 w 1625044"/>
              <a:gd name="connsiteY142" fmla="*/ 110316 h 790303"/>
              <a:gd name="connsiteX143" fmla="*/ 150004 w 1625044"/>
              <a:gd name="connsiteY143" fmla="*/ 105316 h 790303"/>
              <a:gd name="connsiteX144" fmla="*/ 165004 w 1625044"/>
              <a:gd name="connsiteY144" fmla="*/ 55317 h 790303"/>
              <a:gd name="connsiteX145" fmla="*/ 170004 w 1625044"/>
              <a:gd name="connsiteY145" fmla="*/ 40317 h 790303"/>
              <a:gd name="connsiteX146" fmla="*/ 205005 w 1625044"/>
              <a:gd name="connsiteY146" fmla="*/ 35317 h 790303"/>
              <a:gd name="connsiteX147" fmla="*/ 210005 w 1625044"/>
              <a:gd name="connsiteY147" fmla="*/ 20317 h 790303"/>
              <a:gd name="connsiteX148" fmla="*/ 225006 w 1625044"/>
              <a:gd name="connsiteY148" fmla="*/ 5318 h 790303"/>
              <a:gd name="connsiteX0" fmla="*/ 225006 w 1625044"/>
              <a:gd name="connsiteY0" fmla="*/ 5318 h 790303"/>
              <a:gd name="connsiteX1" fmla="*/ 225006 w 1625044"/>
              <a:gd name="connsiteY1" fmla="*/ 5318 h 790303"/>
              <a:gd name="connsiteX2" fmla="*/ 515014 w 1625044"/>
              <a:gd name="connsiteY2" fmla="*/ 5318 h 790303"/>
              <a:gd name="connsiteX3" fmla="*/ 760021 w 1625044"/>
              <a:gd name="connsiteY3" fmla="*/ 10317 h 790303"/>
              <a:gd name="connsiteX4" fmla="*/ 865023 w 1625044"/>
              <a:gd name="connsiteY4" fmla="*/ 5318 h 790303"/>
              <a:gd name="connsiteX5" fmla="*/ 880024 w 1625044"/>
              <a:gd name="connsiteY5" fmla="*/ 318 h 790303"/>
              <a:gd name="connsiteX6" fmla="*/ 950026 w 1625044"/>
              <a:gd name="connsiteY6" fmla="*/ 5318 h 790303"/>
              <a:gd name="connsiteX7" fmla="*/ 965026 w 1625044"/>
              <a:gd name="connsiteY7" fmla="*/ 10317 h 790303"/>
              <a:gd name="connsiteX8" fmla="*/ 995027 w 1625044"/>
              <a:gd name="connsiteY8" fmla="*/ 30317 h 790303"/>
              <a:gd name="connsiteX9" fmla="*/ 1070029 w 1625044"/>
              <a:gd name="connsiteY9" fmla="*/ 35317 h 790303"/>
              <a:gd name="connsiteX10" fmla="*/ 1025028 w 1625044"/>
              <a:gd name="connsiteY10" fmla="*/ 55317 h 790303"/>
              <a:gd name="connsiteX11" fmla="*/ 1010027 w 1625044"/>
              <a:gd name="connsiteY11" fmla="*/ 60317 h 790303"/>
              <a:gd name="connsiteX12" fmla="*/ 1025028 w 1625044"/>
              <a:gd name="connsiteY12" fmla="*/ 70316 h 790303"/>
              <a:gd name="connsiteX13" fmla="*/ 1050028 w 1625044"/>
              <a:gd name="connsiteY13" fmla="*/ 80316 h 790303"/>
              <a:gd name="connsiteX14" fmla="*/ 1065029 w 1625044"/>
              <a:gd name="connsiteY14" fmla="*/ 85316 h 790303"/>
              <a:gd name="connsiteX15" fmla="*/ 1150031 w 1625044"/>
              <a:gd name="connsiteY15" fmla="*/ 90316 h 790303"/>
              <a:gd name="connsiteX16" fmla="*/ 1180032 w 1625044"/>
              <a:gd name="connsiteY16" fmla="*/ 95316 h 790303"/>
              <a:gd name="connsiteX17" fmla="*/ 1160031 w 1625044"/>
              <a:gd name="connsiteY17" fmla="*/ 105316 h 790303"/>
              <a:gd name="connsiteX18" fmla="*/ 1110030 w 1625044"/>
              <a:gd name="connsiteY18" fmla="*/ 110316 h 790303"/>
              <a:gd name="connsiteX19" fmla="*/ 1095030 w 1625044"/>
              <a:gd name="connsiteY19" fmla="*/ 125315 h 790303"/>
              <a:gd name="connsiteX20" fmla="*/ 1070029 w 1625044"/>
              <a:gd name="connsiteY20" fmla="*/ 150315 h 790303"/>
              <a:gd name="connsiteX21" fmla="*/ 1060029 w 1625044"/>
              <a:gd name="connsiteY21" fmla="*/ 180314 h 790303"/>
              <a:gd name="connsiteX22" fmla="*/ 1055029 w 1625044"/>
              <a:gd name="connsiteY22" fmla="*/ 195314 h 790303"/>
              <a:gd name="connsiteX23" fmla="*/ 1080029 w 1625044"/>
              <a:gd name="connsiteY23" fmla="*/ 230313 h 790303"/>
              <a:gd name="connsiteX24" fmla="*/ 1090030 w 1625044"/>
              <a:gd name="connsiteY24" fmla="*/ 220314 h 790303"/>
              <a:gd name="connsiteX25" fmla="*/ 1120030 w 1625044"/>
              <a:gd name="connsiteY25" fmla="*/ 200314 h 790303"/>
              <a:gd name="connsiteX26" fmla="*/ 1140031 w 1625044"/>
              <a:gd name="connsiteY26" fmla="*/ 180314 h 790303"/>
              <a:gd name="connsiteX27" fmla="*/ 1150031 w 1625044"/>
              <a:gd name="connsiteY27" fmla="*/ 165315 h 790303"/>
              <a:gd name="connsiteX28" fmla="*/ 1165032 w 1625044"/>
              <a:gd name="connsiteY28" fmla="*/ 155315 h 790303"/>
              <a:gd name="connsiteX29" fmla="*/ 1190032 w 1625044"/>
              <a:gd name="connsiteY29" fmla="*/ 130315 h 790303"/>
              <a:gd name="connsiteX30" fmla="*/ 1185032 w 1625044"/>
              <a:gd name="connsiteY30" fmla="*/ 150315 h 790303"/>
              <a:gd name="connsiteX31" fmla="*/ 1190032 w 1625044"/>
              <a:gd name="connsiteY31" fmla="*/ 170315 h 790303"/>
              <a:gd name="connsiteX32" fmla="*/ 1205033 w 1625044"/>
              <a:gd name="connsiteY32" fmla="*/ 175314 h 790303"/>
              <a:gd name="connsiteX33" fmla="*/ 1215033 w 1625044"/>
              <a:gd name="connsiteY33" fmla="*/ 190314 h 790303"/>
              <a:gd name="connsiteX34" fmla="*/ 1190032 w 1625044"/>
              <a:gd name="connsiteY34" fmla="*/ 225314 h 790303"/>
              <a:gd name="connsiteX35" fmla="*/ 1165032 w 1625044"/>
              <a:gd name="connsiteY35" fmla="*/ 230313 h 790303"/>
              <a:gd name="connsiteX36" fmla="*/ 1170032 w 1625044"/>
              <a:gd name="connsiteY36" fmla="*/ 245313 h 790303"/>
              <a:gd name="connsiteX37" fmla="*/ 1230033 w 1625044"/>
              <a:gd name="connsiteY37" fmla="*/ 250313 h 790303"/>
              <a:gd name="connsiteX38" fmla="*/ 1255034 w 1625044"/>
              <a:gd name="connsiteY38" fmla="*/ 230313 h 790303"/>
              <a:gd name="connsiteX39" fmla="*/ 1270034 w 1625044"/>
              <a:gd name="connsiteY39" fmla="*/ 220314 h 790303"/>
              <a:gd name="connsiteX40" fmla="*/ 1295035 w 1625044"/>
              <a:gd name="connsiteY40" fmla="*/ 200314 h 790303"/>
              <a:gd name="connsiteX41" fmla="*/ 1365037 w 1625044"/>
              <a:gd name="connsiteY41" fmla="*/ 195314 h 790303"/>
              <a:gd name="connsiteX42" fmla="*/ 1380037 w 1625044"/>
              <a:gd name="connsiteY42" fmla="*/ 190314 h 790303"/>
              <a:gd name="connsiteX43" fmla="*/ 1395038 w 1625044"/>
              <a:gd name="connsiteY43" fmla="*/ 165315 h 790303"/>
              <a:gd name="connsiteX44" fmla="*/ 1410038 w 1625044"/>
              <a:gd name="connsiteY44" fmla="*/ 160315 h 790303"/>
              <a:gd name="connsiteX45" fmla="*/ 1420039 w 1625044"/>
              <a:gd name="connsiteY45" fmla="*/ 150315 h 790303"/>
              <a:gd name="connsiteX46" fmla="*/ 1520041 w 1625044"/>
              <a:gd name="connsiteY46" fmla="*/ 135315 h 790303"/>
              <a:gd name="connsiteX47" fmla="*/ 1540042 w 1625044"/>
              <a:gd name="connsiteY47" fmla="*/ 115316 h 790303"/>
              <a:gd name="connsiteX48" fmla="*/ 1555042 w 1625044"/>
              <a:gd name="connsiteY48" fmla="*/ 105316 h 790303"/>
              <a:gd name="connsiteX49" fmla="*/ 1590043 w 1625044"/>
              <a:gd name="connsiteY49" fmla="*/ 65316 h 790303"/>
              <a:gd name="connsiteX50" fmla="*/ 1605044 w 1625044"/>
              <a:gd name="connsiteY50" fmla="*/ 60317 h 790303"/>
              <a:gd name="connsiteX51" fmla="*/ 1620044 w 1625044"/>
              <a:gd name="connsiteY51" fmla="*/ 105316 h 790303"/>
              <a:gd name="connsiteX52" fmla="*/ 1625044 w 1625044"/>
              <a:gd name="connsiteY52" fmla="*/ 120315 h 790303"/>
              <a:gd name="connsiteX53" fmla="*/ 1620044 w 1625044"/>
              <a:gd name="connsiteY53" fmla="*/ 140315 h 790303"/>
              <a:gd name="connsiteX54" fmla="*/ 1590043 w 1625044"/>
              <a:gd name="connsiteY54" fmla="*/ 155315 h 790303"/>
              <a:gd name="connsiteX55" fmla="*/ 1560042 w 1625044"/>
              <a:gd name="connsiteY55" fmla="*/ 175314 h 790303"/>
              <a:gd name="connsiteX56" fmla="*/ 1545042 w 1625044"/>
              <a:gd name="connsiteY56" fmla="*/ 185314 h 790303"/>
              <a:gd name="connsiteX57" fmla="*/ 1530042 w 1625044"/>
              <a:gd name="connsiteY57" fmla="*/ 190314 h 790303"/>
              <a:gd name="connsiteX58" fmla="*/ 1520041 w 1625044"/>
              <a:gd name="connsiteY58" fmla="*/ 200314 h 790303"/>
              <a:gd name="connsiteX59" fmla="*/ 1515041 w 1625044"/>
              <a:gd name="connsiteY59" fmla="*/ 215314 h 790303"/>
              <a:gd name="connsiteX60" fmla="*/ 1505041 w 1625044"/>
              <a:gd name="connsiteY60" fmla="*/ 230313 h 790303"/>
              <a:gd name="connsiteX61" fmla="*/ 1500041 w 1625044"/>
              <a:gd name="connsiteY61" fmla="*/ 245313 h 790303"/>
              <a:gd name="connsiteX62" fmla="*/ 1475040 w 1625044"/>
              <a:gd name="connsiteY62" fmla="*/ 260313 h 790303"/>
              <a:gd name="connsiteX63" fmla="*/ 1445039 w 1625044"/>
              <a:gd name="connsiteY63" fmla="*/ 265313 h 790303"/>
              <a:gd name="connsiteX64" fmla="*/ 1400038 w 1625044"/>
              <a:gd name="connsiteY64" fmla="*/ 285312 h 790303"/>
              <a:gd name="connsiteX65" fmla="*/ 1380037 w 1625044"/>
              <a:gd name="connsiteY65" fmla="*/ 310312 h 790303"/>
              <a:gd name="connsiteX66" fmla="*/ 1370037 w 1625044"/>
              <a:gd name="connsiteY66" fmla="*/ 325312 h 790303"/>
              <a:gd name="connsiteX67" fmla="*/ 1325036 w 1625044"/>
              <a:gd name="connsiteY67" fmla="*/ 350311 h 790303"/>
              <a:gd name="connsiteX68" fmla="*/ 1320036 w 1625044"/>
              <a:gd name="connsiteY68" fmla="*/ 455309 h 790303"/>
              <a:gd name="connsiteX69" fmla="*/ 1290035 w 1625044"/>
              <a:gd name="connsiteY69" fmla="*/ 475309 h 790303"/>
              <a:gd name="connsiteX70" fmla="*/ 1275035 w 1625044"/>
              <a:gd name="connsiteY70" fmla="*/ 485309 h 790303"/>
              <a:gd name="connsiteX71" fmla="*/ 1265034 w 1625044"/>
              <a:gd name="connsiteY71" fmla="*/ 495309 h 790303"/>
              <a:gd name="connsiteX72" fmla="*/ 1220033 w 1625044"/>
              <a:gd name="connsiteY72" fmla="*/ 520308 h 790303"/>
              <a:gd name="connsiteX73" fmla="*/ 1195032 w 1625044"/>
              <a:gd name="connsiteY73" fmla="*/ 545308 h 790303"/>
              <a:gd name="connsiteX74" fmla="*/ 1150031 w 1625044"/>
              <a:gd name="connsiteY74" fmla="*/ 575307 h 790303"/>
              <a:gd name="connsiteX75" fmla="*/ 1125030 w 1625044"/>
              <a:gd name="connsiteY75" fmla="*/ 595307 h 790303"/>
              <a:gd name="connsiteX76" fmla="*/ 1105030 w 1625044"/>
              <a:gd name="connsiteY76" fmla="*/ 625306 h 790303"/>
              <a:gd name="connsiteX77" fmla="*/ 1105030 w 1625044"/>
              <a:gd name="connsiteY77" fmla="*/ 780303 h 790303"/>
              <a:gd name="connsiteX78" fmla="*/ 1090030 w 1625044"/>
              <a:gd name="connsiteY78" fmla="*/ 790303 h 790303"/>
              <a:gd name="connsiteX79" fmla="*/ 1065029 w 1625044"/>
              <a:gd name="connsiteY79" fmla="*/ 785303 h 790303"/>
              <a:gd name="connsiteX80" fmla="*/ 1050028 w 1625044"/>
              <a:gd name="connsiteY80" fmla="*/ 755304 h 790303"/>
              <a:gd name="connsiteX81" fmla="*/ 1025028 w 1625044"/>
              <a:gd name="connsiteY81" fmla="*/ 710305 h 790303"/>
              <a:gd name="connsiteX82" fmla="*/ 1020028 w 1625044"/>
              <a:gd name="connsiteY82" fmla="*/ 660306 h 790303"/>
              <a:gd name="connsiteX83" fmla="*/ 1015027 w 1625044"/>
              <a:gd name="connsiteY83" fmla="*/ 645306 h 790303"/>
              <a:gd name="connsiteX84" fmla="*/ 1000027 w 1625044"/>
              <a:gd name="connsiteY84" fmla="*/ 635306 h 790303"/>
              <a:gd name="connsiteX85" fmla="*/ 960026 w 1625044"/>
              <a:gd name="connsiteY85" fmla="*/ 630306 h 790303"/>
              <a:gd name="connsiteX86" fmla="*/ 895024 w 1625044"/>
              <a:gd name="connsiteY86" fmla="*/ 640306 h 790303"/>
              <a:gd name="connsiteX87" fmla="*/ 855023 w 1625044"/>
              <a:gd name="connsiteY87" fmla="*/ 645306 h 790303"/>
              <a:gd name="connsiteX88" fmla="*/ 867440 w 1625044"/>
              <a:gd name="connsiteY88" fmla="*/ 671112 h 790303"/>
              <a:gd name="connsiteX89" fmla="*/ 795021 w 1625044"/>
              <a:gd name="connsiteY89" fmla="*/ 640306 h 790303"/>
              <a:gd name="connsiteX90" fmla="*/ 780021 w 1625044"/>
              <a:gd name="connsiteY90" fmla="*/ 630306 h 790303"/>
              <a:gd name="connsiteX91" fmla="*/ 750020 w 1625044"/>
              <a:gd name="connsiteY91" fmla="*/ 635306 h 790303"/>
              <a:gd name="connsiteX92" fmla="*/ 735020 w 1625044"/>
              <a:gd name="connsiteY92" fmla="*/ 645306 h 790303"/>
              <a:gd name="connsiteX93" fmla="*/ 720019 w 1625044"/>
              <a:gd name="connsiteY93" fmla="*/ 650306 h 790303"/>
              <a:gd name="connsiteX94" fmla="*/ 700019 w 1625044"/>
              <a:gd name="connsiteY94" fmla="*/ 660306 h 790303"/>
              <a:gd name="connsiteX95" fmla="*/ 690019 w 1625044"/>
              <a:gd name="connsiteY95" fmla="*/ 675305 h 790303"/>
              <a:gd name="connsiteX96" fmla="*/ 660018 w 1625044"/>
              <a:gd name="connsiteY96" fmla="*/ 690305 h 790303"/>
              <a:gd name="connsiteX97" fmla="*/ 645017 w 1625044"/>
              <a:gd name="connsiteY97" fmla="*/ 705305 h 790303"/>
              <a:gd name="connsiteX98" fmla="*/ 640017 w 1625044"/>
              <a:gd name="connsiteY98" fmla="*/ 720305 h 790303"/>
              <a:gd name="connsiteX99" fmla="*/ 620017 w 1625044"/>
              <a:gd name="connsiteY99" fmla="*/ 750304 h 790303"/>
              <a:gd name="connsiteX100" fmla="*/ 610016 w 1625044"/>
              <a:gd name="connsiteY100" fmla="*/ 765304 h 790303"/>
              <a:gd name="connsiteX101" fmla="*/ 595016 w 1625044"/>
              <a:gd name="connsiteY101" fmla="*/ 770304 h 790303"/>
              <a:gd name="connsiteX102" fmla="*/ 575015 w 1625044"/>
              <a:gd name="connsiteY102" fmla="*/ 750304 h 790303"/>
              <a:gd name="connsiteX103" fmla="*/ 560015 w 1625044"/>
              <a:gd name="connsiteY103" fmla="*/ 740304 h 790303"/>
              <a:gd name="connsiteX104" fmla="*/ 555015 w 1625044"/>
              <a:gd name="connsiteY104" fmla="*/ 725304 h 790303"/>
              <a:gd name="connsiteX105" fmla="*/ 535014 w 1625044"/>
              <a:gd name="connsiteY105" fmla="*/ 695305 h 790303"/>
              <a:gd name="connsiteX106" fmla="*/ 525014 w 1625044"/>
              <a:gd name="connsiteY106" fmla="*/ 680305 h 790303"/>
              <a:gd name="connsiteX107" fmla="*/ 515014 w 1625044"/>
              <a:gd name="connsiteY107" fmla="*/ 665306 h 790303"/>
              <a:gd name="connsiteX108" fmla="*/ 485013 w 1625044"/>
              <a:gd name="connsiteY108" fmla="*/ 645306 h 790303"/>
              <a:gd name="connsiteX109" fmla="*/ 470013 w 1625044"/>
              <a:gd name="connsiteY109" fmla="*/ 650306 h 790303"/>
              <a:gd name="connsiteX110" fmla="*/ 450012 w 1625044"/>
              <a:gd name="connsiteY110" fmla="*/ 660306 h 790303"/>
              <a:gd name="connsiteX111" fmla="*/ 440012 w 1625044"/>
              <a:gd name="connsiteY111" fmla="*/ 645306 h 790303"/>
              <a:gd name="connsiteX112" fmla="*/ 430011 w 1625044"/>
              <a:gd name="connsiteY112" fmla="*/ 635306 h 790303"/>
              <a:gd name="connsiteX113" fmla="*/ 415011 w 1625044"/>
              <a:gd name="connsiteY113" fmla="*/ 605307 h 790303"/>
              <a:gd name="connsiteX114" fmla="*/ 385010 w 1625044"/>
              <a:gd name="connsiteY114" fmla="*/ 585307 h 790303"/>
              <a:gd name="connsiteX115" fmla="*/ 370010 w 1625044"/>
              <a:gd name="connsiteY115" fmla="*/ 575307 h 790303"/>
              <a:gd name="connsiteX116" fmla="*/ 340009 w 1625044"/>
              <a:gd name="connsiteY116" fmla="*/ 580307 h 790303"/>
              <a:gd name="connsiteX117" fmla="*/ 325009 w 1625044"/>
              <a:gd name="connsiteY117" fmla="*/ 585307 h 790303"/>
              <a:gd name="connsiteX118" fmla="*/ 265007 w 1625044"/>
              <a:gd name="connsiteY118" fmla="*/ 580307 h 790303"/>
              <a:gd name="connsiteX119" fmla="*/ 235006 w 1625044"/>
              <a:gd name="connsiteY119" fmla="*/ 570307 h 790303"/>
              <a:gd name="connsiteX120" fmla="*/ 220006 w 1625044"/>
              <a:gd name="connsiteY120" fmla="*/ 565307 h 790303"/>
              <a:gd name="connsiteX121" fmla="*/ 210005 w 1625044"/>
              <a:gd name="connsiteY121" fmla="*/ 555308 h 790303"/>
              <a:gd name="connsiteX122" fmla="*/ 180005 w 1625044"/>
              <a:gd name="connsiteY122" fmla="*/ 545308 h 790303"/>
              <a:gd name="connsiteX123" fmla="*/ 115003 w 1625044"/>
              <a:gd name="connsiteY123" fmla="*/ 535308 h 790303"/>
              <a:gd name="connsiteX124" fmla="*/ 100002 w 1625044"/>
              <a:gd name="connsiteY124" fmla="*/ 525308 h 790303"/>
              <a:gd name="connsiteX125" fmla="*/ 90002 w 1625044"/>
              <a:gd name="connsiteY125" fmla="*/ 510308 h 790303"/>
              <a:gd name="connsiteX126" fmla="*/ 60001 w 1625044"/>
              <a:gd name="connsiteY126" fmla="*/ 490309 h 790303"/>
              <a:gd name="connsiteX127" fmla="*/ 45001 w 1625044"/>
              <a:gd name="connsiteY127" fmla="*/ 480309 h 790303"/>
              <a:gd name="connsiteX128" fmla="*/ 35001 w 1625044"/>
              <a:gd name="connsiteY128" fmla="*/ 450309 h 790303"/>
              <a:gd name="connsiteX129" fmla="*/ 25000 w 1625044"/>
              <a:gd name="connsiteY129" fmla="*/ 370311 h 790303"/>
              <a:gd name="connsiteX130" fmla="*/ 15000 w 1625044"/>
              <a:gd name="connsiteY130" fmla="*/ 335312 h 790303"/>
              <a:gd name="connsiteX131" fmla="*/ 0 w 1625044"/>
              <a:gd name="connsiteY131" fmla="*/ 305312 h 790303"/>
              <a:gd name="connsiteX132" fmla="*/ 5000 w 1625044"/>
              <a:gd name="connsiteY132" fmla="*/ 290312 h 790303"/>
              <a:gd name="connsiteX133" fmla="*/ 20000 w 1625044"/>
              <a:gd name="connsiteY133" fmla="*/ 280313 h 790303"/>
              <a:gd name="connsiteX134" fmla="*/ 30001 w 1625044"/>
              <a:gd name="connsiteY134" fmla="*/ 270313 h 790303"/>
              <a:gd name="connsiteX135" fmla="*/ 55001 w 1625044"/>
              <a:gd name="connsiteY135" fmla="*/ 240313 h 790303"/>
              <a:gd name="connsiteX136" fmla="*/ 60001 w 1625044"/>
              <a:gd name="connsiteY136" fmla="*/ 225314 h 790303"/>
              <a:gd name="connsiteX137" fmla="*/ 70002 w 1625044"/>
              <a:gd name="connsiteY137" fmla="*/ 215314 h 790303"/>
              <a:gd name="connsiteX138" fmla="*/ 90002 w 1625044"/>
              <a:gd name="connsiteY138" fmla="*/ 185314 h 790303"/>
              <a:gd name="connsiteX139" fmla="*/ 100002 w 1625044"/>
              <a:gd name="connsiteY139" fmla="*/ 170315 h 790303"/>
              <a:gd name="connsiteX140" fmla="*/ 105003 w 1625044"/>
              <a:gd name="connsiteY140" fmla="*/ 155315 h 790303"/>
              <a:gd name="connsiteX141" fmla="*/ 125003 w 1625044"/>
              <a:gd name="connsiteY141" fmla="*/ 125315 h 790303"/>
              <a:gd name="connsiteX142" fmla="*/ 135003 w 1625044"/>
              <a:gd name="connsiteY142" fmla="*/ 110316 h 790303"/>
              <a:gd name="connsiteX143" fmla="*/ 150004 w 1625044"/>
              <a:gd name="connsiteY143" fmla="*/ 105316 h 790303"/>
              <a:gd name="connsiteX144" fmla="*/ 165004 w 1625044"/>
              <a:gd name="connsiteY144" fmla="*/ 55317 h 790303"/>
              <a:gd name="connsiteX145" fmla="*/ 170004 w 1625044"/>
              <a:gd name="connsiteY145" fmla="*/ 40317 h 790303"/>
              <a:gd name="connsiteX146" fmla="*/ 205005 w 1625044"/>
              <a:gd name="connsiteY146" fmla="*/ 35317 h 790303"/>
              <a:gd name="connsiteX147" fmla="*/ 210005 w 1625044"/>
              <a:gd name="connsiteY147" fmla="*/ 20317 h 790303"/>
              <a:gd name="connsiteX148" fmla="*/ 225006 w 1625044"/>
              <a:gd name="connsiteY148" fmla="*/ 5318 h 790303"/>
              <a:gd name="connsiteX0" fmla="*/ 225006 w 1625044"/>
              <a:gd name="connsiteY0" fmla="*/ 5318 h 790303"/>
              <a:gd name="connsiteX1" fmla="*/ 225006 w 1625044"/>
              <a:gd name="connsiteY1" fmla="*/ 5318 h 790303"/>
              <a:gd name="connsiteX2" fmla="*/ 515014 w 1625044"/>
              <a:gd name="connsiteY2" fmla="*/ 5318 h 790303"/>
              <a:gd name="connsiteX3" fmla="*/ 760021 w 1625044"/>
              <a:gd name="connsiteY3" fmla="*/ 10317 h 790303"/>
              <a:gd name="connsiteX4" fmla="*/ 865023 w 1625044"/>
              <a:gd name="connsiteY4" fmla="*/ 5318 h 790303"/>
              <a:gd name="connsiteX5" fmla="*/ 880024 w 1625044"/>
              <a:gd name="connsiteY5" fmla="*/ 318 h 790303"/>
              <a:gd name="connsiteX6" fmla="*/ 950026 w 1625044"/>
              <a:gd name="connsiteY6" fmla="*/ 5318 h 790303"/>
              <a:gd name="connsiteX7" fmla="*/ 965026 w 1625044"/>
              <a:gd name="connsiteY7" fmla="*/ 10317 h 790303"/>
              <a:gd name="connsiteX8" fmla="*/ 995027 w 1625044"/>
              <a:gd name="connsiteY8" fmla="*/ 30317 h 790303"/>
              <a:gd name="connsiteX9" fmla="*/ 1070029 w 1625044"/>
              <a:gd name="connsiteY9" fmla="*/ 35317 h 790303"/>
              <a:gd name="connsiteX10" fmla="*/ 1025028 w 1625044"/>
              <a:gd name="connsiteY10" fmla="*/ 55317 h 790303"/>
              <a:gd name="connsiteX11" fmla="*/ 1010027 w 1625044"/>
              <a:gd name="connsiteY11" fmla="*/ 60317 h 790303"/>
              <a:gd name="connsiteX12" fmla="*/ 1025028 w 1625044"/>
              <a:gd name="connsiteY12" fmla="*/ 70316 h 790303"/>
              <a:gd name="connsiteX13" fmla="*/ 1050028 w 1625044"/>
              <a:gd name="connsiteY13" fmla="*/ 80316 h 790303"/>
              <a:gd name="connsiteX14" fmla="*/ 1065029 w 1625044"/>
              <a:gd name="connsiteY14" fmla="*/ 85316 h 790303"/>
              <a:gd name="connsiteX15" fmla="*/ 1150031 w 1625044"/>
              <a:gd name="connsiteY15" fmla="*/ 90316 h 790303"/>
              <a:gd name="connsiteX16" fmla="*/ 1180032 w 1625044"/>
              <a:gd name="connsiteY16" fmla="*/ 95316 h 790303"/>
              <a:gd name="connsiteX17" fmla="*/ 1160031 w 1625044"/>
              <a:gd name="connsiteY17" fmla="*/ 105316 h 790303"/>
              <a:gd name="connsiteX18" fmla="*/ 1110030 w 1625044"/>
              <a:gd name="connsiteY18" fmla="*/ 110316 h 790303"/>
              <a:gd name="connsiteX19" fmla="*/ 1095030 w 1625044"/>
              <a:gd name="connsiteY19" fmla="*/ 125315 h 790303"/>
              <a:gd name="connsiteX20" fmla="*/ 1070029 w 1625044"/>
              <a:gd name="connsiteY20" fmla="*/ 150315 h 790303"/>
              <a:gd name="connsiteX21" fmla="*/ 1060029 w 1625044"/>
              <a:gd name="connsiteY21" fmla="*/ 180314 h 790303"/>
              <a:gd name="connsiteX22" fmla="*/ 1055029 w 1625044"/>
              <a:gd name="connsiteY22" fmla="*/ 195314 h 790303"/>
              <a:gd name="connsiteX23" fmla="*/ 1080029 w 1625044"/>
              <a:gd name="connsiteY23" fmla="*/ 230313 h 790303"/>
              <a:gd name="connsiteX24" fmla="*/ 1090030 w 1625044"/>
              <a:gd name="connsiteY24" fmla="*/ 220314 h 790303"/>
              <a:gd name="connsiteX25" fmla="*/ 1120030 w 1625044"/>
              <a:gd name="connsiteY25" fmla="*/ 200314 h 790303"/>
              <a:gd name="connsiteX26" fmla="*/ 1140031 w 1625044"/>
              <a:gd name="connsiteY26" fmla="*/ 180314 h 790303"/>
              <a:gd name="connsiteX27" fmla="*/ 1150031 w 1625044"/>
              <a:gd name="connsiteY27" fmla="*/ 165315 h 790303"/>
              <a:gd name="connsiteX28" fmla="*/ 1165032 w 1625044"/>
              <a:gd name="connsiteY28" fmla="*/ 155315 h 790303"/>
              <a:gd name="connsiteX29" fmla="*/ 1190032 w 1625044"/>
              <a:gd name="connsiteY29" fmla="*/ 130315 h 790303"/>
              <a:gd name="connsiteX30" fmla="*/ 1185032 w 1625044"/>
              <a:gd name="connsiteY30" fmla="*/ 150315 h 790303"/>
              <a:gd name="connsiteX31" fmla="*/ 1190032 w 1625044"/>
              <a:gd name="connsiteY31" fmla="*/ 170315 h 790303"/>
              <a:gd name="connsiteX32" fmla="*/ 1205033 w 1625044"/>
              <a:gd name="connsiteY32" fmla="*/ 175314 h 790303"/>
              <a:gd name="connsiteX33" fmla="*/ 1215033 w 1625044"/>
              <a:gd name="connsiteY33" fmla="*/ 190314 h 790303"/>
              <a:gd name="connsiteX34" fmla="*/ 1190032 w 1625044"/>
              <a:gd name="connsiteY34" fmla="*/ 225314 h 790303"/>
              <a:gd name="connsiteX35" fmla="*/ 1165032 w 1625044"/>
              <a:gd name="connsiteY35" fmla="*/ 230313 h 790303"/>
              <a:gd name="connsiteX36" fmla="*/ 1170032 w 1625044"/>
              <a:gd name="connsiteY36" fmla="*/ 245313 h 790303"/>
              <a:gd name="connsiteX37" fmla="*/ 1230033 w 1625044"/>
              <a:gd name="connsiteY37" fmla="*/ 250313 h 790303"/>
              <a:gd name="connsiteX38" fmla="*/ 1255034 w 1625044"/>
              <a:gd name="connsiteY38" fmla="*/ 230313 h 790303"/>
              <a:gd name="connsiteX39" fmla="*/ 1270034 w 1625044"/>
              <a:gd name="connsiteY39" fmla="*/ 220314 h 790303"/>
              <a:gd name="connsiteX40" fmla="*/ 1295035 w 1625044"/>
              <a:gd name="connsiteY40" fmla="*/ 200314 h 790303"/>
              <a:gd name="connsiteX41" fmla="*/ 1365037 w 1625044"/>
              <a:gd name="connsiteY41" fmla="*/ 195314 h 790303"/>
              <a:gd name="connsiteX42" fmla="*/ 1380037 w 1625044"/>
              <a:gd name="connsiteY42" fmla="*/ 190314 h 790303"/>
              <a:gd name="connsiteX43" fmla="*/ 1395038 w 1625044"/>
              <a:gd name="connsiteY43" fmla="*/ 165315 h 790303"/>
              <a:gd name="connsiteX44" fmla="*/ 1410038 w 1625044"/>
              <a:gd name="connsiteY44" fmla="*/ 160315 h 790303"/>
              <a:gd name="connsiteX45" fmla="*/ 1420039 w 1625044"/>
              <a:gd name="connsiteY45" fmla="*/ 150315 h 790303"/>
              <a:gd name="connsiteX46" fmla="*/ 1520041 w 1625044"/>
              <a:gd name="connsiteY46" fmla="*/ 135315 h 790303"/>
              <a:gd name="connsiteX47" fmla="*/ 1540042 w 1625044"/>
              <a:gd name="connsiteY47" fmla="*/ 115316 h 790303"/>
              <a:gd name="connsiteX48" fmla="*/ 1555042 w 1625044"/>
              <a:gd name="connsiteY48" fmla="*/ 105316 h 790303"/>
              <a:gd name="connsiteX49" fmla="*/ 1590043 w 1625044"/>
              <a:gd name="connsiteY49" fmla="*/ 65316 h 790303"/>
              <a:gd name="connsiteX50" fmla="*/ 1605044 w 1625044"/>
              <a:gd name="connsiteY50" fmla="*/ 60317 h 790303"/>
              <a:gd name="connsiteX51" fmla="*/ 1620044 w 1625044"/>
              <a:gd name="connsiteY51" fmla="*/ 105316 h 790303"/>
              <a:gd name="connsiteX52" fmla="*/ 1625044 w 1625044"/>
              <a:gd name="connsiteY52" fmla="*/ 120315 h 790303"/>
              <a:gd name="connsiteX53" fmla="*/ 1620044 w 1625044"/>
              <a:gd name="connsiteY53" fmla="*/ 140315 h 790303"/>
              <a:gd name="connsiteX54" fmla="*/ 1590043 w 1625044"/>
              <a:gd name="connsiteY54" fmla="*/ 155315 h 790303"/>
              <a:gd name="connsiteX55" fmla="*/ 1560042 w 1625044"/>
              <a:gd name="connsiteY55" fmla="*/ 175314 h 790303"/>
              <a:gd name="connsiteX56" fmla="*/ 1545042 w 1625044"/>
              <a:gd name="connsiteY56" fmla="*/ 185314 h 790303"/>
              <a:gd name="connsiteX57" fmla="*/ 1530042 w 1625044"/>
              <a:gd name="connsiteY57" fmla="*/ 190314 h 790303"/>
              <a:gd name="connsiteX58" fmla="*/ 1520041 w 1625044"/>
              <a:gd name="connsiteY58" fmla="*/ 200314 h 790303"/>
              <a:gd name="connsiteX59" fmla="*/ 1515041 w 1625044"/>
              <a:gd name="connsiteY59" fmla="*/ 215314 h 790303"/>
              <a:gd name="connsiteX60" fmla="*/ 1505041 w 1625044"/>
              <a:gd name="connsiteY60" fmla="*/ 230313 h 790303"/>
              <a:gd name="connsiteX61" fmla="*/ 1500041 w 1625044"/>
              <a:gd name="connsiteY61" fmla="*/ 245313 h 790303"/>
              <a:gd name="connsiteX62" fmla="*/ 1475040 w 1625044"/>
              <a:gd name="connsiteY62" fmla="*/ 260313 h 790303"/>
              <a:gd name="connsiteX63" fmla="*/ 1445039 w 1625044"/>
              <a:gd name="connsiteY63" fmla="*/ 265313 h 790303"/>
              <a:gd name="connsiteX64" fmla="*/ 1400038 w 1625044"/>
              <a:gd name="connsiteY64" fmla="*/ 285312 h 790303"/>
              <a:gd name="connsiteX65" fmla="*/ 1380037 w 1625044"/>
              <a:gd name="connsiteY65" fmla="*/ 310312 h 790303"/>
              <a:gd name="connsiteX66" fmla="*/ 1370037 w 1625044"/>
              <a:gd name="connsiteY66" fmla="*/ 325312 h 790303"/>
              <a:gd name="connsiteX67" fmla="*/ 1325036 w 1625044"/>
              <a:gd name="connsiteY67" fmla="*/ 350311 h 790303"/>
              <a:gd name="connsiteX68" fmla="*/ 1320036 w 1625044"/>
              <a:gd name="connsiteY68" fmla="*/ 455309 h 790303"/>
              <a:gd name="connsiteX69" fmla="*/ 1290035 w 1625044"/>
              <a:gd name="connsiteY69" fmla="*/ 475309 h 790303"/>
              <a:gd name="connsiteX70" fmla="*/ 1275035 w 1625044"/>
              <a:gd name="connsiteY70" fmla="*/ 485309 h 790303"/>
              <a:gd name="connsiteX71" fmla="*/ 1265034 w 1625044"/>
              <a:gd name="connsiteY71" fmla="*/ 495309 h 790303"/>
              <a:gd name="connsiteX72" fmla="*/ 1220033 w 1625044"/>
              <a:gd name="connsiteY72" fmla="*/ 520308 h 790303"/>
              <a:gd name="connsiteX73" fmla="*/ 1195032 w 1625044"/>
              <a:gd name="connsiteY73" fmla="*/ 545308 h 790303"/>
              <a:gd name="connsiteX74" fmla="*/ 1150031 w 1625044"/>
              <a:gd name="connsiteY74" fmla="*/ 575307 h 790303"/>
              <a:gd name="connsiteX75" fmla="*/ 1125030 w 1625044"/>
              <a:gd name="connsiteY75" fmla="*/ 595307 h 790303"/>
              <a:gd name="connsiteX76" fmla="*/ 1105030 w 1625044"/>
              <a:gd name="connsiteY76" fmla="*/ 625306 h 790303"/>
              <a:gd name="connsiteX77" fmla="*/ 1105030 w 1625044"/>
              <a:gd name="connsiteY77" fmla="*/ 780303 h 790303"/>
              <a:gd name="connsiteX78" fmla="*/ 1090030 w 1625044"/>
              <a:gd name="connsiteY78" fmla="*/ 790303 h 790303"/>
              <a:gd name="connsiteX79" fmla="*/ 1065029 w 1625044"/>
              <a:gd name="connsiteY79" fmla="*/ 785303 h 790303"/>
              <a:gd name="connsiteX80" fmla="*/ 1050028 w 1625044"/>
              <a:gd name="connsiteY80" fmla="*/ 755304 h 790303"/>
              <a:gd name="connsiteX81" fmla="*/ 1025028 w 1625044"/>
              <a:gd name="connsiteY81" fmla="*/ 710305 h 790303"/>
              <a:gd name="connsiteX82" fmla="*/ 1020028 w 1625044"/>
              <a:gd name="connsiteY82" fmla="*/ 660306 h 790303"/>
              <a:gd name="connsiteX83" fmla="*/ 1015027 w 1625044"/>
              <a:gd name="connsiteY83" fmla="*/ 645306 h 790303"/>
              <a:gd name="connsiteX84" fmla="*/ 1000027 w 1625044"/>
              <a:gd name="connsiteY84" fmla="*/ 635306 h 790303"/>
              <a:gd name="connsiteX85" fmla="*/ 960026 w 1625044"/>
              <a:gd name="connsiteY85" fmla="*/ 630306 h 790303"/>
              <a:gd name="connsiteX86" fmla="*/ 895024 w 1625044"/>
              <a:gd name="connsiteY86" fmla="*/ 640306 h 790303"/>
              <a:gd name="connsiteX87" fmla="*/ 855023 w 1625044"/>
              <a:gd name="connsiteY87" fmla="*/ 645306 h 790303"/>
              <a:gd name="connsiteX88" fmla="*/ 867440 w 1625044"/>
              <a:gd name="connsiteY88" fmla="*/ 671112 h 790303"/>
              <a:gd name="connsiteX89" fmla="*/ 795021 w 1625044"/>
              <a:gd name="connsiteY89" fmla="*/ 640306 h 790303"/>
              <a:gd name="connsiteX90" fmla="*/ 771312 w 1625044"/>
              <a:gd name="connsiteY90" fmla="*/ 647723 h 790303"/>
              <a:gd name="connsiteX91" fmla="*/ 750020 w 1625044"/>
              <a:gd name="connsiteY91" fmla="*/ 635306 h 790303"/>
              <a:gd name="connsiteX92" fmla="*/ 735020 w 1625044"/>
              <a:gd name="connsiteY92" fmla="*/ 645306 h 790303"/>
              <a:gd name="connsiteX93" fmla="*/ 720019 w 1625044"/>
              <a:gd name="connsiteY93" fmla="*/ 650306 h 790303"/>
              <a:gd name="connsiteX94" fmla="*/ 700019 w 1625044"/>
              <a:gd name="connsiteY94" fmla="*/ 660306 h 790303"/>
              <a:gd name="connsiteX95" fmla="*/ 690019 w 1625044"/>
              <a:gd name="connsiteY95" fmla="*/ 675305 h 790303"/>
              <a:gd name="connsiteX96" fmla="*/ 660018 w 1625044"/>
              <a:gd name="connsiteY96" fmla="*/ 690305 h 790303"/>
              <a:gd name="connsiteX97" fmla="*/ 645017 w 1625044"/>
              <a:gd name="connsiteY97" fmla="*/ 705305 h 790303"/>
              <a:gd name="connsiteX98" fmla="*/ 640017 w 1625044"/>
              <a:gd name="connsiteY98" fmla="*/ 720305 h 790303"/>
              <a:gd name="connsiteX99" fmla="*/ 620017 w 1625044"/>
              <a:gd name="connsiteY99" fmla="*/ 750304 h 790303"/>
              <a:gd name="connsiteX100" fmla="*/ 610016 w 1625044"/>
              <a:gd name="connsiteY100" fmla="*/ 765304 h 790303"/>
              <a:gd name="connsiteX101" fmla="*/ 595016 w 1625044"/>
              <a:gd name="connsiteY101" fmla="*/ 770304 h 790303"/>
              <a:gd name="connsiteX102" fmla="*/ 575015 w 1625044"/>
              <a:gd name="connsiteY102" fmla="*/ 750304 h 790303"/>
              <a:gd name="connsiteX103" fmla="*/ 560015 w 1625044"/>
              <a:gd name="connsiteY103" fmla="*/ 740304 h 790303"/>
              <a:gd name="connsiteX104" fmla="*/ 555015 w 1625044"/>
              <a:gd name="connsiteY104" fmla="*/ 725304 h 790303"/>
              <a:gd name="connsiteX105" fmla="*/ 535014 w 1625044"/>
              <a:gd name="connsiteY105" fmla="*/ 695305 h 790303"/>
              <a:gd name="connsiteX106" fmla="*/ 525014 w 1625044"/>
              <a:gd name="connsiteY106" fmla="*/ 680305 h 790303"/>
              <a:gd name="connsiteX107" fmla="*/ 515014 w 1625044"/>
              <a:gd name="connsiteY107" fmla="*/ 665306 h 790303"/>
              <a:gd name="connsiteX108" fmla="*/ 485013 w 1625044"/>
              <a:gd name="connsiteY108" fmla="*/ 645306 h 790303"/>
              <a:gd name="connsiteX109" fmla="*/ 470013 w 1625044"/>
              <a:gd name="connsiteY109" fmla="*/ 650306 h 790303"/>
              <a:gd name="connsiteX110" fmla="*/ 450012 w 1625044"/>
              <a:gd name="connsiteY110" fmla="*/ 660306 h 790303"/>
              <a:gd name="connsiteX111" fmla="*/ 440012 w 1625044"/>
              <a:gd name="connsiteY111" fmla="*/ 645306 h 790303"/>
              <a:gd name="connsiteX112" fmla="*/ 430011 w 1625044"/>
              <a:gd name="connsiteY112" fmla="*/ 635306 h 790303"/>
              <a:gd name="connsiteX113" fmla="*/ 415011 w 1625044"/>
              <a:gd name="connsiteY113" fmla="*/ 605307 h 790303"/>
              <a:gd name="connsiteX114" fmla="*/ 385010 w 1625044"/>
              <a:gd name="connsiteY114" fmla="*/ 585307 h 790303"/>
              <a:gd name="connsiteX115" fmla="*/ 370010 w 1625044"/>
              <a:gd name="connsiteY115" fmla="*/ 575307 h 790303"/>
              <a:gd name="connsiteX116" fmla="*/ 340009 w 1625044"/>
              <a:gd name="connsiteY116" fmla="*/ 580307 h 790303"/>
              <a:gd name="connsiteX117" fmla="*/ 325009 w 1625044"/>
              <a:gd name="connsiteY117" fmla="*/ 585307 h 790303"/>
              <a:gd name="connsiteX118" fmla="*/ 265007 w 1625044"/>
              <a:gd name="connsiteY118" fmla="*/ 580307 h 790303"/>
              <a:gd name="connsiteX119" fmla="*/ 235006 w 1625044"/>
              <a:gd name="connsiteY119" fmla="*/ 570307 h 790303"/>
              <a:gd name="connsiteX120" fmla="*/ 220006 w 1625044"/>
              <a:gd name="connsiteY120" fmla="*/ 565307 h 790303"/>
              <a:gd name="connsiteX121" fmla="*/ 210005 w 1625044"/>
              <a:gd name="connsiteY121" fmla="*/ 555308 h 790303"/>
              <a:gd name="connsiteX122" fmla="*/ 180005 w 1625044"/>
              <a:gd name="connsiteY122" fmla="*/ 545308 h 790303"/>
              <a:gd name="connsiteX123" fmla="*/ 115003 w 1625044"/>
              <a:gd name="connsiteY123" fmla="*/ 535308 h 790303"/>
              <a:gd name="connsiteX124" fmla="*/ 100002 w 1625044"/>
              <a:gd name="connsiteY124" fmla="*/ 525308 h 790303"/>
              <a:gd name="connsiteX125" fmla="*/ 90002 w 1625044"/>
              <a:gd name="connsiteY125" fmla="*/ 510308 h 790303"/>
              <a:gd name="connsiteX126" fmla="*/ 60001 w 1625044"/>
              <a:gd name="connsiteY126" fmla="*/ 490309 h 790303"/>
              <a:gd name="connsiteX127" fmla="*/ 45001 w 1625044"/>
              <a:gd name="connsiteY127" fmla="*/ 480309 h 790303"/>
              <a:gd name="connsiteX128" fmla="*/ 35001 w 1625044"/>
              <a:gd name="connsiteY128" fmla="*/ 450309 h 790303"/>
              <a:gd name="connsiteX129" fmla="*/ 25000 w 1625044"/>
              <a:gd name="connsiteY129" fmla="*/ 370311 h 790303"/>
              <a:gd name="connsiteX130" fmla="*/ 15000 w 1625044"/>
              <a:gd name="connsiteY130" fmla="*/ 335312 h 790303"/>
              <a:gd name="connsiteX131" fmla="*/ 0 w 1625044"/>
              <a:gd name="connsiteY131" fmla="*/ 305312 h 790303"/>
              <a:gd name="connsiteX132" fmla="*/ 5000 w 1625044"/>
              <a:gd name="connsiteY132" fmla="*/ 290312 h 790303"/>
              <a:gd name="connsiteX133" fmla="*/ 20000 w 1625044"/>
              <a:gd name="connsiteY133" fmla="*/ 280313 h 790303"/>
              <a:gd name="connsiteX134" fmla="*/ 30001 w 1625044"/>
              <a:gd name="connsiteY134" fmla="*/ 270313 h 790303"/>
              <a:gd name="connsiteX135" fmla="*/ 55001 w 1625044"/>
              <a:gd name="connsiteY135" fmla="*/ 240313 h 790303"/>
              <a:gd name="connsiteX136" fmla="*/ 60001 w 1625044"/>
              <a:gd name="connsiteY136" fmla="*/ 225314 h 790303"/>
              <a:gd name="connsiteX137" fmla="*/ 70002 w 1625044"/>
              <a:gd name="connsiteY137" fmla="*/ 215314 h 790303"/>
              <a:gd name="connsiteX138" fmla="*/ 90002 w 1625044"/>
              <a:gd name="connsiteY138" fmla="*/ 185314 h 790303"/>
              <a:gd name="connsiteX139" fmla="*/ 100002 w 1625044"/>
              <a:gd name="connsiteY139" fmla="*/ 170315 h 790303"/>
              <a:gd name="connsiteX140" fmla="*/ 105003 w 1625044"/>
              <a:gd name="connsiteY140" fmla="*/ 155315 h 790303"/>
              <a:gd name="connsiteX141" fmla="*/ 125003 w 1625044"/>
              <a:gd name="connsiteY141" fmla="*/ 125315 h 790303"/>
              <a:gd name="connsiteX142" fmla="*/ 135003 w 1625044"/>
              <a:gd name="connsiteY142" fmla="*/ 110316 h 790303"/>
              <a:gd name="connsiteX143" fmla="*/ 150004 w 1625044"/>
              <a:gd name="connsiteY143" fmla="*/ 105316 h 790303"/>
              <a:gd name="connsiteX144" fmla="*/ 165004 w 1625044"/>
              <a:gd name="connsiteY144" fmla="*/ 55317 h 790303"/>
              <a:gd name="connsiteX145" fmla="*/ 170004 w 1625044"/>
              <a:gd name="connsiteY145" fmla="*/ 40317 h 790303"/>
              <a:gd name="connsiteX146" fmla="*/ 205005 w 1625044"/>
              <a:gd name="connsiteY146" fmla="*/ 35317 h 790303"/>
              <a:gd name="connsiteX147" fmla="*/ 210005 w 1625044"/>
              <a:gd name="connsiteY147" fmla="*/ 20317 h 790303"/>
              <a:gd name="connsiteX148" fmla="*/ 225006 w 1625044"/>
              <a:gd name="connsiteY148" fmla="*/ 5318 h 790303"/>
              <a:gd name="connsiteX0" fmla="*/ 225006 w 1625044"/>
              <a:gd name="connsiteY0" fmla="*/ 5318 h 790303"/>
              <a:gd name="connsiteX1" fmla="*/ 225006 w 1625044"/>
              <a:gd name="connsiteY1" fmla="*/ 5318 h 790303"/>
              <a:gd name="connsiteX2" fmla="*/ 515014 w 1625044"/>
              <a:gd name="connsiteY2" fmla="*/ 5318 h 790303"/>
              <a:gd name="connsiteX3" fmla="*/ 760021 w 1625044"/>
              <a:gd name="connsiteY3" fmla="*/ 10317 h 790303"/>
              <a:gd name="connsiteX4" fmla="*/ 865023 w 1625044"/>
              <a:gd name="connsiteY4" fmla="*/ 5318 h 790303"/>
              <a:gd name="connsiteX5" fmla="*/ 880024 w 1625044"/>
              <a:gd name="connsiteY5" fmla="*/ 318 h 790303"/>
              <a:gd name="connsiteX6" fmla="*/ 950026 w 1625044"/>
              <a:gd name="connsiteY6" fmla="*/ 5318 h 790303"/>
              <a:gd name="connsiteX7" fmla="*/ 965026 w 1625044"/>
              <a:gd name="connsiteY7" fmla="*/ 10317 h 790303"/>
              <a:gd name="connsiteX8" fmla="*/ 995027 w 1625044"/>
              <a:gd name="connsiteY8" fmla="*/ 30317 h 790303"/>
              <a:gd name="connsiteX9" fmla="*/ 1070029 w 1625044"/>
              <a:gd name="connsiteY9" fmla="*/ 35317 h 790303"/>
              <a:gd name="connsiteX10" fmla="*/ 1025028 w 1625044"/>
              <a:gd name="connsiteY10" fmla="*/ 55317 h 790303"/>
              <a:gd name="connsiteX11" fmla="*/ 1010027 w 1625044"/>
              <a:gd name="connsiteY11" fmla="*/ 60317 h 790303"/>
              <a:gd name="connsiteX12" fmla="*/ 1025028 w 1625044"/>
              <a:gd name="connsiteY12" fmla="*/ 70316 h 790303"/>
              <a:gd name="connsiteX13" fmla="*/ 1050028 w 1625044"/>
              <a:gd name="connsiteY13" fmla="*/ 80316 h 790303"/>
              <a:gd name="connsiteX14" fmla="*/ 1065029 w 1625044"/>
              <a:gd name="connsiteY14" fmla="*/ 85316 h 790303"/>
              <a:gd name="connsiteX15" fmla="*/ 1150031 w 1625044"/>
              <a:gd name="connsiteY15" fmla="*/ 90316 h 790303"/>
              <a:gd name="connsiteX16" fmla="*/ 1180032 w 1625044"/>
              <a:gd name="connsiteY16" fmla="*/ 95316 h 790303"/>
              <a:gd name="connsiteX17" fmla="*/ 1160031 w 1625044"/>
              <a:gd name="connsiteY17" fmla="*/ 105316 h 790303"/>
              <a:gd name="connsiteX18" fmla="*/ 1110030 w 1625044"/>
              <a:gd name="connsiteY18" fmla="*/ 110316 h 790303"/>
              <a:gd name="connsiteX19" fmla="*/ 1095030 w 1625044"/>
              <a:gd name="connsiteY19" fmla="*/ 125315 h 790303"/>
              <a:gd name="connsiteX20" fmla="*/ 1070029 w 1625044"/>
              <a:gd name="connsiteY20" fmla="*/ 150315 h 790303"/>
              <a:gd name="connsiteX21" fmla="*/ 1060029 w 1625044"/>
              <a:gd name="connsiteY21" fmla="*/ 180314 h 790303"/>
              <a:gd name="connsiteX22" fmla="*/ 1055029 w 1625044"/>
              <a:gd name="connsiteY22" fmla="*/ 195314 h 790303"/>
              <a:gd name="connsiteX23" fmla="*/ 1080029 w 1625044"/>
              <a:gd name="connsiteY23" fmla="*/ 230313 h 790303"/>
              <a:gd name="connsiteX24" fmla="*/ 1090030 w 1625044"/>
              <a:gd name="connsiteY24" fmla="*/ 220314 h 790303"/>
              <a:gd name="connsiteX25" fmla="*/ 1120030 w 1625044"/>
              <a:gd name="connsiteY25" fmla="*/ 200314 h 790303"/>
              <a:gd name="connsiteX26" fmla="*/ 1140031 w 1625044"/>
              <a:gd name="connsiteY26" fmla="*/ 180314 h 790303"/>
              <a:gd name="connsiteX27" fmla="*/ 1150031 w 1625044"/>
              <a:gd name="connsiteY27" fmla="*/ 165315 h 790303"/>
              <a:gd name="connsiteX28" fmla="*/ 1165032 w 1625044"/>
              <a:gd name="connsiteY28" fmla="*/ 155315 h 790303"/>
              <a:gd name="connsiteX29" fmla="*/ 1190032 w 1625044"/>
              <a:gd name="connsiteY29" fmla="*/ 130315 h 790303"/>
              <a:gd name="connsiteX30" fmla="*/ 1185032 w 1625044"/>
              <a:gd name="connsiteY30" fmla="*/ 150315 h 790303"/>
              <a:gd name="connsiteX31" fmla="*/ 1190032 w 1625044"/>
              <a:gd name="connsiteY31" fmla="*/ 170315 h 790303"/>
              <a:gd name="connsiteX32" fmla="*/ 1205033 w 1625044"/>
              <a:gd name="connsiteY32" fmla="*/ 175314 h 790303"/>
              <a:gd name="connsiteX33" fmla="*/ 1215033 w 1625044"/>
              <a:gd name="connsiteY33" fmla="*/ 190314 h 790303"/>
              <a:gd name="connsiteX34" fmla="*/ 1190032 w 1625044"/>
              <a:gd name="connsiteY34" fmla="*/ 225314 h 790303"/>
              <a:gd name="connsiteX35" fmla="*/ 1165032 w 1625044"/>
              <a:gd name="connsiteY35" fmla="*/ 230313 h 790303"/>
              <a:gd name="connsiteX36" fmla="*/ 1170032 w 1625044"/>
              <a:gd name="connsiteY36" fmla="*/ 245313 h 790303"/>
              <a:gd name="connsiteX37" fmla="*/ 1230033 w 1625044"/>
              <a:gd name="connsiteY37" fmla="*/ 250313 h 790303"/>
              <a:gd name="connsiteX38" fmla="*/ 1255034 w 1625044"/>
              <a:gd name="connsiteY38" fmla="*/ 230313 h 790303"/>
              <a:gd name="connsiteX39" fmla="*/ 1270034 w 1625044"/>
              <a:gd name="connsiteY39" fmla="*/ 220314 h 790303"/>
              <a:gd name="connsiteX40" fmla="*/ 1295035 w 1625044"/>
              <a:gd name="connsiteY40" fmla="*/ 200314 h 790303"/>
              <a:gd name="connsiteX41" fmla="*/ 1365037 w 1625044"/>
              <a:gd name="connsiteY41" fmla="*/ 195314 h 790303"/>
              <a:gd name="connsiteX42" fmla="*/ 1380037 w 1625044"/>
              <a:gd name="connsiteY42" fmla="*/ 190314 h 790303"/>
              <a:gd name="connsiteX43" fmla="*/ 1395038 w 1625044"/>
              <a:gd name="connsiteY43" fmla="*/ 165315 h 790303"/>
              <a:gd name="connsiteX44" fmla="*/ 1410038 w 1625044"/>
              <a:gd name="connsiteY44" fmla="*/ 160315 h 790303"/>
              <a:gd name="connsiteX45" fmla="*/ 1420039 w 1625044"/>
              <a:gd name="connsiteY45" fmla="*/ 150315 h 790303"/>
              <a:gd name="connsiteX46" fmla="*/ 1520041 w 1625044"/>
              <a:gd name="connsiteY46" fmla="*/ 135315 h 790303"/>
              <a:gd name="connsiteX47" fmla="*/ 1534236 w 1625044"/>
              <a:gd name="connsiteY47" fmla="*/ 89190 h 790303"/>
              <a:gd name="connsiteX48" fmla="*/ 1555042 w 1625044"/>
              <a:gd name="connsiteY48" fmla="*/ 105316 h 790303"/>
              <a:gd name="connsiteX49" fmla="*/ 1590043 w 1625044"/>
              <a:gd name="connsiteY49" fmla="*/ 65316 h 790303"/>
              <a:gd name="connsiteX50" fmla="*/ 1605044 w 1625044"/>
              <a:gd name="connsiteY50" fmla="*/ 60317 h 790303"/>
              <a:gd name="connsiteX51" fmla="*/ 1620044 w 1625044"/>
              <a:gd name="connsiteY51" fmla="*/ 105316 h 790303"/>
              <a:gd name="connsiteX52" fmla="*/ 1625044 w 1625044"/>
              <a:gd name="connsiteY52" fmla="*/ 120315 h 790303"/>
              <a:gd name="connsiteX53" fmla="*/ 1620044 w 1625044"/>
              <a:gd name="connsiteY53" fmla="*/ 140315 h 790303"/>
              <a:gd name="connsiteX54" fmla="*/ 1590043 w 1625044"/>
              <a:gd name="connsiteY54" fmla="*/ 155315 h 790303"/>
              <a:gd name="connsiteX55" fmla="*/ 1560042 w 1625044"/>
              <a:gd name="connsiteY55" fmla="*/ 175314 h 790303"/>
              <a:gd name="connsiteX56" fmla="*/ 1545042 w 1625044"/>
              <a:gd name="connsiteY56" fmla="*/ 185314 h 790303"/>
              <a:gd name="connsiteX57" fmla="*/ 1530042 w 1625044"/>
              <a:gd name="connsiteY57" fmla="*/ 190314 h 790303"/>
              <a:gd name="connsiteX58" fmla="*/ 1520041 w 1625044"/>
              <a:gd name="connsiteY58" fmla="*/ 200314 h 790303"/>
              <a:gd name="connsiteX59" fmla="*/ 1515041 w 1625044"/>
              <a:gd name="connsiteY59" fmla="*/ 215314 h 790303"/>
              <a:gd name="connsiteX60" fmla="*/ 1505041 w 1625044"/>
              <a:gd name="connsiteY60" fmla="*/ 230313 h 790303"/>
              <a:gd name="connsiteX61" fmla="*/ 1500041 w 1625044"/>
              <a:gd name="connsiteY61" fmla="*/ 245313 h 790303"/>
              <a:gd name="connsiteX62" fmla="*/ 1475040 w 1625044"/>
              <a:gd name="connsiteY62" fmla="*/ 260313 h 790303"/>
              <a:gd name="connsiteX63" fmla="*/ 1445039 w 1625044"/>
              <a:gd name="connsiteY63" fmla="*/ 265313 h 790303"/>
              <a:gd name="connsiteX64" fmla="*/ 1400038 w 1625044"/>
              <a:gd name="connsiteY64" fmla="*/ 285312 h 790303"/>
              <a:gd name="connsiteX65" fmla="*/ 1380037 w 1625044"/>
              <a:gd name="connsiteY65" fmla="*/ 310312 h 790303"/>
              <a:gd name="connsiteX66" fmla="*/ 1370037 w 1625044"/>
              <a:gd name="connsiteY66" fmla="*/ 325312 h 790303"/>
              <a:gd name="connsiteX67" fmla="*/ 1325036 w 1625044"/>
              <a:gd name="connsiteY67" fmla="*/ 350311 h 790303"/>
              <a:gd name="connsiteX68" fmla="*/ 1320036 w 1625044"/>
              <a:gd name="connsiteY68" fmla="*/ 455309 h 790303"/>
              <a:gd name="connsiteX69" fmla="*/ 1290035 w 1625044"/>
              <a:gd name="connsiteY69" fmla="*/ 475309 h 790303"/>
              <a:gd name="connsiteX70" fmla="*/ 1275035 w 1625044"/>
              <a:gd name="connsiteY70" fmla="*/ 485309 h 790303"/>
              <a:gd name="connsiteX71" fmla="*/ 1265034 w 1625044"/>
              <a:gd name="connsiteY71" fmla="*/ 495309 h 790303"/>
              <a:gd name="connsiteX72" fmla="*/ 1220033 w 1625044"/>
              <a:gd name="connsiteY72" fmla="*/ 520308 h 790303"/>
              <a:gd name="connsiteX73" fmla="*/ 1195032 w 1625044"/>
              <a:gd name="connsiteY73" fmla="*/ 545308 h 790303"/>
              <a:gd name="connsiteX74" fmla="*/ 1150031 w 1625044"/>
              <a:gd name="connsiteY74" fmla="*/ 575307 h 790303"/>
              <a:gd name="connsiteX75" fmla="*/ 1125030 w 1625044"/>
              <a:gd name="connsiteY75" fmla="*/ 595307 h 790303"/>
              <a:gd name="connsiteX76" fmla="*/ 1105030 w 1625044"/>
              <a:gd name="connsiteY76" fmla="*/ 625306 h 790303"/>
              <a:gd name="connsiteX77" fmla="*/ 1105030 w 1625044"/>
              <a:gd name="connsiteY77" fmla="*/ 780303 h 790303"/>
              <a:gd name="connsiteX78" fmla="*/ 1090030 w 1625044"/>
              <a:gd name="connsiteY78" fmla="*/ 790303 h 790303"/>
              <a:gd name="connsiteX79" fmla="*/ 1065029 w 1625044"/>
              <a:gd name="connsiteY79" fmla="*/ 785303 h 790303"/>
              <a:gd name="connsiteX80" fmla="*/ 1050028 w 1625044"/>
              <a:gd name="connsiteY80" fmla="*/ 755304 h 790303"/>
              <a:gd name="connsiteX81" fmla="*/ 1025028 w 1625044"/>
              <a:gd name="connsiteY81" fmla="*/ 710305 h 790303"/>
              <a:gd name="connsiteX82" fmla="*/ 1020028 w 1625044"/>
              <a:gd name="connsiteY82" fmla="*/ 660306 h 790303"/>
              <a:gd name="connsiteX83" fmla="*/ 1015027 w 1625044"/>
              <a:gd name="connsiteY83" fmla="*/ 645306 h 790303"/>
              <a:gd name="connsiteX84" fmla="*/ 1000027 w 1625044"/>
              <a:gd name="connsiteY84" fmla="*/ 635306 h 790303"/>
              <a:gd name="connsiteX85" fmla="*/ 960026 w 1625044"/>
              <a:gd name="connsiteY85" fmla="*/ 630306 h 790303"/>
              <a:gd name="connsiteX86" fmla="*/ 895024 w 1625044"/>
              <a:gd name="connsiteY86" fmla="*/ 640306 h 790303"/>
              <a:gd name="connsiteX87" fmla="*/ 855023 w 1625044"/>
              <a:gd name="connsiteY87" fmla="*/ 645306 h 790303"/>
              <a:gd name="connsiteX88" fmla="*/ 867440 w 1625044"/>
              <a:gd name="connsiteY88" fmla="*/ 671112 h 790303"/>
              <a:gd name="connsiteX89" fmla="*/ 795021 w 1625044"/>
              <a:gd name="connsiteY89" fmla="*/ 640306 h 790303"/>
              <a:gd name="connsiteX90" fmla="*/ 771312 w 1625044"/>
              <a:gd name="connsiteY90" fmla="*/ 647723 h 790303"/>
              <a:gd name="connsiteX91" fmla="*/ 750020 w 1625044"/>
              <a:gd name="connsiteY91" fmla="*/ 635306 h 790303"/>
              <a:gd name="connsiteX92" fmla="*/ 735020 w 1625044"/>
              <a:gd name="connsiteY92" fmla="*/ 645306 h 790303"/>
              <a:gd name="connsiteX93" fmla="*/ 720019 w 1625044"/>
              <a:gd name="connsiteY93" fmla="*/ 650306 h 790303"/>
              <a:gd name="connsiteX94" fmla="*/ 700019 w 1625044"/>
              <a:gd name="connsiteY94" fmla="*/ 660306 h 790303"/>
              <a:gd name="connsiteX95" fmla="*/ 690019 w 1625044"/>
              <a:gd name="connsiteY95" fmla="*/ 675305 h 790303"/>
              <a:gd name="connsiteX96" fmla="*/ 660018 w 1625044"/>
              <a:gd name="connsiteY96" fmla="*/ 690305 h 790303"/>
              <a:gd name="connsiteX97" fmla="*/ 645017 w 1625044"/>
              <a:gd name="connsiteY97" fmla="*/ 705305 h 790303"/>
              <a:gd name="connsiteX98" fmla="*/ 640017 w 1625044"/>
              <a:gd name="connsiteY98" fmla="*/ 720305 h 790303"/>
              <a:gd name="connsiteX99" fmla="*/ 620017 w 1625044"/>
              <a:gd name="connsiteY99" fmla="*/ 750304 h 790303"/>
              <a:gd name="connsiteX100" fmla="*/ 610016 w 1625044"/>
              <a:gd name="connsiteY100" fmla="*/ 765304 h 790303"/>
              <a:gd name="connsiteX101" fmla="*/ 595016 w 1625044"/>
              <a:gd name="connsiteY101" fmla="*/ 770304 h 790303"/>
              <a:gd name="connsiteX102" fmla="*/ 575015 w 1625044"/>
              <a:gd name="connsiteY102" fmla="*/ 750304 h 790303"/>
              <a:gd name="connsiteX103" fmla="*/ 560015 w 1625044"/>
              <a:gd name="connsiteY103" fmla="*/ 740304 h 790303"/>
              <a:gd name="connsiteX104" fmla="*/ 555015 w 1625044"/>
              <a:gd name="connsiteY104" fmla="*/ 725304 h 790303"/>
              <a:gd name="connsiteX105" fmla="*/ 535014 w 1625044"/>
              <a:gd name="connsiteY105" fmla="*/ 695305 h 790303"/>
              <a:gd name="connsiteX106" fmla="*/ 525014 w 1625044"/>
              <a:gd name="connsiteY106" fmla="*/ 680305 h 790303"/>
              <a:gd name="connsiteX107" fmla="*/ 515014 w 1625044"/>
              <a:gd name="connsiteY107" fmla="*/ 665306 h 790303"/>
              <a:gd name="connsiteX108" fmla="*/ 485013 w 1625044"/>
              <a:gd name="connsiteY108" fmla="*/ 645306 h 790303"/>
              <a:gd name="connsiteX109" fmla="*/ 470013 w 1625044"/>
              <a:gd name="connsiteY109" fmla="*/ 650306 h 790303"/>
              <a:gd name="connsiteX110" fmla="*/ 450012 w 1625044"/>
              <a:gd name="connsiteY110" fmla="*/ 660306 h 790303"/>
              <a:gd name="connsiteX111" fmla="*/ 440012 w 1625044"/>
              <a:gd name="connsiteY111" fmla="*/ 645306 h 790303"/>
              <a:gd name="connsiteX112" fmla="*/ 430011 w 1625044"/>
              <a:gd name="connsiteY112" fmla="*/ 635306 h 790303"/>
              <a:gd name="connsiteX113" fmla="*/ 415011 w 1625044"/>
              <a:gd name="connsiteY113" fmla="*/ 605307 h 790303"/>
              <a:gd name="connsiteX114" fmla="*/ 385010 w 1625044"/>
              <a:gd name="connsiteY114" fmla="*/ 585307 h 790303"/>
              <a:gd name="connsiteX115" fmla="*/ 370010 w 1625044"/>
              <a:gd name="connsiteY115" fmla="*/ 575307 h 790303"/>
              <a:gd name="connsiteX116" fmla="*/ 340009 w 1625044"/>
              <a:gd name="connsiteY116" fmla="*/ 580307 h 790303"/>
              <a:gd name="connsiteX117" fmla="*/ 325009 w 1625044"/>
              <a:gd name="connsiteY117" fmla="*/ 585307 h 790303"/>
              <a:gd name="connsiteX118" fmla="*/ 265007 w 1625044"/>
              <a:gd name="connsiteY118" fmla="*/ 580307 h 790303"/>
              <a:gd name="connsiteX119" fmla="*/ 235006 w 1625044"/>
              <a:gd name="connsiteY119" fmla="*/ 570307 h 790303"/>
              <a:gd name="connsiteX120" fmla="*/ 220006 w 1625044"/>
              <a:gd name="connsiteY120" fmla="*/ 565307 h 790303"/>
              <a:gd name="connsiteX121" fmla="*/ 210005 w 1625044"/>
              <a:gd name="connsiteY121" fmla="*/ 555308 h 790303"/>
              <a:gd name="connsiteX122" fmla="*/ 180005 w 1625044"/>
              <a:gd name="connsiteY122" fmla="*/ 545308 h 790303"/>
              <a:gd name="connsiteX123" fmla="*/ 115003 w 1625044"/>
              <a:gd name="connsiteY123" fmla="*/ 535308 h 790303"/>
              <a:gd name="connsiteX124" fmla="*/ 100002 w 1625044"/>
              <a:gd name="connsiteY124" fmla="*/ 525308 h 790303"/>
              <a:gd name="connsiteX125" fmla="*/ 90002 w 1625044"/>
              <a:gd name="connsiteY125" fmla="*/ 510308 h 790303"/>
              <a:gd name="connsiteX126" fmla="*/ 60001 w 1625044"/>
              <a:gd name="connsiteY126" fmla="*/ 490309 h 790303"/>
              <a:gd name="connsiteX127" fmla="*/ 45001 w 1625044"/>
              <a:gd name="connsiteY127" fmla="*/ 480309 h 790303"/>
              <a:gd name="connsiteX128" fmla="*/ 35001 w 1625044"/>
              <a:gd name="connsiteY128" fmla="*/ 450309 h 790303"/>
              <a:gd name="connsiteX129" fmla="*/ 25000 w 1625044"/>
              <a:gd name="connsiteY129" fmla="*/ 370311 h 790303"/>
              <a:gd name="connsiteX130" fmla="*/ 15000 w 1625044"/>
              <a:gd name="connsiteY130" fmla="*/ 335312 h 790303"/>
              <a:gd name="connsiteX131" fmla="*/ 0 w 1625044"/>
              <a:gd name="connsiteY131" fmla="*/ 305312 h 790303"/>
              <a:gd name="connsiteX132" fmla="*/ 5000 w 1625044"/>
              <a:gd name="connsiteY132" fmla="*/ 290312 h 790303"/>
              <a:gd name="connsiteX133" fmla="*/ 20000 w 1625044"/>
              <a:gd name="connsiteY133" fmla="*/ 280313 h 790303"/>
              <a:gd name="connsiteX134" fmla="*/ 30001 w 1625044"/>
              <a:gd name="connsiteY134" fmla="*/ 270313 h 790303"/>
              <a:gd name="connsiteX135" fmla="*/ 55001 w 1625044"/>
              <a:gd name="connsiteY135" fmla="*/ 240313 h 790303"/>
              <a:gd name="connsiteX136" fmla="*/ 60001 w 1625044"/>
              <a:gd name="connsiteY136" fmla="*/ 225314 h 790303"/>
              <a:gd name="connsiteX137" fmla="*/ 70002 w 1625044"/>
              <a:gd name="connsiteY137" fmla="*/ 215314 h 790303"/>
              <a:gd name="connsiteX138" fmla="*/ 90002 w 1625044"/>
              <a:gd name="connsiteY138" fmla="*/ 185314 h 790303"/>
              <a:gd name="connsiteX139" fmla="*/ 100002 w 1625044"/>
              <a:gd name="connsiteY139" fmla="*/ 170315 h 790303"/>
              <a:gd name="connsiteX140" fmla="*/ 105003 w 1625044"/>
              <a:gd name="connsiteY140" fmla="*/ 155315 h 790303"/>
              <a:gd name="connsiteX141" fmla="*/ 125003 w 1625044"/>
              <a:gd name="connsiteY141" fmla="*/ 125315 h 790303"/>
              <a:gd name="connsiteX142" fmla="*/ 135003 w 1625044"/>
              <a:gd name="connsiteY142" fmla="*/ 110316 h 790303"/>
              <a:gd name="connsiteX143" fmla="*/ 150004 w 1625044"/>
              <a:gd name="connsiteY143" fmla="*/ 105316 h 790303"/>
              <a:gd name="connsiteX144" fmla="*/ 165004 w 1625044"/>
              <a:gd name="connsiteY144" fmla="*/ 55317 h 790303"/>
              <a:gd name="connsiteX145" fmla="*/ 170004 w 1625044"/>
              <a:gd name="connsiteY145" fmla="*/ 40317 h 790303"/>
              <a:gd name="connsiteX146" fmla="*/ 205005 w 1625044"/>
              <a:gd name="connsiteY146" fmla="*/ 35317 h 790303"/>
              <a:gd name="connsiteX147" fmla="*/ 210005 w 1625044"/>
              <a:gd name="connsiteY147" fmla="*/ 20317 h 790303"/>
              <a:gd name="connsiteX148" fmla="*/ 225006 w 1625044"/>
              <a:gd name="connsiteY148" fmla="*/ 5318 h 790303"/>
              <a:gd name="connsiteX0" fmla="*/ 225006 w 1625044"/>
              <a:gd name="connsiteY0" fmla="*/ 5318 h 790303"/>
              <a:gd name="connsiteX1" fmla="*/ 225006 w 1625044"/>
              <a:gd name="connsiteY1" fmla="*/ 5318 h 790303"/>
              <a:gd name="connsiteX2" fmla="*/ 515014 w 1625044"/>
              <a:gd name="connsiteY2" fmla="*/ 5318 h 790303"/>
              <a:gd name="connsiteX3" fmla="*/ 760021 w 1625044"/>
              <a:gd name="connsiteY3" fmla="*/ 10317 h 790303"/>
              <a:gd name="connsiteX4" fmla="*/ 865023 w 1625044"/>
              <a:gd name="connsiteY4" fmla="*/ 5318 h 790303"/>
              <a:gd name="connsiteX5" fmla="*/ 880024 w 1625044"/>
              <a:gd name="connsiteY5" fmla="*/ 318 h 790303"/>
              <a:gd name="connsiteX6" fmla="*/ 950026 w 1625044"/>
              <a:gd name="connsiteY6" fmla="*/ 5318 h 790303"/>
              <a:gd name="connsiteX7" fmla="*/ 965026 w 1625044"/>
              <a:gd name="connsiteY7" fmla="*/ 10317 h 790303"/>
              <a:gd name="connsiteX8" fmla="*/ 995027 w 1625044"/>
              <a:gd name="connsiteY8" fmla="*/ 30317 h 790303"/>
              <a:gd name="connsiteX9" fmla="*/ 1070029 w 1625044"/>
              <a:gd name="connsiteY9" fmla="*/ 35317 h 790303"/>
              <a:gd name="connsiteX10" fmla="*/ 1025028 w 1625044"/>
              <a:gd name="connsiteY10" fmla="*/ 55317 h 790303"/>
              <a:gd name="connsiteX11" fmla="*/ 1010027 w 1625044"/>
              <a:gd name="connsiteY11" fmla="*/ 60317 h 790303"/>
              <a:gd name="connsiteX12" fmla="*/ 1025028 w 1625044"/>
              <a:gd name="connsiteY12" fmla="*/ 70316 h 790303"/>
              <a:gd name="connsiteX13" fmla="*/ 1050028 w 1625044"/>
              <a:gd name="connsiteY13" fmla="*/ 80316 h 790303"/>
              <a:gd name="connsiteX14" fmla="*/ 1065029 w 1625044"/>
              <a:gd name="connsiteY14" fmla="*/ 85316 h 790303"/>
              <a:gd name="connsiteX15" fmla="*/ 1150031 w 1625044"/>
              <a:gd name="connsiteY15" fmla="*/ 90316 h 790303"/>
              <a:gd name="connsiteX16" fmla="*/ 1180032 w 1625044"/>
              <a:gd name="connsiteY16" fmla="*/ 95316 h 790303"/>
              <a:gd name="connsiteX17" fmla="*/ 1160031 w 1625044"/>
              <a:gd name="connsiteY17" fmla="*/ 105316 h 790303"/>
              <a:gd name="connsiteX18" fmla="*/ 1110030 w 1625044"/>
              <a:gd name="connsiteY18" fmla="*/ 110316 h 790303"/>
              <a:gd name="connsiteX19" fmla="*/ 1095030 w 1625044"/>
              <a:gd name="connsiteY19" fmla="*/ 125315 h 790303"/>
              <a:gd name="connsiteX20" fmla="*/ 1070029 w 1625044"/>
              <a:gd name="connsiteY20" fmla="*/ 150315 h 790303"/>
              <a:gd name="connsiteX21" fmla="*/ 1060029 w 1625044"/>
              <a:gd name="connsiteY21" fmla="*/ 180314 h 790303"/>
              <a:gd name="connsiteX22" fmla="*/ 1055029 w 1625044"/>
              <a:gd name="connsiteY22" fmla="*/ 195314 h 790303"/>
              <a:gd name="connsiteX23" fmla="*/ 1080029 w 1625044"/>
              <a:gd name="connsiteY23" fmla="*/ 230313 h 790303"/>
              <a:gd name="connsiteX24" fmla="*/ 1090030 w 1625044"/>
              <a:gd name="connsiteY24" fmla="*/ 220314 h 790303"/>
              <a:gd name="connsiteX25" fmla="*/ 1120030 w 1625044"/>
              <a:gd name="connsiteY25" fmla="*/ 200314 h 790303"/>
              <a:gd name="connsiteX26" fmla="*/ 1140031 w 1625044"/>
              <a:gd name="connsiteY26" fmla="*/ 180314 h 790303"/>
              <a:gd name="connsiteX27" fmla="*/ 1150031 w 1625044"/>
              <a:gd name="connsiteY27" fmla="*/ 165315 h 790303"/>
              <a:gd name="connsiteX28" fmla="*/ 1165032 w 1625044"/>
              <a:gd name="connsiteY28" fmla="*/ 155315 h 790303"/>
              <a:gd name="connsiteX29" fmla="*/ 1190032 w 1625044"/>
              <a:gd name="connsiteY29" fmla="*/ 130315 h 790303"/>
              <a:gd name="connsiteX30" fmla="*/ 1185032 w 1625044"/>
              <a:gd name="connsiteY30" fmla="*/ 150315 h 790303"/>
              <a:gd name="connsiteX31" fmla="*/ 1190032 w 1625044"/>
              <a:gd name="connsiteY31" fmla="*/ 170315 h 790303"/>
              <a:gd name="connsiteX32" fmla="*/ 1205033 w 1625044"/>
              <a:gd name="connsiteY32" fmla="*/ 175314 h 790303"/>
              <a:gd name="connsiteX33" fmla="*/ 1215033 w 1625044"/>
              <a:gd name="connsiteY33" fmla="*/ 190314 h 790303"/>
              <a:gd name="connsiteX34" fmla="*/ 1190032 w 1625044"/>
              <a:gd name="connsiteY34" fmla="*/ 225314 h 790303"/>
              <a:gd name="connsiteX35" fmla="*/ 1165032 w 1625044"/>
              <a:gd name="connsiteY35" fmla="*/ 230313 h 790303"/>
              <a:gd name="connsiteX36" fmla="*/ 1170032 w 1625044"/>
              <a:gd name="connsiteY36" fmla="*/ 245313 h 790303"/>
              <a:gd name="connsiteX37" fmla="*/ 1230033 w 1625044"/>
              <a:gd name="connsiteY37" fmla="*/ 250313 h 790303"/>
              <a:gd name="connsiteX38" fmla="*/ 1255034 w 1625044"/>
              <a:gd name="connsiteY38" fmla="*/ 230313 h 790303"/>
              <a:gd name="connsiteX39" fmla="*/ 1270034 w 1625044"/>
              <a:gd name="connsiteY39" fmla="*/ 220314 h 790303"/>
              <a:gd name="connsiteX40" fmla="*/ 1295035 w 1625044"/>
              <a:gd name="connsiteY40" fmla="*/ 200314 h 790303"/>
              <a:gd name="connsiteX41" fmla="*/ 1365037 w 1625044"/>
              <a:gd name="connsiteY41" fmla="*/ 195314 h 790303"/>
              <a:gd name="connsiteX42" fmla="*/ 1380037 w 1625044"/>
              <a:gd name="connsiteY42" fmla="*/ 190314 h 790303"/>
              <a:gd name="connsiteX43" fmla="*/ 1395038 w 1625044"/>
              <a:gd name="connsiteY43" fmla="*/ 165315 h 790303"/>
              <a:gd name="connsiteX44" fmla="*/ 1410038 w 1625044"/>
              <a:gd name="connsiteY44" fmla="*/ 160315 h 790303"/>
              <a:gd name="connsiteX45" fmla="*/ 1420039 w 1625044"/>
              <a:gd name="connsiteY45" fmla="*/ 150315 h 790303"/>
              <a:gd name="connsiteX46" fmla="*/ 1520041 w 1625044"/>
              <a:gd name="connsiteY46" fmla="*/ 135315 h 790303"/>
              <a:gd name="connsiteX47" fmla="*/ 1534236 w 1625044"/>
              <a:gd name="connsiteY47" fmla="*/ 89190 h 790303"/>
              <a:gd name="connsiteX48" fmla="*/ 1590043 w 1625044"/>
              <a:gd name="connsiteY48" fmla="*/ 65316 h 790303"/>
              <a:gd name="connsiteX49" fmla="*/ 1605044 w 1625044"/>
              <a:gd name="connsiteY49" fmla="*/ 60317 h 790303"/>
              <a:gd name="connsiteX50" fmla="*/ 1620044 w 1625044"/>
              <a:gd name="connsiteY50" fmla="*/ 105316 h 790303"/>
              <a:gd name="connsiteX51" fmla="*/ 1625044 w 1625044"/>
              <a:gd name="connsiteY51" fmla="*/ 120315 h 790303"/>
              <a:gd name="connsiteX52" fmla="*/ 1620044 w 1625044"/>
              <a:gd name="connsiteY52" fmla="*/ 140315 h 790303"/>
              <a:gd name="connsiteX53" fmla="*/ 1590043 w 1625044"/>
              <a:gd name="connsiteY53" fmla="*/ 155315 h 790303"/>
              <a:gd name="connsiteX54" fmla="*/ 1560042 w 1625044"/>
              <a:gd name="connsiteY54" fmla="*/ 175314 h 790303"/>
              <a:gd name="connsiteX55" fmla="*/ 1545042 w 1625044"/>
              <a:gd name="connsiteY55" fmla="*/ 185314 h 790303"/>
              <a:gd name="connsiteX56" fmla="*/ 1530042 w 1625044"/>
              <a:gd name="connsiteY56" fmla="*/ 190314 h 790303"/>
              <a:gd name="connsiteX57" fmla="*/ 1520041 w 1625044"/>
              <a:gd name="connsiteY57" fmla="*/ 200314 h 790303"/>
              <a:gd name="connsiteX58" fmla="*/ 1515041 w 1625044"/>
              <a:gd name="connsiteY58" fmla="*/ 215314 h 790303"/>
              <a:gd name="connsiteX59" fmla="*/ 1505041 w 1625044"/>
              <a:gd name="connsiteY59" fmla="*/ 230313 h 790303"/>
              <a:gd name="connsiteX60" fmla="*/ 1500041 w 1625044"/>
              <a:gd name="connsiteY60" fmla="*/ 245313 h 790303"/>
              <a:gd name="connsiteX61" fmla="*/ 1475040 w 1625044"/>
              <a:gd name="connsiteY61" fmla="*/ 260313 h 790303"/>
              <a:gd name="connsiteX62" fmla="*/ 1445039 w 1625044"/>
              <a:gd name="connsiteY62" fmla="*/ 265313 h 790303"/>
              <a:gd name="connsiteX63" fmla="*/ 1400038 w 1625044"/>
              <a:gd name="connsiteY63" fmla="*/ 285312 h 790303"/>
              <a:gd name="connsiteX64" fmla="*/ 1380037 w 1625044"/>
              <a:gd name="connsiteY64" fmla="*/ 310312 h 790303"/>
              <a:gd name="connsiteX65" fmla="*/ 1370037 w 1625044"/>
              <a:gd name="connsiteY65" fmla="*/ 325312 h 790303"/>
              <a:gd name="connsiteX66" fmla="*/ 1325036 w 1625044"/>
              <a:gd name="connsiteY66" fmla="*/ 350311 h 790303"/>
              <a:gd name="connsiteX67" fmla="*/ 1320036 w 1625044"/>
              <a:gd name="connsiteY67" fmla="*/ 455309 h 790303"/>
              <a:gd name="connsiteX68" fmla="*/ 1290035 w 1625044"/>
              <a:gd name="connsiteY68" fmla="*/ 475309 h 790303"/>
              <a:gd name="connsiteX69" fmla="*/ 1275035 w 1625044"/>
              <a:gd name="connsiteY69" fmla="*/ 485309 h 790303"/>
              <a:gd name="connsiteX70" fmla="*/ 1265034 w 1625044"/>
              <a:gd name="connsiteY70" fmla="*/ 495309 h 790303"/>
              <a:gd name="connsiteX71" fmla="*/ 1220033 w 1625044"/>
              <a:gd name="connsiteY71" fmla="*/ 520308 h 790303"/>
              <a:gd name="connsiteX72" fmla="*/ 1195032 w 1625044"/>
              <a:gd name="connsiteY72" fmla="*/ 545308 h 790303"/>
              <a:gd name="connsiteX73" fmla="*/ 1150031 w 1625044"/>
              <a:gd name="connsiteY73" fmla="*/ 575307 h 790303"/>
              <a:gd name="connsiteX74" fmla="*/ 1125030 w 1625044"/>
              <a:gd name="connsiteY74" fmla="*/ 595307 h 790303"/>
              <a:gd name="connsiteX75" fmla="*/ 1105030 w 1625044"/>
              <a:gd name="connsiteY75" fmla="*/ 625306 h 790303"/>
              <a:gd name="connsiteX76" fmla="*/ 1105030 w 1625044"/>
              <a:gd name="connsiteY76" fmla="*/ 780303 h 790303"/>
              <a:gd name="connsiteX77" fmla="*/ 1090030 w 1625044"/>
              <a:gd name="connsiteY77" fmla="*/ 790303 h 790303"/>
              <a:gd name="connsiteX78" fmla="*/ 1065029 w 1625044"/>
              <a:gd name="connsiteY78" fmla="*/ 785303 h 790303"/>
              <a:gd name="connsiteX79" fmla="*/ 1050028 w 1625044"/>
              <a:gd name="connsiteY79" fmla="*/ 755304 h 790303"/>
              <a:gd name="connsiteX80" fmla="*/ 1025028 w 1625044"/>
              <a:gd name="connsiteY80" fmla="*/ 710305 h 790303"/>
              <a:gd name="connsiteX81" fmla="*/ 1020028 w 1625044"/>
              <a:gd name="connsiteY81" fmla="*/ 660306 h 790303"/>
              <a:gd name="connsiteX82" fmla="*/ 1015027 w 1625044"/>
              <a:gd name="connsiteY82" fmla="*/ 645306 h 790303"/>
              <a:gd name="connsiteX83" fmla="*/ 1000027 w 1625044"/>
              <a:gd name="connsiteY83" fmla="*/ 635306 h 790303"/>
              <a:gd name="connsiteX84" fmla="*/ 960026 w 1625044"/>
              <a:gd name="connsiteY84" fmla="*/ 630306 h 790303"/>
              <a:gd name="connsiteX85" fmla="*/ 895024 w 1625044"/>
              <a:gd name="connsiteY85" fmla="*/ 640306 h 790303"/>
              <a:gd name="connsiteX86" fmla="*/ 855023 w 1625044"/>
              <a:gd name="connsiteY86" fmla="*/ 645306 h 790303"/>
              <a:gd name="connsiteX87" fmla="*/ 867440 w 1625044"/>
              <a:gd name="connsiteY87" fmla="*/ 671112 h 790303"/>
              <a:gd name="connsiteX88" fmla="*/ 795021 w 1625044"/>
              <a:gd name="connsiteY88" fmla="*/ 640306 h 790303"/>
              <a:gd name="connsiteX89" fmla="*/ 771312 w 1625044"/>
              <a:gd name="connsiteY89" fmla="*/ 647723 h 790303"/>
              <a:gd name="connsiteX90" fmla="*/ 750020 w 1625044"/>
              <a:gd name="connsiteY90" fmla="*/ 635306 h 790303"/>
              <a:gd name="connsiteX91" fmla="*/ 735020 w 1625044"/>
              <a:gd name="connsiteY91" fmla="*/ 645306 h 790303"/>
              <a:gd name="connsiteX92" fmla="*/ 720019 w 1625044"/>
              <a:gd name="connsiteY92" fmla="*/ 650306 h 790303"/>
              <a:gd name="connsiteX93" fmla="*/ 700019 w 1625044"/>
              <a:gd name="connsiteY93" fmla="*/ 660306 h 790303"/>
              <a:gd name="connsiteX94" fmla="*/ 690019 w 1625044"/>
              <a:gd name="connsiteY94" fmla="*/ 675305 h 790303"/>
              <a:gd name="connsiteX95" fmla="*/ 660018 w 1625044"/>
              <a:gd name="connsiteY95" fmla="*/ 690305 h 790303"/>
              <a:gd name="connsiteX96" fmla="*/ 645017 w 1625044"/>
              <a:gd name="connsiteY96" fmla="*/ 705305 h 790303"/>
              <a:gd name="connsiteX97" fmla="*/ 640017 w 1625044"/>
              <a:gd name="connsiteY97" fmla="*/ 720305 h 790303"/>
              <a:gd name="connsiteX98" fmla="*/ 620017 w 1625044"/>
              <a:gd name="connsiteY98" fmla="*/ 750304 h 790303"/>
              <a:gd name="connsiteX99" fmla="*/ 610016 w 1625044"/>
              <a:gd name="connsiteY99" fmla="*/ 765304 h 790303"/>
              <a:gd name="connsiteX100" fmla="*/ 595016 w 1625044"/>
              <a:gd name="connsiteY100" fmla="*/ 770304 h 790303"/>
              <a:gd name="connsiteX101" fmla="*/ 575015 w 1625044"/>
              <a:gd name="connsiteY101" fmla="*/ 750304 h 790303"/>
              <a:gd name="connsiteX102" fmla="*/ 560015 w 1625044"/>
              <a:gd name="connsiteY102" fmla="*/ 740304 h 790303"/>
              <a:gd name="connsiteX103" fmla="*/ 555015 w 1625044"/>
              <a:gd name="connsiteY103" fmla="*/ 725304 h 790303"/>
              <a:gd name="connsiteX104" fmla="*/ 535014 w 1625044"/>
              <a:gd name="connsiteY104" fmla="*/ 695305 h 790303"/>
              <a:gd name="connsiteX105" fmla="*/ 525014 w 1625044"/>
              <a:gd name="connsiteY105" fmla="*/ 680305 h 790303"/>
              <a:gd name="connsiteX106" fmla="*/ 515014 w 1625044"/>
              <a:gd name="connsiteY106" fmla="*/ 665306 h 790303"/>
              <a:gd name="connsiteX107" fmla="*/ 485013 w 1625044"/>
              <a:gd name="connsiteY107" fmla="*/ 645306 h 790303"/>
              <a:gd name="connsiteX108" fmla="*/ 470013 w 1625044"/>
              <a:gd name="connsiteY108" fmla="*/ 650306 h 790303"/>
              <a:gd name="connsiteX109" fmla="*/ 450012 w 1625044"/>
              <a:gd name="connsiteY109" fmla="*/ 660306 h 790303"/>
              <a:gd name="connsiteX110" fmla="*/ 440012 w 1625044"/>
              <a:gd name="connsiteY110" fmla="*/ 645306 h 790303"/>
              <a:gd name="connsiteX111" fmla="*/ 430011 w 1625044"/>
              <a:gd name="connsiteY111" fmla="*/ 635306 h 790303"/>
              <a:gd name="connsiteX112" fmla="*/ 415011 w 1625044"/>
              <a:gd name="connsiteY112" fmla="*/ 605307 h 790303"/>
              <a:gd name="connsiteX113" fmla="*/ 385010 w 1625044"/>
              <a:gd name="connsiteY113" fmla="*/ 585307 h 790303"/>
              <a:gd name="connsiteX114" fmla="*/ 370010 w 1625044"/>
              <a:gd name="connsiteY114" fmla="*/ 575307 h 790303"/>
              <a:gd name="connsiteX115" fmla="*/ 340009 w 1625044"/>
              <a:gd name="connsiteY115" fmla="*/ 580307 h 790303"/>
              <a:gd name="connsiteX116" fmla="*/ 325009 w 1625044"/>
              <a:gd name="connsiteY116" fmla="*/ 585307 h 790303"/>
              <a:gd name="connsiteX117" fmla="*/ 265007 w 1625044"/>
              <a:gd name="connsiteY117" fmla="*/ 580307 h 790303"/>
              <a:gd name="connsiteX118" fmla="*/ 235006 w 1625044"/>
              <a:gd name="connsiteY118" fmla="*/ 570307 h 790303"/>
              <a:gd name="connsiteX119" fmla="*/ 220006 w 1625044"/>
              <a:gd name="connsiteY119" fmla="*/ 565307 h 790303"/>
              <a:gd name="connsiteX120" fmla="*/ 210005 w 1625044"/>
              <a:gd name="connsiteY120" fmla="*/ 555308 h 790303"/>
              <a:gd name="connsiteX121" fmla="*/ 180005 w 1625044"/>
              <a:gd name="connsiteY121" fmla="*/ 545308 h 790303"/>
              <a:gd name="connsiteX122" fmla="*/ 115003 w 1625044"/>
              <a:gd name="connsiteY122" fmla="*/ 535308 h 790303"/>
              <a:gd name="connsiteX123" fmla="*/ 100002 w 1625044"/>
              <a:gd name="connsiteY123" fmla="*/ 525308 h 790303"/>
              <a:gd name="connsiteX124" fmla="*/ 90002 w 1625044"/>
              <a:gd name="connsiteY124" fmla="*/ 510308 h 790303"/>
              <a:gd name="connsiteX125" fmla="*/ 60001 w 1625044"/>
              <a:gd name="connsiteY125" fmla="*/ 490309 h 790303"/>
              <a:gd name="connsiteX126" fmla="*/ 45001 w 1625044"/>
              <a:gd name="connsiteY126" fmla="*/ 480309 h 790303"/>
              <a:gd name="connsiteX127" fmla="*/ 35001 w 1625044"/>
              <a:gd name="connsiteY127" fmla="*/ 450309 h 790303"/>
              <a:gd name="connsiteX128" fmla="*/ 25000 w 1625044"/>
              <a:gd name="connsiteY128" fmla="*/ 370311 h 790303"/>
              <a:gd name="connsiteX129" fmla="*/ 15000 w 1625044"/>
              <a:gd name="connsiteY129" fmla="*/ 335312 h 790303"/>
              <a:gd name="connsiteX130" fmla="*/ 0 w 1625044"/>
              <a:gd name="connsiteY130" fmla="*/ 305312 h 790303"/>
              <a:gd name="connsiteX131" fmla="*/ 5000 w 1625044"/>
              <a:gd name="connsiteY131" fmla="*/ 290312 h 790303"/>
              <a:gd name="connsiteX132" fmla="*/ 20000 w 1625044"/>
              <a:gd name="connsiteY132" fmla="*/ 280313 h 790303"/>
              <a:gd name="connsiteX133" fmla="*/ 30001 w 1625044"/>
              <a:gd name="connsiteY133" fmla="*/ 270313 h 790303"/>
              <a:gd name="connsiteX134" fmla="*/ 55001 w 1625044"/>
              <a:gd name="connsiteY134" fmla="*/ 240313 h 790303"/>
              <a:gd name="connsiteX135" fmla="*/ 60001 w 1625044"/>
              <a:gd name="connsiteY135" fmla="*/ 225314 h 790303"/>
              <a:gd name="connsiteX136" fmla="*/ 70002 w 1625044"/>
              <a:gd name="connsiteY136" fmla="*/ 215314 h 790303"/>
              <a:gd name="connsiteX137" fmla="*/ 90002 w 1625044"/>
              <a:gd name="connsiteY137" fmla="*/ 185314 h 790303"/>
              <a:gd name="connsiteX138" fmla="*/ 100002 w 1625044"/>
              <a:gd name="connsiteY138" fmla="*/ 170315 h 790303"/>
              <a:gd name="connsiteX139" fmla="*/ 105003 w 1625044"/>
              <a:gd name="connsiteY139" fmla="*/ 155315 h 790303"/>
              <a:gd name="connsiteX140" fmla="*/ 125003 w 1625044"/>
              <a:gd name="connsiteY140" fmla="*/ 125315 h 790303"/>
              <a:gd name="connsiteX141" fmla="*/ 135003 w 1625044"/>
              <a:gd name="connsiteY141" fmla="*/ 110316 h 790303"/>
              <a:gd name="connsiteX142" fmla="*/ 150004 w 1625044"/>
              <a:gd name="connsiteY142" fmla="*/ 105316 h 790303"/>
              <a:gd name="connsiteX143" fmla="*/ 165004 w 1625044"/>
              <a:gd name="connsiteY143" fmla="*/ 55317 h 790303"/>
              <a:gd name="connsiteX144" fmla="*/ 170004 w 1625044"/>
              <a:gd name="connsiteY144" fmla="*/ 40317 h 790303"/>
              <a:gd name="connsiteX145" fmla="*/ 205005 w 1625044"/>
              <a:gd name="connsiteY145" fmla="*/ 35317 h 790303"/>
              <a:gd name="connsiteX146" fmla="*/ 210005 w 1625044"/>
              <a:gd name="connsiteY146" fmla="*/ 20317 h 790303"/>
              <a:gd name="connsiteX147" fmla="*/ 225006 w 1625044"/>
              <a:gd name="connsiteY147" fmla="*/ 5318 h 790303"/>
              <a:gd name="connsiteX0" fmla="*/ 225006 w 1656975"/>
              <a:gd name="connsiteY0" fmla="*/ 5318 h 790303"/>
              <a:gd name="connsiteX1" fmla="*/ 225006 w 1656975"/>
              <a:gd name="connsiteY1" fmla="*/ 5318 h 790303"/>
              <a:gd name="connsiteX2" fmla="*/ 515014 w 1656975"/>
              <a:gd name="connsiteY2" fmla="*/ 5318 h 790303"/>
              <a:gd name="connsiteX3" fmla="*/ 760021 w 1656975"/>
              <a:gd name="connsiteY3" fmla="*/ 10317 h 790303"/>
              <a:gd name="connsiteX4" fmla="*/ 865023 w 1656975"/>
              <a:gd name="connsiteY4" fmla="*/ 5318 h 790303"/>
              <a:gd name="connsiteX5" fmla="*/ 880024 w 1656975"/>
              <a:gd name="connsiteY5" fmla="*/ 318 h 790303"/>
              <a:gd name="connsiteX6" fmla="*/ 950026 w 1656975"/>
              <a:gd name="connsiteY6" fmla="*/ 5318 h 790303"/>
              <a:gd name="connsiteX7" fmla="*/ 965026 w 1656975"/>
              <a:gd name="connsiteY7" fmla="*/ 10317 h 790303"/>
              <a:gd name="connsiteX8" fmla="*/ 995027 w 1656975"/>
              <a:gd name="connsiteY8" fmla="*/ 30317 h 790303"/>
              <a:gd name="connsiteX9" fmla="*/ 1070029 w 1656975"/>
              <a:gd name="connsiteY9" fmla="*/ 35317 h 790303"/>
              <a:gd name="connsiteX10" fmla="*/ 1025028 w 1656975"/>
              <a:gd name="connsiteY10" fmla="*/ 55317 h 790303"/>
              <a:gd name="connsiteX11" fmla="*/ 1010027 w 1656975"/>
              <a:gd name="connsiteY11" fmla="*/ 60317 h 790303"/>
              <a:gd name="connsiteX12" fmla="*/ 1025028 w 1656975"/>
              <a:gd name="connsiteY12" fmla="*/ 70316 h 790303"/>
              <a:gd name="connsiteX13" fmla="*/ 1050028 w 1656975"/>
              <a:gd name="connsiteY13" fmla="*/ 80316 h 790303"/>
              <a:gd name="connsiteX14" fmla="*/ 1065029 w 1656975"/>
              <a:gd name="connsiteY14" fmla="*/ 85316 h 790303"/>
              <a:gd name="connsiteX15" fmla="*/ 1150031 w 1656975"/>
              <a:gd name="connsiteY15" fmla="*/ 90316 h 790303"/>
              <a:gd name="connsiteX16" fmla="*/ 1180032 w 1656975"/>
              <a:gd name="connsiteY16" fmla="*/ 95316 h 790303"/>
              <a:gd name="connsiteX17" fmla="*/ 1160031 w 1656975"/>
              <a:gd name="connsiteY17" fmla="*/ 105316 h 790303"/>
              <a:gd name="connsiteX18" fmla="*/ 1110030 w 1656975"/>
              <a:gd name="connsiteY18" fmla="*/ 110316 h 790303"/>
              <a:gd name="connsiteX19" fmla="*/ 1095030 w 1656975"/>
              <a:gd name="connsiteY19" fmla="*/ 125315 h 790303"/>
              <a:gd name="connsiteX20" fmla="*/ 1070029 w 1656975"/>
              <a:gd name="connsiteY20" fmla="*/ 150315 h 790303"/>
              <a:gd name="connsiteX21" fmla="*/ 1060029 w 1656975"/>
              <a:gd name="connsiteY21" fmla="*/ 180314 h 790303"/>
              <a:gd name="connsiteX22" fmla="*/ 1055029 w 1656975"/>
              <a:gd name="connsiteY22" fmla="*/ 195314 h 790303"/>
              <a:gd name="connsiteX23" fmla="*/ 1080029 w 1656975"/>
              <a:gd name="connsiteY23" fmla="*/ 230313 h 790303"/>
              <a:gd name="connsiteX24" fmla="*/ 1090030 w 1656975"/>
              <a:gd name="connsiteY24" fmla="*/ 220314 h 790303"/>
              <a:gd name="connsiteX25" fmla="*/ 1120030 w 1656975"/>
              <a:gd name="connsiteY25" fmla="*/ 200314 h 790303"/>
              <a:gd name="connsiteX26" fmla="*/ 1140031 w 1656975"/>
              <a:gd name="connsiteY26" fmla="*/ 180314 h 790303"/>
              <a:gd name="connsiteX27" fmla="*/ 1150031 w 1656975"/>
              <a:gd name="connsiteY27" fmla="*/ 165315 h 790303"/>
              <a:gd name="connsiteX28" fmla="*/ 1165032 w 1656975"/>
              <a:gd name="connsiteY28" fmla="*/ 155315 h 790303"/>
              <a:gd name="connsiteX29" fmla="*/ 1190032 w 1656975"/>
              <a:gd name="connsiteY29" fmla="*/ 130315 h 790303"/>
              <a:gd name="connsiteX30" fmla="*/ 1185032 w 1656975"/>
              <a:gd name="connsiteY30" fmla="*/ 150315 h 790303"/>
              <a:gd name="connsiteX31" fmla="*/ 1190032 w 1656975"/>
              <a:gd name="connsiteY31" fmla="*/ 170315 h 790303"/>
              <a:gd name="connsiteX32" fmla="*/ 1205033 w 1656975"/>
              <a:gd name="connsiteY32" fmla="*/ 175314 h 790303"/>
              <a:gd name="connsiteX33" fmla="*/ 1215033 w 1656975"/>
              <a:gd name="connsiteY33" fmla="*/ 190314 h 790303"/>
              <a:gd name="connsiteX34" fmla="*/ 1190032 w 1656975"/>
              <a:gd name="connsiteY34" fmla="*/ 225314 h 790303"/>
              <a:gd name="connsiteX35" fmla="*/ 1165032 w 1656975"/>
              <a:gd name="connsiteY35" fmla="*/ 230313 h 790303"/>
              <a:gd name="connsiteX36" fmla="*/ 1170032 w 1656975"/>
              <a:gd name="connsiteY36" fmla="*/ 245313 h 790303"/>
              <a:gd name="connsiteX37" fmla="*/ 1230033 w 1656975"/>
              <a:gd name="connsiteY37" fmla="*/ 250313 h 790303"/>
              <a:gd name="connsiteX38" fmla="*/ 1255034 w 1656975"/>
              <a:gd name="connsiteY38" fmla="*/ 230313 h 790303"/>
              <a:gd name="connsiteX39" fmla="*/ 1270034 w 1656975"/>
              <a:gd name="connsiteY39" fmla="*/ 220314 h 790303"/>
              <a:gd name="connsiteX40" fmla="*/ 1295035 w 1656975"/>
              <a:gd name="connsiteY40" fmla="*/ 200314 h 790303"/>
              <a:gd name="connsiteX41" fmla="*/ 1365037 w 1656975"/>
              <a:gd name="connsiteY41" fmla="*/ 195314 h 790303"/>
              <a:gd name="connsiteX42" fmla="*/ 1380037 w 1656975"/>
              <a:gd name="connsiteY42" fmla="*/ 190314 h 790303"/>
              <a:gd name="connsiteX43" fmla="*/ 1395038 w 1656975"/>
              <a:gd name="connsiteY43" fmla="*/ 165315 h 790303"/>
              <a:gd name="connsiteX44" fmla="*/ 1410038 w 1656975"/>
              <a:gd name="connsiteY44" fmla="*/ 160315 h 790303"/>
              <a:gd name="connsiteX45" fmla="*/ 1420039 w 1656975"/>
              <a:gd name="connsiteY45" fmla="*/ 150315 h 790303"/>
              <a:gd name="connsiteX46" fmla="*/ 1520041 w 1656975"/>
              <a:gd name="connsiteY46" fmla="*/ 135315 h 790303"/>
              <a:gd name="connsiteX47" fmla="*/ 1534236 w 1656975"/>
              <a:gd name="connsiteY47" fmla="*/ 89190 h 790303"/>
              <a:gd name="connsiteX48" fmla="*/ 1590043 w 1656975"/>
              <a:gd name="connsiteY48" fmla="*/ 65316 h 790303"/>
              <a:gd name="connsiteX49" fmla="*/ 1605044 w 1656975"/>
              <a:gd name="connsiteY49" fmla="*/ 60317 h 790303"/>
              <a:gd name="connsiteX50" fmla="*/ 1620044 w 1656975"/>
              <a:gd name="connsiteY50" fmla="*/ 105316 h 790303"/>
              <a:gd name="connsiteX51" fmla="*/ 1656975 w 1656975"/>
              <a:gd name="connsiteY51" fmla="*/ 126120 h 790303"/>
              <a:gd name="connsiteX52" fmla="*/ 1620044 w 1656975"/>
              <a:gd name="connsiteY52" fmla="*/ 140315 h 790303"/>
              <a:gd name="connsiteX53" fmla="*/ 1590043 w 1656975"/>
              <a:gd name="connsiteY53" fmla="*/ 155315 h 790303"/>
              <a:gd name="connsiteX54" fmla="*/ 1560042 w 1656975"/>
              <a:gd name="connsiteY54" fmla="*/ 175314 h 790303"/>
              <a:gd name="connsiteX55" fmla="*/ 1545042 w 1656975"/>
              <a:gd name="connsiteY55" fmla="*/ 185314 h 790303"/>
              <a:gd name="connsiteX56" fmla="*/ 1530042 w 1656975"/>
              <a:gd name="connsiteY56" fmla="*/ 190314 h 790303"/>
              <a:gd name="connsiteX57" fmla="*/ 1520041 w 1656975"/>
              <a:gd name="connsiteY57" fmla="*/ 200314 h 790303"/>
              <a:gd name="connsiteX58" fmla="*/ 1515041 w 1656975"/>
              <a:gd name="connsiteY58" fmla="*/ 215314 h 790303"/>
              <a:gd name="connsiteX59" fmla="*/ 1505041 w 1656975"/>
              <a:gd name="connsiteY59" fmla="*/ 230313 h 790303"/>
              <a:gd name="connsiteX60" fmla="*/ 1500041 w 1656975"/>
              <a:gd name="connsiteY60" fmla="*/ 245313 h 790303"/>
              <a:gd name="connsiteX61" fmla="*/ 1475040 w 1656975"/>
              <a:gd name="connsiteY61" fmla="*/ 260313 h 790303"/>
              <a:gd name="connsiteX62" fmla="*/ 1445039 w 1656975"/>
              <a:gd name="connsiteY62" fmla="*/ 265313 h 790303"/>
              <a:gd name="connsiteX63" fmla="*/ 1400038 w 1656975"/>
              <a:gd name="connsiteY63" fmla="*/ 285312 h 790303"/>
              <a:gd name="connsiteX64" fmla="*/ 1380037 w 1656975"/>
              <a:gd name="connsiteY64" fmla="*/ 310312 h 790303"/>
              <a:gd name="connsiteX65" fmla="*/ 1370037 w 1656975"/>
              <a:gd name="connsiteY65" fmla="*/ 325312 h 790303"/>
              <a:gd name="connsiteX66" fmla="*/ 1325036 w 1656975"/>
              <a:gd name="connsiteY66" fmla="*/ 350311 h 790303"/>
              <a:gd name="connsiteX67" fmla="*/ 1320036 w 1656975"/>
              <a:gd name="connsiteY67" fmla="*/ 455309 h 790303"/>
              <a:gd name="connsiteX68" fmla="*/ 1290035 w 1656975"/>
              <a:gd name="connsiteY68" fmla="*/ 475309 h 790303"/>
              <a:gd name="connsiteX69" fmla="*/ 1275035 w 1656975"/>
              <a:gd name="connsiteY69" fmla="*/ 485309 h 790303"/>
              <a:gd name="connsiteX70" fmla="*/ 1265034 w 1656975"/>
              <a:gd name="connsiteY70" fmla="*/ 495309 h 790303"/>
              <a:gd name="connsiteX71" fmla="*/ 1220033 w 1656975"/>
              <a:gd name="connsiteY71" fmla="*/ 520308 h 790303"/>
              <a:gd name="connsiteX72" fmla="*/ 1195032 w 1656975"/>
              <a:gd name="connsiteY72" fmla="*/ 545308 h 790303"/>
              <a:gd name="connsiteX73" fmla="*/ 1150031 w 1656975"/>
              <a:gd name="connsiteY73" fmla="*/ 575307 h 790303"/>
              <a:gd name="connsiteX74" fmla="*/ 1125030 w 1656975"/>
              <a:gd name="connsiteY74" fmla="*/ 595307 h 790303"/>
              <a:gd name="connsiteX75" fmla="*/ 1105030 w 1656975"/>
              <a:gd name="connsiteY75" fmla="*/ 625306 h 790303"/>
              <a:gd name="connsiteX76" fmla="*/ 1105030 w 1656975"/>
              <a:gd name="connsiteY76" fmla="*/ 780303 h 790303"/>
              <a:gd name="connsiteX77" fmla="*/ 1090030 w 1656975"/>
              <a:gd name="connsiteY77" fmla="*/ 790303 h 790303"/>
              <a:gd name="connsiteX78" fmla="*/ 1065029 w 1656975"/>
              <a:gd name="connsiteY78" fmla="*/ 785303 h 790303"/>
              <a:gd name="connsiteX79" fmla="*/ 1050028 w 1656975"/>
              <a:gd name="connsiteY79" fmla="*/ 755304 h 790303"/>
              <a:gd name="connsiteX80" fmla="*/ 1025028 w 1656975"/>
              <a:gd name="connsiteY80" fmla="*/ 710305 h 790303"/>
              <a:gd name="connsiteX81" fmla="*/ 1020028 w 1656975"/>
              <a:gd name="connsiteY81" fmla="*/ 660306 h 790303"/>
              <a:gd name="connsiteX82" fmla="*/ 1015027 w 1656975"/>
              <a:gd name="connsiteY82" fmla="*/ 645306 h 790303"/>
              <a:gd name="connsiteX83" fmla="*/ 1000027 w 1656975"/>
              <a:gd name="connsiteY83" fmla="*/ 635306 h 790303"/>
              <a:gd name="connsiteX84" fmla="*/ 960026 w 1656975"/>
              <a:gd name="connsiteY84" fmla="*/ 630306 h 790303"/>
              <a:gd name="connsiteX85" fmla="*/ 895024 w 1656975"/>
              <a:gd name="connsiteY85" fmla="*/ 640306 h 790303"/>
              <a:gd name="connsiteX86" fmla="*/ 855023 w 1656975"/>
              <a:gd name="connsiteY86" fmla="*/ 645306 h 790303"/>
              <a:gd name="connsiteX87" fmla="*/ 867440 w 1656975"/>
              <a:gd name="connsiteY87" fmla="*/ 671112 h 790303"/>
              <a:gd name="connsiteX88" fmla="*/ 795021 w 1656975"/>
              <a:gd name="connsiteY88" fmla="*/ 640306 h 790303"/>
              <a:gd name="connsiteX89" fmla="*/ 771312 w 1656975"/>
              <a:gd name="connsiteY89" fmla="*/ 647723 h 790303"/>
              <a:gd name="connsiteX90" fmla="*/ 750020 w 1656975"/>
              <a:gd name="connsiteY90" fmla="*/ 635306 h 790303"/>
              <a:gd name="connsiteX91" fmla="*/ 735020 w 1656975"/>
              <a:gd name="connsiteY91" fmla="*/ 645306 h 790303"/>
              <a:gd name="connsiteX92" fmla="*/ 720019 w 1656975"/>
              <a:gd name="connsiteY92" fmla="*/ 650306 h 790303"/>
              <a:gd name="connsiteX93" fmla="*/ 700019 w 1656975"/>
              <a:gd name="connsiteY93" fmla="*/ 660306 h 790303"/>
              <a:gd name="connsiteX94" fmla="*/ 690019 w 1656975"/>
              <a:gd name="connsiteY94" fmla="*/ 675305 h 790303"/>
              <a:gd name="connsiteX95" fmla="*/ 660018 w 1656975"/>
              <a:gd name="connsiteY95" fmla="*/ 690305 h 790303"/>
              <a:gd name="connsiteX96" fmla="*/ 645017 w 1656975"/>
              <a:gd name="connsiteY96" fmla="*/ 705305 h 790303"/>
              <a:gd name="connsiteX97" fmla="*/ 640017 w 1656975"/>
              <a:gd name="connsiteY97" fmla="*/ 720305 h 790303"/>
              <a:gd name="connsiteX98" fmla="*/ 620017 w 1656975"/>
              <a:gd name="connsiteY98" fmla="*/ 750304 h 790303"/>
              <a:gd name="connsiteX99" fmla="*/ 610016 w 1656975"/>
              <a:gd name="connsiteY99" fmla="*/ 765304 h 790303"/>
              <a:gd name="connsiteX100" fmla="*/ 595016 w 1656975"/>
              <a:gd name="connsiteY100" fmla="*/ 770304 h 790303"/>
              <a:gd name="connsiteX101" fmla="*/ 575015 w 1656975"/>
              <a:gd name="connsiteY101" fmla="*/ 750304 h 790303"/>
              <a:gd name="connsiteX102" fmla="*/ 560015 w 1656975"/>
              <a:gd name="connsiteY102" fmla="*/ 740304 h 790303"/>
              <a:gd name="connsiteX103" fmla="*/ 555015 w 1656975"/>
              <a:gd name="connsiteY103" fmla="*/ 725304 h 790303"/>
              <a:gd name="connsiteX104" fmla="*/ 535014 w 1656975"/>
              <a:gd name="connsiteY104" fmla="*/ 695305 h 790303"/>
              <a:gd name="connsiteX105" fmla="*/ 525014 w 1656975"/>
              <a:gd name="connsiteY105" fmla="*/ 680305 h 790303"/>
              <a:gd name="connsiteX106" fmla="*/ 515014 w 1656975"/>
              <a:gd name="connsiteY106" fmla="*/ 665306 h 790303"/>
              <a:gd name="connsiteX107" fmla="*/ 485013 w 1656975"/>
              <a:gd name="connsiteY107" fmla="*/ 645306 h 790303"/>
              <a:gd name="connsiteX108" fmla="*/ 470013 w 1656975"/>
              <a:gd name="connsiteY108" fmla="*/ 650306 h 790303"/>
              <a:gd name="connsiteX109" fmla="*/ 450012 w 1656975"/>
              <a:gd name="connsiteY109" fmla="*/ 660306 h 790303"/>
              <a:gd name="connsiteX110" fmla="*/ 440012 w 1656975"/>
              <a:gd name="connsiteY110" fmla="*/ 645306 h 790303"/>
              <a:gd name="connsiteX111" fmla="*/ 430011 w 1656975"/>
              <a:gd name="connsiteY111" fmla="*/ 635306 h 790303"/>
              <a:gd name="connsiteX112" fmla="*/ 415011 w 1656975"/>
              <a:gd name="connsiteY112" fmla="*/ 605307 h 790303"/>
              <a:gd name="connsiteX113" fmla="*/ 385010 w 1656975"/>
              <a:gd name="connsiteY113" fmla="*/ 585307 h 790303"/>
              <a:gd name="connsiteX114" fmla="*/ 370010 w 1656975"/>
              <a:gd name="connsiteY114" fmla="*/ 575307 h 790303"/>
              <a:gd name="connsiteX115" fmla="*/ 340009 w 1656975"/>
              <a:gd name="connsiteY115" fmla="*/ 580307 h 790303"/>
              <a:gd name="connsiteX116" fmla="*/ 325009 w 1656975"/>
              <a:gd name="connsiteY116" fmla="*/ 585307 h 790303"/>
              <a:gd name="connsiteX117" fmla="*/ 265007 w 1656975"/>
              <a:gd name="connsiteY117" fmla="*/ 580307 h 790303"/>
              <a:gd name="connsiteX118" fmla="*/ 235006 w 1656975"/>
              <a:gd name="connsiteY118" fmla="*/ 570307 h 790303"/>
              <a:gd name="connsiteX119" fmla="*/ 220006 w 1656975"/>
              <a:gd name="connsiteY119" fmla="*/ 565307 h 790303"/>
              <a:gd name="connsiteX120" fmla="*/ 210005 w 1656975"/>
              <a:gd name="connsiteY120" fmla="*/ 555308 h 790303"/>
              <a:gd name="connsiteX121" fmla="*/ 180005 w 1656975"/>
              <a:gd name="connsiteY121" fmla="*/ 545308 h 790303"/>
              <a:gd name="connsiteX122" fmla="*/ 115003 w 1656975"/>
              <a:gd name="connsiteY122" fmla="*/ 535308 h 790303"/>
              <a:gd name="connsiteX123" fmla="*/ 100002 w 1656975"/>
              <a:gd name="connsiteY123" fmla="*/ 525308 h 790303"/>
              <a:gd name="connsiteX124" fmla="*/ 90002 w 1656975"/>
              <a:gd name="connsiteY124" fmla="*/ 510308 h 790303"/>
              <a:gd name="connsiteX125" fmla="*/ 60001 w 1656975"/>
              <a:gd name="connsiteY125" fmla="*/ 490309 h 790303"/>
              <a:gd name="connsiteX126" fmla="*/ 45001 w 1656975"/>
              <a:gd name="connsiteY126" fmla="*/ 480309 h 790303"/>
              <a:gd name="connsiteX127" fmla="*/ 35001 w 1656975"/>
              <a:gd name="connsiteY127" fmla="*/ 450309 h 790303"/>
              <a:gd name="connsiteX128" fmla="*/ 25000 w 1656975"/>
              <a:gd name="connsiteY128" fmla="*/ 370311 h 790303"/>
              <a:gd name="connsiteX129" fmla="*/ 15000 w 1656975"/>
              <a:gd name="connsiteY129" fmla="*/ 335312 h 790303"/>
              <a:gd name="connsiteX130" fmla="*/ 0 w 1656975"/>
              <a:gd name="connsiteY130" fmla="*/ 305312 h 790303"/>
              <a:gd name="connsiteX131" fmla="*/ 5000 w 1656975"/>
              <a:gd name="connsiteY131" fmla="*/ 290312 h 790303"/>
              <a:gd name="connsiteX132" fmla="*/ 20000 w 1656975"/>
              <a:gd name="connsiteY132" fmla="*/ 280313 h 790303"/>
              <a:gd name="connsiteX133" fmla="*/ 30001 w 1656975"/>
              <a:gd name="connsiteY133" fmla="*/ 270313 h 790303"/>
              <a:gd name="connsiteX134" fmla="*/ 55001 w 1656975"/>
              <a:gd name="connsiteY134" fmla="*/ 240313 h 790303"/>
              <a:gd name="connsiteX135" fmla="*/ 60001 w 1656975"/>
              <a:gd name="connsiteY135" fmla="*/ 225314 h 790303"/>
              <a:gd name="connsiteX136" fmla="*/ 70002 w 1656975"/>
              <a:gd name="connsiteY136" fmla="*/ 215314 h 790303"/>
              <a:gd name="connsiteX137" fmla="*/ 90002 w 1656975"/>
              <a:gd name="connsiteY137" fmla="*/ 185314 h 790303"/>
              <a:gd name="connsiteX138" fmla="*/ 100002 w 1656975"/>
              <a:gd name="connsiteY138" fmla="*/ 170315 h 790303"/>
              <a:gd name="connsiteX139" fmla="*/ 105003 w 1656975"/>
              <a:gd name="connsiteY139" fmla="*/ 155315 h 790303"/>
              <a:gd name="connsiteX140" fmla="*/ 125003 w 1656975"/>
              <a:gd name="connsiteY140" fmla="*/ 125315 h 790303"/>
              <a:gd name="connsiteX141" fmla="*/ 135003 w 1656975"/>
              <a:gd name="connsiteY141" fmla="*/ 110316 h 790303"/>
              <a:gd name="connsiteX142" fmla="*/ 150004 w 1656975"/>
              <a:gd name="connsiteY142" fmla="*/ 105316 h 790303"/>
              <a:gd name="connsiteX143" fmla="*/ 165004 w 1656975"/>
              <a:gd name="connsiteY143" fmla="*/ 55317 h 790303"/>
              <a:gd name="connsiteX144" fmla="*/ 170004 w 1656975"/>
              <a:gd name="connsiteY144" fmla="*/ 40317 h 790303"/>
              <a:gd name="connsiteX145" fmla="*/ 205005 w 1656975"/>
              <a:gd name="connsiteY145" fmla="*/ 35317 h 790303"/>
              <a:gd name="connsiteX146" fmla="*/ 210005 w 1656975"/>
              <a:gd name="connsiteY146" fmla="*/ 20317 h 790303"/>
              <a:gd name="connsiteX147" fmla="*/ 225006 w 1656975"/>
              <a:gd name="connsiteY147" fmla="*/ 5318 h 790303"/>
              <a:gd name="connsiteX0" fmla="*/ 225006 w 1656975"/>
              <a:gd name="connsiteY0" fmla="*/ 5318 h 790303"/>
              <a:gd name="connsiteX1" fmla="*/ 225006 w 1656975"/>
              <a:gd name="connsiteY1" fmla="*/ 5318 h 790303"/>
              <a:gd name="connsiteX2" fmla="*/ 515014 w 1656975"/>
              <a:gd name="connsiteY2" fmla="*/ 5318 h 790303"/>
              <a:gd name="connsiteX3" fmla="*/ 760021 w 1656975"/>
              <a:gd name="connsiteY3" fmla="*/ 10317 h 790303"/>
              <a:gd name="connsiteX4" fmla="*/ 865023 w 1656975"/>
              <a:gd name="connsiteY4" fmla="*/ 5318 h 790303"/>
              <a:gd name="connsiteX5" fmla="*/ 880024 w 1656975"/>
              <a:gd name="connsiteY5" fmla="*/ 318 h 790303"/>
              <a:gd name="connsiteX6" fmla="*/ 950026 w 1656975"/>
              <a:gd name="connsiteY6" fmla="*/ 5318 h 790303"/>
              <a:gd name="connsiteX7" fmla="*/ 965026 w 1656975"/>
              <a:gd name="connsiteY7" fmla="*/ 10317 h 790303"/>
              <a:gd name="connsiteX8" fmla="*/ 995027 w 1656975"/>
              <a:gd name="connsiteY8" fmla="*/ 30317 h 790303"/>
              <a:gd name="connsiteX9" fmla="*/ 1070029 w 1656975"/>
              <a:gd name="connsiteY9" fmla="*/ 35317 h 790303"/>
              <a:gd name="connsiteX10" fmla="*/ 1025028 w 1656975"/>
              <a:gd name="connsiteY10" fmla="*/ 55317 h 790303"/>
              <a:gd name="connsiteX11" fmla="*/ 1010027 w 1656975"/>
              <a:gd name="connsiteY11" fmla="*/ 60317 h 790303"/>
              <a:gd name="connsiteX12" fmla="*/ 1025028 w 1656975"/>
              <a:gd name="connsiteY12" fmla="*/ 70316 h 790303"/>
              <a:gd name="connsiteX13" fmla="*/ 1050028 w 1656975"/>
              <a:gd name="connsiteY13" fmla="*/ 80316 h 790303"/>
              <a:gd name="connsiteX14" fmla="*/ 1065029 w 1656975"/>
              <a:gd name="connsiteY14" fmla="*/ 85316 h 790303"/>
              <a:gd name="connsiteX15" fmla="*/ 1150031 w 1656975"/>
              <a:gd name="connsiteY15" fmla="*/ 90316 h 790303"/>
              <a:gd name="connsiteX16" fmla="*/ 1180032 w 1656975"/>
              <a:gd name="connsiteY16" fmla="*/ 95316 h 790303"/>
              <a:gd name="connsiteX17" fmla="*/ 1160031 w 1656975"/>
              <a:gd name="connsiteY17" fmla="*/ 105316 h 790303"/>
              <a:gd name="connsiteX18" fmla="*/ 1110030 w 1656975"/>
              <a:gd name="connsiteY18" fmla="*/ 110316 h 790303"/>
              <a:gd name="connsiteX19" fmla="*/ 1095030 w 1656975"/>
              <a:gd name="connsiteY19" fmla="*/ 125315 h 790303"/>
              <a:gd name="connsiteX20" fmla="*/ 1070029 w 1656975"/>
              <a:gd name="connsiteY20" fmla="*/ 150315 h 790303"/>
              <a:gd name="connsiteX21" fmla="*/ 1060029 w 1656975"/>
              <a:gd name="connsiteY21" fmla="*/ 180314 h 790303"/>
              <a:gd name="connsiteX22" fmla="*/ 1055029 w 1656975"/>
              <a:gd name="connsiteY22" fmla="*/ 195314 h 790303"/>
              <a:gd name="connsiteX23" fmla="*/ 1080029 w 1656975"/>
              <a:gd name="connsiteY23" fmla="*/ 230313 h 790303"/>
              <a:gd name="connsiteX24" fmla="*/ 1090030 w 1656975"/>
              <a:gd name="connsiteY24" fmla="*/ 220314 h 790303"/>
              <a:gd name="connsiteX25" fmla="*/ 1120030 w 1656975"/>
              <a:gd name="connsiteY25" fmla="*/ 200314 h 790303"/>
              <a:gd name="connsiteX26" fmla="*/ 1140031 w 1656975"/>
              <a:gd name="connsiteY26" fmla="*/ 180314 h 790303"/>
              <a:gd name="connsiteX27" fmla="*/ 1150031 w 1656975"/>
              <a:gd name="connsiteY27" fmla="*/ 165315 h 790303"/>
              <a:gd name="connsiteX28" fmla="*/ 1165032 w 1656975"/>
              <a:gd name="connsiteY28" fmla="*/ 155315 h 790303"/>
              <a:gd name="connsiteX29" fmla="*/ 1190032 w 1656975"/>
              <a:gd name="connsiteY29" fmla="*/ 130315 h 790303"/>
              <a:gd name="connsiteX30" fmla="*/ 1185032 w 1656975"/>
              <a:gd name="connsiteY30" fmla="*/ 150315 h 790303"/>
              <a:gd name="connsiteX31" fmla="*/ 1190032 w 1656975"/>
              <a:gd name="connsiteY31" fmla="*/ 170315 h 790303"/>
              <a:gd name="connsiteX32" fmla="*/ 1205033 w 1656975"/>
              <a:gd name="connsiteY32" fmla="*/ 175314 h 790303"/>
              <a:gd name="connsiteX33" fmla="*/ 1215033 w 1656975"/>
              <a:gd name="connsiteY33" fmla="*/ 190314 h 790303"/>
              <a:gd name="connsiteX34" fmla="*/ 1190032 w 1656975"/>
              <a:gd name="connsiteY34" fmla="*/ 225314 h 790303"/>
              <a:gd name="connsiteX35" fmla="*/ 1165032 w 1656975"/>
              <a:gd name="connsiteY35" fmla="*/ 230313 h 790303"/>
              <a:gd name="connsiteX36" fmla="*/ 1170032 w 1656975"/>
              <a:gd name="connsiteY36" fmla="*/ 245313 h 790303"/>
              <a:gd name="connsiteX37" fmla="*/ 1230033 w 1656975"/>
              <a:gd name="connsiteY37" fmla="*/ 250313 h 790303"/>
              <a:gd name="connsiteX38" fmla="*/ 1255034 w 1656975"/>
              <a:gd name="connsiteY38" fmla="*/ 230313 h 790303"/>
              <a:gd name="connsiteX39" fmla="*/ 1270034 w 1656975"/>
              <a:gd name="connsiteY39" fmla="*/ 220314 h 790303"/>
              <a:gd name="connsiteX40" fmla="*/ 1295035 w 1656975"/>
              <a:gd name="connsiteY40" fmla="*/ 200314 h 790303"/>
              <a:gd name="connsiteX41" fmla="*/ 1365037 w 1656975"/>
              <a:gd name="connsiteY41" fmla="*/ 195314 h 790303"/>
              <a:gd name="connsiteX42" fmla="*/ 1380037 w 1656975"/>
              <a:gd name="connsiteY42" fmla="*/ 190314 h 790303"/>
              <a:gd name="connsiteX43" fmla="*/ 1395038 w 1656975"/>
              <a:gd name="connsiteY43" fmla="*/ 165315 h 790303"/>
              <a:gd name="connsiteX44" fmla="*/ 1410038 w 1656975"/>
              <a:gd name="connsiteY44" fmla="*/ 160315 h 790303"/>
              <a:gd name="connsiteX45" fmla="*/ 1420039 w 1656975"/>
              <a:gd name="connsiteY45" fmla="*/ 150315 h 790303"/>
              <a:gd name="connsiteX46" fmla="*/ 1520041 w 1656975"/>
              <a:gd name="connsiteY46" fmla="*/ 135315 h 790303"/>
              <a:gd name="connsiteX47" fmla="*/ 1534236 w 1656975"/>
              <a:gd name="connsiteY47" fmla="*/ 89190 h 790303"/>
              <a:gd name="connsiteX48" fmla="*/ 1590043 w 1656975"/>
              <a:gd name="connsiteY48" fmla="*/ 65316 h 790303"/>
              <a:gd name="connsiteX49" fmla="*/ 1605044 w 1656975"/>
              <a:gd name="connsiteY49" fmla="*/ 60317 h 790303"/>
              <a:gd name="connsiteX50" fmla="*/ 1620044 w 1656975"/>
              <a:gd name="connsiteY50" fmla="*/ 105316 h 790303"/>
              <a:gd name="connsiteX51" fmla="*/ 1656975 w 1656975"/>
              <a:gd name="connsiteY51" fmla="*/ 126120 h 790303"/>
              <a:gd name="connsiteX52" fmla="*/ 1620044 w 1656975"/>
              <a:gd name="connsiteY52" fmla="*/ 140315 h 790303"/>
              <a:gd name="connsiteX53" fmla="*/ 1595849 w 1656975"/>
              <a:gd name="connsiteY53" fmla="*/ 172732 h 790303"/>
              <a:gd name="connsiteX54" fmla="*/ 1560042 w 1656975"/>
              <a:gd name="connsiteY54" fmla="*/ 175314 h 790303"/>
              <a:gd name="connsiteX55" fmla="*/ 1545042 w 1656975"/>
              <a:gd name="connsiteY55" fmla="*/ 185314 h 790303"/>
              <a:gd name="connsiteX56" fmla="*/ 1530042 w 1656975"/>
              <a:gd name="connsiteY56" fmla="*/ 190314 h 790303"/>
              <a:gd name="connsiteX57" fmla="*/ 1520041 w 1656975"/>
              <a:gd name="connsiteY57" fmla="*/ 200314 h 790303"/>
              <a:gd name="connsiteX58" fmla="*/ 1515041 w 1656975"/>
              <a:gd name="connsiteY58" fmla="*/ 215314 h 790303"/>
              <a:gd name="connsiteX59" fmla="*/ 1505041 w 1656975"/>
              <a:gd name="connsiteY59" fmla="*/ 230313 h 790303"/>
              <a:gd name="connsiteX60" fmla="*/ 1500041 w 1656975"/>
              <a:gd name="connsiteY60" fmla="*/ 245313 h 790303"/>
              <a:gd name="connsiteX61" fmla="*/ 1475040 w 1656975"/>
              <a:gd name="connsiteY61" fmla="*/ 260313 h 790303"/>
              <a:gd name="connsiteX62" fmla="*/ 1445039 w 1656975"/>
              <a:gd name="connsiteY62" fmla="*/ 265313 h 790303"/>
              <a:gd name="connsiteX63" fmla="*/ 1400038 w 1656975"/>
              <a:gd name="connsiteY63" fmla="*/ 285312 h 790303"/>
              <a:gd name="connsiteX64" fmla="*/ 1380037 w 1656975"/>
              <a:gd name="connsiteY64" fmla="*/ 310312 h 790303"/>
              <a:gd name="connsiteX65" fmla="*/ 1370037 w 1656975"/>
              <a:gd name="connsiteY65" fmla="*/ 325312 h 790303"/>
              <a:gd name="connsiteX66" fmla="*/ 1325036 w 1656975"/>
              <a:gd name="connsiteY66" fmla="*/ 350311 h 790303"/>
              <a:gd name="connsiteX67" fmla="*/ 1320036 w 1656975"/>
              <a:gd name="connsiteY67" fmla="*/ 455309 h 790303"/>
              <a:gd name="connsiteX68" fmla="*/ 1290035 w 1656975"/>
              <a:gd name="connsiteY68" fmla="*/ 475309 h 790303"/>
              <a:gd name="connsiteX69" fmla="*/ 1275035 w 1656975"/>
              <a:gd name="connsiteY69" fmla="*/ 485309 h 790303"/>
              <a:gd name="connsiteX70" fmla="*/ 1265034 w 1656975"/>
              <a:gd name="connsiteY70" fmla="*/ 495309 h 790303"/>
              <a:gd name="connsiteX71" fmla="*/ 1220033 w 1656975"/>
              <a:gd name="connsiteY71" fmla="*/ 520308 h 790303"/>
              <a:gd name="connsiteX72" fmla="*/ 1195032 w 1656975"/>
              <a:gd name="connsiteY72" fmla="*/ 545308 h 790303"/>
              <a:gd name="connsiteX73" fmla="*/ 1150031 w 1656975"/>
              <a:gd name="connsiteY73" fmla="*/ 575307 h 790303"/>
              <a:gd name="connsiteX74" fmla="*/ 1125030 w 1656975"/>
              <a:gd name="connsiteY74" fmla="*/ 595307 h 790303"/>
              <a:gd name="connsiteX75" fmla="*/ 1105030 w 1656975"/>
              <a:gd name="connsiteY75" fmla="*/ 625306 h 790303"/>
              <a:gd name="connsiteX76" fmla="*/ 1105030 w 1656975"/>
              <a:gd name="connsiteY76" fmla="*/ 780303 h 790303"/>
              <a:gd name="connsiteX77" fmla="*/ 1090030 w 1656975"/>
              <a:gd name="connsiteY77" fmla="*/ 790303 h 790303"/>
              <a:gd name="connsiteX78" fmla="*/ 1065029 w 1656975"/>
              <a:gd name="connsiteY78" fmla="*/ 785303 h 790303"/>
              <a:gd name="connsiteX79" fmla="*/ 1050028 w 1656975"/>
              <a:gd name="connsiteY79" fmla="*/ 755304 h 790303"/>
              <a:gd name="connsiteX80" fmla="*/ 1025028 w 1656975"/>
              <a:gd name="connsiteY80" fmla="*/ 710305 h 790303"/>
              <a:gd name="connsiteX81" fmla="*/ 1020028 w 1656975"/>
              <a:gd name="connsiteY81" fmla="*/ 660306 h 790303"/>
              <a:gd name="connsiteX82" fmla="*/ 1015027 w 1656975"/>
              <a:gd name="connsiteY82" fmla="*/ 645306 h 790303"/>
              <a:gd name="connsiteX83" fmla="*/ 1000027 w 1656975"/>
              <a:gd name="connsiteY83" fmla="*/ 635306 h 790303"/>
              <a:gd name="connsiteX84" fmla="*/ 960026 w 1656975"/>
              <a:gd name="connsiteY84" fmla="*/ 630306 h 790303"/>
              <a:gd name="connsiteX85" fmla="*/ 895024 w 1656975"/>
              <a:gd name="connsiteY85" fmla="*/ 640306 h 790303"/>
              <a:gd name="connsiteX86" fmla="*/ 855023 w 1656975"/>
              <a:gd name="connsiteY86" fmla="*/ 645306 h 790303"/>
              <a:gd name="connsiteX87" fmla="*/ 867440 w 1656975"/>
              <a:gd name="connsiteY87" fmla="*/ 671112 h 790303"/>
              <a:gd name="connsiteX88" fmla="*/ 795021 w 1656975"/>
              <a:gd name="connsiteY88" fmla="*/ 640306 h 790303"/>
              <a:gd name="connsiteX89" fmla="*/ 771312 w 1656975"/>
              <a:gd name="connsiteY89" fmla="*/ 647723 h 790303"/>
              <a:gd name="connsiteX90" fmla="*/ 750020 w 1656975"/>
              <a:gd name="connsiteY90" fmla="*/ 635306 h 790303"/>
              <a:gd name="connsiteX91" fmla="*/ 735020 w 1656975"/>
              <a:gd name="connsiteY91" fmla="*/ 645306 h 790303"/>
              <a:gd name="connsiteX92" fmla="*/ 720019 w 1656975"/>
              <a:gd name="connsiteY92" fmla="*/ 650306 h 790303"/>
              <a:gd name="connsiteX93" fmla="*/ 700019 w 1656975"/>
              <a:gd name="connsiteY93" fmla="*/ 660306 h 790303"/>
              <a:gd name="connsiteX94" fmla="*/ 690019 w 1656975"/>
              <a:gd name="connsiteY94" fmla="*/ 675305 h 790303"/>
              <a:gd name="connsiteX95" fmla="*/ 660018 w 1656975"/>
              <a:gd name="connsiteY95" fmla="*/ 690305 h 790303"/>
              <a:gd name="connsiteX96" fmla="*/ 645017 w 1656975"/>
              <a:gd name="connsiteY96" fmla="*/ 705305 h 790303"/>
              <a:gd name="connsiteX97" fmla="*/ 640017 w 1656975"/>
              <a:gd name="connsiteY97" fmla="*/ 720305 h 790303"/>
              <a:gd name="connsiteX98" fmla="*/ 620017 w 1656975"/>
              <a:gd name="connsiteY98" fmla="*/ 750304 h 790303"/>
              <a:gd name="connsiteX99" fmla="*/ 610016 w 1656975"/>
              <a:gd name="connsiteY99" fmla="*/ 765304 h 790303"/>
              <a:gd name="connsiteX100" fmla="*/ 595016 w 1656975"/>
              <a:gd name="connsiteY100" fmla="*/ 770304 h 790303"/>
              <a:gd name="connsiteX101" fmla="*/ 575015 w 1656975"/>
              <a:gd name="connsiteY101" fmla="*/ 750304 h 790303"/>
              <a:gd name="connsiteX102" fmla="*/ 560015 w 1656975"/>
              <a:gd name="connsiteY102" fmla="*/ 740304 h 790303"/>
              <a:gd name="connsiteX103" fmla="*/ 555015 w 1656975"/>
              <a:gd name="connsiteY103" fmla="*/ 725304 h 790303"/>
              <a:gd name="connsiteX104" fmla="*/ 535014 w 1656975"/>
              <a:gd name="connsiteY104" fmla="*/ 695305 h 790303"/>
              <a:gd name="connsiteX105" fmla="*/ 525014 w 1656975"/>
              <a:gd name="connsiteY105" fmla="*/ 680305 h 790303"/>
              <a:gd name="connsiteX106" fmla="*/ 515014 w 1656975"/>
              <a:gd name="connsiteY106" fmla="*/ 665306 h 790303"/>
              <a:gd name="connsiteX107" fmla="*/ 485013 w 1656975"/>
              <a:gd name="connsiteY107" fmla="*/ 645306 h 790303"/>
              <a:gd name="connsiteX108" fmla="*/ 470013 w 1656975"/>
              <a:gd name="connsiteY108" fmla="*/ 650306 h 790303"/>
              <a:gd name="connsiteX109" fmla="*/ 450012 w 1656975"/>
              <a:gd name="connsiteY109" fmla="*/ 660306 h 790303"/>
              <a:gd name="connsiteX110" fmla="*/ 440012 w 1656975"/>
              <a:gd name="connsiteY110" fmla="*/ 645306 h 790303"/>
              <a:gd name="connsiteX111" fmla="*/ 430011 w 1656975"/>
              <a:gd name="connsiteY111" fmla="*/ 635306 h 790303"/>
              <a:gd name="connsiteX112" fmla="*/ 415011 w 1656975"/>
              <a:gd name="connsiteY112" fmla="*/ 605307 h 790303"/>
              <a:gd name="connsiteX113" fmla="*/ 385010 w 1656975"/>
              <a:gd name="connsiteY113" fmla="*/ 585307 h 790303"/>
              <a:gd name="connsiteX114" fmla="*/ 370010 w 1656975"/>
              <a:gd name="connsiteY114" fmla="*/ 575307 h 790303"/>
              <a:gd name="connsiteX115" fmla="*/ 340009 w 1656975"/>
              <a:gd name="connsiteY115" fmla="*/ 580307 h 790303"/>
              <a:gd name="connsiteX116" fmla="*/ 325009 w 1656975"/>
              <a:gd name="connsiteY116" fmla="*/ 585307 h 790303"/>
              <a:gd name="connsiteX117" fmla="*/ 265007 w 1656975"/>
              <a:gd name="connsiteY117" fmla="*/ 580307 h 790303"/>
              <a:gd name="connsiteX118" fmla="*/ 235006 w 1656975"/>
              <a:gd name="connsiteY118" fmla="*/ 570307 h 790303"/>
              <a:gd name="connsiteX119" fmla="*/ 220006 w 1656975"/>
              <a:gd name="connsiteY119" fmla="*/ 565307 h 790303"/>
              <a:gd name="connsiteX120" fmla="*/ 210005 w 1656975"/>
              <a:gd name="connsiteY120" fmla="*/ 555308 h 790303"/>
              <a:gd name="connsiteX121" fmla="*/ 180005 w 1656975"/>
              <a:gd name="connsiteY121" fmla="*/ 545308 h 790303"/>
              <a:gd name="connsiteX122" fmla="*/ 115003 w 1656975"/>
              <a:gd name="connsiteY122" fmla="*/ 535308 h 790303"/>
              <a:gd name="connsiteX123" fmla="*/ 100002 w 1656975"/>
              <a:gd name="connsiteY123" fmla="*/ 525308 h 790303"/>
              <a:gd name="connsiteX124" fmla="*/ 90002 w 1656975"/>
              <a:gd name="connsiteY124" fmla="*/ 510308 h 790303"/>
              <a:gd name="connsiteX125" fmla="*/ 60001 w 1656975"/>
              <a:gd name="connsiteY125" fmla="*/ 490309 h 790303"/>
              <a:gd name="connsiteX126" fmla="*/ 45001 w 1656975"/>
              <a:gd name="connsiteY126" fmla="*/ 480309 h 790303"/>
              <a:gd name="connsiteX127" fmla="*/ 35001 w 1656975"/>
              <a:gd name="connsiteY127" fmla="*/ 450309 h 790303"/>
              <a:gd name="connsiteX128" fmla="*/ 25000 w 1656975"/>
              <a:gd name="connsiteY128" fmla="*/ 370311 h 790303"/>
              <a:gd name="connsiteX129" fmla="*/ 15000 w 1656975"/>
              <a:gd name="connsiteY129" fmla="*/ 335312 h 790303"/>
              <a:gd name="connsiteX130" fmla="*/ 0 w 1656975"/>
              <a:gd name="connsiteY130" fmla="*/ 305312 h 790303"/>
              <a:gd name="connsiteX131" fmla="*/ 5000 w 1656975"/>
              <a:gd name="connsiteY131" fmla="*/ 290312 h 790303"/>
              <a:gd name="connsiteX132" fmla="*/ 20000 w 1656975"/>
              <a:gd name="connsiteY132" fmla="*/ 280313 h 790303"/>
              <a:gd name="connsiteX133" fmla="*/ 30001 w 1656975"/>
              <a:gd name="connsiteY133" fmla="*/ 270313 h 790303"/>
              <a:gd name="connsiteX134" fmla="*/ 55001 w 1656975"/>
              <a:gd name="connsiteY134" fmla="*/ 240313 h 790303"/>
              <a:gd name="connsiteX135" fmla="*/ 60001 w 1656975"/>
              <a:gd name="connsiteY135" fmla="*/ 225314 h 790303"/>
              <a:gd name="connsiteX136" fmla="*/ 70002 w 1656975"/>
              <a:gd name="connsiteY136" fmla="*/ 215314 h 790303"/>
              <a:gd name="connsiteX137" fmla="*/ 90002 w 1656975"/>
              <a:gd name="connsiteY137" fmla="*/ 185314 h 790303"/>
              <a:gd name="connsiteX138" fmla="*/ 100002 w 1656975"/>
              <a:gd name="connsiteY138" fmla="*/ 170315 h 790303"/>
              <a:gd name="connsiteX139" fmla="*/ 105003 w 1656975"/>
              <a:gd name="connsiteY139" fmla="*/ 155315 h 790303"/>
              <a:gd name="connsiteX140" fmla="*/ 125003 w 1656975"/>
              <a:gd name="connsiteY140" fmla="*/ 125315 h 790303"/>
              <a:gd name="connsiteX141" fmla="*/ 135003 w 1656975"/>
              <a:gd name="connsiteY141" fmla="*/ 110316 h 790303"/>
              <a:gd name="connsiteX142" fmla="*/ 150004 w 1656975"/>
              <a:gd name="connsiteY142" fmla="*/ 105316 h 790303"/>
              <a:gd name="connsiteX143" fmla="*/ 165004 w 1656975"/>
              <a:gd name="connsiteY143" fmla="*/ 55317 h 790303"/>
              <a:gd name="connsiteX144" fmla="*/ 170004 w 1656975"/>
              <a:gd name="connsiteY144" fmla="*/ 40317 h 790303"/>
              <a:gd name="connsiteX145" fmla="*/ 205005 w 1656975"/>
              <a:gd name="connsiteY145" fmla="*/ 35317 h 790303"/>
              <a:gd name="connsiteX146" fmla="*/ 210005 w 1656975"/>
              <a:gd name="connsiteY146" fmla="*/ 20317 h 790303"/>
              <a:gd name="connsiteX147" fmla="*/ 225006 w 1656975"/>
              <a:gd name="connsiteY147" fmla="*/ 5318 h 790303"/>
              <a:gd name="connsiteX0" fmla="*/ 225006 w 1656975"/>
              <a:gd name="connsiteY0" fmla="*/ 5318 h 790303"/>
              <a:gd name="connsiteX1" fmla="*/ 225006 w 1656975"/>
              <a:gd name="connsiteY1" fmla="*/ 5318 h 790303"/>
              <a:gd name="connsiteX2" fmla="*/ 515014 w 1656975"/>
              <a:gd name="connsiteY2" fmla="*/ 5318 h 790303"/>
              <a:gd name="connsiteX3" fmla="*/ 760021 w 1656975"/>
              <a:gd name="connsiteY3" fmla="*/ 10317 h 790303"/>
              <a:gd name="connsiteX4" fmla="*/ 865023 w 1656975"/>
              <a:gd name="connsiteY4" fmla="*/ 5318 h 790303"/>
              <a:gd name="connsiteX5" fmla="*/ 880024 w 1656975"/>
              <a:gd name="connsiteY5" fmla="*/ 318 h 790303"/>
              <a:gd name="connsiteX6" fmla="*/ 950026 w 1656975"/>
              <a:gd name="connsiteY6" fmla="*/ 5318 h 790303"/>
              <a:gd name="connsiteX7" fmla="*/ 965026 w 1656975"/>
              <a:gd name="connsiteY7" fmla="*/ 10317 h 790303"/>
              <a:gd name="connsiteX8" fmla="*/ 995027 w 1656975"/>
              <a:gd name="connsiteY8" fmla="*/ 30317 h 790303"/>
              <a:gd name="connsiteX9" fmla="*/ 1070029 w 1656975"/>
              <a:gd name="connsiteY9" fmla="*/ 35317 h 790303"/>
              <a:gd name="connsiteX10" fmla="*/ 1025028 w 1656975"/>
              <a:gd name="connsiteY10" fmla="*/ 55317 h 790303"/>
              <a:gd name="connsiteX11" fmla="*/ 1010027 w 1656975"/>
              <a:gd name="connsiteY11" fmla="*/ 60317 h 790303"/>
              <a:gd name="connsiteX12" fmla="*/ 1025028 w 1656975"/>
              <a:gd name="connsiteY12" fmla="*/ 70316 h 790303"/>
              <a:gd name="connsiteX13" fmla="*/ 1050028 w 1656975"/>
              <a:gd name="connsiteY13" fmla="*/ 80316 h 790303"/>
              <a:gd name="connsiteX14" fmla="*/ 1065029 w 1656975"/>
              <a:gd name="connsiteY14" fmla="*/ 85316 h 790303"/>
              <a:gd name="connsiteX15" fmla="*/ 1150031 w 1656975"/>
              <a:gd name="connsiteY15" fmla="*/ 90316 h 790303"/>
              <a:gd name="connsiteX16" fmla="*/ 1180032 w 1656975"/>
              <a:gd name="connsiteY16" fmla="*/ 95316 h 790303"/>
              <a:gd name="connsiteX17" fmla="*/ 1160031 w 1656975"/>
              <a:gd name="connsiteY17" fmla="*/ 105316 h 790303"/>
              <a:gd name="connsiteX18" fmla="*/ 1110030 w 1656975"/>
              <a:gd name="connsiteY18" fmla="*/ 110316 h 790303"/>
              <a:gd name="connsiteX19" fmla="*/ 1095030 w 1656975"/>
              <a:gd name="connsiteY19" fmla="*/ 125315 h 790303"/>
              <a:gd name="connsiteX20" fmla="*/ 1070029 w 1656975"/>
              <a:gd name="connsiteY20" fmla="*/ 150315 h 790303"/>
              <a:gd name="connsiteX21" fmla="*/ 1060029 w 1656975"/>
              <a:gd name="connsiteY21" fmla="*/ 180314 h 790303"/>
              <a:gd name="connsiteX22" fmla="*/ 1055029 w 1656975"/>
              <a:gd name="connsiteY22" fmla="*/ 195314 h 790303"/>
              <a:gd name="connsiteX23" fmla="*/ 1080029 w 1656975"/>
              <a:gd name="connsiteY23" fmla="*/ 230313 h 790303"/>
              <a:gd name="connsiteX24" fmla="*/ 1090030 w 1656975"/>
              <a:gd name="connsiteY24" fmla="*/ 220314 h 790303"/>
              <a:gd name="connsiteX25" fmla="*/ 1120030 w 1656975"/>
              <a:gd name="connsiteY25" fmla="*/ 200314 h 790303"/>
              <a:gd name="connsiteX26" fmla="*/ 1140031 w 1656975"/>
              <a:gd name="connsiteY26" fmla="*/ 180314 h 790303"/>
              <a:gd name="connsiteX27" fmla="*/ 1150031 w 1656975"/>
              <a:gd name="connsiteY27" fmla="*/ 165315 h 790303"/>
              <a:gd name="connsiteX28" fmla="*/ 1165032 w 1656975"/>
              <a:gd name="connsiteY28" fmla="*/ 155315 h 790303"/>
              <a:gd name="connsiteX29" fmla="*/ 1190032 w 1656975"/>
              <a:gd name="connsiteY29" fmla="*/ 130315 h 790303"/>
              <a:gd name="connsiteX30" fmla="*/ 1185032 w 1656975"/>
              <a:gd name="connsiteY30" fmla="*/ 150315 h 790303"/>
              <a:gd name="connsiteX31" fmla="*/ 1190032 w 1656975"/>
              <a:gd name="connsiteY31" fmla="*/ 170315 h 790303"/>
              <a:gd name="connsiteX32" fmla="*/ 1205033 w 1656975"/>
              <a:gd name="connsiteY32" fmla="*/ 175314 h 790303"/>
              <a:gd name="connsiteX33" fmla="*/ 1215033 w 1656975"/>
              <a:gd name="connsiteY33" fmla="*/ 190314 h 790303"/>
              <a:gd name="connsiteX34" fmla="*/ 1190032 w 1656975"/>
              <a:gd name="connsiteY34" fmla="*/ 225314 h 790303"/>
              <a:gd name="connsiteX35" fmla="*/ 1165032 w 1656975"/>
              <a:gd name="connsiteY35" fmla="*/ 230313 h 790303"/>
              <a:gd name="connsiteX36" fmla="*/ 1170032 w 1656975"/>
              <a:gd name="connsiteY36" fmla="*/ 245313 h 790303"/>
              <a:gd name="connsiteX37" fmla="*/ 1230033 w 1656975"/>
              <a:gd name="connsiteY37" fmla="*/ 250313 h 790303"/>
              <a:gd name="connsiteX38" fmla="*/ 1255034 w 1656975"/>
              <a:gd name="connsiteY38" fmla="*/ 230313 h 790303"/>
              <a:gd name="connsiteX39" fmla="*/ 1270034 w 1656975"/>
              <a:gd name="connsiteY39" fmla="*/ 220314 h 790303"/>
              <a:gd name="connsiteX40" fmla="*/ 1295035 w 1656975"/>
              <a:gd name="connsiteY40" fmla="*/ 200314 h 790303"/>
              <a:gd name="connsiteX41" fmla="*/ 1365037 w 1656975"/>
              <a:gd name="connsiteY41" fmla="*/ 195314 h 790303"/>
              <a:gd name="connsiteX42" fmla="*/ 1380037 w 1656975"/>
              <a:gd name="connsiteY42" fmla="*/ 190314 h 790303"/>
              <a:gd name="connsiteX43" fmla="*/ 1395038 w 1656975"/>
              <a:gd name="connsiteY43" fmla="*/ 165315 h 790303"/>
              <a:gd name="connsiteX44" fmla="*/ 1410038 w 1656975"/>
              <a:gd name="connsiteY44" fmla="*/ 160315 h 790303"/>
              <a:gd name="connsiteX45" fmla="*/ 1420039 w 1656975"/>
              <a:gd name="connsiteY45" fmla="*/ 150315 h 790303"/>
              <a:gd name="connsiteX46" fmla="*/ 1520041 w 1656975"/>
              <a:gd name="connsiteY46" fmla="*/ 135315 h 790303"/>
              <a:gd name="connsiteX47" fmla="*/ 1534236 w 1656975"/>
              <a:gd name="connsiteY47" fmla="*/ 89190 h 790303"/>
              <a:gd name="connsiteX48" fmla="*/ 1590043 w 1656975"/>
              <a:gd name="connsiteY48" fmla="*/ 65316 h 790303"/>
              <a:gd name="connsiteX49" fmla="*/ 1605044 w 1656975"/>
              <a:gd name="connsiteY49" fmla="*/ 60317 h 790303"/>
              <a:gd name="connsiteX50" fmla="*/ 1620044 w 1656975"/>
              <a:gd name="connsiteY50" fmla="*/ 105316 h 790303"/>
              <a:gd name="connsiteX51" fmla="*/ 1656975 w 1656975"/>
              <a:gd name="connsiteY51" fmla="*/ 126120 h 790303"/>
              <a:gd name="connsiteX52" fmla="*/ 1620044 w 1656975"/>
              <a:gd name="connsiteY52" fmla="*/ 140315 h 790303"/>
              <a:gd name="connsiteX53" fmla="*/ 1595849 w 1656975"/>
              <a:gd name="connsiteY53" fmla="*/ 172732 h 790303"/>
              <a:gd name="connsiteX54" fmla="*/ 1560042 w 1656975"/>
              <a:gd name="connsiteY54" fmla="*/ 175314 h 790303"/>
              <a:gd name="connsiteX55" fmla="*/ 1530042 w 1656975"/>
              <a:gd name="connsiteY55" fmla="*/ 190314 h 790303"/>
              <a:gd name="connsiteX56" fmla="*/ 1520041 w 1656975"/>
              <a:gd name="connsiteY56" fmla="*/ 200314 h 790303"/>
              <a:gd name="connsiteX57" fmla="*/ 1515041 w 1656975"/>
              <a:gd name="connsiteY57" fmla="*/ 215314 h 790303"/>
              <a:gd name="connsiteX58" fmla="*/ 1505041 w 1656975"/>
              <a:gd name="connsiteY58" fmla="*/ 230313 h 790303"/>
              <a:gd name="connsiteX59" fmla="*/ 1500041 w 1656975"/>
              <a:gd name="connsiteY59" fmla="*/ 245313 h 790303"/>
              <a:gd name="connsiteX60" fmla="*/ 1475040 w 1656975"/>
              <a:gd name="connsiteY60" fmla="*/ 260313 h 790303"/>
              <a:gd name="connsiteX61" fmla="*/ 1445039 w 1656975"/>
              <a:gd name="connsiteY61" fmla="*/ 265313 h 790303"/>
              <a:gd name="connsiteX62" fmla="*/ 1400038 w 1656975"/>
              <a:gd name="connsiteY62" fmla="*/ 285312 h 790303"/>
              <a:gd name="connsiteX63" fmla="*/ 1380037 w 1656975"/>
              <a:gd name="connsiteY63" fmla="*/ 310312 h 790303"/>
              <a:gd name="connsiteX64" fmla="*/ 1370037 w 1656975"/>
              <a:gd name="connsiteY64" fmla="*/ 325312 h 790303"/>
              <a:gd name="connsiteX65" fmla="*/ 1325036 w 1656975"/>
              <a:gd name="connsiteY65" fmla="*/ 350311 h 790303"/>
              <a:gd name="connsiteX66" fmla="*/ 1320036 w 1656975"/>
              <a:gd name="connsiteY66" fmla="*/ 455309 h 790303"/>
              <a:gd name="connsiteX67" fmla="*/ 1290035 w 1656975"/>
              <a:gd name="connsiteY67" fmla="*/ 475309 h 790303"/>
              <a:gd name="connsiteX68" fmla="*/ 1275035 w 1656975"/>
              <a:gd name="connsiteY68" fmla="*/ 485309 h 790303"/>
              <a:gd name="connsiteX69" fmla="*/ 1265034 w 1656975"/>
              <a:gd name="connsiteY69" fmla="*/ 495309 h 790303"/>
              <a:gd name="connsiteX70" fmla="*/ 1220033 w 1656975"/>
              <a:gd name="connsiteY70" fmla="*/ 520308 h 790303"/>
              <a:gd name="connsiteX71" fmla="*/ 1195032 w 1656975"/>
              <a:gd name="connsiteY71" fmla="*/ 545308 h 790303"/>
              <a:gd name="connsiteX72" fmla="*/ 1150031 w 1656975"/>
              <a:gd name="connsiteY72" fmla="*/ 575307 h 790303"/>
              <a:gd name="connsiteX73" fmla="*/ 1125030 w 1656975"/>
              <a:gd name="connsiteY73" fmla="*/ 595307 h 790303"/>
              <a:gd name="connsiteX74" fmla="*/ 1105030 w 1656975"/>
              <a:gd name="connsiteY74" fmla="*/ 625306 h 790303"/>
              <a:gd name="connsiteX75" fmla="*/ 1105030 w 1656975"/>
              <a:gd name="connsiteY75" fmla="*/ 780303 h 790303"/>
              <a:gd name="connsiteX76" fmla="*/ 1090030 w 1656975"/>
              <a:gd name="connsiteY76" fmla="*/ 790303 h 790303"/>
              <a:gd name="connsiteX77" fmla="*/ 1065029 w 1656975"/>
              <a:gd name="connsiteY77" fmla="*/ 785303 h 790303"/>
              <a:gd name="connsiteX78" fmla="*/ 1050028 w 1656975"/>
              <a:gd name="connsiteY78" fmla="*/ 755304 h 790303"/>
              <a:gd name="connsiteX79" fmla="*/ 1025028 w 1656975"/>
              <a:gd name="connsiteY79" fmla="*/ 710305 h 790303"/>
              <a:gd name="connsiteX80" fmla="*/ 1020028 w 1656975"/>
              <a:gd name="connsiteY80" fmla="*/ 660306 h 790303"/>
              <a:gd name="connsiteX81" fmla="*/ 1015027 w 1656975"/>
              <a:gd name="connsiteY81" fmla="*/ 645306 h 790303"/>
              <a:gd name="connsiteX82" fmla="*/ 1000027 w 1656975"/>
              <a:gd name="connsiteY82" fmla="*/ 635306 h 790303"/>
              <a:gd name="connsiteX83" fmla="*/ 960026 w 1656975"/>
              <a:gd name="connsiteY83" fmla="*/ 630306 h 790303"/>
              <a:gd name="connsiteX84" fmla="*/ 895024 w 1656975"/>
              <a:gd name="connsiteY84" fmla="*/ 640306 h 790303"/>
              <a:gd name="connsiteX85" fmla="*/ 855023 w 1656975"/>
              <a:gd name="connsiteY85" fmla="*/ 645306 h 790303"/>
              <a:gd name="connsiteX86" fmla="*/ 867440 w 1656975"/>
              <a:gd name="connsiteY86" fmla="*/ 671112 h 790303"/>
              <a:gd name="connsiteX87" fmla="*/ 795021 w 1656975"/>
              <a:gd name="connsiteY87" fmla="*/ 640306 h 790303"/>
              <a:gd name="connsiteX88" fmla="*/ 771312 w 1656975"/>
              <a:gd name="connsiteY88" fmla="*/ 647723 h 790303"/>
              <a:gd name="connsiteX89" fmla="*/ 750020 w 1656975"/>
              <a:gd name="connsiteY89" fmla="*/ 635306 h 790303"/>
              <a:gd name="connsiteX90" fmla="*/ 735020 w 1656975"/>
              <a:gd name="connsiteY90" fmla="*/ 645306 h 790303"/>
              <a:gd name="connsiteX91" fmla="*/ 720019 w 1656975"/>
              <a:gd name="connsiteY91" fmla="*/ 650306 h 790303"/>
              <a:gd name="connsiteX92" fmla="*/ 700019 w 1656975"/>
              <a:gd name="connsiteY92" fmla="*/ 660306 h 790303"/>
              <a:gd name="connsiteX93" fmla="*/ 690019 w 1656975"/>
              <a:gd name="connsiteY93" fmla="*/ 675305 h 790303"/>
              <a:gd name="connsiteX94" fmla="*/ 660018 w 1656975"/>
              <a:gd name="connsiteY94" fmla="*/ 690305 h 790303"/>
              <a:gd name="connsiteX95" fmla="*/ 645017 w 1656975"/>
              <a:gd name="connsiteY95" fmla="*/ 705305 h 790303"/>
              <a:gd name="connsiteX96" fmla="*/ 640017 w 1656975"/>
              <a:gd name="connsiteY96" fmla="*/ 720305 h 790303"/>
              <a:gd name="connsiteX97" fmla="*/ 620017 w 1656975"/>
              <a:gd name="connsiteY97" fmla="*/ 750304 h 790303"/>
              <a:gd name="connsiteX98" fmla="*/ 610016 w 1656975"/>
              <a:gd name="connsiteY98" fmla="*/ 765304 h 790303"/>
              <a:gd name="connsiteX99" fmla="*/ 595016 w 1656975"/>
              <a:gd name="connsiteY99" fmla="*/ 770304 h 790303"/>
              <a:gd name="connsiteX100" fmla="*/ 575015 w 1656975"/>
              <a:gd name="connsiteY100" fmla="*/ 750304 h 790303"/>
              <a:gd name="connsiteX101" fmla="*/ 560015 w 1656975"/>
              <a:gd name="connsiteY101" fmla="*/ 740304 h 790303"/>
              <a:gd name="connsiteX102" fmla="*/ 555015 w 1656975"/>
              <a:gd name="connsiteY102" fmla="*/ 725304 h 790303"/>
              <a:gd name="connsiteX103" fmla="*/ 535014 w 1656975"/>
              <a:gd name="connsiteY103" fmla="*/ 695305 h 790303"/>
              <a:gd name="connsiteX104" fmla="*/ 525014 w 1656975"/>
              <a:gd name="connsiteY104" fmla="*/ 680305 h 790303"/>
              <a:gd name="connsiteX105" fmla="*/ 515014 w 1656975"/>
              <a:gd name="connsiteY105" fmla="*/ 665306 h 790303"/>
              <a:gd name="connsiteX106" fmla="*/ 485013 w 1656975"/>
              <a:gd name="connsiteY106" fmla="*/ 645306 h 790303"/>
              <a:gd name="connsiteX107" fmla="*/ 470013 w 1656975"/>
              <a:gd name="connsiteY107" fmla="*/ 650306 h 790303"/>
              <a:gd name="connsiteX108" fmla="*/ 450012 w 1656975"/>
              <a:gd name="connsiteY108" fmla="*/ 660306 h 790303"/>
              <a:gd name="connsiteX109" fmla="*/ 440012 w 1656975"/>
              <a:gd name="connsiteY109" fmla="*/ 645306 h 790303"/>
              <a:gd name="connsiteX110" fmla="*/ 430011 w 1656975"/>
              <a:gd name="connsiteY110" fmla="*/ 635306 h 790303"/>
              <a:gd name="connsiteX111" fmla="*/ 415011 w 1656975"/>
              <a:gd name="connsiteY111" fmla="*/ 605307 h 790303"/>
              <a:gd name="connsiteX112" fmla="*/ 385010 w 1656975"/>
              <a:gd name="connsiteY112" fmla="*/ 585307 h 790303"/>
              <a:gd name="connsiteX113" fmla="*/ 370010 w 1656975"/>
              <a:gd name="connsiteY113" fmla="*/ 575307 h 790303"/>
              <a:gd name="connsiteX114" fmla="*/ 340009 w 1656975"/>
              <a:gd name="connsiteY114" fmla="*/ 580307 h 790303"/>
              <a:gd name="connsiteX115" fmla="*/ 325009 w 1656975"/>
              <a:gd name="connsiteY115" fmla="*/ 585307 h 790303"/>
              <a:gd name="connsiteX116" fmla="*/ 265007 w 1656975"/>
              <a:gd name="connsiteY116" fmla="*/ 580307 h 790303"/>
              <a:gd name="connsiteX117" fmla="*/ 235006 w 1656975"/>
              <a:gd name="connsiteY117" fmla="*/ 570307 h 790303"/>
              <a:gd name="connsiteX118" fmla="*/ 220006 w 1656975"/>
              <a:gd name="connsiteY118" fmla="*/ 565307 h 790303"/>
              <a:gd name="connsiteX119" fmla="*/ 210005 w 1656975"/>
              <a:gd name="connsiteY119" fmla="*/ 555308 h 790303"/>
              <a:gd name="connsiteX120" fmla="*/ 180005 w 1656975"/>
              <a:gd name="connsiteY120" fmla="*/ 545308 h 790303"/>
              <a:gd name="connsiteX121" fmla="*/ 115003 w 1656975"/>
              <a:gd name="connsiteY121" fmla="*/ 535308 h 790303"/>
              <a:gd name="connsiteX122" fmla="*/ 100002 w 1656975"/>
              <a:gd name="connsiteY122" fmla="*/ 525308 h 790303"/>
              <a:gd name="connsiteX123" fmla="*/ 90002 w 1656975"/>
              <a:gd name="connsiteY123" fmla="*/ 510308 h 790303"/>
              <a:gd name="connsiteX124" fmla="*/ 60001 w 1656975"/>
              <a:gd name="connsiteY124" fmla="*/ 490309 h 790303"/>
              <a:gd name="connsiteX125" fmla="*/ 45001 w 1656975"/>
              <a:gd name="connsiteY125" fmla="*/ 480309 h 790303"/>
              <a:gd name="connsiteX126" fmla="*/ 35001 w 1656975"/>
              <a:gd name="connsiteY126" fmla="*/ 450309 h 790303"/>
              <a:gd name="connsiteX127" fmla="*/ 25000 w 1656975"/>
              <a:gd name="connsiteY127" fmla="*/ 370311 h 790303"/>
              <a:gd name="connsiteX128" fmla="*/ 15000 w 1656975"/>
              <a:gd name="connsiteY128" fmla="*/ 335312 h 790303"/>
              <a:gd name="connsiteX129" fmla="*/ 0 w 1656975"/>
              <a:gd name="connsiteY129" fmla="*/ 305312 h 790303"/>
              <a:gd name="connsiteX130" fmla="*/ 5000 w 1656975"/>
              <a:gd name="connsiteY130" fmla="*/ 290312 h 790303"/>
              <a:gd name="connsiteX131" fmla="*/ 20000 w 1656975"/>
              <a:gd name="connsiteY131" fmla="*/ 280313 h 790303"/>
              <a:gd name="connsiteX132" fmla="*/ 30001 w 1656975"/>
              <a:gd name="connsiteY132" fmla="*/ 270313 h 790303"/>
              <a:gd name="connsiteX133" fmla="*/ 55001 w 1656975"/>
              <a:gd name="connsiteY133" fmla="*/ 240313 h 790303"/>
              <a:gd name="connsiteX134" fmla="*/ 60001 w 1656975"/>
              <a:gd name="connsiteY134" fmla="*/ 225314 h 790303"/>
              <a:gd name="connsiteX135" fmla="*/ 70002 w 1656975"/>
              <a:gd name="connsiteY135" fmla="*/ 215314 h 790303"/>
              <a:gd name="connsiteX136" fmla="*/ 90002 w 1656975"/>
              <a:gd name="connsiteY136" fmla="*/ 185314 h 790303"/>
              <a:gd name="connsiteX137" fmla="*/ 100002 w 1656975"/>
              <a:gd name="connsiteY137" fmla="*/ 170315 h 790303"/>
              <a:gd name="connsiteX138" fmla="*/ 105003 w 1656975"/>
              <a:gd name="connsiteY138" fmla="*/ 155315 h 790303"/>
              <a:gd name="connsiteX139" fmla="*/ 125003 w 1656975"/>
              <a:gd name="connsiteY139" fmla="*/ 125315 h 790303"/>
              <a:gd name="connsiteX140" fmla="*/ 135003 w 1656975"/>
              <a:gd name="connsiteY140" fmla="*/ 110316 h 790303"/>
              <a:gd name="connsiteX141" fmla="*/ 150004 w 1656975"/>
              <a:gd name="connsiteY141" fmla="*/ 105316 h 790303"/>
              <a:gd name="connsiteX142" fmla="*/ 165004 w 1656975"/>
              <a:gd name="connsiteY142" fmla="*/ 55317 h 790303"/>
              <a:gd name="connsiteX143" fmla="*/ 170004 w 1656975"/>
              <a:gd name="connsiteY143" fmla="*/ 40317 h 790303"/>
              <a:gd name="connsiteX144" fmla="*/ 205005 w 1656975"/>
              <a:gd name="connsiteY144" fmla="*/ 35317 h 790303"/>
              <a:gd name="connsiteX145" fmla="*/ 210005 w 1656975"/>
              <a:gd name="connsiteY145" fmla="*/ 20317 h 790303"/>
              <a:gd name="connsiteX146" fmla="*/ 225006 w 1656975"/>
              <a:gd name="connsiteY146" fmla="*/ 5318 h 790303"/>
              <a:gd name="connsiteX0" fmla="*/ 225006 w 1656975"/>
              <a:gd name="connsiteY0" fmla="*/ 5318 h 790303"/>
              <a:gd name="connsiteX1" fmla="*/ 225006 w 1656975"/>
              <a:gd name="connsiteY1" fmla="*/ 5318 h 790303"/>
              <a:gd name="connsiteX2" fmla="*/ 515014 w 1656975"/>
              <a:gd name="connsiteY2" fmla="*/ 5318 h 790303"/>
              <a:gd name="connsiteX3" fmla="*/ 760021 w 1656975"/>
              <a:gd name="connsiteY3" fmla="*/ 10317 h 790303"/>
              <a:gd name="connsiteX4" fmla="*/ 865023 w 1656975"/>
              <a:gd name="connsiteY4" fmla="*/ 5318 h 790303"/>
              <a:gd name="connsiteX5" fmla="*/ 880024 w 1656975"/>
              <a:gd name="connsiteY5" fmla="*/ 318 h 790303"/>
              <a:gd name="connsiteX6" fmla="*/ 950026 w 1656975"/>
              <a:gd name="connsiteY6" fmla="*/ 5318 h 790303"/>
              <a:gd name="connsiteX7" fmla="*/ 965026 w 1656975"/>
              <a:gd name="connsiteY7" fmla="*/ 10317 h 790303"/>
              <a:gd name="connsiteX8" fmla="*/ 995027 w 1656975"/>
              <a:gd name="connsiteY8" fmla="*/ 30317 h 790303"/>
              <a:gd name="connsiteX9" fmla="*/ 1070029 w 1656975"/>
              <a:gd name="connsiteY9" fmla="*/ 35317 h 790303"/>
              <a:gd name="connsiteX10" fmla="*/ 1025028 w 1656975"/>
              <a:gd name="connsiteY10" fmla="*/ 55317 h 790303"/>
              <a:gd name="connsiteX11" fmla="*/ 1010027 w 1656975"/>
              <a:gd name="connsiteY11" fmla="*/ 60317 h 790303"/>
              <a:gd name="connsiteX12" fmla="*/ 1025028 w 1656975"/>
              <a:gd name="connsiteY12" fmla="*/ 70316 h 790303"/>
              <a:gd name="connsiteX13" fmla="*/ 1050028 w 1656975"/>
              <a:gd name="connsiteY13" fmla="*/ 80316 h 790303"/>
              <a:gd name="connsiteX14" fmla="*/ 1065029 w 1656975"/>
              <a:gd name="connsiteY14" fmla="*/ 85316 h 790303"/>
              <a:gd name="connsiteX15" fmla="*/ 1150031 w 1656975"/>
              <a:gd name="connsiteY15" fmla="*/ 90316 h 790303"/>
              <a:gd name="connsiteX16" fmla="*/ 1180032 w 1656975"/>
              <a:gd name="connsiteY16" fmla="*/ 95316 h 790303"/>
              <a:gd name="connsiteX17" fmla="*/ 1160031 w 1656975"/>
              <a:gd name="connsiteY17" fmla="*/ 105316 h 790303"/>
              <a:gd name="connsiteX18" fmla="*/ 1110030 w 1656975"/>
              <a:gd name="connsiteY18" fmla="*/ 110316 h 790303"/>
              <a:gd name="connsiteX19" fmla="*/ 1095030 w 1656975"/>
              <a:gd name="connsiteY19" fmla="*/ 125315 h 790303"/>
              <a:gd name="connsiteX20" fmla="*/ 1070029 w 1656975"/>
              <a:gd name="connsiteY20" fmla="*/ 150315 h 790303"/>
              <a:gd name="connsiteX21" fmla="*/ 1060029 w 1656975"/>
              <a:gd name="connsiteY21" fmla="*/ 180314 h 790303"/>
              <a:gd name="connsiteX22" fmla="*/ 1055029 w 1656975"/>
              <a:gd name="connsiteY22" fmla="*/ 195314 h 790303"/>
              <a:gd name="connsiteX23" fmla="*/ 1080029 w 1656975"/>
              <a:gd name="connsiteY23" fmla="*/ 230313 h 790303"/>
              <a:gd name="connsiteX24" fmla="*/ 1090030 w 1656975"/>
              <a:gd name="connsiteY24" fmla="*/ 220314 h 790303"/>
              <a:gd name="connsiteX25" fmla="*/ 1120030 w 1656975"/>
              <a:gd name="connsiteY25" fmla="*/ 200314 h 790303"/>
              <a:gd name="connsiteX26" fmla="*/ 1140031 w 1656975"/>
              <a:gd name="connsiteY26" fmla="*/ 180314 h 790303"/>
              <a:gd name="connsiteX27" fmla="*/ 1150031 w 1656975"/>
              <a:gd name="connsiteY27" fmla="*/ 165315 h 790303"/>
              <a:gd name="connsiteX28" fmla="*/ 1165032 w 1656975"/>
              <a:gd name="connsiteY28" fmla="*/ 155315 h 790303"/>
              <a:gd name="connsiteX29" fmla="*/ 1190032 w 1656975"/>
              <a:gd name="connsiteY29" fmla="*/ 130315 h 790303"/>
              <a:gd name="connsiteX30" fmla="*/ 1185032 w 1656975"/>
              <a:gd name="connsiteY30" fmla="*/ 150315 h 790303"/>
              <a:gd name="connsiteX31" fmla="*/ 1190032 w 1656975"/>
              <a:gd name="connsiteY31" fmla="*/ 170315 h 790303"/>
              <a:gd name="connsiteX32" fmla="*/ 1205033 w 1656975"/>
              <a:gd name="connsiteY32" fmla="*/ 175314 h 790303"/>
              <a:gd name="connsiteX33" fmla="*/ 1215033 w 1656975"/>
              <a:gd name="connsiteY33" fmla="*/ 190314 h 790303"/>
              <a:gd name="connsiteX34" fmla="*/ 1190032 w 1656975"/>
              <a:gd name="connsiteY34" fmla="*/ 225314 h 790303"/>
              <a:gd name="connsiteX35" fmla="*/ 1165032 w 1656975"/>
              <a:gd name="connsiteY35" fmla="*/ 230313 h 790303"/>
              <a:gd name="connsiteX36" fmla="*/ 1170032 w 1656975"/>
              <a:gd name="connsiteY36" fmla="*/ 245313 h 790303"/>
              <a:gd name="connsiteX37" fmla="*/ 1230033 w 1656975"/>
              <a:gd name="connsiteY37" fmla="*/ 250313 h 790303"/>
              <a:gd name="connsiteX38" fmla="*/ 1255034 w 1656975"/>
              <a:gd name="connsiteY38" fmla="*/ 230313 h 790303"/>
              <a:gd name="connsiteX39" fmla="*/ 1270034 w 1656975"/>
              <a:gd name="connsiteY39" fmla="*/ 220314 h 790303"/>
              <a:gd name="connsiteX40" fmla="*/ 1295035 w 1656975"/>
              <a:gd name="connsiteY40" fmla="*/ 200314 h 790303"/>
              <a:gd name="connsiteX41" fmla="*/ 1365037 w 1656975"/>
              <a:gd name="connsiteY41" fmla="*/ 195314 h 790303"/>
              <a:gd name="connsiteX42" fmla="*/ 1380037 w 1656975"/>
              <a:gd name="connsiteY42" fmla="*/ 190314 h 790303"/>
              <a:gd name="connsiteX43" fmla="*/ 1395038 w 1656975"/>
              <a:gd name="connsiteY43" fmla="*/ 165315 h 790303"/>
              <a:gd name="connsiteX44" fmla="*/ 1410038 w 1656975"/>
              <a:gd name="connsiteY44" fmla="*/ 160315 h 790303"/>
              <a:gd name="connsiteX45" fmla="*/ 1420039 w 1656975"/>
              <a:gd name="connsiteY45" fmla="*/ 150315 h 790303"/>
              <a:gd name="connsiteX46" fmla="*/ 1520041 w 1656975"/>
              <a:gd name="connsiteY46" fmla="*/ 135315 h 790303"/>
              <a:gd name="connsiteX47" fmla="*/ 1534236 w 1656975"/>
              <a:gd name="connsiteY47" fmla="*/ 89190 h 790303"/>
              <a:gd name="connsiteX48" fmla="*/ 1590043 w 1656975"/>
              <a:gd name="connsiteY48" fmla="*/ 65316 h 790303"/>
              <a:gd name="connsiteX49" fmla="*/ 1605044 w 1656975"/>
              <a:gd name="connsiteY49" fmla="*/ 60317 h 790303"/>
              <a:gd name="connsiteX50" fmla="*/ 1620044 w 1656975"/>
              <a:gd name="connsiteY50" fmla="*/ 105316 h 790303"/>
              <a:gd name="connsiteX51" fmla="*/ 1656975 w 1656975"/>
              <a:gd name="connsiteY51" fmla="*/ 126120 h 790303"/>
              <a:gd name="connsiteX52" fmla="*/ 1620044 w 1656975"/>
              <a:gd name="connsiteY52" fmla="*/ 140315 h 790303"/>
              <a:gd name="connsiteX53" fmla="*/ 1595849 w 1656975"/>
              <a:gd name="connsiteY53" fmla="*/ 172732 h 790303"/>
              <a:gd name="connsiteX54" fmla="*/ 1560042 w 1656975"/>
              <a:gd name="connsiteY54" fmla="*/ 175314 h 790303"/>
              <a:gd name="connsiteX55" fmla="*/ 1530042 w 1656975"/>
              <a:gd name="connsiteY55" fmla="*/ 190314 h 790303"/>
              <a:gd name="connsiteX56" fmla="*/ 1520041 w 1656975"/>
              <a:gd name="connsiteY56" fmla="*/ 200314 h 790303"/>
              <a:gd name="connsiteX57" fmla="*/ 1515041 w 1656975"/>
              <a:gd name="connsiteY57" fmla="*/ 215314 h 790303"/>
              <a:gd name="connsiteX58" fmla="*/ 1505041 w 1656975"/>
              <a:gd name="connsiteY58" fmla="*/ 230313 h 790303"/>
              <a:gd name="connsiteX59" fmla="*/ 1500041 w 1656975"/>
              <a:gd name="connsiteY59" fmla="*/ 245313 h 790303"/>
              <a:gd name="connsiteX60" fmla="*/ 1475040 w 1656975"/>
              <a:gd name="connsiteY60" fmla="*/ 260313 h 790303"/>
              <a:gd name="connsiteX61" fmla="*/ 1445039 w 1656975"/>
              <a:gd name="connsiteY61" fmla="*/ 265313 h 790303"/>
              <a:gd name="connsiteX62" fmla="*/ 1400038 w 1656975"/>
              <a:gd name="connsiteY62" fmla="*/ 285312 h 790303"/>
              <a:gd name="connsiteX63" fmla="*/ 1380037 w 1656975"/>
              <a:gd name="connsiteY63" fmla="*/ 310312 h 790303"/>
              <a:gd name="connsiteX64" fmla="*/ 1370037 w 1656975"/>
              <a:gd name="connsiteY64" fmla="*/ 325312 h 790303"/>
              <a:gd name="connsiteX65" fmla="*/ 1325036 w 1656975"/>
              <a:gd name="connsiteY65" fmla="*/ 350311 h 790303"/>
              <a:gd name="connsiteX66" fmla="*/ 1320036 w 1656975"/>
              <a:gd name="connsiteY66" fmla="*/ 455309 h 790303"/>
              <a:gd name="connsiteX67" fmla="*/ 1290035 w 1656975"/>
              <a:gd name="connsiteY67" fmla="*/ 475309 h 790303"/>
              <a:gd name="connsiteX68" fmla="*/ 1275035 w 1656975"/>
              <a:gd name="connsiteY68" fmla="*/ 485309 h 790303"/>
              <a:gd name="connsiteX69" fmla="*/ 1265034 w 1656975"/>
              <a:gd name="connsiteY69" fmla="*/ 495309 h 790303"/>
              <a:gd name="connsiteX70" fmla="*/ 1220033 w 1656975"/>
              <a:gd name="connsiteY70" fmla="*/ 520308 h 790303"/>
              <a:gd name="connsiteX71" fmla="*/ 1195032 w 1656975"/>
              <a:gd name="connsiteY71" fmla="*/ 545308 h 790303"/>
              <a:gd name="connsiteX72" fmla="*/ 1150031 w 1656975"/>
              <a:gd name="connsiteY72" fmla="*/ 575307 h 790303"/>
              <a:gd name="connsiteX73" fmla="*/ 1125030 w 1656975"/>
              <a:gd name="connsiteY73" fmla="*/ 595307 h 790303"/>
              <a:gd name="connsiteX74" fmla="*/ 1105030 w 1656975"/>
              <a:gd name="connsiteY74" fmla="*/ 625306 h 790303"/>
              <a:gd name="connsiteX75" fmla="*/ 1105030 w 1656975"/>
              <a:gd name="connsiteY75" fmla="*/ 780303 h 790303"/>
              <a:gd name="connsiteX76" fmla="*/ 1090030 w 1656975"/>
              <a:gd name="connsiteY76" fmla="*/ 790303 h 790303"/>
              <a:gd name="connsiteX77" fmla="*/ 1065029 w 1656975"/>
              <a:gd name="connsiteY77" fmla="*/ 785303 h 790303"/>
              <a:gd name="connsiteX78" fmla="*/ 1050028 w 1656975"/>
              <a:gd name="connsiteY78" fmla="*/ 755304 h 790303"/>
              <a:gd name="connsiteX79" fmla="*/ 1025028 w 1656975"/>
              <a:gd name="connsiteY79" fmla="*/ 710305 h 790303"/>
              <a:gd name="connsiteX80" fmla="*/ 1020028 w 1656975"/>
              <a:gd name="connsiteY80" fmla="*/ 660306 h 790303"/>
              <a:gd name="connsiteX81" fmla="*/ 1015027 w 1656975"/>
              <a:gd name="connsiteY81" fmla="*/ 645306 h 790303"/>
              <a:gd name="connsiteX82" fmla="*/ 1000027 w 1656975"/>
              <a:gd name="connsiteY82" fmla="*/ 635306 h 790303"/>
              <a:gd name="connsiteX83" fmla="*/ 960026 w 1656975"/>
              <a:gd name="connsiteY83" fmla="*/ 630306 h 790303"/>
              <a:gd name="connsiteX84" fmla="*/ 895024 w 1656975"/>
              <a:gd name="connsiteY84" fmla="*/ 640306 h 790303"/>
              <a:gd name="connsiteX85" fmla="*/ 855023 w 1656975"/>
              <a:gd name="connsiteY85" fmla="*/ 645306 h 790303"/>
              <a:gd name="connsiteX86" fmla="*/ 867440 w 1656975"/>
              <a:gd name="connsiteY86" fmla="*/ 671112 h 790303"/>
              <a:gd name="connsiteX87" fmla="*/ 795021 w 1656975"/>
              <a:gd name="connsiteY87" fmla="*/ 640306 h 790303"/>
              <a:gd name="connsiteX88" fmla="*/ 771312 w 1656975"/>
              <a:gd name="connsiteY88" fmla="*/ 647723 h 790303"/>
              <a:gd name="connsiteX89" fmla="*/ 750020 w 1656975"/>
              <a:gd name="connsiteY89" fmla="*/ 635306 h 790303"/>
              <a:gd name="connsiteX90" fmla="*/ 735020 w 1656975"/>
              <a:gd name="connsiteY90" fmla="*/ 645306 h 790303"/>
              <a:gd name="connsiteX91" fmla="*/ 720019 w 1656975"/>
              <a:gd name="connsiteY91" fmla="*/ 650306 h 790303"/>
              <a:gd name="connsiteX92" fmla="*/ 700019 w 1656975"/>
              <a:gd name="connsiteY92" fmla="*/ 660306 h 790303"/>
              <a:gd name="connsiteX93" fmla="*/ 690019 w 1656975"/>
              <a:gd name="connsiteY93" fmla="*/ 675305 h 790303"/>
              <a:gd name="connsiteX94" fmla="*/ 660018 w 1656975"/>
              <a:gd name="connsiteY94" fmla="*/ 690305 h 790303"/>
              <a:gd name="connsiteX95" fmla="*/ 645017 w 1656975"/>
              <a:gd name="connsiteY95" fmla="*/ 705305 h 790303"/>
              <a:gd name="connsiteX96" fmla="*/ 640017 w 1656975"/>
              <a:gd name="connsiteY96" fmla="*/ 720305 h 790303"/>
              <a:gd name="connsiteX97" fmla="*/ 620017 w 1656975"/>
              <a:gd name="connsiteY97" fmla="*/ 750304 h 790303"/>
              <a:gd name="connsiteX98" fmla="*/ 610016 w 1656975"/>
              <a:gd name="connsiteY98" fmla="*/ 765304 h 790303"/>
              <a:gd name="connsiteX99" fmla="*/ 595016 w 1656975"/>
              <a:gd name="connsiteY99" fmla="*/ 770304 h 790303"/>
              <a:gd name="connsiteX100" fmla="*/ 575015 w 1656975"/>
              <a:gd name="connsiteY100" fmla="*/ 750304 h 790303"/>
              <a:gd name="connsiteX101" fmla="*/ 560015 w 1656975"/>
              <a:gd name="connsiteY101" fmla="*/ 740304 h 790303"/>
              <a:gd name="connsiteX102" fmla="*/ 555015 w 1656975"/>
              <a:gd name="connsiteY102" fmla="*/ 725304 h 790303"/>
              <a:gd name="connsiteX103" fmla="*/ 535014 w 1656975"/>
              <a:gd name="connsiteY103" fmla="*/ 695305 h 790303"/>
              <a:gd name="connsiteX104" fmla="*/ 525014 w 1656975"/>
              <a:gd name="connsiteY104" fmla="*/ 680305 h 790303"/>
              <a:gd name="connsiteX105" fmla="*/ 515014 w 1656975"/>
              <a:gd name="connsiteY105" fmla="*/ 665306 h 790303"/>
              <a:gd name="connsiteX106" fmla="*/ 485013 w 1656975"/>
              <a:gd name="connsiteY106" fmla="*/ 645306 h 790303"/>
              <a:gd name="connsiteX107" fmla="*/ 470013 w 1656975"/>
              <a:gd name="connsiteY107" fmla="*/ 650306 h 790303"/>
              <a:gd name="connsiteX108" fmla="*/ 450012 w 1656975"/>
              <a:gd name="connsiteY108" fmla="*/ 660306 h 790303"/>
              <a:gd name="connsiteX109" fmla="*/ 440012 w 1656975"/>
              <a:gd name="connsiteY109" fmla="*/ 645306 h 790303"/>
              <a:gd name="connsiteX110" fmla="*/ 430011 w 1656975"/>
              <a:gd name="connsiteY110" fmla="*/ 635306 h 790303"/>
              <a:gd name="connsiteX111" fmla="*/ 415011 w 1656975"/>
              <a:gd name="connsiteY111" fmla="*/ 605307 h 790303"/>
              <a:gd name="connsiteX112" fmla="*/ 385010 w 1656975"/>
              <a:gd name="connsiteY112" fmla="*/ 585307 h 790303"/>
              <a:gd name="connsiteX113" fmla="*/ 370010 w 1656975"/>
              <a:gd name="connsiteY113" fmla="*/ 575307 h 790303"/>
              <a:gd name="connsiteX114" fmla="*/ 340009 w 1656975"/>
              <a:gd name="connsiteY114" fmla="*/ 580307 h 790303"/>
              <a:gd name="connsiteX115" fmla="*/ 325009 w 1656975"/>
              <a:gd name="connsiteY115" fmla="*/ 585307 h 790303"/>
              <a:gd name="connsiteX116" fmla="*/ 265007 w 1656975"/>
              <a:gd name="connsiteY116" fmla="*/ 601738 h 790303"/>
              <a:gd name="connsiteX117" fmla="*/ 235006 w 1656975"/>
              <a:gd name="connsiteY117" fmla="*/ 570307 h 790303"/>
              <a:gd name="connsiteX118" fmla="*/ 220006 w 1656975"/>
              <a:gd name="connsiteY118" fmla="*/ 565307 h 790303"/>
              <a:gd name="connsiteX119" fmla="*/ 210005 w 1656975"/>
              <a:gd name="connsiteY119" fmla="*/ 555308 h 790303"/>
              <a:gd name="connsiteX120" fmla="*/ 180005 w 1656975"/>
              <a:gd name="connsiteY120" fmla="*/ 545308 h 790303"/>
              <a:gd name="connsiteX121" fmla="*/ 115003 w 1656975"/>
              <a:gd name="connsiteY121" fmla="*/ 535308 h 790303"/>
              <a:gd name="connsiteX122" fmla="*/ 100002 w 1656975"/>
              <a:gd name="connsiteY122" fmla="*/ 525308 h 790303"/>
              <a:gd name="connsiteX123" fmla="*/ 90002 w 1656975"/>
              <a:gd name="connsiteY123" fmla="*/ 510308 h 790303"/>
              <a:gd name="connsiteX124" fmla="*/ 60001 w 1656975"/>
              <a:gd name="connsiteY124" fmla="*/ 490309 h 790303"/>
              <a:gd name="connsiteX125" fmla="*/ 45001 w 1656975"/>
              <a:gd name="connsiteY125" fmla="*/ 480309 h 790303"/>
              <a:gd name="connsiteX126" fmla="*/ 35001 w 1656975"/>
              <a:gd name="connsiteY126" fmla="*/ 450309 h 790303"/>
              <a:gd name="connsiteX127" fmla="*/ 25000 w 1656975"/>
              <a:gd name="connsiteY127" fmla="*/ 370311 h 790303"/>
              <a:gd name="connsiteX128" fmla="*/ 15000 w 1656975"/>
              <a:gd name="connsiteY128" fmla="*/ 335312 h 790303"/>
              <a:gd name="connsiteX129" fmla="*/ 0 w 1656975"/>
              <a:gd name="connsiteY129" fmla="*/ 305312 h 790303"/>
              <a:gd name="connsiteX130" fmla="*/ 5000 w 1656975"/>
              <a:gd name="connsiteY130" fmla="*/ 290312 h 790303"/>
              <a:gd name="connsiteX131" fmla="*/ 20000 w 1656975"/>
              <a:gd name="connsiteY131" fmla="*/ 280313 h 790303"/>
              <a:gd name="connsiteX132" fmla="*/ 30001 w 1656975"/>
              <a:gd name="connsiteY132" fmla="*/ 270313 h 790303"/>
              <a:gd name="connsiteX133" fmla="*/ 55001 w 1656975"/>
              <a:gd name="connsiteY133" fmla="*/ 240313 h 790303"/>
              <a:gd name="connsiteX134" fmla="*/ 60001 w 1656975"/>
              <a:gd name="connsiteY134" fmla="*/ 225314 h 790303"/>
              <a:gd name="connsiteX135" fmla="*/ 70002 w 1656975"/>
              <a:gd name="connsiteY135" fmla="*/ 215314 h 790303"/>
              <a:gd name="connsiteX136" fmla="*/ 90002 w 1656975"/>
              <a:gd name="connsiteY136" fmla="*/ 185314 h 790303"/>
              <a:gd name="connsiteX137" fmla="*/ 100002 w 1656975"/>
              <a:gd name="connsiteY137" fmla="*/ 170315 h 790303"/>
              <a:gd name="connsiteX138" fmla="*/ 105003 w 1656975"/>
              <a:gd name="connsiteY138" fmla="*/ 155315 h 790303"/>
              <a:gd name="connsiteX139" fmla="*/ 125003 w 1656975"/>
              <a:gd name="connsiteY139" fmla="*/ 125315 h 790303"/>
              <a:gd name="connsiteX140" fmla="*/ 135003 w 1656975"/>
              <a:gd name="connsiteY140" fmla="*/ 110316 h 790303"/>
              <a:gd name="connsiteX141" fmla="*/ 150004 w 1656975"/>
              <a:gd name="connsiteY141" fmla="*/ 105316 h 790303"/>
              <a:gd name="connsiteX142" fmla="*/ 165004 w 1656975"/>
              <a:gd name="connsiteY142" fmla="*/ 55317 h 790303"/>
              <a:gd name="connsiteX143" fmla="*/ 170004 w 1656975"/>
              <a:gd name="connsiteY143" fmla="*/ 40317 h 790303"/>
              <a:gd name="connsiteX144" fmla="*/ 205005 w 1656975"/>
              <a:gd name="connsiteY144" fmla="*/ 35317 h 790303"/>
              <a:gd name="connsiteX145" fmla="*/ 210005 w 1656975"/>
              <a:gd name="connsiteY145" fmla="*/ 20317 h 790303"/>
              <a:gd name="connsiteX146" fmla="*/ 225006 w 1656975"/>
              <a:gd name="connsiteY146" fmla="*/ 5318 h 790303"/>
              <a:gd name="connsiteX0" fmla="*/ 225006 w 1656975"/>
              <a:gd name="connsiteY0" fmla="*/ 5318 h 790303"/>
              <a:gd name="connsiteX1" fmla="*/ 225006 w 1656975"/>
              <a:gd name="connsiteY1" fmla="*/ 5318 h 790303"/>
              <a:gd name="connsiteX2" fmla="*/ 515014 w 1656975"/>
              <a:gd name="connsiteY2" fmla="*/ 5318 h 790303"/>
              <a:gd name="connsiteX3" fmla="*/ 760021 w 1656975"/>
              <a:gd name="connsiteY3" fmla="*/ 10317 h 790303"/>
              <a:gd name="connsiteX4" fmla="*/ 865023 w 1656975"/>
              <a:gd name="connsiteY4" fmla="*/ 5318 h 790303"/>
              <a:gd name="connsiteX5" fmla="*/ 880024 w 1656975"/>
              <a:gd name="connsiteY5" fmla="*/ 318 h 790303"/>
              <a:gd name="connsiteX6" fmla="*/ 950026 w 1656975"/>
              <a:gd name="connsiteY6" fmla="*/ 5318 h 790303"/>
              <a:gd name="connsiteX7" fmla="*/ 965026 w 1656975"/>
              <a:gd name="connsiteY7" fmla="*/ 10317 h 790303"/>
              <a:gd name="connsiteX8" fmla="*/ 995027 w 1656975"/>
              <a:gd name="connsiteY8" fmla="*/ 30317 h 790303"/>
              <a:gd name="connsiteX9" fmla="*/ 1070029 w 1656975"/>
              <a:gd name="connsiteY9" fmla="*/ 35317 h 790303"/>
              <a:gd name="connsiteX10" fmla="*/ 1025028 w 1656975"/>
              <a:gd name="connsiteY10" fmla="*/ 55317 h 790303"/>
              <a:gd name="connsiteX11" fmla="*/ 1010027 w 1656975"/>
              <a:gd name="connsiteY11" fmla="*/ 60317 h 790303"/>
              <a:gd name="connsiteX12" fmla="*/ 1025028 w 1656975"/>
              <a:gd name="connsiteY12" fmla="*/ 70316 h 790303"/>
              <a:gd name="connsiteX13" fmla="*/ 1050028 w 1656975"/>
              <a:gd name="connsiteY13" fmla="*/ 80316 h 790303"/>
              <a:gd name="connsiteX14" fmla="*/ 1065029 w 1656975"/>
              <a:gd name="connsiteY14" fmla="*/ 85316 h 790303"/>
              <a:gd name="connsiteX15" fmla="*/ 1150031 w 1656975"/>
              <a:gd name="connsiteY15" fmla="*/ 90316 h 790303"/>
              <a:gd name="connsiteX16" fmla="*/ 1180032 w 1656975"/>
              <a:gd name="connsiteY16" fmla="*/ 95316 h 790303"/>
              <a:gd name="connsiteX17" fmla="*/ 1160031 w 1656975"/>
              <a:gd name="connsiteY17" fmla="*/ 105316 h 790303"/>
              <a:gd name="connsiteX18" fmla="*/ 1110030 w 1656975"/>
              <a:gd name="connsiteY18" fmla="*/ 110316 h 790303"/>
              <a:gd name="connsiteX19" fmla="*/ 1095030 w 1656975"/>
              <a:gd name="connsiteY19" fmla="*/ 125315 h 790303"/>
              <a:gd name="connsiteX20" fmla="*/ 1070029 w 1656975"/>
              <a:gd name="connsiteY20" fmla="*/ 150315 h 790303"/>
              <a:gd name="connsiteX21" fmla="*/ 1060029 w 1656975"/>
              <a:gd name="connsiteY21" fmla="*/ 180314 h 790303"/>
              <a:gd name="connsiteX22" fmla="*/ 1055029 w 1656975"/>
              <a:gd name="connsiteY22" fmla="*/ 195314 h 790303"/>
              <a:gd name="connsiteX23" fmla="*/ 1080029 w 1656975"/>
              <a:gd name="connsiteY23" fmla="*/ 230313 h 790303"/>
              <a:gd name="connsiteX24" fmla="*/ 1090030 w 1656975"/>
              <a:gd name="connsiteY24" fmla="*/ 220314 h 790303"/>
              <a:gd name="connsiteX25" fmla="*/ 1120030 w 1656975"/>
              <a:gd name="connsiteY25" fmla="*/ 200314 h 790303"/>
              <a:gd name="connsiteX26" fmla="*/ 1140031 w 1656975"/>
              <a:gd name="connsiteY26" fmla="*/ 180314 h 790303"/>
              <a:gd name="connsiteX27" fmla="*/ 1150031 w 1656975"/>
              <a:gd name="connsiteY27" fmla="*/ 165315 h 790303"/>
              <a:gd name="connsiteX28" fmla="*/ 1165032 w 1656975"/>
              <a:gd name="connsiteY28" fmla="*/ 155315 h 790303"/>
              <a:gd name="connsiteX29" fmla="*/ 1190032 w 1656975"/>
              <a:gd name="connsiteY29" fmla="*/ 130315 h 790303"/>
              <a:gd name="connsiteX30" fmla="*/ 1185032 w 1656975"/>
              <a:gd name="connsiteY30" fmla="*/ 150315 h 790303"/>
              <a:gd name="connsiteX31" fmla="*/ 1190032 w 1656975"/>
              <a:gd name="connsiteY31" fmla="*/ 170315 h 790303"/>
              <a:gd name="connsiteX32" fmla="*/ 1205033 w 1656975"/>
              <a:gd name="connsiteY32" fmla="*/ 175314 h 790303"/>
              <a:gd name="connsiteX33" fmla="*/ 1215033 w 1656975"/>
              <a:gd name="connsiteY33" fmla="*/ 190314 h 790303"/>
              <a:gd name="connsiteX34" fmla="*/ 1190032 w 1656975"/>
              <a:gd name="connsiteY34" fmla="*/ 225314 h 790303"/>
              <a:gd name="connsiteX35" fmla="*/ 1165032 w 1656975"/>
              <a:gd name="connsiteY35" fmla="*/ 230313 h 790303"/>
              <a:gd name="connsiteX36" fmla="*/ 1170032 w 1656975"/>
              <a:gd name="connsiteY36" fmla="*/ 245313 h 790303"/>
              <a:gd name="connsiteX37" fmla="*/ 1230033 w 1656975"/>
              <a:gd name="connsiteY37" fmla="*/ 250313 h 790303"/>
              <a:gd name="connsiteX38" fmla="*/ 1255034 w 1656975"/>
              <a:gd name="connsiteY38" fmla="*/ 230313 h 790303"/>
              <a:gd name="connsiteX39" fmla="*/ 1270034 w 1656975"/>
              <a:gd name="connsiteY39" fmla="*/ 220314 h 790303"/>
              <a:gd name="connsiteX40" fmla="*/ 1295035 w 1656975"/>
              <a:gd name="connsiteY40" fmla="*/ 200314 h 790303"/>
              <a:gd name="connsiteX41" fmla="*/ 1365037 w 1656975"/>
              <a:gd name="connsiteY41" fmla="*/ 195314 h 790303"/>
              <a:gd name="connsiteX42" fmla="*/ 1380037 w 1656975"/>
              <a:gd name="connsiteY42" fmla="*/ 190314 h 790303"/>
              <a:gd name="connsiteX43" fmla="*/ 1395038 w 1656975"/>
              <a:gd name="connsiteY43" fmla="*/ 165315 h 790303"/>
              <a:gd name="connsiteX44" fmla="*/ 1410038 w 1656975"/>
              <a:gd name="connsiteY44" fmla="*/ 160315 h 790303"/>
              <a:gd name="connsiteX45" fmla="*/ 1420039 w 1656975"/>
              <a:gd name="connsiteY45" fmla="*/ 150315 h 790303"/>
              <a:gd name="connsiteX46" fmla="*/ 1520041 w 1656975"/>
              <a:gd name="connsiteY46" fmla="*/ 135315 h 790303"/>
              <a:gd name="connsiteX47" fmla="*/ 1534236 w 1656975"/>
              <a:gd name="connsiteY47" fmla="*/ 89190 h 790303"/>
              <a:gd name="connsiteX48" fmla="*/ 1590043 w 1656975"/>
              <a:gd name="connsiteY48" fmla="*/ 65316 h 790303"/>
              <a:gd name="connsiteX49" fmla="*/ 1605044 w 1656975"/>
              <a:gd name="connsiteY49" fmla="*/ 60317 h 790303"/>
              <a:gd name="connsiteX50" fmla="*/ 1620044 w 1656975"/>
              <a:gd name="connsiteY50" fmla="*/ 105316 h 790303"/>
              <a:gd name="connsiteX51" fmla="*/ 1656975 w 1656975"/>
              <a:gd name="connsiteY51" fmla="*/ 126120 h 790303"/>
              <a:gd name="connsiteX52" fmla="*/ 1620044 w 1656975"/>
              <a:gd name="connsiteY52" fmla="*/ 140315 h 790303"/>
              <a:gd name="connsiteX53" fmla="*/ 1595849 w 1656975"/>
              <a:gd name="connsiteY53" fmla="*/ 172732 h 790303"/>
              <a:gd name="connsiteX54" fmla="*/ 1560042 w 1656975"/>
              <a:gd name="connsiteY54" fmla="*/ 175314 h 790303"/>
              <a:gd name="connsiteX55" fmla="*/ 1530042 w 1656975"/>
              <a:gd name="connsiteY55" fmla="*/ 190314 h 790303"/>
              <a:gd name="connsiteX56" fmla="*/ 1520041 w 1656975"/>
              <a:gd name="connsiteY56" fmla="*/ 200314 h 790303"/>
              <a:gd name="connsiteX57" fmla="*/ 1515041 w 1656975"/>
              <a:gd name="connsiteY57" fmla="*/ 215314 h 790303"/>
              <a:gd name="connsiteX58" fmla="*/ 1505041 w 1656975"/>
              <a:gd name="connsiteY58" fmla="*/ 230313 h 790303"/>
              <a:gd name="connsiteX59" fmla="*/ 1500041 w 1656975"/>
              <a:gd name="connsiteY59" fmla="*/ 245313 h 790303"/>
              <a:gd name="connsiteX60" fmla="*/ 1475040 w 1656975"/>
              <a:gd name="connsiteY60" fmla="*/ 260313 h 790303"/>
              <a:gd name="connsiteX61" fmla="*/ 1445039 w 1656975"/>
              <a:gd name="connsiteY61" fmla="*/ 265313 h 790303"/>
              <a:gd name="connsiteX62" fmla="*/ 1400038 w 1656975"/>
              <a:gd name="connsiteY62" fmla="*/ 285312 h 790303"/>
              <a:gd name="connsiteX63" fmla="*/ 1380037 w 1656975"/>
              <a:gd name="connsiteY63" fmla="*/ 310312 h 790303"/>
              <a:gd name="connsiteX64" fmla="*/ 1370037 w 1656975"/>
              <a:gd name="connsiteY64" fmla="*/ 325312 h 790303"/>
              <a:gd name="connsiteX65" fmla="*/ 1325036 w 1656975"/>
              <a:gd name="connsiteY65" fmla="*/ 350311 h 790303"/>
              <a:gd name="connsiteX66" fmla="*/ 1320036 w 1656975"/>
              <a:gd name="connsiteY66" fmla="*/ 455309 h 790303"/>
              <a:gd name="connsiteX67" fmla="*/ 1290035 w 1656975"/>
              <a:gd name="connsiteY67" fmla="*/ 475309 h 790303"/>
              <a:gd name="connsiteX68" fmla="*/ 1275035 w 1656975"/>
              <a:gd name="connsiteY68" fmla="*/ 485309 h 790303"/>
              <a:gd name="connsiteX69" fmla="*/ 1265034 w 1656975"/>
              <a:gd name="connsiteY69" fmla="*/ 495309 h 790303"/>
              <a:gd name="connsiteX70" fmla="*/ 1220033 w 1656975"/>
              <a:gd name="connsiteY70" fmla="*/ 520308 h 790303"/>
              <a:gd name="connsiteX71" fmla="*/ 1195032 w 1656975"/>
              <a:gd name="connsiteY71" fmla="*/ 545308 h 790303"/>
              <a:gd name="connsiteX72" fmla="*/ 1150031 w 1656975"/>
              <a:gd name="connsiteY72" fmla="*/ 575307 h 790303"/>
              <a:gd name="connsiteX73" fmla="*/ 1125030 w 1656975"/>
              <a:gd name="connsiteY73" fmla="*/ 595307 h 790303"/>
              <a:gd name="connsiteX74" fmla="*/ 1105030 w 1656975"/>
              <a:gd name="connsiteY74" fmla="*/ 625306 h 790303"/>
              <a:gd name="connsiteX75" fmla="*/ 1105030 w 1656975"/>
              <a:gd name="connsiteY75" fmla="*/ 780303 h 790303"/>
              <a:gd name="connsiteX76" fmla="*/ 1090030 w 1656975"/>
              <a:gd name="connsiteY76" fmla="*/ 790303 h 790303"/>
              <a:gd name="connsiteX77" fmla="*/ 1065029 w 1656975"/>
              <a:gd name="connsiteY77" fmla="*/ 785303 h 790303"/>
              <a:gd name="connsiteX78" fmla="*/ 1050028 w 1656975"/>
              <a:gd name="connsiteY78" fmla="*/ 755304 h 790303"/>
              <a:gd name="connsiteX79" fmla="*/ 1025028 w 1656975"/>
              <a:gd name="connsiteY79" fmla="*/ 710305 h 790303"/>
              <a:gd name="connsiteX80" fmla="*/ 1020028 w 1656975"/>
              <a:gd name="connsiteY80" fmla="*/ 660306 h 790303"/>
              <a:gd name="connsiteX81" fmla="*/ 1015027 w 1656975"/>
              <a:gd name="connsiteY81" fmla="*/ 645306 h 790303"/>
              <a:gd name="connsiteX82" fmla="*/ 1000027 w 1656975"/>
              <a:gd name="connsiteY82" fmla="*/ 635306 h 790303"/>
              <a:gd name="connsiteX83" fmla="*/ 960026 w 1656975"/>
              <a:gd name="connsiteY83" fmla="*/ 630306 h 790303"/>
              <a:gd name="connsiteX84" fmla="*/ 895024 w 1656975"/>
              <a:gd name="connsiteY84" fmla="*/ 640306 h 790303"/>
              <a:gd name="connsiteX85" fmla="*/ 855023 w 1656975"/>
              <a:gd name="connsiteY85" fmla="*/ 645306 h 790303"/>
              <a:gd name="connsiteX86" fmla="*/ 867440 w 1656975"/>
              <a:gd name="connsiteY86" fmla="*/ 671112 h 790303"/>
              <a:gd name="connsiteX87" fmla="*/ 795021 w 1656975"/>
              <a:gd name="connsiteY87" fmla="*/ 640306 h 790303"/>
              <a:gd name="connsiteX88" fmla="*/ 771312 w 1656975"/>
              <a:gd name="connsiteY88" fmla="*/ 647723 h 790303"/>
              <a:gd name="connsiteX89" fmla="*/ 750020 w 1656975"/>
              <a:gd name="connsiteY89" fmla="*/ 635306 h 790303"/>
              <a:gd name="connsiteX90" fmla="*/ 735020 w 1656975"/>
              <a:gd name="connsiteY90" fmla="*/ 645306 h 790303"/>
              <a:gd name="connsiteX91" fmla="*/ 720019 w 1656975"/>
              <a:gd name="connsiteY91" fmla="*/ 650306 h 790303"/>
              <a:gd name="connsiteX92" fmla="*/ 700019 w 1656975"/>
              <a:gd name="connsiteY92" fmla="*/ 660306 h 790303"/>
              <a:gd name="connsiteX93" fmla="*/ 690019 w 1656975"/>
              <a:gd name="connsiteY93" fmla="*/ 675305 h 790303"/>
              <a:gd name="connsiteX94" fmla="*/ 660018 w 1656975"/>
              <a:gd name="connsiteY94" fmla="*/ 690305 h 790303"/>
              <a:gd name="connsiteX95" fmla="*/ 645017 w 1656975"/>
              <a:gd name="connsiteY95" fmla="*/ 705305 h 790303"/>
              <a:gd name="connsiteX96" fmla="*/ 640017 w 1656975"/>
              <a:gd name="connsiteY96" fmla="*/ 720305 h 790303"/>
              <a:gd name="connsiteX97" fmla="*/ 620017 w 1656975"/>
              <a:gd name="connsiteY97" fmla="*/ 750304 h 790303"/>
              <a:gd name="connsiteX98" fmla="*/ 610016 w 1656975"/>
              <a:gd name="connsiteY98" fmla="*/ 765304 h 790303"/>
              <a:gd name="connsiteX99" fmla="*/ 595016 w 1656975"/>
              <a:gd name="connsiteY99" fmla="*/ 770304 h 790303"/>
              <a:gd name="connsiteX100" fmla="*/ 575015 w 1656975"/>
              <a:gd name="connsiteY100" fmla="*/ 750304 h 790303"/>
              <a:gd name="connsiteX101" fmla="*/ 560015 w 1656975"/>
              <a:gd name="connsiteY101" fmla="*/ 740304 h 790303"/>
              <a:gd name="connsiteX102" fmla="*/ 555015 w 1656975"/>
              <a:gd name="connsiteY102" fmla="*/ 725304 h 790303"/>
              <a:gd name="connsiteX103" fmla="*/ 535014 w 1656975"/>
              <a:gd name="connsiteY103" fmla="*/ 695305 h 790303"/>
              <a:gd name="connsiteX104" fmla="*/ 525014 w 1656975"/>
              <a:gd name="connsiteY104" fmla="*/ 680305 h 790303"/>
              <a:gd name="connsiteX105" fmla="*/ 515014 w 1656975"/>
              <a:gd name="connsiteY105" fmla="*/ 665306 h 790303"/>
              <a:gd name="connsiteX106" fmla="*/ 485013 w 1656975"/>
              <a:gd name="connsiteY106" fmla="*/ 645306 h 790303"/>
              <a:gd name="connsiteX107" fmla="*/ 470013 w 1656975"/>
              <a:gd name="connsiteY107" fmla="*/ 650306 h 790303"/>
              <a:gd name="connsiteX108" fmla="*/ 450012 w 1656975"/>
              <a:gd name="connsiteY108" fmla="*/ 660306 h 790303"/>
              <a:gd name="connsiteX109" fmla="*/ 440012 w 1656975"/>
              <a:gd name="connsiteY109" fmla="*/ 645306 h 790303"/>
              <a:gd name="connsiteX110" fmla="*/ 430011 w 1656975"/>
              <a:gd name="connsiteY110" fmla="*/ 635306 h 790303"/>
              <a:gd name="connsiteX111" fmla="*/ 415011 w 1656975"/>
              <a:gd name="connsiteY111" fmla="*/ 605307 h 790303"/>
              <a:gd name="connsiteX112" fmla="*/ 385010 w 1656975"/>
              <a:gd name="connsiteY112" fmla="*/ 585307 h 790303"/>
              <a:gd name="connsiteX113" fmla="*/ 370010 w 1656975"/>
              <a:gd name="connsiteY113" fmla="*/ 575307 h 790303"/>
              <a:gd name="connsiteX114" fmla="*/ 340009 w 1656975"/>
              <a:gd name="connsiteY114" fmla="*/ 580307 h 790303"/>
              <a:gd name="connsiteX115" fmla="*/ 332153 w 1656975"/>
              <a:gd name="connsiteY115" fmla="*/ 604357 h 790303"/>
              <a:gd name="connsiteX116" fmla="*/ 265007 w 1656975"/>
              <a:gd name="connsiteY116" fmla="*/ 601738 h 790303"/>
              <a:gd name="connsiteX117" fmla="*/ 235006 w 1656975"/>
              <a:gd name="connsiteY117" fmla="*/ 570307 h 790303"/>
              <a:gd name="connsiteX118" fmla="*/ 220006 w 1656975"/>
              <a:gd name="connsiteY118" fmla="*/ 565307 h 790303"/>
              <a:gd name="connsiteX119" fmla="*/ 210005 w 1656975"/>
              <a:gd name="connsiteY119" fmla="*/ 555308 h 790303"/>
              <a:gd name="connsiteX120" fmla="*/ 180005 w 1656975"/>
              <a:gd name="connsiteY120" fmla="*/ 545308 h 790303"/>
              <a:gd name="connsiteX121" fmla="*/ 115003 w 1656975"/>
              <a:gd name="connsiteY121" fmla="*/ 535308 h 790303"/>
              <a:gd name="connsiteX122" fmla="*/ 100002 w 1656975"/>
              <a:gd name="connsiteY122" fmla="*/ 525308 h 790303"/>
              <a:gd name="connsiteX123" fmla="*/ 90002 w 1656975"/>
              <a:gd name="connsiteY123" fmla="*/ 510308 h 790303"/>
              <a:gd name="connsiteX124" fmla="*/ 60001 w 1656975"/>
              <a:gd name="connsiteY124" fmla="*/ 490309 h 790303"/>
              <a:gd name="connsiteX125" fmla="*/ 45001 w 1656975"/>
              <a:gd name="connsiteY125" fmla="*/ 480309 h 790303"/>
              <a:gd name="connsiteX126" fmla="*/ 35001 w 1656975"/>
              <a:gd name="connsiteY126" fmla="*/ 450309 h 790303"/>
              <a:gd name="connsiteX127" fmla="*/ 25000 w 1656975"/>
              <a:gd name="connsiteY127" fmla="*/ 370311 h 790303"/>
              <a:gd name="connsiteX128" fmla="*/ 15000 w 1656975"/>
              <a:gd name="connsiteY128" fmla="*/ 335312 h 790303"/>
              <a:gd name="connsiteX129" fmla="*/ 0 w 1656975"/>
              <a:gd name="connsiteY129" fmla="*/ 305312 h 790303"/>
              <a:gd name="connsiteX130" fmla="*/ 5000 w 1656975"/>
              <a:gd name="connsiteY130" fmla="*/ 290312 h 790303"/>
              <a:gd name="connsiteX131" fmla="*/ 20000 w 1656975"/>
              <a:gd name="connsiteY131" fmla="*/ 280313 h 790303"/>
              <a:gd name="connsiteX132" fmla="*/ 30001 w 1656975"/>
              <a:gd name="connsiteY132" fmla="*/ 270313 h 790303"/>
              <a:gd name="connsiteX133" fmla="*/ 55001 w 1656975"/>
              <a:gd name="connsiteY133" fmla="*/ 240313 h 790303"/>
              <a:gd name="connsiteX134" fmla="*/ 60001 w 1656975"/>
              <a:gd name="connsiteY134" fmla="*/ 225314 h 790303"/>
              <a:gd name="connsiteX135" fmla="*/ 70002 w 1656975"/>
              <a:gd name="connsiteY135" fmla="*/ 215314 h 790303"/>
              <a:gd name="connsiteX136" fmla="*/ 90002 w 1656975"/>
              <a:gd name="connsiteY136" fmla="*/ 185314 h 790303"/>
              <a:gd name="connsiteX137" fmla="*/ 100002 w 1656975"/>
              <a:gd name="connsiteY137" fmla="*/ 170315 h 790303"/>
              <a:gd name="connsiteX138" fmla="*/ 105003 w 1656975"/>
              <a:gd name="connsiteY138" fmla="*/ 155315 h 790303"/>
              <a:gd name="connsiteX139" fmla="*/ 125003 w 1656975"/>
              <a:gd name="connsiteY139" fmla="*/ 125315 h 790303"/>
              <a:gd name="connsiteX140" fmla="*/ 135003 w 1656975"/>
              <a:gd name="connsiteY140" fmla="*/ 110316 h 790303"/>
              <a:gd name="connsiteX141" fmla="*/ 150004 w 1656975"/>
              <a:gd name="connsiteY141" fmla="*/ 105316 h 790303"/>
              <a:gd name="connsiteX142" fmla="*/ 165004 w 1656975"/>
              <a:gd name="connsiteY142" fmla="*/ 55317 h 790303"/>
              <a:gd name="connsiteX143" fmla="*/ 170004 w 1656975"/>
              <a:gd name="connsiteY143" fmla="*/ 40317 h 790303"/>
              <a:gd name="connsiteX144" fmla="*/ 205005 w 1656975"/>
              <a:gd name="connsiteY144" fmla="*/ 35317 h 790303"/>
              <a:gd name="connsiteX145" fmla="*/ 210005 w 1656975"/>
              <a:gd name="connsiteY145" fmla="*/ 20317 h 790303"/>
              <a:gd name="connsiteX146" fmla="*/ 225006 w 1656975"/>
              <a:gd name="connsiteY146" fmla="*/ 5318 h 790303"/>
              <a:gd name="connsiteX0" fmla="*/ 225006 w 1656975"/>
              <a:gd name="connsiteY0" fmla="*/ 5000 h 789985"/>
              <a:gd name="connsiteX1" fmla="*/ 225006 w 1656975"/>
              <a:gd name="connsiteY1" fmla="*/ 5000 h 789985"/>
              <a:gd name="connsiteX2" fmla="*/ 760021 w 1656975"/>
              <a:gd name="connsiteY2" fmla="*/ 9999 h 789985"/>
              <a:gd name="connsiteX3" fmla="*/ 865023 w 1656975"/>
              <a:gd name="connsiteY3" fmla="*/ 5000 h 789985"/>
              <a:gd name="connsiteX4" fmla="*/ 880024 w 1656975"/>
              <a:gd name="connsiteY4" fmla="*/ 0 h 789985"/>
              <a:gd name="connsiteX5" fmla="*/ 950026 w 1656975"/>
              <a:gd name="connsiteY5" fmla="*/ 5000 h 789985"/>
              <a:gd name="connsiteX6" fmla="*/ 965026 w 1656975"/>
              <a:gd name="connsiteY6" fmla="*/ 9999 h 789985"/>
              <a:gd name="connsiteX7" fmla="*/ 995027 w 1656975"/>
              <a:gd name="connsiteY7" fmla="*/ 29999 h 789985"/>
              <a:gd name="connsiteX8" fmla="*/ 1070029 w 1656975"/>
              <a:gd name="connsiteY8" fmla="*/ 34999 h 789985"/>
              <a:gd name="connsiteX9" fmla="*/ 1025028 w 1656975"/>
              <a:gd name="connsiteY9" fmla="*/ 54999 h 789985"/>
              <a:gd name="connsiteX10" fmla="*/ 1010027 w 1656975"/>
              <a:gd name="connsiteY10" fmla="*/ 59999 h 789985"/>
              <a:gd name="connsiteX11" fmla="*/ 1025028 w 1656975"/>
              <a:gd name="connsiteY11" fmla="*/ 69998 h 789985"/>
              <a:gd name="connsiteX12" fmla="*/ 1050028 w 1656975"/>
              <a:gd name="connsiteY12" fmla="*/ 79998 h 789985"/>
              <a:gd name="connsiteX13" fmla="*/ 1065029 w 1656975"/>
              <a:gd name="connsiteY13" fmla="*/ 84998 h 789985"/>
              <a:gd name="connsiteX14" fmla="*/ 1150031 w 1656975"/>
              <a:gd name="connsiteY14" fmla="*/ 89998 h 789985"/>
              <a:gd name="connsiteX15" fmla="*/ 1180032 w 1656975"/>
              <a:gd name="connsiteY15" fmla="*/ 94998 h 789985"/>
              <a:gd name="connsiteX16" fmla="*/ 1160031 w 1656975"/>
              <a:gd name="connsiteY16" fmla="*/ 104998 h 789985"/>
              <a:gd name="connsiteX17" fmla="*/ 1110030 w 1656975"/>
              <a:gd name="connsiteY17" fmla="*/ 109998 h 789985"/>
              <a:gd name="connsiteX18" fmla="*/ 1095030 w 1656975"/>
              <a:gd name="connsiteY18" fmla="*/ 124997 h 789985"/>
              <a:gd name="connsiteX19" fmla="*/ 1070029 w 1656975"/>
              <a:gd name="connsiteY19" fmla="*/ 149997 h 789985"/>
              <a:gd name="connsiteX20" fmla="*/ 1060029 w 1656975"/>
              <a:gd name="connsiteY20" fmla="*/ 179996 h 789985"/>
              <a:gd name="connsiteX21" fmla="*/ 1055029 w 1656975"/>
              <a:gd name="connsiteY21" fmla="*/ 194996 h 789985"/>
              <a:gd name="connsiteX22" fmla="*/ 1080029 w 1656975"/>
              <a:gd name="connsiteY22" fmla="*/ 229995 h 789985"/>
              <a:gd name="connsiteX23" fmla="*/ 1090030 w 1656975"/>
              <a:gd name="connsiteY23" fmla="*/ 219996 h 789985"/>
              <a:gd name="connsiteX24" fmla="*/ 1120030 w 1656975"/>
              <a:gd name="connsiteY24" fmla="*/ 199996 h 789985"/>
              <a:gd name="connsiteX25" fmla="*/ 1140031 w 1656975"/>
              <a:gd name="connsiteY25" fmla="*/ 179996 h 789985"/>
              <a:gd name="connsiteX26" fmla="*/ 1150031 w 1656975"/>
              <a:gd name="connsiteY26" fmla="*/ 164997 h 789985"/>
              <a:gd name="connsiteX27" fmla="*/ 1165032 w 1656975"/>
              <a:gd name="connsiteY27" fmla="*/ 154997 h 789985"/>
              <a:gd name="connsiteX28" fmla="*/ 1190032 w 1656975"/>
              <a:gd name="connsiteY28" fmla="*/ 129997 h 789985"/>
              <a:gd name="connsiteX29" fmla="*/ 1185032 w 1656975"/>
              <a:gd name="connsiteY29" fmla="*/ 149997 h 789985"/>
              <a:gd name="connsiteX30" fmla="*/ 1190032 w 1656975"/>
              <a:gd name="connsiteY30" fmla="*/ 169997 h 789985"/>
              <a:gd name="connsiteX31" fmla="*/ 1205033 w 1656975"/>
              <a:gd name="connsiteY31" fmla="*/ 174996 h 789985"/>
              <a:gd name="connsiteX32" fmla="*/ 1215033 w 1656975"/>
              <a:gd name="connsiteY32" fmla="*/ 189996 h 789985"/>
              <a:gd name="connsiteX33" fmla="*/ 1190032 w 1656975"/>
              <a:gd name="connsiteY33" fmla="*/ 224996 h 789985"/>
              <a:gd name="connsiteX34" fmla="*/ 1165032 w 1656975"/>
              <a:gd name="connsiteY34" fmla="*/ 229995 h 789985"/>
              <a:gd name="connsiteX35" fmla="*/ 1170032 w 1656975"/>
              <a:gd name="connsiteY35" fmla="*/ 244995 h 789985"/>
              <a:gd name="connsiteX36" fmla="*/ 1230033 w 1656975"/>
              <a:gd name="connsiteY36" fmla="*/ 249995 h 789985"/>
              <a:gd name="connsiteX37" fmla="*/ 1255034 w 1656975"/>
              <a:gd name="connsiteY37" fmla="*/ 229995 h 789985"/>
              <a:gd name="connsiteX38" fmla="*/ 1270034 w 1656975"/>
              <a:gd name="connsiteY38" fmla="*/ 219996 h 789985"/>
              <a:gd name="connsiteX39" fmla="*/ 1295035 w 1656975"/>
              <a:gd name="connsiteY39" fmla="*/ 199996 h 789985"/>
              <a:gd name="connsiteX40" fmla="*/ 1365037 w 1656975"/>
              <a:gd name="connsiteY40" fmla="*/ 194996 h 789985"/>
              <a:gd name="connsiteX41" fmla="*/ 1380037 w 1656975"/>
              <a:gd name="connsiteY41" fmla="*/ 189996 h 789985"/>
              <a:gd name="connsiteX42" fmla="*/ 1395038 w 1656975"/>
              <a:gd name="connsiteY42" fmla="*/ 164997 h 789985"/>
              <a:gd name="connsiteX43" fmla="*/ 1410038 w 1656975"/>
              <a:gd name="connsiteY43" fmla="*/ 159997 h 789985"/>
              <a:gd name="connsiteX44" fmla="*/ 1420039 w 1656975"/>
              <a:gd name="connsiteY44" fmla="*/ 149997 h 789985"/>
              <a:gd name="connsiteX45" fmla="*/ 1520041 w 1656975"/>
              <a:gd name="connsiteY45" fmla="*/ 134997 h 789985"/>
              <a:gd name="connsiteX46" fmla="*/ 1534236 w 1656975"/>
              <a:gd name="connsiteY46" fmla="*/ 88872 h 789985"/>
              <a:gd name="connsiteX47" fmla="*/ 1590043 w 1656975"/>
              <a:gd name="connsiteY47" fmla="*/ 64998 h 789985"/>
              <a:gd name="connsiteX48" fmla="*/ 1605044 w 1656975"/>
              <a:gd name="connsiteY48" fmla="*/ 59999 h 789985"/>
              <a:gd name="connsiteX49" fmla="*/ 1620044 w 1656975"/>
              <a:gd name="connsiteY49" fmla="*/ 104998 h 789985"/>
              <a:gd name="connsiteX50" fmla="*/ 1656975 w 1656975"/>
              <a:gd name="connsiteY50" fmla="*/ 125802 h 789985"/>
              <a:gd name="connsiteX51" fmla="*/ 1620044 w 1656975"/>
              <a:gd name="connsiteY51" fmla="*/ 139997 h 789985"/>
              <a:gd name="connsiteX52" fmla="*/ 1595849 w 1656975"/>
              <a:gd name="connsiteY52" fmla="*/ 172414 h 789985"/>
              <a:gd name="connsiteX53" fmla="*/ 1560042 w 1656975"/>
              <a:gd name="connsiteY53" fmla="*/ 174996 h 789985"/>
              <a:gd name="connsiteX54" fmla="*/ 1530042 w 1656975"/>
              <a:gd name="connsiteY54" fmla="*/ 189996 h 789985"/>
              <a:gd name="connsiteX55" fmla="*/ 1520041 w 1656975"/>
              <a:gd name="connsiteY55" fmla="*/ 199996 h 789985"/>
              <a:gd name="connsiteX56" fmla="*/ 1515041 w 1656975"/>
              <a:gd name="connsiteY56" fmla="*/ 214996 h 789985"/>
              <a:gd name="connsiteX57" fmla="*/ 1505041 w 1656975"/>
              <a:gd name="connsiteY57" fmla="*/ 229995 h 789985"/>
              <a:gd name="connsiteX58" fmla="*/ 1500041 w 1656975"/>
              <a:gd name="connsiteY58" fmla="*/ 244995 h 789985"/>
              <a:gd name="connsiteX59" fmla="*/ 1475040 w 1656975"/>
              <a:gd name="connsiteY59" fmla="*/ 259995 h 789985"/>
              <a:gd name="connsiteX60" fmla="*/ 1445039 w 1656975"/>
              <a:gd name="connsiteY60" fmla="*/ 264995 h 789985"/>
              <a:gd name="connsiteX61" fmla="*/ 1400038 w 1656975"/>
              <a:gd name="connsiteY61" fmla="*/ 284994 h 789985"/>
              <a:gd name="connsiteX62" fmla="*/ 1380037 w 1656975"/>
              <a:gd name="connsiteY62" fmla="*/ 309994 h 789985"/>
              <a:gd name="connsiteX63" fmla="*/ 1370037 w 1656975"/>
              <a:gd name="connsiteY63" fmla="*/ 324994 h 789985"/>
              <a:gd name="connsiteX64" fmla="*/ 1325036 w 1656975"/>
              <a:gd name="connsiteY64" fmla="*/ 349993 h 789985"/>
              <a:gd name="connsiteX65" fmla="*/ 1320036 w 1656975"/>
              <a:gd name="connsiteY65" fmla="*/ 454991 h 789985"/>
              <a:gd name="connsiteX66" fmla="*/ 1290035 w 1656975"/>
              <a:gd name="connsiteY66" fmla="*/ 474991 h 789985"/>
              <a:gd name="connsiteX67" fmla="*/ 1275035 w 1656975"/>
              <a:gd name="connsiteY67" fmla="*/ 484991 h 789985"/>
              <a:gd name="connsiteX68" fmla="*/ 1265034 w 1656975"/>
              <a:gd name="connsiteY68" fmla="*/ 494991 h 789985"/>
              <a:gd name="connsiteX69" fmla="*/ 1220033 w 1656975"/>
              <a:gd name="connsiteY69" fmla="*/ 519990 h 789985"/>
              <a:gd name="connsiteX70" fmla="*/ 1195032 w 1656975"/>
              <a:gd name="connsiteY70" fmla="*/ 544990 h 789985"/>
              <a:gd name="connsiteX71" fmla="*/ 1150031 w 1656975"/>
              <a:gd name="connsiteY71" fmla="*/ 574989 h 789985"/>
              <a:gd name="connsiteX72" fmla="*/ 1125030 w 1656975"/>
              <a:gd name="connsiteY72" fmla="*/ 594989 h 789985"/>
              <a:gd name="connsiteX73" fmla="*/ 1105030 w 1656975"/>
              <a:gd name="connsiteY73" fmla="*/ 624988 h 789985"/>
              <a:gd name="connsiteX74" fmla="*/ 1105030 w 1656975"/>
              <a:gd name="connsiteY74" fmla="*/ 779985 h 789985"/>
              <a:gd name="connsiteX75" fmla="*/ 1090030 w 1656975"/>
              <a:gd name="connsiteY75" fmla="*/ 789985 h 789985"/>
              <a:gd name="connsiteX76" fmla="*/ 1065029 w 1656975"/>
              <a:gd name="connsiteY76" fmla="*/ 784985 h 789985"/>
              <a:gd name="connsiteX77" fmla="*/ 1050028 w 1656975"/>
              <a:gd name="connsiteY77" fmla="*/ 754986 h 789985"/>
              <a:gd name="connsiteX78" fmla="*/ 1025028 w 1656975"/>
              <a:gd name="connsiteY78" fmla="*/ 709987 h 789985"/>
              <a:gd name="connsiteX79" fmla="*/ 1020028 w 1656975"/>
              <a:gd name="connsiteY79" fmla="*/ 659988 h 789985"/>
              <a:gd name="connsiteX80" fmla="*/ 1015027 w 1656975"/>
              <a:gd name="connsiteY80" fmla="*/ 644988 h 789985"/>
              <a:gd name="connsiteX81" fmla="*/ 1000027 w 1656975"/>
              <a:gd name="connsiteY81" fmla="*/ 634988 h 789985"/>
              <a:gd name="connsiteX82" fmla="*/ 960026 w 1656975"/>
              <a:gd name="connsiteY82" fmla="*/ 629988 h 789985"/>
              <a:gd name="connsiteX83" fmla="*/ 895024 w 1656975"/>
              <a:gd name="connsiteY83" fmla="*/ 639988 h 789985"/>
              <a:gd name="connsiteX84" fmla="*/ 855023 w 1656975"/>
              <a:gd name="connsiteY84" fmla="*/ 644988 h 789985"/>
              <a:gd name="connsiteX85" fmla="*/ 867440 w 1656975"/>
              <a:gd name="connsiteY85" fmla="*/ 670794 h 789985"/>
              <a:gd name="connsiteX86" fmla="*/ 795021 w 1656975"/>
              <a:gd name="connsiteY86" fmla="*/ 639988 h 789985"/>
              <a:gd name="connsiteX87" fmla="*/ 771312 w 1656975"/>
              <a:gd name="connsiteY87" fmla="*/ 647405 h 789985"/>
              <a:gd name="connsiteX88" fmla="*/ 750020 w 1656975"/>
              <a:gd name="connsiteY88" fmla="*/ 634988 h 789985"/>
              <a:gd name="connsiteX89" fmla="*/ 735020 w 1656975"/>
              <a:gd name="connsiteY89" fmla="*/ 644988 h 789985"/>
              <a:gd name="connsiteX90" fmla="*/ 720019 w 1656975"/>
              <a:gd name="connsiteY90" fmla="*/ 649988 h 789985"/>
              <a:gd name="connsiteX91" fmla="*/ 700019 w 1656975"/>
              <a:gd name="connsiteY91" fmla="*/ 659988 h 789985"/>
              <a:gd name="connsiteX92" fmla="*/ 690019 w 1656975"/>
              <a:gd name="connsiteY92" fmla="*/ 674987 h 789985"/>
              <a:gd name="connsiteX93" fmla="*/ 660018 w 1656975"/>
              <a:gd name="connsiteY93" fmla="*/ 689987 h 789985"/>
              <a:gd name="connsiteX94" fmla="*/ 645017 w 1656975"/>
              <a:gd name="connsiteY94" fmla="*/ 704987 h 789985"/>
              <a:gd name="connsiteX95" fmla="*/ 640017 w 1656975"/>
              <a:gd name="connsiteY95" fmla="*/ 719987 h 789985"/>
              <a:gd name="connsiteX96" fmla="*/ 620017 w 1656975"/>
              <a:gd name="connsiteY96" fmla="*/ 749986 h 789985"/>
              <a:gd name="connsiteX97" fmla="*/ 610016 w 1656975"/>
              <a:gd name="connsiteY97" fmla="*/ 764986 h 789985"/>
              <a:gd name="connsiteX98" fmla="*/ 595016 w 1656975"/>
              <a:gd name="connsiteY98" fmla="*/ 769986 h 789985"/>
              <a:gd name="connsiteX99" fmla="*/ 575015 w 1656975"/>
              <a:gd name="connsiteY99" fmla="*/ 749986 h 789985"/>
              <a:gd name="connsiteX100" fmla="*/ 560015 w 1656975"/>
              <a:gd name="connsiteY100" fmla="*/ 739986 h 789985"/>
              <a:gd name="connsiteX101" fmla="*/ 555015 w 1656975"/>
              <a:gd name="connsiteY101" fmla="*/ 724986 h 789985"/>
              <a:gd name="connsiteX102" fmla="*/ 535014 w 1656975"/>
              <a:gd name="connsiteY102" fmla="*/ 694987 h 789985"/>
              <a:gd name="connsiteX103" fmla="*/ 525014 w 1656975"/>
              <a:gd name="connsiteY103" fmla="*/ 679987 h 789985"/>
              <a:gd name="connsiteX104" fmla="*/ 515014 w 1656975"/>
              <a:gd name="connsiteY104" fmla="*/ 664988 h 789985"/>
              <a:gd name="connsiteX105" fmla="*/ 485013 w 1656975"/>
              <a:gd name="connsiteY105" fmla="*/ 644988 h 789985"/>
              <a:gd name="connsiteX106" fmla="*/ 470013 w 1656975"/>
              <a:gd name="connsiteY106" fmla="*/ 649988 h 789985"/>
              <a:gd name="connsiteX107" fmla="*/ 450012 w 1656975"/>
              <a:gd name="connsiteY107" fmla="*/ 659988 h 789985"/>
              <a:gd name="connsiteX108" fmla="*/ 440012 w 1656975"/>
              <a:gd name="connsiteY108" fmla="*/ 644988 h 789985"/>
              <a:gd name="connsiteX109" fmla="*/ 430011 w 1656975"/>
              <a:gd name="connsiteY109" fmla="*/ 634988 h 789985"/>
              <a:gd name="connsiteX110" fmla="*/ 415011 w 1656975"/>
              <a:gd name="connsiteY110" fmla="*/ 604989 h 789985"/>
              <a:gd name="connsiteX111" fmla="*/ 385010 w 1656975"/>
              <a:gd name="connsiteY111" fmla="*/ 584989 h 789985"/>
              <a:gd name="connsiteX112" fmla="*/ 370010 w 1656975"/>
              <a:gd name="connsiteY112" fmla="*/ 574989 h 789985"/>
              <a:gd name="connsiteX113" fmla="*/ 340009 w 1656975"/>
              <a:gd name="connsiteY113" fmla="*/ 579989 h 789985"/>
              <a:gd name="connsiteX114" fmla="*/ 332153 w 1656975"/>
              <a:gd name="connsiteY114" fmla="*/ 604039 h 789985"/>
              <a:gd name="connsiteX115" fmla="*/ 265007 w 1656975"/>
              <a:gd name="connsiteY115" fmla="*/ 601420 h 789985"/>
              <a:gd name="connsiteX116" fmla="*/ 235006 w 1656975"/>
              <a:gd name="connsiteY116" fmla="*/ 569989 h 789985"/>
              <a:gd name="connsiteX117" fmla="*/ 220006 w 1656975"/>
              <a:gd name="connsiteY117" fmla="*/ 564989 h 789985"/>
              <a:gd name="connsiteX118" fmla="*/ 210005 w 1656975"/>
              <a:gd name="connsiteY118" fmla="*/ 554990 h 789985"/>
              <a:gd name="connsiteX119" fmla="*/ 180005 w 1656975"/>
              <a:gd name="connsiteY119" fmla="*/ 544990 h 789985"/>
              <a:gd name="connsiteX120" fmla="*/ 115003 w 1656975"/>
              <a:gd name="connsiteY120" fmla="*/ 534990 h 789985"/>
              <a:gd name="connsiteX121" fmla="*/ 100002 w 1656975"/>
              <a:gd name="connsiteY121" fmla="*/ 524990 h 789985"/>
              <a:gd name="connsiteX122" fmla="*/ 90002 w 1656975"/>
              <a:gd name="connsiteY122" fmla="*/ 509990 h 789985"/>
              <a:gd name="connsiteX123" fmla="*/ 60001 w 1656975"/>
              <a:gd name="connsiteY123" fmla="*/ 489991 h 789985"/>
              <a:gd name="connsiteX124" fmla="*/ 45001 w 1656975"/>
              <a:gd name="connsiteY124" fmla="*/ 479991 h 789985"/>
              <a:gd name="connsiteX125" fmla="*/ 35001 w 1656975"/>
              <a:gd name="connsiteY125" fmla="*/ 449991 h 789985"/>
              <a:gd name="connsiteX126" fmla="*/ 25000 w 1656975"/>
              <a:gd name="connsiteY126" fmla="*/ 369993 h 789985"/>
              <a:gd name="connsiteX127" fmla="*/ 15000 w 1656975"/>
              <a:gd name="connsiteY127" fmla="*/ 334994 h 789985"/>
              <a:gd name="connsiteX128" fmla="*/ 0 w 1656975"/>
              <a:gd name="connsiteY128" fmla="*/ 304994 h 789985"/>
              <a:gd name="connsiteX129" fmla="*/ 5000 w 1656975"/>
              <a:gd name="connsiteY129" fmla="*/ 289994 h 789985"/>
              <a:gd name="connsiteX130" fmla="*/ 20000 w 1656975"/>
              <a:gd name="connsiteY130" fmla="*/ 279995 h 789985"/>
              <a:gd name="connsiteX131" fmla="*/ 30001 w 1656975"/>
              <a:gd name="connsiteY131" fmla="*/ 269995 h 789985"/>
              <a:gd name="connsiteX132" fmla="*/ 55001 w 1656975"/>
              <a:gd name="connsiteY132" fmla="*/ 239995 h 789985"/>
              <a:gd name="connsiteX133" fmla="*/ 60001 w 1656975"/>
              <a:gd name="connsiteY133" fmla="*/ 224996 h 789985"/>
              <a:gd name="connsiteX134" fmla="*/ 70002 w 1656975"/>
              <a:gd name="connsiteY134" fmla="*/ 214996 h 789985"/>
              <a:gd name="connsiteX135" fmla="*/ 90002 w 1656975"/>
              <a:gd name="connsiteY135" fmla="*/ 184996 h 789985"/>
              <a:gd name="connsiteX136" fmla="*/ 100002 w 1656975"/>
              <a:gd name="connsiteY136" fmla="*/ 169997 h 789985"/>
              <a:gd name="connsiteX137" fmla="*/ 105003 w 1656975"/>
              <a:gd name="connsiteY137" fmla="*/ 154997 h 789985"/>
              <a:gd name="connsiteX138" fmla="*/ 125003 w 1656975"/>
              <a:gd name="connsiteY138" fmla="*/ 124997 h 789985"/>
              <a:gd name="connsiteX139" fmla="*/ 135003 w 1656975"/>
              <a:gd name="connsiteY139" fmla="*/ 109998 h 789985"/>
              <a:gd name="connsiteX140" fmla="*/ 150004 w 1656975"/>
              <a:gd name="connsiteY140" fmla="*/ 104998 h 789985"/>
              <a:gd name="connsiteX141" fmla="*/ 165004 w 1656975"/>
              <a:gd name="connsiteY141" fmla="*/ 54999 h 789985"/>
              <a:gd name="connsiteX142" fmla="*/ 170004 w 1656975"/>
              <a:gd name="connsiteY142" fmla="*/ 39999 h 789985"/>
              <a:gd name="connsiteX143" fmla="*/ 205005 w 1656975"/>
              <a:gd name="connsiteY143" fmla="*/ 34999 h 789985"/>
              <a:gd name="connsiteX144" fmla="*/ 210005 w 1656975"/>
              <a:gd name="connsiteY144" fmla="*/ 19999 h 789985"/>
              <a:gd name="connsiteX145" fmla="*/ 225006 w 1656975"/>
              <a:gd name="connsiteY145" fmla="*/ 5000 h 789985"/>
              <a:gd name="connsiteX0" fmla="*/ 225006 w 1656975"/>
              <a:gd name="connsiteY0" fmla="*/ 5000 h 789985"/>
              <a:gd name="connsiteX1" fmla="*/ 225006 w 1656975"/>
              <a:gd name="connsiteY1" fmla="*/ 5000 h 789985"/>
              <a:gd name="connsiteX2" fmla="*/ 865023 w 1656975"/>
              <a:gd name="connsiteY2" fmla="*/ 5000 h 789985"/>
              <a:gd name="connsiteX3" fmla="*/ 880024 w 1656975"/>
              <a:gd name="connsiteY3" fmla="*/ 0 h 789985"/>
              <a:gd name="connsiteX4" fmla="*/ 950026 w 1656975"/>
              <a:gd name="connsiteY4" fmla="*/ 5000 h 789985"/>
              <a:gd name="connsiteX5" fmla="*/ 965026 w 1656975"/>
              <a:gd name="connsiteY5" fmla="*/ 9999 h 789985"/>
              <a:gd name="connsiteX6" fmla="*/ 995027 w 1656975"/>
              <a:gd name="connsiteY6" fmla="*/ 29999 h 789985"/>
              <a:gd name="connsiteX7" fmla="*/ 1070029 w 1656975"/>
              <a:gd name="connsiteY7" fmla="*/ 34999 h 789985"/>
              <a:gd name="connsiteX8" fmla="*/ 1025028 w 1656975"/>
              <a:gd name="connsiteY8" fmla="*/ 54999 h 789985"/>
              <a:gd name="connsiteX9" fmla="*/ 1010027 w 1656975"/>
              <a:gd name="connsiteY9" fmla="*/ 59999 h 789985"/>
              <a:gd name="connsiteX10" fmla="*/ 1025028 w 1656975"/>
              <a:gd name="connsiteY10" fmla="*/ 69998 h 789985"/>
              <a:gd name="connsiteX11" fmla="*/ 1050028 w 1656975"/>
              <a:gd name="connsiteY11" fmla="*/ 79998 h 789985"/>
              <a:gd name="connsiteX12" fmla="*/ 1065029 w 1656975"/>
              <a:gd name="connsiteY12" fmla="*/ 84998 h 789985"/>
              <a:gd name="connsiteX13" fmla="*/ 1150031 w 1656975"/>
              <a:gd name="connsiteY13" fmla="*/ 89998 h 789985"/>
              <a:gd name="connsiteX14" fmla="*/ 1180032 w 1656975"/>
              <a:gd name="connsiteY14" fmla="*/ 94998 h 789985"/>
              <a:gd name="connsiteX15" fmla="*/ 1160031 w 1656975"/>
              <a:gd name="connsiteY15" fmla="*/ 104998 h 789985"/>
              <a:gd name="connsiteX16" fmla="*/ 1110030 w 1656975"/>
              <a:gd name="connsiteY16" fmla="*/ 109998 h 789985"/>
              <a:gd name="connsiteX17" fmla="*/ 1095030 w 1656975"/>
              <a:gd name="connsiteY17" fmla="*/ 124997 h 789985"/>
              <a:gd name="connsiteX18" fmla="*/ 1070029 w 1656975"/>
              <a:gd name="connsiteY18" fmla="*/ 149997 h 789985"/>
              <a:gd name="connsiteX19" fmla="*/ 1060029 w 1656975"/>
              <a:gd name="connsiteY19" fmla="*/ 179996 h 789985"/>
              <a:gd name="connsiteX20" fmla="*/ 1055029 w 1656975"/>
              <a:gd name="connsiteY20" fmla="*/ 194996 h 789985"/>
              <a:gd name="connsiteX21" fmla="*/ 1080029 w 1656975"/>
              <a:gd name="connsiteY21" fmla="*/ 229995 h 789985"/>
              <a:gd name="connsiteX22" fmla="*/ 1090030 w 1656975"/>
              <a:gd name="connsiteY22" fmla="*/ 219996 h 789985"/>
              <a:gd name="connsiteX23" fmla="*/ 1120030 w 1656975"/>
              <a:gd name="connsiteY23" fmla="*/ 199996 h 789985"/>
              <a:gd name="connsiteX24" fmla="*/ 1140031 w 1656975"/>
              <a:gd name="connsiteY24" fmla="*/ 179996 h 789985"/>
              <a:gd name="connsiteX25" fmla="*/ 1150031 w 1656975"/>
              <a:gd name="connsiteY25" fmla="*/ 164997 h 789985"/>
              <a:gd name="connsiteX26" fmla="*/ 1165032 w 1656975"/>
              <a:gd name="connsiteY26" fmla="*/ 154997 h 789985"/>
              <a:gd name="connsiteX27" fmla="*/ 1190032 w 1656975"/>
              <a:gd name="connsiteY27" fmla="*/ 129997 h 789985"/>
              <a:gd name="connsiteX28" fmla="*/ 1185032 w 1656975"/>
              <a:gd name="connsiteY28" fmla="*/ 149997 h 789985"/>
              <a:gd name="connsiteX29" fmla="*/ 1190032 w 1656975"/>
              <a:gd name="connsiteY29" fmla="*/ 169997 h 789985"/>
              <a:gd name="connsiteX30" fmla="*/ 1205033 w 1656975"/>
              <a:gd name="connsiteY30" fmla="*/ 174996 h 789985"/>
              <a:gd name="connsiteX31" fmla="*/ 1215033 w 1656975"/>
              <a:gd name="connsiteY31" fmla="*/ 189996 h 789985"/>
              <a:gd name="connsiteX32" fmla="*/ 1190032 w 1656975"/>
              <a:gd name="connsiteY32" fmla="*/ 224996 h 789985"/>
              <a:gd name="connsiteX33" fmla="*/ 1165032 w 1656975"/>
              <a:gd name="connsiteY33" fmla="*/ 229995 h 789985"/>
              <a:gd name="connsiteX34" fmla="*/ 1170032 w 1656975"/>
              <a:gd name="connsiteY34" fmla="*/ 244995 h 789985"/>
              <a:gd name="connsiteX35" fmla="*/ 1230033 w 1656975"/>
              <a:gd name="connsiteY35" fmla="*/ 249995 h 789985"/>
              <a:gd name="connsiteX36" fmla="*/ 1255034 w 1656975"/>
              <a:gd name="connsiteY36" fmla="*/ 229995 h 789985"/>
              <a:gd name="connsiteX37" fmla="*/ 1270034 w 1656975"/>
              <a:gd name="connsiteY37" fmla="*/ 219996 h 789985"/>
              <a:gd name="connsiteX38" fmla="*/ 1295035 w 1656975"/>
              <a:gd name="connsiteY38" fmla="*/ 199996 h 789985"/>
              <a:gd name="connsiteX39" fmla="*/ 1365037 w 1656975"/>
              <a:gd name="connsiteY39" fmla="*/ 194996 h 789985"/>
              <a:gd name="connsiteX40" fmla="*/ 1380037 w 1656975"/>
              <a:gd name="connsiteY40" fmla="*/ 189996 h 789985"/>
              <a:gd name="connsiteX41" fmla="*/ 1395038 w 1656975"/>
              <a:gd name="connsiteY41" fmla="*/ 164997 h 789985"/>
              <a:gd name="connsiteX42" fmla="*/ 1410038 w 1656975"/>
              <a:gd name="connsiteY42" fmla="*/ 159997 h 789985"/>
              <a:gd name="connsiteX43" fmla="*/ 1420039 w 1656975"/>
              <a:gd name="connsiteY43" fmla="*/ 149997 h 789985"/>
              <a:gd name="connsiteX44" fmla="*/ 1520041 w 1656975"/>
              <a:gd name="connsiteY44" fmla="*/ 134997 h 789985"/>
              <a:gd name="connsiteX45" fmla="*/ 1534236 w 1656975"/>
              <a:gd name="connsiteY45" fmla="*/ 88872 h 789985"/>
              <a:gd name="connsiteX46" fmla="*/ 1590043 w 1656975"/>
              <a:gd name="connsiteY46" fmla="*/ 64998 h 789985"/>
              <a:gd name="connsiteX47" fmla="*/ 1605044 w 1656975"/>
              <a:gd name="connsiteY47" fmla="*/ 59999 h 789985"/>
              <a:gd name="connsiteX48" fmla="*/ 1620044 w 1656975"/>
              <a:gd name="connsiteY48" fmla="*/ 104998 h 789985"/>
              <a:gd name="connsiteX49" fmla="*/ 1656975 w 1656975"/>
              <a:gd name="connsiteY49" fmla="*/ 125802 h 789985"/>
              <a:gd name="connsiteX50" fmla="*/ 1620044 w 1656975"/>
              <a:gd name="connsiteY50" fmla="*/ 139997 h 789985"/>
              <a:gd name="connsiteX51" fmla="*/ 1595849 w 1656975"/>
              <a:gd name="connsiteY51" fmla="*/ 172414 h 789985"/>
              <a:gd name="connsiteX52" fmla="*/ 1560042 w 1656975"/>
              <a:gd name="connsiteY52" fmla="*/ 174996 h 789985"/>
              <a:gd name="connsiteX53" fmla="*/ 1530042 w 1656975"/>
              <a:gd name="connsiteY53" fmla="*/ 189996 h 789985"/>
              <a:gd name="connsiteX54" fmla="*/ 1520041 w 1656975"/>
              <a:gd name="connsiteY54" fmla="*/ 199996 h 789985"/>
              <a:gd name="connsiteX55" fmla="*/ 1515041 w 1656975"/>
              <a:gd name="connsiteY55" fmla="*/ 214996 h 789985"/>
              <a:gd name="connsiteX56" fmla="*/ 1505041 w 1656975"/>
              <a:gd name="connsiteY56" fmla="*/ 229995 h 789985"/>
              <a:gd name="connsiteX57" fmla="*/ 1500041 w 1656975"/>
              <a:gd name="connsiteY57" fmla="*/ 244995 h 789985"/>
              <a:gd name="connsiteX58" fmla="*/ 1475040 w 1656975"/>
              <a:gd name="connsiteY58" fmla="*/ 259995 h 789985"/>
              <a:gd name="connsiteX59" fmla="*/ 1445039 w 1656975"/>
              <a:gd name="connsiteY59" fmla="*/ 264995 h 789985"/>
              <a:gd name="connsiteX60" fmla="*/ 1400038 w 1656975"/>
              <a:gd name="connsiteY60" fmla="*/ 284994 h 789985"/>
              <a:gd name="connsiteX61" fmla="*/ 1380037 w 1656975"/>
              <a:gd name="connsiteY61" fmla="*/ 309994 h 789985"/>
              <a:gd name="connsiteX62" fmla="*/ 1370037 w 1656975"/>
              <a:gd name="connsiteY62" fmla="*/ 324994 h 789985"/>
              <a:gd name="connsiteX63" fmla="*/ 1325036 w 1656975"/>
              <a:gd name="connsiteY63" fmla="*/ 349993 h 789985"/>
              <a:gd name="connsiteX64" fmla="*/ 1320036 w 1656975"/>
              <a:gd name="connsiteY64" fmla="*/ 454991 h 789985"/>
              <a:gd name="connsiteX65" fmla="*/ 1290035 w 1656975"/>
              <a:gd name="connsiteY65" fmla="*/ 474991 h 789985"/>
              <a:gd name="connsiteX66" fmla="*/ 1275035 w 1656975"/>
              <a:gd name="connsiteY66" fmla="*/ 484991 h 789985"/>
              <a:gd name="connsiteX67" fmla="*/ 1265034 w 1656975"/>
              <a:gd name="connsiteY67" fmla="*/ 494991 h 789985"/>
              <a:gd name="connsiteX68" fmla="*/ 1220033 w 1656975"/>
              <a:gd name="connsiteY68" fmla="*/ 519990 h 789985"/>
              <a:gd name="connsiteX69" fmla="*/ 1195032 w 1656975"/>
              <a:gd name="connsiteY69" fmla="*/ 544990 h 789985"/>
              <a:gd name="connsiteX70" fmla="*/ 1150031 w 1656975"/>
              <a:gd name="connsiteY70" fmla="*/ 574989 h 789985"/>
              <a:gd name="connsiteX71" fmla="*/ 1125030 w 1656975"/>
              <a:gd name="connsiteY71" fmla="*/ 594989 h 789985"/>
              <a:gd name="connsiteX72" fmla="*/ 1105030 w 1656975"/>
              <a:gd name="connsiteY72" fmla="*/ 624988 h 789985"/>
              <a:gd name="connsiteX73" fmla="*/ 1105030 w 1656975"/>
              <a:gd name="connsiteY73" fmla="*/ 779985 h 789985"/>
              <a:gd name="connsiteX74" fmla="*/ 1090030 w 1656975"/>
              <a:gd name="connsiteY74" fmla="*/ 789985 h 789985"/>
              <a:gd name="connsiteX75" fmla="*/ 1065029 w 1656975"/>
              <a:gd name="connsiteY75" fmla="*/ 784985 h 789985"/>
              <a:gd name="connsiteX76" fmla="*/ 1050028 w 1656975"/>
              <a:gd name="connsiteY76" fmla="*/ 754986 h 789985"/>
              <a:gd name="connsiteX77" fmla="*/ 1025028 w 1656975"/>
              <a:gd name="connsiteY77" fmla="*/ 709987 h 789985"/>
              <a:gd name="connsiteX78" fmla="*/ 1020028 w 1656975"/>
              <a:gd name="connsiteY78" fmla="*/ 659988 h 789985"/>
              <a:gd name="connsiteX79" fmla="*/ 1015027 w 1656975"/>
              <a:gd name="connsiteY79" fmla="*/ 644988 h 789985"/>
              <a:gd name="connsiteX80" fmla="*/ 1000027 w 1656975"/>
              <a:gd name="connsiteY80" fmla="*/ 634988 h 789985"/>
              <a:gd name="connsiteX81" fmla="*/ 960026 w 1656975"/>
              <a:gd name="connsiteY81" fmla="*/ 629988 h 789985"/>
              <a:gd name="connsiteX82" fmla="*/ 895024 w 1656975"/>
              <a:gd name="connsiteY82" fmla="*/ 639988 h 789985"/>
              <a:gd name="connsiteX83" fmla="*/ 855023 w 1656975"/>
              <a:gd name="connsiteY83" fmla="*/ 644988 h 789985"/>
              <a:gd name="connsiteX84" fmla="*/ 867440 w 1656975"/>
              <a:gd name="connsiteY84" fmla="*/ 670794 h 789985"/>
              <a:gd name="connsiteX85" fmla="*/ 795021 w 1656975"/>
              <a:gd name="connsiteY85" fmla="*/ 639988 h 789985"/>
              <a:gd name="connsiteX86" fmla="*/ 771312 w 1656975"/>
              <a:gd name="connsiteY86" fmla="*/ 647405 h 789985"/>
              <a:gd name="connsiteX87" fmla="*/ 750020 w 1656975"/>
              <a:gd name="connsiteY87" fmla="*/ 634988 h 789985"/>
              <a:gd name="connsiteX88" fmla="*/ 735020 w 1656975"/>
              <a:gd name="connsiteY88" fmla="*/ 644988 h 789985"/>
              <a:gd name="connsiteX89" fmla="*/ 720019 w 1656975"/>
              <a:gd name="connsiteY89" fmla="*/ 649988 h 789985"/>
              <a:gd name="connsiteX90" fmla="*/ 700019 w 1656975"/>
              <a:gd name="connsiteY90" fmla="*/ 659988 h 789985"/>
              <a:gd name="connsiteX91" fmla="*/ 690019 w 1656975"/>
              <a:gd name="connsiteY91" fmla="*/ 674987 h 789985"/>
              <a:gd name="connsiteX92" fmla="*/ 660018 w 1656975"/>
              <a:gd name="connsiteY92" fmla="*/ 689987 h 789985"/>
              <a:gd name="connsiteX93" fmla="*/ 645017 w 1656975"/>
              <a:gd name="connsiteY93" fmla="*/ 704987 h 789985"/>
              <a:gd name="connsiteX94" fmla="*/ 640017 w 1656975"/>
              <a:gd name="connsiteY94" fmla="*/ 719987 h 789985"/>
              <a:gd name="connsiteX95" fmla="*/ 620017 w 1656975"/>
              <a:gd name="connsiteY95" fmla="*/ 749986 h 789985"/>
              <a:gd name="connsiteX96" fmla="*/ 610016 w 1656975"/>
              <a:gd name="connsiteY96" fmla="*/ 764986 h 789985"/>
              <a:gd name="connsiteX97" fmla="*/ 595016 w 1656975"/>
              <a:gd name="connsiteY97" fmla="*/ 769986 h 789985"/>
              <a:gd name="connsiteX98" fmla="*/ 575015 w 1656975"/>
              <a:gd name="connsiteY98" fmla="*/ 749986 h 789985"/>
              <a:gd name="connsiteX99" fmla="*/ 560015 w 1656975"/>
              <a:gd name="connsiteY99" fmla="*/ 739986 h 789985"/>
              <a:gd name="connsiteX100" fmla="*/ 555015 w 1656975"/>
              <a:gd name="connsiteY100" fmla="*/ 724986 h 789985"/>
              <a:gd name="connsiteX101" fmla="*/ 535014 w 1656975"/>
              <a:gd name="connsiteY101" fmla="*/ 694987 h 789985"/>
              <a:gd name="connsiteX102" fmla="*/ 525014 w 1656975"/>
              <a:gd name="connsiteY102" fmla="*/ 679987 h 789985"/>
              <a:gd name="connsiteX103" fmla="*/ 515014 w 1656975"/>
              <a:gd name="connsiteY103" fmla="*/ 664988 h 789985"/>
              <a:gd name="connsiteX104" fmla="*/ 485013 w 1656975"/>
              <a:gd name="connsiteY104" fmla="*/ 644988 h 789985"/>
              <a:gd name="connsiteX105" fmla="*/ 470013 w 1656975"/>
              <a:gd name="connsiteY105" fmla="*/ 649988 h 789985"/>
              <a:gd name="connsiteX106" fmla="*/ 450012 w 1656975"/>
              <a:gd name="connsiteY106" fmla="*/ 659988 h 789985"/>
              <a:gd name="connsiteX107" fmla="*/ 440012 w 1656975"/>
              <a:gd name="connsiteY107" fmla="*/ 644988 h 789985"/>
              <a:gd name="connsiteX108" fmla="*/ 430011 w 1656975"/>
              <a:gd name="connsiteY108" fmla="*/ 634988 h 789985"/>
              <a:gd name="connsiteX109" fmla="*/ 415011 w 1656975"/>
              <a:gd name="connsiteY109" fmla="*/ 604989 h 789985"/>
              <a:gd name="connsiteX110" fmla="*/ 385010 w 1656975"/>
              <a:gd name="connsiteY110" fmla="*/ 584989 h 789985"/>
              <a:gd name="connsiteX111" fmla="*/ 370010 w 1656975"/>
              <a:gd name="connsiteY111" fmla="*/ 574989 h 789985"/>
              <a:gd name="connsiteX112" fmla="*/ 340009 w 1656975"/>
              <a:gd name="connsiteY112" fmla="*/ 579989 h 789985"/>
              <a:gd name="connsiteX113" fmla="*/ 332153 w 1656975"/>
              <a:gd name="connsiteY113" fmla="*/ 604039 h 789985"/>
              <a:gd name="connsiteX114" fmla="*/ 265007 w 1656975"/>
              <a:gd name="connsiteY114" fmla="*/ 601420 h 789985"/>
              <a:gd name="connsiteX115" fmla="*/ 235006 w 1656975"/>
              <a:gd name="connsiteY115" fmla="*/ 569989 h 789985"/>
              <a:gd name="connsiteX116" fmla="*/ 220006 w 1656975"/>
              <a:gd name="connsiteY116" fmla="*/ 564989 h 789985"/>
              <a:gd name="connsiteX117" fmla="*/ 210005 w 1656975"/>
              <a:gd name="connsiteY117" fmla="*/ 554990 h 789985"/>
              <a:gd name="connsiteX118" fmla="*/ 180005 w 1656975"/>
              <a:gd name="connsiteY118" fmla="*/ 544990 h 789985"/>
              <a:gd name="connsiteX119" fmla="*/ 115003 w 1656975"/>
              <a:gd name="connsiteY119" fmla="*/ 534990 h 789985"/>
              <a:gd name="connsiteX120" fmla="*/ 100002 w 1656975"/>
              <a:gd name="connsiteY120" fmla="*/ 524990 h 789985"/>
              <a:gd name="connsiteX121" fmla="*/ 90002 w 1656975"/>
              <a:gd name="connsiteY121" fmla="*/ 509990 h 789985"/>
              <a:gd name="connsiteX122" fmla="*/ 60001 w 1656975"/>
              <a:gd name="connsiteY122" fmla="*/ 489991 h 789985"/>
              <a:gd name="connsiteX123" fmla="*/ 45001 w 1656975"/>
              <a:gd name="connsiteY123" fmla="*/ 479991 h 789985"/>
              <a:gd name="connsiteX124" fmla="*/ 35001 w 1656975"/>
              <a:gd name="connsiteY124" fmla="*/ 449991 h 789985"/>
              <a:gd name="connsiteX125" fmla="*/ 25000 w 1656975"/>
              <a:gd name="connsiteY125" fmla="*/ 369993 h 789985"/>
              <a:gd name="connsiteX126" fmla="*/ 15000 w 1656975"/>
              <a:gd name="connsiteY126" fmla="*/ 334994 h 789985"/>
              <a:gd name="connsiteX127" fmla="*/ 0 w 1656975"/>
              <a:gd name="connsiteY127" fmla="*/ 304994 h 789985"/>
              <a:gd name="connsiteX128" fmla="*/ 5000 w 1656975"/>
              <a:gd name="connsiteY128" fmla="*/ 289994 h 789985"/>
              <a:gd name="connsiteX129" fmla="*/ 20000 w 1656975"/>
              <a:gd name="connsiteY129" fmla="*/ 279995 h 789985"/>
              <a:gd name="connsiteX130" fmla="*/ 30001 w 1656975"/>
              <a:gd name="connsiteY130" fmla="*/ 269995 h 789985"/>
              <a:gd name="connsiteX131" fmla="*/ 55001 w 1656975"/>
              <a:gd name="connsiteY131" fmla="*/ 239995 h 789985"/>
              <a:gd name="connsiteX132" fmla="*/ 60001 w 1656975"/>
              <a:gd name="connsiteY132" fmla="*/ 224996 h 789985"/>
              <a:gd name="connsiteX133" fmla="*/ 70002 w 1656975"/>
              <a:gd name="connsiteY133" fmla="*/ 214996 h 789985"/>
              <a:gd name="connsiteX134" fmla="*/ 90002 w 1656975"/>
              <a:gd name="connsiteY134" fmla="*/ 184996 h 789985"/>
              <a:gd name="connsiteX135" fmla="*/ 100002 w 1656975"/>
              <a:gd name="connsiteY135" fmla="*/ 169997 h 789985"/>
              <a:gd name="connsiteX136" fmla="*/ 105003 w 1656975"/>
              <a:gd name="connsiteY136" fmla="*/ 154997 h 789985"/>
              <a:gd name="connsiteX137" fmla="*/ 125003 w 1656975"/>
              <a:gd name="connsiteY137" fmla="*/ 124997 h 789985"/>
              <a:gd name="connsiteX138" fmla="*/ 135003 w 1656975"/>
              <a:gd name="connsiteY138" fmla="*/ 109998 h 789985"/>
              <a:gd name="connsiteX139" fmla="*/ 150004 w 1656975"/>
              <a:gd name="connsiteY139" fmla="*/ 104998 h 789985"/>
              <a:gd name="connsiteX140" fmla="*/ 165004 w 1656975"/>
              <a:gd name="connsiteY140" fmla="*/ 54999 h 789985"/>
              <a:gd name="connsiteX141" fmla="*/ 170004 w 1656975"/>
              <a:gd name="connsiteY141" fmla="*/ 39999 h 789985"/>
              <a:gd name="connsiteX142" fmla="*/ 205005 w 1656975"/>
              <a:gd name="connsiteY142" fmla="*/ 34999 h 789985"/>
              <a:gd name="connsiteX143" fmla="*/ 210005 w 1656975"/>
              <a:gd name="connsiteY143" fmla="*/ 19999 h 789985"/>
              <a:gd name="connsiteX144" fmla="*/ 225006 w 1656975"/>
              <a:gd name="connsiteY144" fmla="*/ 5000 h 789985"/>
              <a:gd name="connsiteX0" fmla="*/ 225006 w 1656975"/>
              <a:gd name="connsiteY0" fmla="*/ 5000 h 789985"/>
              <a:gd name="connsiteX1" fmla="*/ 225006 w 1656975"/>
              <a:gd name="connsiteY1" fmla="*/ 5000 h 789985"/>
              <a:gd name="connsiteX2" fmla="*/ 865023 w 1656975"/>
              <a:gd name="connsiteY2" fmla="*/ 5000 h 789985"/>
              <a:gd name="connsiteX3" fmla="*/ 880024 w 1656975"/>
              <a:gd name="connsiteY3" fmla="*/ 0 h 789985"/>
              <a:gd name="connsiteX4" fmla="*/ 950026 w 1656975"/>
              <a:gd name="connsiteY4" fmla="*/ 5000 h 789985"/>
              <a:gd name="connsiteX5" fmla="*/ 965026 w 1656975"/>
              <a:gd name="connsiteY5" fmla="*/ 9999 h 789985"/>
              <a:gd name="connsiteX6" fmla="*/ 995027 w 1656975"/>
              <a:gd name="connsiteY6" fmla="*/ 29999 h 789985"/>
              <a:gd name="connsiteX7" fmla="*/ 1070029 w 1656975"/>
              <a:gd name="connsiteY7" fmla="*/ 34999 h 789985"/>
              <a:gd name="connsiteX8" fmla="*/ 1025028 w 1656975"/>
              <a:gd name="connsiteY8" fmla="*/ 54999 h 789985"/>
              <a:gd name="connsiteX9" fmla="*/ 1010027 w 1656975"/>
              <a:gd name="connsiteY9" fmla="*/ 59999 h 789985"/>
              <a:gd name="connsiteX10" fmla="*/ 1025028 w 1656975"/>
              <a:gd name="connsiteY10" fmla="*/ 69998 h 789985"/>
              <a:gd name="connsiteX11" fmla="*/ 1050028 w 1656975"/>
              <a:gd name="connsiteY11" fmla="*/ 79998 h 789985"/>
              <a:gd name="connsiteX12" fmla="*/ 1065029 w 1656975"/>
              <a:gd name="connsiteY12" fmla="*/ 84998 h 789985"/>
              <a:gd name="connsiteX13" fmla="*/ 1150031 w 1656975"/>
              <a:gd name="connsiteY13" fmla="*/ 89998 h 789985"/>
              <a:gd name="connsiteX14" fmla="*/ 1180032 w 1656975"/>
              <a:gd name="connsiteY14" fmla="*/ 94998 h 789985"/>
              <a:gd name="connsiteX15" fmla="*/ 1160031 w 1656975"/>
              <a:gd name="connsiteY15" fmla="*/ 104998 h 789985"/>
              <a:gd name="connsiteX16" fmla="*/ 1110030 w 1656975"/>
              <a:gd name="connsiteY16" fmla="*/ 109998 h 789985"/>
              <a:gd name="connsiteX17" fmla="*/ 1095030 w 1656975"/>
              <a:gd name="connsiteY17" fmla="*/ 124997 h 789985"/>
              <a:gd name="connsiteX18" fmla="*/ 1070029 w 1656975"/>
              <a:gd name="connsiteY18" fmla="*/ 149997 h 789985"/>
              <a:gd name="connsiteX19" fmla="*/ 1060029 w 1656975"/>
              <a:gd name="connsiteY19" fmla="*/ 179996 h 789985"/>
              <a:gd name="connsiteX20" fmla="*/ 1055029 w 1656975"/>
              <a:gd name="connsiteY20" fmla="*/ 194996 h 789985"/>
              <a:gd name="connsiteX21" fmla="*/ 1080029 w 1656975"/>
              <a:gd name="connsiteY21" fmla="*/ 229995 h 789985"/>
              <a:gd name="connsiteX22" fmla="*/ 1090030 w 1656975"/>
              <a:gd name="connsiteY22" fmla="*/ 219996 h 789985"/>
              <a:gd name="connsiteX23" fmla="*/ 1120030 w 1656975"/>
              <a:gd name="connsiteY23" fmla="*/ 199996 h 789985"/>
              <a:gd name="connsiteX24" fmla="*/ 1140031 w 1656975"/>
              <a:gd name="connsiteY24" fmla="*/ 179996 h 789985"/>
              <a:gd name="connsiteX25" fmla="*/ 1150031 w 1656975"/>
              <a:gd name="connsiteY25" fmla="*/ 164997 h 789985"/>
              <a:gd name="connsiteX26" fmla="*/ 1165032 w 1656975"/>
              <a:gd name="connsiteY26" fmla="*/ 154997 h 789985"/>
              <a:gd name="connsiteX27" fmla="*/ 1190032 w 1656975"/>
              <a:gd name="connsiteY27" fmla="*/ 129997 h 789985"/>
              <a:gd name="connsiteX28" fmla="*/ 1185032 w 1656975"/>
              <a:gd name="connsiteY28" fmla="*/ 149997 h 789985"/>
              <a:gd name="connsiteX29" fmla="*/ 1190032 w 1656975"/>
              <a:gd name="connsiteY29" fmla="*/ 169997 h 789985"/>
              <a:gd name="connsiteX30" fmla="*/ 1205033 w 1656975"/>
              <a:gd name="connsiteY30" fmla="*/ 174996 h 789985"/>
              <a:gd name="connsiteX31" fmla="*/ 1215033 w 1656975"/>
              <a:gd name="connsiteY31" fmla="*/ 189996 h 789985"/>
              <a:gd name="connsiteX32" fmla="*/ 1190032 w 1656975"/>
              <a:gd name="connsiteY32" fmla="*/ 224996 h 789985"/>
              <a:gd name="connsiteX33" fmla="*/ 1165032 w 1656975"/>
              <a:gd name="connsiteY33" fmla="*/ 229995 h 789985"/>
              <a:gd name="connsiteX34" fmla="*/ 1170032 w 1656975"/>
              <a:gd name="connsiteY34" fmla="*/ 244995 h 789985"/>
              <a:gd name="connsiteX35" fmla="*/ 1230033 w 1656975"/>
              <a:gd name="connsiteY35" fmla="*/ 249995 h 789985"/>
              <a:gd name="connsiteX36" fmla="*/ 1255034 w 1656975"/>
              <a:gd name="connsiteY36" fmla="*/ 229995 h 789985"/>
              <a:gd name="connsiteX37" fmla="*/ 1270034 w 1656975"/>
              <a:gd name="connsiteY37" fmla="*/ 219996 h 789985"/>
              <a:gd name="connsiteX38" fmla="*/ 1295035 w 1656975"/>
              <a:gd name="connsiteY38" fmla="*/ 199996 h 789985"/>
              <a:gd name="connsiteX39" fmla="*/ 1365037 w 1656975"/>
              <a:gd name="connsiteY39" fmla="*/ 194996 h 789985"/>
              <a:gd name="connsiteX40" fmla="*/ 1380037 w 1656975"/>
              <a:gd name="connsiteY40" fmla="*/ 189996 h 789985"/>
              <a:gd name="connsiteX41" fmla="*/ 1395038 w 1656975"/>
              <a:gd name="connsiteY41" fmla="*/ 164997 h 789985"/>
              <a:gd name="connsiteX42" fmla="*/ 1410038 w 1656975"/>
              <a:gd name="connsiteY42" fmla="*/ 159997 h 789985"/>
              <a:gd name="connsiteX43" fmla="*/ 1420039 w 1656975"/>
              <a:gd name="connsiteY43" fmla="*/ 149997 h 789985"/>
              <a:gd name="connsiteX44" fmla="*/ 1520041 w 1656975"/>
              <a:gd name="connsiteY44" fmla="*/ 134997 h 789985"/>
              <a:gd name="connsiteX45" fmla="*/ 1534236 w 1656975"/>
              <a:gd name="connsiteY45" fmla="*/ 88872 h 789985"/>
              <a:gd name="connsiteX46" fmla="*/ 1590043 w 1656975"/>
              <a:gd name="connsiteY46" fmla="*/ 64998 h 789985"/>
              <a:gd name="connsiteX47" fmla="*/ 1605044 w 1656975"/>
              <a:gd name="connsiteY47" fmla="*/ 59999 h 789985"/>
              <a:gd name="connsiteX48" fmla="*/ 1620044 w 1656975"/>
              <a:gd name="connsiteY48" fmla="*/ 104998 h 789985"/>
              <a:gd name="connsiteX49" fmla="*/ 1656975 w 1656975"/>
              <a:gd name="connsiteY49" fmla="*/ 125802 h 789985"/>
              <a:gd name="connsiteX50" fmla="*/ 1620044 w 1656975"/>
              <a:gd name="connsiteY50" fmla="*/ 139997 h 789985"/>
              <a:gd name="connsiteX51" fmla="*/ 1595849 w 1656975"/>
              <a:gd name="connsiteY51" fmla="*/ 172414 h 789985"/>
              <a:gd name="connsiteX52" fmla="*/ 1560042 w 1656975"/>
              <a:gd name="connsiteY52" fmla="*/ 174996 h 789985"/>
              <a:gd name="connsiteX53" fmla="*/ 1530042 w 1656975"/>
              <a:gd name="connsiteY53" fmla="*/ 189996 h 789985"/>
              <a:gd name="connsiteX54" fmla="*/ 1520041 w 1656975"/>
              <a:gd name="connsiteY54" fmla="*/ 199996 h 789985"/>
              <a:gd name="connsiteX55" fmla="*/ 1515041 w 1656975"/>
              <a:gd name="connsiteY55" fmla="*/ 214996 h 789985"/>
              <a:gd name="connsiteX56" fmla="*/ 1505041 w 1656975"/>
              <a:gd name="connsiteY56" fmla="*/ 229995 h 789985"/>
              <a:gd name="connsiteX57" fmla="*/ 1500041 w 1656975"/>
              <a:gd name="connsiteY57" fmla="*/ 244995 h 789985"/>
              <a:gd name="connsiteX58" fmla="*/ 1475040 w 1656975"/>
              <a:gd name="connsiteY58" fmla="*/ 259995 h 789985"/>
              <a:gd name="connsiteX59" fmla="*/ 1445039 w 1656975"/>
              <a:gd name="connsiteY59" fmla="*/ 264995 h 789985"/>
              <a:gd name="connsiteX60" fmla="*/ 1400038 w 1656975"/>
              <a:gd name="connsiteY60" fmla="*/ 284994 h 789985"/>
              <a:gd name="connsiteX61" fmla="*/ 1380037 w 1656975"/>
              <a:gd name="connsiteY61" fmla="*/ 309994 h 789985"/>
              <a:gd name="connsiteX62" fmla="*/ 1370037 w 1656975"/>
              <a:gd name="connsiteY62" fmla="*/ 324994 h 789985"/>
              <a:gd name="connsiteX63" fmla="*/ 1325036 w 1656975"/>
              <a:gd name="connsiteY63" fmla="*/ 349993 h 789985"/>
              <a:gd name="connsiteX64" fmla="*/ 1320036 w 1656975"/>
              <a:gd name="connsiteY64" fmla="*/ 454991 h 789985"/>
              <a:gd name="connsiteX65" fmla="*/ 1290035 w 1656975"/>
              <a:gd name="connsiteY65" fmla="*/ 474991 h 789985"/>
              <a:gd name="connsiteX66" fmla="*/ 1275035 w 1656975"/>
              <a:gd name="connsiteY66" fmla="*/ 484991 h 789985"/>
              <a:gd name="connsiteX67" fmla="*/ 1265034 w 1656975"/>
              <a:gd name="connsiteY67" fmla="*/ 494991 h 789985"/>
              <a:gd name="connsiteX68" fmla="*/ 1220033 w 1656975"/>
              <a:gd name="connsiteY68" fmla="*/ 519990 h 789985"/>
              <a:gd name="connsiteX69" fmla="*/ 1195032 w 1656975"/>
              <a:gd name="connsiteY69" fmla="*/ 544990 h 789985"/>
              <a:gd name="connsiteX70" fmla="*/ 1150031 w 1656975"/>
              <a:gd name="connsiteY70" fmla="*/ 574989 h 789985"/>
              <a:gd name="connsiteX71" fmla="*/ 1125030 w 1656975"/>
              <a:gd name="connsiteY71" fmla="*/ 594989 h 789985"/>
              <a:gd name="connsiteX72" fmla="*/ 1105030 w 1656975"/>
              <a:gd name="connsiteY72" fmla="*/ 624988 h 789985"/>
              <a:gd name="connsiteX73" fmla="*/ 1105030 w 1656975"/>
              <a:gd name="connsiteY73" fmla="*/ 779985 h 789985"/>
              <a:gd name="connsiteX74" fmla="*/ 1090030 w 1656975"/>
              <a:gd name="connsiteY74" fmla="*/ 789985 h 789985"/>
              <a:gd name="connsiteX75" fmla="*/ 1065029 w 1656975"/>
              <a:gd name="connsiteY75" fmla="*/ 784985 h 789985"/>
              <a:gd name="connsiteX76" fmla="*/ 1050028 w 1656975"/>
              <a:gd name="connsiteY76" fmla="*/ 754986 h 789985"/>
              <a:gd name="connsiteX77" fmla="*/ 1025028 w 1656975"/>
              <a:gd name="connsiteY77" fmla="*/ 709987 h 789985"/>
              <a:gd name="connsiteX78" fmla="*/ 1020028 w 1656975"/>
              <a:gd name="connsiteY78" fmla="*/ 659988 h 789985"/>
              <a:gd name="connsiteX79" fmla="*/ 1015027 w 1656975"/>
              <a:gd name="connsiteY79" fmla="*/ 644988 h 789985"/>
              <a:gd name="connsiteX80" fmla="*/ 1000027 w 1656975"/>
              <a:gd name="connsiteY80" fmla="*/ 634988 h 789985"/>
              <a:gd name="connsiteX81" fmla="*/ 960026 w 1656975"/>
              <a:gd name="connsiteY81" fmla="*/ 629988 h 789985"/>
              <a:gd name="connsiteX82" fmla="*/ 895024 w 1656975"/>
              <a:gd name="connsiteY82" fmla="*/ 639988 h 789985"/>
              <a:gd name="connsiteX83" fmla="*/ 855023 w 1656975"/>
              <a:gd name="connsiteY83" fmla="*/ 644988 h 789985"/>
              <a:gd name="connsiteX84" fmla="*/ 867440 w 1656975"/>
              <a:gd name="connsiteY84" fmla="*/ 670794 h 789985"/>
              <a:gd name="connsiteX85" fmla="*/ 804546 w 1656975"/>
              <a:gd name="connsiteY85" fmla="*/ 659038 h 789985"/>
              <a:gd name="connsiteX86" fmla="*/ 771312 w 1656975"/>
              <a:gd name="connsiteY86" fmla="*/ 647405 h 789985"/>
              <a:gd name="connsiteX87" fmla="*/ 750020 w 1656975"/>
              <a:gd name="connsiteY87" fmla="*/ 634988 h 789985"/>
              <a:gd name="connsiteX88" fmla="*/ 735020 w 1656975"/>
              <a:gd name="connsiteY88" fmla="*/ 644988 h 789985"/>
              <a:gd name="connsiteX89" fmla="*/ 720019 w 1656975"/>
              <a:gd name="connsiteY89" fmla="*/ 649988 h 789985"/>
              <a:gd name="connsiteX90" fmla="*/ 700019 w 1656975"/>
              <a:gd name="connsiteY90" fmla="*/ 659988 h 789985"/>
              <a:gd name="connsiteX91" fmla="*/ 690019 w 1656975"/>
              <a:gd name="connsiteY91" fmla="*/ 674987 h 789985"/>
              <a:gd name="connsiteX92" fmla="*/ 660018 w 1656975"/>
              <a:gd name="connsiteY92" fmla="*/ 689987 h 789985"/>
              <a:gd name="connsiteX93" fmla="*/ 645017 w 1656975"/>
              <a:gd name="connsiteY93" fmla="*/ 704987 h 789985"/>
              <a:gd name="connsiteX94" fmla="*/ 640017 w 1656975"/>
              <a:gd name="connsiteY94" fmla="*/ 719987 h 789985"/>
              <a:gd name="connsiteX95" fmla="*/ 620017 w 1656975"/>
              <a:gd name="connsiteY95" fmla="*/ 749986 h 789985"/>
              <a:gd name="connsiteX96" fmla="*/ 610016 w 1656975"/>
              <a:gd name="connsiteY96" fmla="*/ 764986 h 789985"/>
              <a:gd name="connsiteX97" fmla="*/ 595016 w 1656975"/>
              <a:gd name="connsiteY97" fmla="*/ 769986 h 789985"/>
              <a:gd name="connsiteX98" fmla="*/ 575015 w 1656975"/>
              <a:gd name="connsiteY98" fmla="*/ 749986 h 789985"/>
              <a:gd name="connsiteX99" fmla="*/ 560015 w 1656975"/>
              <a:gd name="connsiteY99" fmla="*/ 739986 h 789985"/>
              <a:gd name="connsiteX100" fmla="*/ 555015 w 1656975"/>
              <a:gd name="connsiteY100" fmla="*/ 724986 h 789985"/>
              <a:gd name="connsiteX101" fmla="*/ 535014 w 1656975"/>
              <a:gd name="connsiteY101" fmla="*/ 694987 h 789985"/>
              <a:gd name="connsiteX102" fmla="*/ 525014 w 1656975"/>
              <a:gd name="connsiteY102" fmla="*/ 679987 h 789985"/>
              <a:gd name="connsiteX103" fmla="*/ 515014 w 1656975"/>
              <a:gd name="connsiteY103" fmla="*/ 664988 h 789985"/>
              <a:gd name="connsiteX104" fmla="*/ 485013 w 1656975"/>
              <a:gd name="connsiteY104" fmla="*/ 644988 h 789985"/>
              <a:gd name="connsiteX105" fmla="*/ 470013 w 1656975"/>
              <a:gd name="connsiteY105" fmla="*/ 649988 h 789985"/>
              <a:gd name="connsiteX106" fmla="*/ 450012 w 1656975"/>
              <a:gd name="connsiteY106" fmla="*/ 659988 h 789985"/>
              <a:gd name="connsiteX107" fmla="*/ 440012 w 1656975"/>
              <a:gd name="connsiteY107" fmla="*/ 644988 h 789985"/>
              <a:gd name="connsiteX108" fmla="*/ 430011 w 1656975"/>
              <a:gd name="connsiteY108" fmla="*/ 634988 h 789985"/>
              <a:gd name="connsiteX109" fmla="*/ 415011 w 1656975"/>
              <a:gd name="connsiteY109" fmla="*/ 604989 h 789985"/>
              <a:gd name="connsiteX110" fmla="*/ 385010 w 1656975"/>
              <a:gd name="connsiteY110" fmla="*/ 584989 h 789985"/>
              <a:gd name="connsiteX111" fmla="*/ 370010 w 1656975"/>
              <a:gd name="connsiteY111" fmla="*/ 574989 h 789985"/>
              <a:gd name="connsiteX112" fmla="*/ 340009 w 1656975"/>
              <a:gd name="connsiteY112" fmla="*/ 579989 h 789985"/>
              <a:gd name="connsiteX113" fmla="*/ 332153 w 1656975"/>
              <a:gd name="connsiteY113" fmla="*/ 604039 h 789985"/>
              <a:gd name="connsiteX114" fmla="*/ 265007 w 1656975"/>
              <a:gd name="connsiteY114" fmla="*/ 601420 h 789985"/>
              <a:gd name="connsiteX115" fmla="*/ 235006 w 1656975"/>
              <a:gd name="connsiteY115" fmla="*/ 569989 h 789985"/>
              <a:gd name="connsiteX116" fmla="*/ 220006 w 1656975"/>
              <a:gd name="connsiteY116" fmla="*/ 564989 h 789985"/>
              <a:gd name="connsiteX117" fmla="*/ 210005 w 1656975"/>
              <a:gd name="connsiteY117" fmla="*/ 554990 h 789985"/>
              <a:gd name="connsiteX118" fmla="*/ 180005 w 1656975"/>
              <a:gd name="connsiteY118" fmla="*/ 544990 h 789985"/>
              <a:gd name="connsiteX119" fmla="*/ 115003 w 1656975"/>
              <a:gd name="connsiteY119" fmla="*/ 534990 h 789985"/>
              <a:gd name="connsiteX120" fmla="*/ 100002 w 1656975"/>
              <a:gd name="connsiteY120" fmla="*/ 524990 h 789985"/>
              <a:gd name="connsiteX121" fmla="*/ 90002 w 1656975"/>
              <a:gd name="connsiteY121" fmla="*/ 509990 h 789985"/>
              <a:gd name="connsiteX122" fmla="*/ 60001 w 1656975"/>
              <a:gd name="connsiteY122" fmla="*/ 489991 h 789985"/>
              <a:gd name="connsiteX123" fmla="*/ 45001 w 1656975"/>
              <a:gd name="connsiteY123" fmla="*/ 479991 h 789985"/>
              <a:gd name="connsiteX124" fmla="*/ 35001 w 1656975"/>
              <a:gd name="connsiteY124" fmla="*/ 449991 h 789985"/>
              <a:gd name="connsiteX125" fmla="*/ 25000 w 1656975"/>
              <a:gd name="connsiteY125" fmla="*/ 369993 h 789985"/>
              <a:gd name="connsiteX126" fmla="*/ 15000 w 1656975"/>
              <a:gd name="connsiteY126" fmla="*/ 334994 h 789985"/>
              <a:gd name="connsiteX127" fmla="*/ 0 w 1656975"/>
              <a:gd name="connsiteY127" fmla="*/ 304994 h 789985"/>
              <a:gd name="connsiteX128" fmla="*/ 5000 w 1656975"/>
              <a:gd name="connsiteY128" fmla="*/ 289994 h 789985"/>
              <a:gd name="connsiteX129" fmla="*/ 20000 w 1656975"/>
              <a:gd name="connsiteY129" fmla="*/ 279995 h 789985"/>
              <a:gd name="connsiteX130" fmla="*/ 30001 w 1656975"/>
              <a:gd name="connsiteY130" fmla="*/ 269995 h 789985"/>
              <a:gd name="connsiteX131" fmla="*/ 55001 w 1656975"/>
              <a:gd name="connsiteY131" fmla="*/ 239995 h 789985"/>
              <a:gd name="connsiteX132" fmla="*/ 60001 w 1656975"/>
              <a:gd name="connsiteY132" fmla="*/ 224996 h 789985"/>
              <a:gd name="connsiteX133" fmla="*/ 70002 w 1656975"/>
              <a:gd name="connsiteY133" fmla="*/ 214996 h 789985"/>
              <a:gd name="connsiteX134" fmla="*/ 90002 w 1656975"/>
              <a:gd name="connsiteY134" fmla="*/ 184996 h 789985"/>
              <a:gd name="connsiteX135" fmla="*/ 100002 w 1656975"/>
              <a:gd name="connsiteY135" fmla="*/ 169997 h 789985"/>
              <a:gd name="connsiteX136" fmla="*/ 105003 w 1656975"/>
              <a:gd name="connsiteY136" fmla="*/ 154997 h 789985"/>
              <a:gd name="connsiteX137" fmla="*/ 125003 w 1656975"/>
              <a:gd name="connsiteY137" fmla="*/ 124997 h 789985"/>
              <a:gd name="connsiteX138" fmla="*/ 135003 w 1656975"/>
              <a:gd name="connsiteY138" fmla="*/ 109998 h 789985"/>
              <a:gd name="connsiteX139" fmla="*/ 150004 w 1656975"/>
              <a:gd name="connsiteY139" fmla="*/ 104998 h 789985"/>
              <a:gd name="connsiteX140" fmla="*/ 165004 w 1656975"/>
              <a:gd name="connsiteY140" fmla="*/ 54999 h 789985"/>
              <a:gd name="connsiteX141" fmla="*/ 170004 w 1656975"/>
              <a:gd name="connsiteY141" fmla="*/ 39999 h 789985"/>
              <a:gd name="connsiteX142" fmla="*/ 205005 w 1656975"/>
              <a:gd name="connsiteY142" fmla="*/ 34999 h 789985"/>
              <a:gd name="connsiteX143" fmla="*/ 210005 w 1656975"/>
              <a:gd name="connsiteY143" fmla="*/ 19999 h 789985"/>
              <a:gd name="connsiteX144" fmla="*/ 225006 w 1656975"/>
              <a:gd name="connsiteY144" fmla="*/ 5000 h 78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656975" h="789985">
                <a:moveTo>
                  <a:pt x="225006" y="5000"/>
                </a:moveTo>
                <a:lnTo>
                  <a:pt x="225006" y="5000"/>
                </a:lnTo>
                <a:lnTo>
                  <a:pt x="865023" y="5000"/>
                </a:lnTo>
                <a:cubicBezTo>
                  <a:pt x="870276" y="4562"/>
                  <a:pt x="874753" y="0"/>
                  <a:pt x="880024" y="0"/>
                </a:cubicBezTo>
                <a:cubicBezTo>
                  <a:pt x="903417" y="0"/>
                  <a:pt x="926692" y="3333"/>
                  <a:pt x="950026" y="5000"/>
                </a:cubicBezTo>
                <a:cubicBezTo>
                  <a:pt x="955026" y="6666"/>
                  <a:pt x="960419" y="7440"/>
                  <a:pt x="965026" y="9999"/>
                </a:cubicBezTo>
                <a:cubicBezTo>
                  <a:pt x="975532" y="15836"/>
                  <a:pt x="983035" y="29200"/>
                  <a:pt x="995027" y="29999"/>
                </a:cubicBezTo>
                <a:lnTo>
                  <a:pt x="1070029" y="34999"/>
                </a:lnTo>
                <a:cubicBezTo>
                  <a:pt x="1046258" y="50846"/>
                  <a:pt x="1060729" y="43099"/>
                  <a:pt x="1025028" y="54999"/>
                </a:cubicBezTo>
                <a:lnTo>
                  <a:pt x="1010027" y="59999"/>
                </a:lnTo>
                <a:cubicBezTo>
                  <a:pt x="1015027" y="63332"/>
                  <a:pt x="1019653" y="67311"/>
                  <a:pt x="1025028" y="69998"/>
                </a:cubicBezTo>
                <a:cubicBezTo>
                  <a:pt x="1033056" y="74012"/>
                  <a:pt x="1041624" y="76847"/>
                  <a:pt x="1050028" y="79998"/>
                </a:cubicBezTo>
                <a:cubicBezTo>
                  <a:pt x="1054963" y="81849"/>
                  <a:pt x="1059784" y="84474"/>
                  <a:pt x="1065029" y="84998"/>
                </a:cubicBezTo>
                <a:cubicBezTo>
                  <a:pt x="1093271" y="87822"/>
                  <a:pt x="1121697" y="88331"/>
                  <a:pt x="1150031" y="89998"/>
                </a:cubicBezTo>
                <a:cubicBezTo>
                  <a:pt x="1160031" y="91665"/>
                  <a:pt x="1174408" y="86562"/>
                  <a:pt x="1180032" y="94998"/>
                </a:cubicBezTo>
                <a:cubicBezTo>
                  <a:pt x="1184167" y="101200"/>
                  <a:pt x="1167319" y="103436"/>
                  <a:pt x="1160031" y="104998"/>
                </a:cubicBezTo>
                <a:cubicBezTo>
                  <a:pt x="1143653" y="108508"/>
                  <a:pt x="1126697" y="108331"/>
                  <a:pt x="1110030" y="109998"/>
                </a:cubicBezTo>
                <a:cubicBezTo>
                  <a:pt x="1105030" y="114998"/>
                  <a:pt x="1100462" y="120471"/>
                  <a:pt x="1095030" y="124997"/>
                </a:cubicBezTo>
                <a:cubicBezTo>
                  <a:pt x="1079735" y="137742"/>
                  <a:pt x="1078657" y="130585"/>
                  <a:pt x="1070029" y="149997"/>
                </a:cubicBezTo>
                <a:cubicBezTo>
                  <a:pt x="1065748" y="159629"/>
                  <a:pt x="1063362" y="169996"/>
                  <a:pt x="1060029" y="179996"/>
                </a:cubicBezTo>
                <a:lnTo>
                  <a:pt x="1055029" y="194996"/>
                </a:lnTo>
                <a:cubicBezTo>
                  <a:pt x="1066696" y="229996"/>
                  <a:pt x="1055029" y="221663"/>
                  <a:pt x="1080029" y="229995"/>
                </a:cubicBezTo>
                <a:cubicBezTo>
                  <a:pt x="1083363" y="226662"/>
                  <a:pt x="1086259" y="222824"/>
                  <a:pt x="1090030" y="219996"/>
                </a:cubicBezTo>
                <a:cubicBezTo>
                  <a:pt x="1099645" y="212785"/>
                  <a:pt x="1120030" y="199996"/>
                  <a:pt x="1120030" y="199996"/>
                </a:cubicBezTo>
                <a:cubicBezTo>
                  <a:pt x="1130939" y="167270"/>
                  <a:pt x="1115788" y="199389"/>
                  <a:pt x="1140031" y="179996"/>
                </a:cubicBezTo>
                <a:cubicBezTo>
                  <a:pt x="1144723" y="176242"/>
                  <a:pt x="1145782" y="169246"/>
                  <a:pt x="1150031" y="164997"/>
                </a:cubicBezTo>
                <a:cubicBezTo>
                  <a:pt x="1154281" y="160748"/>
                  <a:pt x="1160032" y="158330"/>
                  <a:pt x="1165032" y="154997"/>
                </a:cubicBezTo>
                <a:cubicBezTo>
                  <a:pt x="1165032" y="154997"/>
                  <a:pt x="1183365" y="123330"/>
                  <a:pt x="1190032" y="129997"/>
                </a:cubicBezTo>
                <a:cubicBezTo>
                  <a:pt x="1194891" y="134856"/>
                  <a:pt x="1186699" y="143330"/>
                  <a:pt x="1185032" y="149997"/>
                </a:cubicBezTo>
                <a:cubicBezTo>
                  <a:pt x="1186699" y="156664"/>
                  <a:pt x="1185739" y="164631"/>
                  <a:pt x="1190032" y="169997"/>
                </a:cubicBezTo>
                <a:cubicBezTo>
                  <a:pt x="1193325" y="174113"/>
                  <a:pt x="1200917" y="171704"/>
                  <a:pt x="1205033" y="174996"/>
                </a:cubicBezTo>
                <a:cubicBezTo>
                  <a:pt x="1209726" y="178750"/>
                  <a:pt x="1211700" y="184996"/>
                  <a:pt x="1215033" y="189996"/>
                </a:cubicBezTo>
                <a:cubicBezTo>
                  <a:pt x="1204882" y="220450"/>
                  <a:pt x="1214275" y="218936"/>
                  <a:pt x="1190032" y="224996"/>
                </a:cubicBezTo>
                <a:cubicBezTo>
                  <a:pt x="1181787" y="227057"/>
                  <a:pt x="1173365" y="228329"/>
                  <a:pt x="1165032" y="229995"/>
                </a:cubicBezTo>
                <a:cubicBezTo>
                  <a:pt x="1166699" y="234995"/>
                  <a:pt x="1166740" y="240879"/>
                  <a:pt x="1170032" y="244995"/>
                </a:cubicBezTo>
                <a:cubicBezTo>
                  <a:pt x="1185779" y="264679"/>
                  <a:pt x="1208722" y="252363"/>
                  <a:pt x="1230033" y="249995"/>
                </a:cubicBezTo>
                <a:cubicBezTo>
                  <a:pt x="1259237" y="240261"/>
                  <a:pt x="1232416" y="252612"/>
                  <a:pt x="1255034" y="229995"/>
                </a:cubicBezTo>
                <a:cubicBezTo>
                  <a:pt x="1259283" y="225746"/>
                  <a:pt x="1265342" y="223750"/>
                  <a:pt x="1270034" y="219996"/>
                </a:cubicBezTo>
                <a:cubicBezTo>
                  <a:pt x="1277183" y="214277"/>
                  <a:pt x="1285164" y="201738"/>
                  <a:pt x="1295035" y="199996"/>
                </a:cubicBezTo>
                <a:cubicBezTo>
                  <a:pt x="1318072" y="195931"/>
                  <a:pt x="1341703" y="196663"/>
                  <a:pt x="1365037" y="194996"/>
                </a:cubicBezTo>
                <a:cubicBezTo>
                  <a:pt x="1370037" y="193329"/>
                  <a:pt x="1375518" y="192708"/>
                  <a:pt x="1380037" y="189996"/>
                </a:cubicBezTo>
                <a:cubicBezTo>
                  <a:pt x="1409070" y="172577"/>
                  <a:pt x="1371438" y="188596"/>
                  <a:pt x="1395038" y="164997"/>
                </a:cubicBezTo>
                <a:cubicBezTo>
                  <a:pt x="1398765" y="161270"/>
                  <a:pt x="1405038" y="161664"/>
                  <a:pt x="1410038" y="159997"/>
                </a:cubicBezTo>
                <a:cubicBezTo>
                  <a:pt x="1413372" y="156664"/>
                  <a:pt x="1416358" y="152942"/>
                  <a:pt x="1420039" y="149997"/>
                </a:cubicBezTo>
                <a:cubicBezTo>
                  <a:pt x="1451710" y="124662"/>
                  <a:pt x="1461845" y="138420"/>
                  <a:pt x="1520041" y="134997"/>
                </a:cubicBezTo>
                <a:cubicBezTo>
                  <a:pt x="1552770" y="124088"/>
                  <a:pt x="1522569" y="100538"/>
                  <a:pt x="1534236" y="88872"/>
                </a:cubicBezTo>
                <a:cubicBezTo>
                  <a:pt x="1545903" y="77206"/>
                  <a:pt x="1578242" y="69810"/>
                  <a:pt x="1590043" y="64998"/>
                </a:cubicBezTo>
                <a:cubicBezTo>
                  <a:pt x="1601844" y="60186"/>
                  <a:pt x="1600044" y="61665"/>
                  <a:pt x="1605044" y="59999"/>
                </a:cubicBezTo>
                <a:lnTo>
                  <a:pt x="1620044" y="104998"/>
                </a:lnTo>
                <a:lnTo>
                  <a:pt x="1656975" y="125802"/>
                </a:lnTo>
                <a:cubicBezTo>
                  <a:pt x="1655308" y="132469"/>
                  <a:pt x="1630232" y="132228"/>
                  <a:pt x="1620044" y="139997"/>
                </a:cubicBezTo>
                <a:cubicBezTo>
                  <a:pt x="1609856" y="147766"/>
                  <a:pt x="1604406" y="169562"/>
                  <a:pt x="1595849" y="172414"/>
                </a:cubicBezTo>
                <a:lnTo>
                  <a:pt x="1560042" y="174996"/>
                </a:lnTo>
                <a:cubicBezTo>
                  <a:pt x="1549074" y="177926"/>
                  <a:pt x="1536709" y="185829"/>
                  <a:pt x="1530042" y="189996"/>
                </a:cubicBezTo>
                <a:cubicBezTo>
                  <a:pt x="1526708" y="193329"/>
                  <a:pt x="1522467" y="195954"/>
                  <a:pt x="1520041" y="199996"/>
                </a:cubicBezTo>
                <a:cubicBezTo>
                  <a:pt x="1517329" y="204515"/>
                  <a:pt x="1517398" y="210282"/>
                  <a:pt x="1515041" y="214996"/>
                </a:cubicBezTo>
                <a:cubicBezTo>
                  <a:pt x="1512354" y="220371"/>
                  <a:pt x="1508374" y="224995"/>
                  <a:pt x="1505041" y="229995"/>
                </a:cubicBezTo>
                <a:cubicBezTo>
                  <a:pt x="1503374" y="234995"/>
                  <a:pt x="1502753" y="240476"/>
                  <a:pt x="1500041" y="244995"/>
                </a:cubicBezTo>
                <a:cubicBezTo>
                  <a:pt x="1493989" y="255080"/>
                  <a:pt x="1485930" y="257575"/>
                  <a:pt x="1475040" y="259995"/>
                </a:cubicBezTo>
                <a:cubicBezTo>
                  <a:pt x="1465143" y="262194"/>
                  <a:pt x="1455039" y="263328"/>
                  <a:pt x="1445039" y="264995"/>
                </a:cubicBezTo>
                <a:cubicBezTo>
                  <a:pt x="1409337" y="276895"/>
                  <a:pt x="1423809" y="269148"/>
                  <a:pt x="1400038" y="284994"/>
                </a:cubicBezTo>
                <a:cubicBezTo>
                  <a:pt x="1369260" y="331161"/>
                  <a:pt x="1408536" y="274372"/>
                  <a:pt x="1380037" y="309994"/>
                </a:cubicBezTo>
                <a:cubicBezTo>
                  <a:pt x="1376283" y="314686"/>
                  <a:pt x="1374560" y="321037"/>
                  <a:pt x="1370037" y="324994"/>
                </a:cubicBezTo>
                <a:cubicBezTo>
                  <a:pt x="1348878" y="343507"/>
                  <a:pt x="1345637" y="343126"/>
                  <a:pt x="1325036" y="349993"/>
                </a:cubicBezTo>
                <a:cubicBezTo>
                  <a:pt x="1323369" y="384992"/>
                  <a:pt x="1329484" y="421250"/>
                  <a:pt x="1320036" y="454991"/>
                </a:cubicBezTo>
                <a:cubicBezTo>
                  <a:pt x="1316795" y="466565"/>
                  <a:pt x="1300035" y="468324"/>
                  <a:pt x="1290035" y="474991"/>
                </a:cubicBezTo>
                <a:cubicBezTo>
                  <a:pt x="1285035" y="478324"/>
                  <a:pt x="1279284" y="480742"/>
                  <a:pt x="1275035" y="484991"/>
                </a:cubicBezTo>
                <a:cubicBezTo>
                  <a:pt x="1271701" y="488324"/>
                  <a:pt x="1269077" y="492566"/>
                  <a:pt x="1265034" y="494991"/>
                </a:cubicBezTo>
                <a:cubicBezTo>
                  <a:pt x="1233599" y="513851"/>
                  <a:pt x="1265897" y="474128"/>
                  <a:pt x="1220033" y="519990"/>
                </a:cubicBezTo>
                <a:cubicBezTo>
                  <a:pt x="1211699" y="528323"/>
                  <a:pt x="1204838" y="538453"/>
                  <a:pt x="1195032" y="544990"/>
                </a:cubicBezTo>
                <a:lnTo>
                  <a:pt x="1150031" y="574989"/>
                </a:lnTo>
                <a:cubicBezTo>
                  <a:pt x="1140193" y="581548"/>
                  <a:pt x="1132154" y="585491"/>
                  <a:pt x="1125030" y="594989"/>
                </a:cubicBezTo>
                <a:cubicBezTo>
                  <a:pt x="1117819" y="604603"/>
                  <a:pt x="1105030" y="624988"/>
                  <a:pt x="1105030" y="624988"/>
                </a:cubicBezTo>
                <a:cubicBezTo>
                  <a:pt x="1112491" y="684672"/>
                  <a:pt x="1117177" y="704069"/>
                  <a:pt x="1105030" y="779985"/>
                </a:cubicBezTo>
                <a:cubicBezTo>
                  <a:pt x="1104081" y="785919"/>
                  <a:pt x="1095030" y="786652"/>
                  <a:pt x="1090030" y="789985"/>
                </a:cubicBezTo>
                <a:cubicBezTo>
                  <a:pt x="1081696" y="788318"/>
                  <a:pt x="1072408" y="789201"/>
                  <a:pt x="1065029" y="784985"/>
                </a:cubicBezTo>
                <a:cubicBezTo>
                  <a:pt x="1054191" y="778792"/>
                  <a:pt x="1055100" y="764116"/>
                  <a:pt x="1050028" y="754986"/>
                </a:cubicBezTo>
                <a:cubicBezTo>
                  <a:pt x="1021375" y="703412"/>
                  <a:pt x="1036341" y="743925"/>
                  <a:pt x="1025028" y="709987"/>
                </a:cubicBezTo>
                <a:cubicBezTo>
                  <a:pt x="1023361" y="693321"/>
                  <a:pt x="1022575" y="676543"/>
                  <a:pt x="1020028" y="659988"/>
                </a:cubicBezTo>
                <a:cubicBezTo>
                  <a:pt x="1019226" y="654779"/>
                  <a:pt x="1018320" y="649104"/>
                  <a:pt x="1015027" y="644988"/>
                </a:cubicBezTo>
                <a:cubicBezTo>
                  <a:pt x="1011273" y="640296"/>
                  <a:pt x="1005825" y="636569"/>
                  <a:pt x="1000027" y="634988"/>
                </a:cubicBezTo>
                <a:cubicBezTo>
                  <a:pt x="987063" y="631452"/>
                  <a:pt x="973360" y="631655"/>
                  <a:pt x="960026" y="629988"/>
                </a:cubicBezTo>
                <a:lnTo>
                  <a:pt x="895024" y="639988"/>
                </a:lnTo>
                <a:cubicBezTo>
                  <a:pt x="881722" y="641888"/>
                  <a:pt x="859620" y="639854"/>
                  <a:pt x="855023" y="644988"/>
                </a:cubicBezTo>
                <a:cubicBezTo>
                  <a:pt x="850426" y="650122"/>
                  <a:pt x="869107" y="664127"/>
                  <a:pt x="867440" y="670794"/>
                </a:cubicBezTo>
                <a:cubicBezTo>
                  <a:pt x="830654" y="663437"/>
                  <a:pt x="841618" y="683752"/>
                  <a:pt x="804546" y="659038"/>
                </a:cubicBezTo>
                <a:lnTo>
                  <a:pt x="771312" y="647405"/>
                </a:lnTo>
                <a:cubicBezTo>
                  <a:pt x="761312" y="649072"/>
                  <a:pt x="756069" y="635391"/>
                  <a:pt x="750020" y="634988"/>
                </a:cubicBezTo>
                <a:cubicBezTo>
                  <a:pt x="743971" y="634585"/>
                  <a:pt x="740395" y="642301"/>
                  <a:pt x="735020" y="644988"/>
                </a:cubicBezTo>
                <a:cubicBezTo>
                  <a:pt x="730306" y="647345"/>
                  <a:pt x="724864" y="647912"/>
                  <a:pt x="720019" y="649988"/>
                </a:cubicBezTo>
                <a:cubicBezTo>
                  <a:pt x="713168" y="652924"/>
                  <a:pt x="706686" y="656655"/>
                  <a:pt x="700019" y="659988"/>
                </a:cubicBezTo>
                <a:cubicBezTo>
                  <a:pt x="696686" y="664988"/>
                  <a:pt x="694268" y="670738"/>
                  <a:pt x="690019" y="674987"/>
                </a:cubicBezTo>
                <a:cubicBezTo>
                  <a:pt x="680326" y="684679"/>
                  <a:pt x="672218" y="685920"/>
                  <a:pt x="660018" y="689987"/>
                </a:cubicBezTo>
                <a:cubicBezTo>
                  <a:pt x="655018" y="694987"/>
                  <a:pt x="648940" y="699103"/>
                  <a:pt x="645017" y="704987"/>
                </a:cubicBezTo>
                <a:cubicBezTo>
                  <a:pt x="642093" y="709372"/>
                  <a:pt x="642577" y="715380"/>
                  <a:pt x="640017" y="719987"/>
                </a:cubicBezTo>
                <a:cubicBezTo>
                  <a:pt x="634180" y="730493"/>
                  <a:pt x="626684" y="739986"/>
                  <a:pt x="620017" y="749986"/>
                </a:cubicBezTo>
                <a:cubicBezTo>
                  <a:pt x="616683" y="754986"/>
                  <a:pt x="615717" y="763086"/>
                  <a:pt x="610016" y="764986"/>
                </a:cubicBezTo>
                <a:lnTo>
                  <a:pt x="595016" y="769986"/>
                </a:lnTo>
                <a:cubicBezTo>
                  <a:pt x="562289" y="759077"/>
                  <a:pt x="594410" y="774228"/>
                  <a:pt x="575015" y="749986"/>
                </a:cubicBezTo>
                <a:cubicBezTo>
                  <a:pt x="571261" y="745294"/>
                  <a:pt x="565015" y="743319"/>
                  <a:pt x="560015" y="739986"/>
                </a:cubicBezTo>
                <a:cubicBezTo>
                  <a:pt x="558348" y="734986"/>
                  <a:pt x="557575" y="729593"/>
                  <a:pt x="555015" y="724986"/>
                </a:cubicBezTo>
                <a:cubicBezTo>
                  <a:pt x="549178" y="714480"/>
                  <a:pt x="541681" y="704987"/>
                  <a:pt x="535014" y="694987"/>
                </a:cubicBezTo>
                <a:lnTo>
                  <a:pt x="525014" y="679987"/>
                </a:lnTo>
                <a:cubicBezTo>
                  <a:pt x="521681" y="674987"/>
                  <a:pt x="520014" y="668321"/>
                  <a:pt x="515014" y="664988"/>
                </a:cubicBezTo>
                <a:lnTo>
                  <a:pt x="485013" y="644988"/>
                </a:lnTo>
                <a:cubicBezTo>
                  <a:pt x="480013" y="646655"/>
                  <a:pt x="473740" y="646261"/>
                  <a:pt x="470013" y="649988"/>
                </a:cubicBezTo>
                <a:cubicBezTo>
                  <a:pt x="453345" y="666655"/>
                  <a:pt x="480011" y="669988"/>
                  <a:pt x="450012" y="659988"/>
                </a:cubicBezTo>
                <a:cubicBezTo>
                  <a:pt x="446679" y="654988"/>
                  <a:pt x="443766" y="649680"/>
                  <a:pt x="440012" y="644988"/>
                </a:cubicBezTo>
                <a:cubicBezTo>
                  <a:pt x="437067" y="641307"/>
                  <a:pt x="432437" y="639030"/>
                  <a:pt x="430011" y="634988"/>
                </a:cubicBezTo>
                <a:cubicBezTo>
                  <a:pt x="420436" y="619031"/>
                  <a:pt x="430984" y="618964"/>
                  <a:pt x="415011" y="604989"/>
                </a:cubicBezTo>
                <a:cubicBezTo>
                  <a:pt x="405966" y="597075"/>
                  <a:pt x="395010" y="591656"/>
                  <a:pt x="385010" y="584989"/>
                </a:cubicBezTo>
                <a:lnTo>
                  <a:pt x="370010" y="574989"/>
                </a:lnTo>
                <a:cubicBezTo>
                  <a:pt x="360010" y="576656"/>
                  <a:pt x="346319" y="575147"/>
                  <a:pt x="340009" y="579989"/>
                </a:cubicBezTo>
                <a:cubicBezTo>
                  <a:pt x="333700" y="584831"/>
                  <a:pt x="344653" y="600467"/>
                  <a:pt x="332153" y="604039"/>
                </a:cubicBezTo>
                <a:cubicBezTo>
                  <a:pt x="319653" y="607611"/>
                  <a:pt x="285008" y="603087"/>
                  <a:pt x="265007" y="601420"/>
                </a:cubicBezTo>
                <a:lnTo>
                  <a:pt x="235006" y="569989"/>
                </a:lnTo>
                <a:lnTo>
                  <a:pt x="220006" y="564989"/>
                </a:lnTo>
                <a:cubicBezTo>
                  <a:pt x="216672" y="561656"/>
                  <a:pt x="214221" y="557098"/>
                  <a:pt x="210005" y="554990"/>
                </a:cubicBezTo>
                <a:cubicBezTo>
                  <a:pt x="200577" y="550276"/>
                  <a:pt x="190005" y="548323"/>
                  <a:pt x="180005" y="544990"/>
                </a:cubicBezTo>
                <a:cubicBezTo>
                  <a:pt x="149115" y="534694"/>
                  <a:pt x="170242" y="540514"/>
                  <a:pt x="115003" y="534990"/>
                </a:cubicBezTo>
                <a:cubicBezTo>
                  <a:pt x="110003" y="531657"/>
                  <a:pt x="104251" y="529239"/>
                  <a:pt x="100002" y="524990"/>
                </a:cubicBezTo>
                <a:cubicBezTo>
                  <a:pt x="95753" y="520741"/>
                  <a:pt x="94525" y="513947"/>
                  <a:pt x="90002" y="509990"/>
                </a:cubicBezTo>
                <a:cubicBezTo>
                  <a:pt x="80957" y="502076"/>
                  <a:pt x="70001" y="496657"/>
                  <a:pt x="60001" y="489991"/>
                </a:cubicBezTo>
                <a:lnTo>
                  <a:pt x="45001" y="479991"/>
                </a:lnTo>
                <a:cubicBezTo>
                  <a:pt x="41668" y="469991"/>
                  <a:pt x="36309" y="460451"/>
                  <a:pt x="35001" y="449991"/>
                </a:cubicBezTo>
                <a:cubicBezTo>
                  <a:pt x="31667" y="423325"/>
                  <a:pt x="31518" y="396064"/>
                  <a:pt x="25000" y="369993"/>
                </a:cubicBezTo>
                <a:cubicBezTo>
                  <a:pt x="23398" y="363584"/>
                  <a:pt x="18587" y="342168"/>
                  <a:pt x="15000" y="334994"/>
                </a:cubicBezTo>
                <a:cubicBezTo>
                  <a:pt x="-4384" y="296227"/>
                  <a:pt x="12567" y="342694"/>
                  <a:pt x="0" y="304994"/>
                </a:cubicBezTo>
                <a:cubicBezTo>
                  <a:pt x="1667" y="299994"/>
                  <a:pt x="1707" y="294109"/>
                  <a:pt x="5000" y="289994"/>
                </a:cubicBezTo>
                <a:cubicBezTo>
                  <a:pt x="8754" y="285302"/>
                  <a:pt x="15308" y="283749"/>
                  <a:pt x="20000" y="279995"/>
                </a:cubicBezTo>
                <a:cubicBezTo>
                  <a:pt x="23681" y="277050"/>
                  <a:pt x="27056" y="273676"/>
                  <a:pt x="30001" y="269995"/>
                </a:cubicBezTo>
                <a:cubicBezTo>
                  <a:pt x="57853" y="235182"/>
                  <a:pt x="19361" y="275635"/>
                  <a:pt x="55001" y="239995"/>
                </a:cubicBezTo>
                <a:cubicBezTo>
                  <a:pt x="56668" y="234995"/>
                  <a:pt x="57289" y="229515"/>
                  <a:pt x="60001" y="224996"/>
                </a:cubicBezTo>
                <a:cubicBezTo>
                  <a:pt x="62427" y="220954"/>
                  <a:pt x="67173" y="218767"/>
                  <a:pt x="70002" y="214996"/>
                </a:cubicBezTo>
                <a:cubicBezTo>
                  <a:pt x="77213" y="205381"/>
                  <a:pt x="83335" y="194996"/>
                  <a:pt x="90002" y="184996"/>
                </a:cubicBezTo>
                <a:cubicBezTo>
                  <a:pt x="93335" y="179996"/>
                  <a:pt x="98101" y="175697"/>
                  <a:pt x="100002" y="169997"/>
                </a:cubicBezTo>
                <a:cubicBezTo>
                  <a:pt x="101669" y="164997"/>
                  <a:pt x="102443" y="159604"/>
                  <a:pt x="105003" y="154997"/>
                </a:cubicBezTo>
                <a:cubicBezTo>
                  <a:pt x="110840" y="144491"/>
                  <a:pt x="118336" y="134997"/>
                  <a:pt x="125003" y="124997"/>
                </a:cubicBezTo>
                <a:cubicBezTo>
                  <a:pt x="128336" y="119997"/>
                  <a:pt x="129302" y="111898"/>
                  <a:pt x="135003" y="109998"/>
                </a:cubicBezTo>
                <a:lnTo>
                  <a:pt x="150004" y="104998"/>
                </a:lnTo>
                <a:cubicBezTo>
                  <a:pt x="173769" y="33703"/>
                  <a:pt x="149891" y="107894"/>
                  <a:pt x="165004" y="54999"/>
                </a:cubicBezTo>
                <a:cubicBezTo>
                  <a:pt x="166452" y="49931"/>
                  <a:pt x="165290" y="42356"/>
                  <a:pt x="170004" y="39999"/>
                </a:cubicBezTo>
                <a:cubicBezTo>
                  <a:pt x="180545" y="34728"/>
                  <a:pt x="193338" y="36666"/>
                  <a:pt x="205005" y="34999"/>
                </a:cubicBezTo>
                <a:cubicBezTo>
                  <a:pt x="206672" y="29999"/>
                  <a:pt x="206712" y="24114"/>
                  <a:pt x="210005" y="19999"/>
                </a:cubicBezTo>
                <a:cubicBezTo>
                  <a:pt x="214029" y="14970"/>
                  <a:pt x="222506" y="7500"/>
                  <a:pt x="225006" y="5000"/>
                </a:cubicBezTo>
                <a:close/>
              </a:path>
            </a:pathLst>
          </a:custGeom>
          <a:solidFill>
            <a:srgbClr val="E6B9B8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941135" y="2444591"/>
            <a:ext cx="1242911" cy="369332"/>
          </a:xfrm>
          <a:prstGeom prst="rect">
            <a:avLst/>
          </a:prstGeom>
          <a:noFill/>
          <a:ln w="28575" cmpd="sng">
            <a:solidFill>
              <a:srgbClr val="632523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NEW YORK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96286" y="2443045"/>
            <a:ext cx="91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Etats-Unis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185629" y="2851056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Inde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5559192" y="-9616"/>
            <a:ext cx="3515391" cy="833929"/>
          </a:xfrm>
        </p:spPr>
        <p:txBody>
          <a:bodyPr/>
          <a:lstStyle/>
          <a:p>
            <a:pPr algn="r"/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43793" y="2480965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79934" y="3052967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6648450" y="2917031"/>
            <a:ext cx="250032" cy="209551"/>
          </a:xfrm>
          <a:custGeom>
            <a:avLst/>
            <a:gdLst>
              <a:gd name="connsiteX0" fmla="*/ 171450 w 242888"/>
              <a:gd name="connsiteY0" fmla="*/ 192882 h 192882"/>
              <a:gd name="connsiteX1" fmla="*/ 188119 w 242888"/>
              <a:gd name="connsiteY1" fmla="*/ 130969 h 192882"/>
              <a:gd name="connsiteX2" fmla="*/ 207169 w 242888"/>
              <a:gd name="connsiteY2" fmla="*/ 47625 h 192882"/>
              <a:gd name="connsiteX3" fmla="*/ 242888 w 242888"/>
              <a:gd name="connsiteY3" fmla="*/ 21432 h 192882"/>
              <a:gd name="connsiteX4" fmla="*/ 214313 w 242888"/>
              <a:gd name="connsiteY4" fmla="*/ 0 h 192882"/>
              <a:gd name="connsiteX5" fmla="*/ 157163 w 242888"/>
              <a:gd name="connsiteY5" fmla="*/ 52388 h 192882"/>
              <a:gd name="connsiteX6" fmla="*/ 47625 w 242888"/>
              <a:gd name="connsiteY6" fmla="*/ 45244 h 192882"/>
              <a:gd name="connsiteX7" fmla="*/ 0 w 242888"/>
              <a:gd name="connsiteY7" fmla="*/ 7144 h 192882"/>
              <a:gd name="connsiteX8" fmla="*/ 9525 w 242888"/>
              <a:gd name="connsiteY8" fmla="*/ 50007 h 192882"/>
              <a:gd name="connsiteX9" fmla="*/ 61913 w 242888"/>
              <a:gd name="connsiteY9" fmla="*/ 85725 h 192882"/>
              <a:gd name="connsiteX10" fmla="*/ 145256 w 242888"/>
              <a:gd name="connsiteY10" fmla="*/ 95250 h 192882"/>
              <a:gd name="connsiteX11" fmla="*/ 114300 w 242888"/>
              <a:gd name="connsiteY11" fmla="*/ 147638 h 192882"/>
              <a:gd name="connsiteX12" fmla="*/ 150019 w 242888"/>
              <a:gd name="connsiteY12" fmla="*/ 147638 h 192882"/>
              <a:gd name="connsiteX13" fmla="*/ 171450 w 242888"/>
              <a:gd name="connsiteY13" fmla="*/ 192882 h 192882"/>
              <a:gd name="connsiteX0" fmla="*/ 171450 w 242888"/>
              <a:gd name="connsiteY0" fmla="*/ 192882 h 192882"/>
              <a:gd name="connsiteX1" fmla="*/ 188119 w 242888"/>
              <a:gd name="connsiteY1" fmla="*/ 130969 h 192882"/>
              <a:gd name="connsiteX2" fmla="*/ 207169 w 242888"/>
              <a:gd name="connsiteY2" fmla="*/ 47625 h 192882"/>
              <a:gd name="connsiteX3" fmla="*/ 242888 w 242888"/>
              <a:gd name="connsiteY3" fmla="*/ 21432 h 192882"/>
              <a:gd name="connsiteX4" fmla="*/ 214313 w 242888"/>
              <a:gd name="connsiteY4" fmla="*/ 0 h 192882"/>
              <a:gd name="connsiteX5" fmla="*/ 157163 w 242888"/>
              <a:gd name="connsiteY5" fmla="*/ 52388 h 192882"/>
              <a:gd name="connsiteX6" fmla="*/ 50007 w 242888"/>
              <a:gd name="connsiteY6" fmla="*/ 28575 h 192882"/>
              <a:gd name="connsiteX7" fmla="*/ 0 w 242888"/>
              <a:gd name="connsiteY7" fmla="*/ 7144 h 192882"/>
              <a:gd name="connsiteX8" fmla="*/ 9525 w 242888"/>
              <a:gd name="connsiteY8" fmla="*/ 50007 h 192882"/>
              <a:gd name="connsiteX9" fmla="*/ 61913 w 242888"/>
              <a:gd name="connsiteY9" fmla="*/ 85725 h 192882"/>
              <a:gd name="connsiteX10" fmla="*/ 145256 w 242888"/>
              <a:gd name="connsiteY10" fmla="*/ 95250 h 192882"/>
              <a:gd name="connsiteX11" fmla="*/ 114300 w 242888"/>
              <a:gd name="connsiteY11" fmla="*/ 147638 h 192882"/>
              <a:gd name="connsiteX12" fmla="*/ 150019 w 242888"/>
              <a:gd name="connsiteY12" fmla="*/ 147638 h 192882"/>
              <a:gd name="connsiteX13" fmla="*/ 171450 w 242888"/>
              <a:gd name="connsiteY13" fmla="*/ 192882 h 192882"/>
              <a:gd name="connsiteX0" fmla="*/ 171450 w 242888"/>
              <a:gd name="connsiteY0" fmla="*/ 192882 h 192882"/>
              <a:gd name="connsiteX1" fmla="*/ 188119 w 242888"/>
              <a:gd name="connsiteY1" fmla="*/ 130969 h 192882"/>
              <a:gd name="connsiteX2" fmla="*/ 207169 w 242888"/>
              <a:gd name="connsiteY2" fmla="*/ 47625 h 192882"/>
              <a:gd name="connsiteX3" fmla="*/ 242888 w 242888"/>
              <a:gd name="connsiteY3" fmla="*/ 21432 h 192882"/>
              <a:gd name="connsiteX4" fmla="*/ 214313 w 242888"/>
              <a:gd name="connsiteY4" fmla="*/ 0 h 192882"/>
              <a:gd name="connsiteX5" fmla="*/ 154782 w 242888"/>
              <a:gd name="connsiteY5" fmla="*/ 33338 h 192882"/>
              <a:gd name="connsiteX6" fmla="*/ 50007 w 242888"/>
              <a:gd name="connsiteY6" fmla="*/ 28575 h 192882"/>
              <a:gd name="connsiteX7" fmla="*/ 0 w 242888"/>
              <a:gd name="connsiteY7" fmla="*/ 7144 h 192882"/>
              <a:gd name="connsiteX8" fmla="*/ 9525 w 242888"/>
              <a:gd name="connsiteY8" fmla="*/ 50007 h 192882"/>
              <a:gd name="connsiteX9" fmla="*/ 61913 w 242888"/>
              <a:gd name="connsiteY9" fmla="*/ 85725 h 192882"/>
              <a:gd name="connsiteX10" fmla="*/ 145256 w 242888"/>
              <a:gd name="connsiteY10" fmla="*/ 95250 h 192882"/>
              <a:gd name="connsiteX11" fmla="*/ 114300 w 242888"/>
              <a:gd name="connsiteY11" fmla="*/ 147638 h 192882"/>
              <a:gd name="connsiteX12" fmla="*/ 150019 w 242888"/>
              <a:gd name="connsiteY12" fmla="*/ 147638 h 192882"/>
              <a:gd name="connsiteX13" fmla="*/ 171450 w 242888"/>
              <a:gd name="connsiteY13" fmla="*/ 192882 h 192882"/>
              <a:gd name="connsiteX0" fmla="*/ 171450 w 242888"/>
              <a:gd name="connsiteY0" fmla="*/ 192882 h 192882"/>
              <a:gd name="connsiteX1" fmla="*/ 188119 w 242888"/>
              <a:gd name="connsiteY1" fmla="*/ 130969 h 192882"/>
              <a:gd name="connsiteX2" fmla="*/ 216694 w 242888"/>
              <a:gd name="connsiteY2" fmla="*/ 50006 h 192882"/>
              <a:gd name="connsiteX3" fmla="*/ 242888 w 242888"/>
              <a:gd name="connsiteY3" fmla="*/ 21432 h 192882"/>
              <a:gd name="connsiteX4" fmla="*/ 214313 w 242888"/>
              <a:gd name="connsiteY4" fmla="*/ 0 h 192882"/>
              <a:gd name="connsiteX5" fmla="*/ 154782 w 242888"/>
              <a:gd name="connsiteY5" fmla="*/ 33338 h 192882"/>
              <a:gd name="connsiteX6" fmla="*/ 50007 w 242888"/>
              <a:gd name="connsiteY6" fmla="*/ 28575 h 192882"/>
              <a:gd name="connsiteX7" fmla="*/ 0 w 242888"/>
              <a:gd name="connsiteY7" fmla="*/ 7144 h 192882"/>
              <a:gd name="connsiteX8" fmla="*/ 9525 w 242888"/>
              <a:gd name="connsiteY8" fmla="*/ 50007 h 192882"/>
              <a:gd name="connsiteX9" fmla="*/ 61913 w 242888"/>
              <a:gd name="connsiteY9" fmla="*/ 85725 h 192882"/>
              <a:gd name="connsiteX10" fmla="*/ 145256 w 242888"/>
              <a:gd name="connsiteY10" fmla="*/ 95250 h 192882"/>
              <a:gd name="connsiteX11" fmla="*/ 114300 w 242888"/>
              <a:gd name="connsiteY11" fmla="*/ 147638 h 192882"/>
              <a:gd name="connsiteX12" fmla="*/ 150019 w 242888"/>
              <a:gd name="connsiteY12" fmla="*/ 147638 h 192882"/>
              <a:gd name="connsiteX13" fmla="*/ 171450 w 242888"/>
              <a:gd name="connsiteY13" fmla="*/ 192882 h 192882"/>
              <a:gd name="connsiteX0" fmla="*/ 159544 w 242888"/>
              <a:gd name="connsiteY0" fmla="*/ 209551 h 209551"/>
              <a:gd name="connsiteX1" fmla="*/ 188119 w 242888"/>
              <a:gd name="connsiteY1" fmla="*/ 130969 h 209551"/>
              <a:gd name="connsiteX2" fmla="*/ 216694 w 242888"/>
              <a:gd name="connsiteY2" fmla="*/ 50006 h 209551"/>
              <a:gd name="connsiteX3" fmla="*/ 242888 w 242888"/>
              <a:gd name="connsiteY3" fmla="*/ 21432 h 209551"/>
              <a:gd name="connsiteX4" fmla="*/ 214313 w 242888"/>
              <a:gd name="connsiteY4" fmla="*/ 0 h 209551"/>
              <a:gd name="connsiteX5" fmla="*/ 154782 w 242888"/>
              <a:gd name="connsiteY5" fmla="*/ 33338 h 209551"/>
              <a:gd name="connsiteX6" fmla="*/ 50007 w 242888"/>
              <a:gd name="connsiteY6" fmla="*/ 28575 h 209551"/>
              <a:gd name="connsiteX7" fmla="*/ 0 w 242888"/>
              <a:gd name="connsiteY7" fmla="*/ 7144 h 209551"/>
              <a:gd name="connsiteX8" fmla="*/ 9525 w 242888"/>
              <a:gd name="connsiteY8" fmla="*/ 50007 h 209551"/>
              <a:gd name="connsiteX9" fmla="*/ 61913 w 242888"/>
              <a:gd name="connsiteY9" fmla="*/ 85725 h 209551"/>
              <a:gd name="connsiteX10" fmla="*/ 145256 w 242888"/>
              <a:gd name="connsiteY10" fmla="*/ 95250 h 209551"/>
              <a:gd name="connsiteX11" fmla="*/ 114300 w 242888"/>
              <a:gd name="connsiteY11" fmla="*/ 147638 h 209551"/>
              <a:gd name="connsiteX12" fmla="*/ 150019 w 242888"/>
              <a:gd name="connsiteY12" fmla="*/ 147638 h 209551"/>
              <a:gd name="connsiteX13" fmla="*/ 159544 w 242888"/>
              <a:gd name="connsiteY13" fmla="*/ 209551 h 209551"/>
              <a:gd name="connsiteX0" fmla="*/ 159544 w 250032"/>
              <a:gd name="connsiteY0" fmla="*/ 209551 h 209551"/>
              <a:gd name="connsiteX1" fmla="*/ 188119 w 250032"/>
              <a:gd name="connsiteY1" fmla="*/ 130969 h 209551"/>
              <a:gd name="connsiteX2" fmla="*/ 216694 w 250032"/>
              <a:gd name="connsiteY2" fmla="*/ 50006 h 209551"/>
              <a:gd name="connsiteX3" fmla="*/ 250032 w 250032"/>
              <a:gd name="connsiteY3" fmla="*/ 11907 h 209551"/>
              <a:gd name="connsiteX4" fmla="*/ 214313 w 250032"/>
              <a:gd name="connsiteY4" fmla="*/ 0 h 209551"/>
              <a:gd name="connsiteX5" fmla="*/ 154782 w 250032"/>
              <a:gd name="connsiteY5" fmla="*/ 33338 h 209551"/>
              <a:gd name="connsiteX6" fmla="*/ 50007 w 250032"/>
              <a:gd name="connsiteY6" fmla="*/ 28575 h 209551"/>
              <a:gd name="connsiteX7" fmla="*/ 0 w 250032"/>
              <a:gd name="connsiteY7" fmla="*/ 7144 h 209551"/>
              <a:gd name="connsiteX8" fmla="*/ 9525 w 250032"/>
              <a:gd name="connsiteY8" fmla="*/ 50007 h 209551"/>
              <a:gd name="connsiteX9" fmla="*/ 61913 w 250032"/>
              <a:gd name="connsiteY9" fmla="*/ 85725 h 209551"/>
              <a:gd name="connsiteX10" fmla="*/ 145256 w 250032"/>
              <a:gd name="connsiteY10" fmla="*/ 95250 h 209551"/>
              <a:gd name="connsiteX11" fmla="*/ 114300 w 250032"/>
              <a:gd name="connsiteY11" fmla="*/ 147638 h 209551"/>
              <a:gd name="connsiteX12" fmla="*/ 150019 w 250032"/>
              <a:gd name="connsiteY12" fmla="*/ 147638 h 209551"/>
              <a:gd name="connsiteX13" fmla="*/ 159544 w 250032"/>
              <a:gd name="connsiteY13" fmla="*/ 209551 h 2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032" h="209551">
                <a:moveTo>
                  <a:pt x="159544" y="209551"/>
                </a:moveTo>
                <a:lnTo>
                  <a:pt x="188119" y="130969"/>
                </a:lnTo>
                <a:lnTo>
                  <a:pt x="216694" y="50006"/>
                </a:lnTo>
                <a:lnTo>
                  <a:pt x="250032" y="11907"/>
                </a:lnTo>
                <a:lnTo>
                  <a:pt x="214313" y="0"/>
                </a:lnTo>
                <a:lnTo>
                  <a:pt x="154782" y="33338"/>
                </a:lnTo>
                <a:lnTo>
                  <a:pt x="50007" y="28575"/>
                </a:lnTo>
                <a:lnTo>
                  <a:pt x="0" y="7144"/>
                </a:lnTo>
                <a:lnTo>
                  <a:pt x="9525" y="50007"/>
                </a:lnTo>
                <a:lnTo>
                  <a:pt x="61913" y="85725"/>
                </a:lnTo>
                <a:lnTo>
                  <a:pt x="145256" y="95250"/>
                </a:lnTo>
                <a:lnTo>
                  <a:pt x="114300" y="147638"/>
                </a:lnTo>
                <a:lnTo>
                  <a:pt x="150019" y="147638"/>
                </a:lnTo>
                <a:lnTo>
                  <a:pt x="159544" y="209551"/>
                </a:lnTo>
                <a:close/>
              </a:path>
            </a:pathLst>
          </a:custGeom>
          <a:solidFill>
            <a:srgbClr val="E6B9B9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123444" y="1540764"/>
            <a:ext cx="955548" cy="470916"/>
          </a:xfrm>
          <a:custGeom>
            <a:avLst/>
            <a:gdLst>
              <a:gd name="connsiteX0" fmla="*/ 955548 w 955548"/>
              <a:gd name="connsiteY0" fmla="*/ 54864 h 470916"/>
              <a:gd name="connsiteX1" fmla="*/ 722376 w 955548"/>
              <a:gd name="connsiteY1" fmla="*/ 0 h 470916"/>
              <a:gd name="connsiteX2" fmla="*/ 521208 w 955548"/>
              <a:gd name="connsiteY2" fmla="*/ 27432 h 470916"/>
              <a:gd name="connsiteX3" fmla="*/ 530352 w 955548"/>
              <a:gd name="connsiteY3" fmla="*/ 41148 h 470916"/>
              <a:gd name="connsiteX4" fmla="*/ 374904 w 955548"/>
              <a:gd name="connsiteY4" fmla="*/ 73152 h 470916"/>
              <a:gd name="connsiteX5" fmla="*/ 397764 w 955548"/>
              <a:gd name="connsiteY5" fmla="*/ 114300 h 470916"/>
              <a:gd name="connsiteX6" fmla="*/ 379476 w 955548"/>
              <a:gd name="connsiteY6" fmla="*/ 141732 h 470916"/>
              <a:gd name="connsiteX7" fmla="*/ 292608 w 955548"/>
              <a:gd name="connsiteY7" fmla="*/ 132588 h 470916"/>
              <a:gd name="connsiteX8" fmla="*/ 260604 w 955548"/>
              <a:gd name="connsiteY8" fmla="*/ 155448 h 470916"/>
              <a:gd name="connsiteX9" fmla="*/ 228600 w 955548"/>
              <a:gd name="connsiteY9" fmla="*/ 160020 h 470916"/>
              <a:gd name="connsiteX10" fmla="*/ 228600 w 955548"/>
              <a:gd name="connsiteY10" fmla="*/ 178308 h 470916"/>
              <a:gd name="connsiteX11" fmla="*/ 347472 w 955548"/>
              <a:gd name="connsiteY11" fmla="*/ 182880 h 470916"/>
              <a:gd name="connsiteX12" fmla="*/ 306324 w 955548"/>
              <a:gd name="connsiteY12" fmla="*/ 214884 h 470916"/>
              <a:gd name="connsiteX13" fmla="*/ 173736 w 955548"/>
              <a:gd name="connsiteY13" fmla="*/ 246888 h 470916"/>
              <a:gd name="connsiteX14" fmla="*/ 137160 w 955548"/>
              <a:gd name="connsiteY14" fmla="*/ 260604 h 470916"/>
              <a:gd name="connsiteX15" fmla="*/ 109728 w 955548"/>
              <a:gd name="connsiteY15" fmla="*/ 278892 h 470916"/>
              <a:gd name="connsiteX16" fmla="*/ 86868 w 955548"/>
              <a:gd name="connsiteY16" fmla="*/ 324612 h 470916"/>
              <a:gd name="connsiteX17" fmla="*/ 118872 w 955548"/>
              <a:gd name="connsiteY17" fmla="*/ 333756 h 470916"/>
              <a:gd name="connsiteX18" fmla="*/ 105156 w 955548"/>
              <a:gd name="connsiteY18" fmla="*/ 361188 h 470916"/>
              <a:gd name="connsiteX19" fmla="*/ 196596 w 955548"/>
              <a:gd name="connsiteY19" fmla="*/ 356616 h 470916"/>
              <a:gd name="connsiteX20" fmla="*/ 219456 w 955548"/>
              <a:gd name="connsiteY20" fmla="*/ 370332 h 470916"/>
              <a:gd name="connsiteX21" fmla="*/ 0 w 955548"/>
              <a:gd name="connsiteY21" fmla="*/ 466344 h 470916"/>
              <a:gd name="connsiteX22" fmla="*/ 297180 w 955548"/>
              <a:gd name="connsiteY22" fmla="*/ 356616 h 470916"/>
              <a:gd name="connsiteX23" fmla="*/ 406908 w 955548"/>
              <a:gd name="connsiteY23" fmla="*/ 297180 h 470916"/>
              <a:gd name="connsiteX24" fmla="*/ 379476 w 955548"/>
              <a:gd name="connsiteY24" fmla="*/ 338328 h 470916"/>
              <a:gd name="connsiteX25" fmla="*/ 484632 w 955548"/>
              <a:gd name="connsiteY25" fmla="*/ 320040 h 470916"/>
              <a:gd name="connsiteX26" fmla="*/ 498348 w 955548"/>
              <a:gd name="connsiteY26" fmla="*/ 297180 h 470916"/>
              <a:gd name="connsiteX27" fmla="*/ 562356 w 955548"/>
              <a:gd name="connsiteY27" fmla="*/ 310896 h 470916"/>
              <a:gd name="connsiteX28" fmla="*/ 566928 w 955548"/>
              <a:gd name="connsiteY28" fmla="*/ 324612 h 470916"/>
              <a:gd name="connsiteX29" fmla="*/ 626364 w 955548"/>
              <a:gd name="connsiteY29" fmla="*/ 329184 h 470916"/>
              <a:gd name="connsiteX30" fmla="*/ 667512 w 955548"/>
              <a:gd name="connsiteY30" fmla="*/ 370332 h 470916"/>
              <a:gd name="connsiteX31" fmla="*/ 736092 w 955548"/>
              <a:gd name="connsiteY31" fmla="*/ 388620 h 470916"/>
              <a:gd name="connsiteX32" fmla="*/ 731520 w 955548"/>
              <a:gd name="connsiteY32" fmla="*/ 448056 h 470916"/>
              <a:gd name="connsiteX33" fmla="*/ 777240 w 955548"/>
              <a:gd name="connsiteY33" fmla="*/ 470916 h 470916"/>
              <a:gd name="connsiteX34" fmla="*/ 763524 w 955548"/>
              <a:gd name="connsiteY34" fmla="*/ 329184 h 470916"/>
              <a:gd name="connsiteX35" fmla="*/ 690372 w 955548"/>
              <a:gd name="connsiteY35" fmla="*/ 333756 h 470916"/>
              <a:gd name="connsiteX36" fmla="*/ 681228 w 955548"/>
              <a:gd name="connsiteY36" fmla="*/ 306324 h 470916"/>
              <a:gd name="connsiteX37" fmla="*/ 662940 w 955548"/>
              <a:gd name="connsiteY37" fmla="*/ 301752 h 470916"/>
              <a:gd name="connsiteX38" fmla="*/ 955548 w 955548"/>
              <a:gd name="connsiteY38" fmla="*/ 54864 h 4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5548" h="470916">
                <a:moveTo>
                  <a:pt x="955548" y="54864"/>
                </a:moveTo>
                <a:lnTo>
                  <a:pt x="722376" y="0"/>
                </a:lnTo>
                <a:lnTo>
                  <a:pt x="521208" y="27432"/>
                </a:lnTo>
                <a:lnTo>
                  <a:pt x="530352" y="41148"/>
                </a:lnTo>
                <a:lnTo>
                  <a:pt x="374904" y="73152"/>
                </a:lnTo>
                <a:lnTo>
                  <a:pt x="397764" y="114300"/>
                </a:lnTo>
                <a:lnTo>
                  <a:pt x="379476" y="141732"/>
                </a:lnTo>
                <a:lnTo>
                  <a:pt x="292608" y="132588"/>
                </a:lnTo>
                <a:lnTo>
                  <a:pt x="260604" y="155448"/>
                </a:lnTo>
                <a:lnTo>
                  <a:pt x="228600" y="160020"/>
                </a:lnTo>
                <a:lnTo>
                  <a:pt x="228600" y="178308"/>
                </a:lnTo>
                <a:lnTo>
                  <a:pt x="347472" y="182880"/>
                </a:lnTo>
                <a:lnTo>
                  <a:pt x="306324" y="214884"/>
                </a:lnTo>
                <a:lnTo>
                  <a:pt x="173736" y="246888"/>
                </a:lnTo>
                <a:lnTo>
                  <a:pt x="137160" y="260604"/>
                </a:lnTo>
                <a:lnTo>
                  <a:pt x="109728" y="278892"/>
                </a:lnTo>
                <a:lnTo>
                  <a:pt x="86868" y="324612"/>
                </a:lnTo>
                <a:lnTo>
                  <a:pt x="118872" y="333756"/>
                </a:lnTo>
                <a:lnTo>
                  <a:pt x="105156" y="361188"/>
                </a:lnTo>
                <a:lnTo>
                  <a:pt x="196596" y="356616"/>
                </a:lnTo>
                <a:lnTo>
                  <a:pt x="219456" y="370332"/>
                </a:lnTo>
                <a:lnTo>
                  <a:pt x="0" y="466344"/>
                </a:lnTo>
                <a:lnTo>
                  <a:pt x="297180" y="356616"/>
                </a:lnTo>
                <a:lnTo>
                  <a:pt x="406908" y="297180"/>
                </a:lnTo>
                <a:lnTo>
                  <a:pt x="379476" y="338328"/>
                </a:lnTo>
                <a:lnTo>
                  <a:pt x="484632" y="320040"/>
                </a:lnTo>
                <a:lnTo>
                  <a:pt x="498348" y="297180"/>
                </a:lnTo>
                <a:lnTo>
                  <a:pt x="562356" y="310896"/>
                </a:lnTo>
                <a:lnTo>
                  <a:pt x="566928" y="324612"/>
                </a:lnTo>
                <a:lnTo>
                  <a:pt x="626364" y="329184"/>
                </a:lnTo>
                <a:lnTo>
                  <a:pt x="667512" y="370332"/>
                </a:lnTo>
                <a:lnTo>
                  <a:pt x="736092" y="388620"/>
                </a:lnTo>
                <a:lnTo>
                  <a:pt x="731520" y="448056"/>
                </a:lnTo>
                <a:lnTo>
                  <a:pt x="777240" y="470916"/>
                </a:lnTo>
                <a:lnTo>
                  <a:pt x="763524" y="329184"/>
                </a:lnTo>
                <a:lnTo>
                  <a:pt x="690372" y="333756"/>
                </a:lnTo>
                <a:lnTo>
                  <a:pt x="681228" y="306324"/>
                </a:lnTo>
                <a:lnTo>
                  <a:pt x="662940" y="301752"/>
                </a:lnTo>
                <a:lnTo>
                  <a:pt x="955548" y="54864"/>
                </a:lnTo>
                <a:close/>
              </a:path>
            </a:pathLst>
          </a:custGeom>
          <a:solidFill>
            <a:srgbClr val="E6B9B9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8" grpId="0" animBg="1"/>
      <p:bldP spid="12" grpId="0"/>
      <p:bldP spid="13" grpId="0"/>
      <p:bldP spid="47" grpId="0" animBg="1"/>
      <p:bldP spid="30" grpId="0" animBg="1"/>
      <p:bldP spid="50" grpId="0" animBg="1"/>
      <p:bldP spid="33" grpId="0" animBg="1"/>
      <p:bldP spid="56" grpId="0"/>
      <p:bldP spid="60" grpId="0"/>
      <p:bldP spid="25" grpId="0"/>
      <p:bldP spid="8" grpId="0" animBg="1"/>
      <p:bldP spid="9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359" r="462" b="12130"/>
          <a:stretch/>
        </p:blipFill>
        <p:spPr bwMode="auto">
          <a:xfrm>
            <a:off x="84048" y="728870"/>
            <a:ext cx="8975905" cy="5925427"/>
          </a:xfrm>
          <a:prstGeom prst="roundRect">
            <a:avLst>
              <a:gd name="adj" fmla="val 4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33423"/>
            <a:ext cx="8229600" cy="544228"/>
          </a:xfrm>
          <a:solidFill>
            <a:schemeClr val="bg1">
              <a:lumMod val="65000"/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fr-FR" sz="3200" b="1" cap="small" dirty="0" smtClean="0"/>
              <a:t>Comparer New York et </a:t>
            </a:r>
            <a:r>
              <a:rPr lang="fr-FR" sz="3200" b="1" cap="small" dirty="0" err="1" smtClean="0"/>
              <a:t>Mumbai</a:t>
            </a:r>
            <a:r>
              <a:rPr lang="fr-FR" sz="3200" b="1" cap="small" dirty="0" smtClean="0"/>
              <a:t> au tableau</a:t>
            </a:r>
            <a:endParaRPr lang="fr-FR" sz="3200" b="1" cap="small" dirty="0"/>
          </a:p>
        </p:txBody>
      </p:sp>
      <p:sp>
        <p:nvSpPr>
          <p:cNvPr id="6" name="Forme libre 5"/>
          <p:cNvSpPr/>
          <p:nvPr/>
        </p:nvSpPr>
        <p:spPr>
          <a:xfrm>
            <a:off x="3188035" y="2556739"/>
            <a:ext cx="2767931" cy="2019183"/>
          </a:xfrm>
          <a:custGeom>
            <a:avLst/>
            <a:gdLst>
              <a:gd name="connsiteX0" fmla="*/ 468948 w 2767931"/>
              <a:gd name="connsiteY0" fmla="*/ 133755 h 2019183"/>
              <a:gd name="connsiteX1" fmla="*/ 1096 w 2767931"/>
              <a:gd name="connsiteY1" fmla="*/ 1069602 h 2019183"/>
              <a:gd name="connsiteX2" fmla="*/ 585911 w 2767931"/>
              <a:gd name="connsiteY2" fmla="*/ 1838333 h 2019183"/>
              <a:gd name="connsiteX3" fmla="*/ 2089721 w 2767931"/>
              <a:gd name="connsiteY3" fmla="*/ 2005448 h 2019183"/>
              <a:gd name="connsiteX4" fmla="*/ 2758081 w 2767931"/>
              <a:gd name="connsiteY4" fmla="*/ 1587660 h 2019183"/>
              <a:gd name="connsiteX5" fmla="*/ 2373774 w 2767931"/>
              <a:gd name="connsiteY5" fmla="*/ 351005 h 2019183"/>
              <a:gd name="connsiteX6" fmla="*/ 903382 w 2767931"/>
              <a:gd name="connsiteY6" fmla="*/ 63 h 2019183"/>
              <a:gd name="connsiteX7" fmla="*/ 151477 w 2767931"/>
              <a:gd name="connsiteY7" fmla="*/ 367717 h 2019183"/>
              <a:gd name="connsiteX8" fmla="*/ 151477 w 2767931"/>
              <a:gd name="connsiteY8" fmla="*/ 367717 h 20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931" h="2019183">
                <a:moveTo>
                  <a:pt x="468948" y="133755"/>
                </a:moveTo>
                <a:cubicBezTo>
                  <a:pt x="225275" y="459630"/>
                  <a:pt x="-18398" y="785506"/>
                  <a:pt x="1096" y="1069602"/>
                </a:cubicBezTo>
                <a:cubicBezTo>
                  <a:pt x="20590" y="1353698"/>
                  <a:pt x="237807" y="1682359"/>
                  <a:pt x="585911" y="1838333"/>
                </a:cubicBezTo>
                <a:cubicBezTo>
                  <a:pt x="934015" y="1994307"/>
                  <a:pt x="1727693" y="2047227"/>
                  <a:pt x="2089721" y="2005448"/>
                </a:cubicBezTo>
                <a:cubicBezTo>
                  <a:pt x="2451749" y="1963669"/>
                  <a:pt x="2710739" y="1863401"/>
                  <a:pt x="2758081" y="1587660"/>
                </a:cubicBezTo>
                <a:cubicBezTo>
                  <a:pt x="2805423" y="1311920"/>
                  <a:pt x="2682891" y="615605"/>
                  <a:pt x="2373774" y="351005"/>
                </a:cubicBezTo>
                <a:cubicBezTo>
                  <a:pt x="2064658" y="86405"/>
                  <a:pt x="1273765" y="-2722"/>
                  <a:pt x="903382" y="63"/>
                </a:cubicBezTo>
                <a:cubicBezTo>
                  <a:pt x="532999" y="2848"/>
                  <a:pt x="151477" y="367717"/>
                  <a:pt x="151477" y="367717"/>
                </a:cubicBezTo>
                <a:lnTo>
                  <a:pt x="151477" y="367717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Bradley Hand Bold"/>
                <a:cs typeface="Bradley Hand Bold"/>
              </a:rPr>
              <a:t>HABITER UNE MÉTROPOLE</a:t>
            </a:r>
            <a:endParaRPr lang="fr-FR" sz="2000" dirty="0">
              <a:latin typeface="Bradley Hand Bold"/>
              <a:cs typeface="Bradley Hand Bold"/>
            </a:endParaRPr>
          </a:p>
        </p:txBody>
      </p:sp>
      <p:sp>
        <p:nvSpPr>
          <p:cNvPr id="8" name="Rectangle horizontal à deux flèches 7"/>
          <p:cNvSpPr/>
          <p:nvPr/>
        </p:nvSpPr>
        <p:spPr>
          <a:xfrm>
            <a:off x="3001354" y="1587597"/>
            <a:ext cx="3141292" cy="73041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845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NEW YORK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horizontal à deux flèches 8"/>
          <p:cNvSpPr/>
          <p:nvPr/>
        </p:nvSpPr>
        <p:spPr>
          <a:xfrm>
            <a:off x="3001354" y="5149152"/>
            <a:ext cx="3141292" cy="73041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845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MUMBAI</a:t>
            </a: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1206">
            <a:off x="4439467" y="1924307"/>
            <a:ext cx="1007751" cy="10077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719577" y="873298"/>
            <a:ext cx="191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Bradley Hand Bold"/>
                <a:cs typeface="Bradley Hand Bold"/>
              </a:rPr>
              <a:t>ANALOGIES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07033" y="879413"/>
            <a:ext cx="1999265" cy="4001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8B527"/>
                </a:solidFill>
                <a:latin typeface="Bradley Hand Bold"/>
                <a:cs typeface="Bradley Hand Bold"/>
              </a:rPr>
              <a:t>DIFFÉRENCES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57199" y="1587597"/>
            <a:ext cx="2440237" cy="4695944"/>
          </a:xfrm>
          <a:prstGeom prst="roundRect">
            <a:avLst>
              <a:gd name="adj" fmla="val 13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Beaucoup d’habitants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Bradley Hand Bold"/>
              <a:cs typeface="Bradley Hand Bold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Bradley Hand Bold"/>
                <a:cs typeface="Bradley Hand Bold"/>
              </a:rPr>
              <a:t>Les constructions </a:t>
            </a:r>
            <a:r>
              <a:rPr lang="fr-FR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serrées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  <a:latin typeface="Bradley Hand Bold"/>
              <a:cs typeface="Bradley Hand Bold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Les écoles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Bradley Hand Bold"/>
              <a:cs typeface="Bradley Hand Bold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Des différences entre les logements et les quartiers</a:t>
            </a:r>
          </a:p>
          <a:p>
            <a:endParaRPr lang="fr-FR" dirty="0" smtClean="0">
              <a:solidFill>
                <a:srgbClr val="000000"/>
              </a:solidFill>
              <a:latin typeface="Bradley Hand Bold"/>
              <a:cs typeface="Bradley Hand Bold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Les embouteillages</a:t>
            </a:r>
          </a:p>
          <a:p>
            <a:pPr marL="285750" indent="-285750" algn="ctr">
              <a:buFontTx/>
              <a:buChar char="-"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312664" y="1225142"/>
            <a:ext cx="2412000" cy="195873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Bradley Hand Bold"/>
                <a:cs typeface="Bradley Hand Bold"/>
              </a:rPr>
              <a:t>La majorité des habitants vit bien (pays </a:t>
            </a: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développé/ riche) </a:t>
            </a:r>
            <a:endParaRPr lang="fr-FR" sz="1600" dirty="0">
              <a:solidFill>
                <a:srgbClr val="000000"/>
              </a:solidFill>
              <a:latin typeface="Bradley Hand Bold"/>
              <a:cs typeface="Bradley Hand Bold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La ville est organisée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Les transports en commun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Université riche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312664" y="3354051"/>
            <a:ext cx="2412000" cy="3042338"/>
          </a:xfrm>
          <a:prstGeom prst="roundRect">
            <a:avLst>
              <a:gd name="adj" fmla="val 1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La majorité des habitants est pauvre (pays en développement / pauvre)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La ville n’est pas organisée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Les bidonvilles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Le manque d’équipements sanitaires, la saleté.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Bradley Hand Bold"/>
                <a:cs typeface="Bradley Hand Bold"/>
              </a:rPr>
              <a:t>École pauvre</a:t>
            </a:r>
          </a:p>
        </p:txBody>
      </p:sp>
    </p:spTree>
    <p:extLst>
      <p:ext uri="{BB962C8B-B14F-4D97-AF65-F5344CB8AC3E}">
        <p14:creationId xmlns:p14="http://schemas.microsoft.com/office/powerpoint/2010/main" val="16743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07638"/>
            <a:ext cx="8229600" cy="5004000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Les habitants de </a:t>
            </a:r>
            <a:r>
              <a:rPr lang="fr-FR" dirty="0" smtClean="0">
                <a:solidFill>
                  <a:schemeClr val="bg1"/>
                </a:solidFill>
              </a:rPr>
              <a:t>New York </a:t>
            </a:r>
            <a:r>
              <a:rPr lang="fr-FR" dirty="0">
                <a:solidFill>
                  <a:schemeClr val="bg1"/>
                </a:solidFill>
              </a:rPr>
              <a:t>et de </a:t>
            </a:r>
            <a:r>
              <a:rPr lang="fr-FR" dirty="0" err="1">
                <a:solidFill>
                  <a:schemeClr val="bg1"/>
                </a:solidFill>
              </a:rPr>
              <a:t>Mumbai</a:t>
            </a:r>
            <a:r>
              <a:rPr lang="fr-FR" dirty="0">
                <a:solidFill>
                  <a:schemeClr val="bg1"/>
                </a:solidFill>
              </a:rPr>
              <a:t> ont des conditions de vie </a:t>
            </a:r>
            <a:r>
              <a:rPr lang="fr-FR" dirty="0" smtClean="0">
                <a:solidFill>
                  <a:schemeClr val="bg1"/>
                </a:solidFill>
              </a:rPr>
              <a:t>très différentes, </a:t>
            </a:r>
            <a:r>
              <a:rPr lang="fr-FR" dirty="0">
                <a:solidFill>
                  <a:schemeClr val="bg1"/>
                </a:solidFill>
              </a:rPr>
              <a:t>mais ont des points communs : </a:t>
            </a:r>
            <a:endParaRPr lang="fr-FR" dirty="0" smtClean="0">
              <a:solidFill>
                <a:schemeClr val="bg1"/>
              </a:solidFill>
            </a:endParaRPr>
          </a:p>
          <a:p>
            <a:pPr algn="just">
              <a:buFont typeface="Wingdings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ils </a:t>
            </a:r>
            <a:r>
              <a:rPr lang="fr-FR" dirty="0">
                <a:solidFill>
                  <a:schemeClr val="bg1"/>
                </a:solidFill>
              </a:rPr>
              <a:t>habitent </a:t>
            </a:r>
            <a:r>
              <a:rPr lang="fr-FR" b="1" dirty="0" smtClean="0">
                <a:solidFill>
                  <a:srgbClr val="953735"/>
                </a:solidFill>
              </a:rPr>
              <a:t>une métropole </a:t>
            </a:r>
            <a:r>
              <a:rPr lang="fr-FR" dirty="0" smtClean="0">
                <a:solidFill>
                  <a:schemeClr val="bg1"/>
                </a:solidFill>
              </a:rPr>
              <a:t>gigantesque et très peuplée; </a:t>
            </a:r>
          </a:p>
          <a:p>
            <a:pPr algn="just">
              <a:buFont typeface="Wingdings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Les habitants ont des modes de vie différents;</a:t>
            </a:r>
          </a:p>
          <a:p>
            <a:pPr algn="just">
              <a:buFont typeface="Wingdings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La circulation est difficile.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bg1"/>
                </a:solidFill>
              </a:rPr>
              <a:t>C’est donc le très grand nombre d’habitants et leurs grandes différences de richesse, de cultures et d’activités qui créent et transforment les métropoles.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57200" y="4317639"/>
            <a:ext cx="8229600" cy="1794000"/>
          </a:xfrm>
          <a:prstGeom prst="roundRect">
            <a:avLst>
              <a:gd name="adj" fmla="val 2865"/>
            </a:avLst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59079" y="64213"/>
            <a:ext cx="3784922" cy="833929"/>
          </a:xfrm>
        </p:spPr>
        <p:txBody>
          <a:bodyPr/>
          <a:lstStyle/>
          <a:p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écrite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8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75854" y="834738"/>
            <a:ext cx="9068146" cy="5752444"/>
            <a:chOff x="75854" y="834738"/>
            <a:chExt cx="9068146" cy="5752444"/>
          </a:xfrm>
        </p:grpSpPr>
        <p:sp>
          <p:nvSpPr>
            <p:cNvPr id="39" name="ZoneTexte 38"/>
            <p:cNvSpPr txBox="1"/>
            <p:nvPr/>
          </p:nvSpPr>
          <p:spPr>
            <a:xfrm>
              <a:off x="1877465" y="6217850"/>
              <a:ext cx="5147563" cy="369332"/>
            </a:xfrm>
            <a:prstGeom prst="rect">
              <a:avLst/>
            </a:prstGeom>
            <a:solidFill>
              <a:schemeClr val="bg1">
                <a:lumMod val="65000"/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MÉTROPOLES DE PLUSIEURS MILLIONS D’HABITANTS</a:t>
              </a:r>
              <a:endParaRPr lang="fr-FR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0" t="942" r="759" b="1398"/>
            <a:stretch/>
          </p:blipFill>
          <p:spPr>
            <a:xfrm>
              <a:off x="75854" y="874295"/>
              <a:ext cx="8998729" cy="5061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03797" y="834738"/>
              <a:ext cx="4546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LES PLUS GRANDES MÉTROPOLES DU MONDE</a:t>
              </a:r>
              <a:endParaRPr lang="fr-FR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08597" y="3282963"/>
              <a:ext cx="1383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AMÉRIQUE</a:t>
              </a:r>
              <a:endParaRPr lang="fr-FR" sz="20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30256" y="2941641"/>
              <a:ext cx="11519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AFRIQUE</a:t>
              </a:r>
              <a:endParaRPr lang="fr-FR" sz="20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007175" y="4381871"/>
              <a:ext cx="1136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OCÉANIE</a:t>
              </a:r>
              <a:endParaRPr lang="fr-FR" sz="20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92059" y="2763393"/>
              <a:ext cx="1206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Océan</a:t>
              </a:r>
            </a:p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 Atlantique</a:t>
              </a:r>
              <a:endParaRPr lang="fr-FR" i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954338" y="3256557"/>
              <a:ext cx="1091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Océan</a:t>
              </a:r>
            </a:p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 Pacifique</a:t>
              </a:r>
              <a:endParaRPr lang="fr-FR" i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696135" y="3999478"/>
              <a:ext cx="777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Océan</a:t>
              </a:r>
            </a:p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Indien</a:t>
              </a:r>
              <a:endParaRPr lang="fr-FR" i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5854" y="3738105"/>
              <a:ext cx="1091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Océan</a:t>
              </a:r>
            </a:p>
            <a:p>
              <a:pPr algn="ctr"/>
              <a:r>
                <a:rPr lang="fr-FR" i="1" dirty="0" smtClean="0">
                  <a:solidFill>
                    <a:schemeClr val="accent1"/>
                  </a:solidFill>
                </a:rPr>
                <a:t> Pacifique</a:t>
              </a:r>
              <a:endParaRPr lang="fr-FR" i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054162" y="1204070"/>
              <a:ext cx="232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chemeClr val="accent1"/>
                  </a:solidFill>
                </a:rPr>
                <a:t>Océan Glacial Arctique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561036" y="5604038"/>
              <a:ext cx="2635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chemeClr val="accent1"/>
                  </a:solidFill>
                </a:rPr>
                <a:t>Océan Glacial Antarctique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1610121" y="6260468"/>
              <a:ext cx="267344" cy="28409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6079934" y="2673961"/>
              <a:ext cx="635250" cy="915973"/>
            </a:xfrm>
            <a:custGeom>
              <a:avLst/>
              <a:gdLst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0239 w 635250"/>
                <a:gd name="connsiteY3" fmla="*/ 22209 h 917193"/>
                <a:gd name="connsiteX4" fmla="*/ 295240 w 635250"/>
                <a:gd name="connsiteY4" fmla="*/ 62208 h 917193"/>
                <a:gd name="connsiteX5" fmla="*/ 300240 w 635250"/>
                <a:gd name="connsiteY5" fmla="*/ 77208 h 917193"/>
                <a:gd name="connsiteX6" fmla="*/ 315241 w 635250"/>
                <a:gd name="connsiteY6" fmla="*/ 147207 h 917193"/>
                <a:gd name="connsiteX7" fmla="*/ 330241 w 635250"/>
                <a:gd name="connsiteY7" fmla="*/ 162206 h 917193"/>
                <a:gd name="connsiteX8" fmla="*/ 335241 w 635250"/>
                <a:gd name="connsiteY8" fmla="*/ 182206 h 917193"/>
                <a:gd name="connsiteX9" fmla="*/ 340242 w 635250"/>
                <a:gd name="connsiteY9" fmla="*/ 222205 h 917193"/>
                <a:gd name="connsiteX10" fmla="*/ 355242 w 635250"/>
                <a:gd name="connsiteY10" fmla="*/ 227205 h 917193"/>
                <a:gd name="connsiteX11" fmla="*/ 400243 w 635250"/>
                <a:gd name="connsiteY11" fmla="*/ 252205 h 917193"/>
                <a:gd name="connsiteX12" fmla="*/ 445244 w 635250"/>
                <a:gd name="connsiteY12" fmla="*/ 262205 h 917193"/>
                <a:gd name="connsiteX13" fmla="*/ 490246 w 635250"/>
                <a:gd name="connsiteY13" fmla="*/ 277204 h 917193"/>
                <a:gd name="connsiteX14" fmla="*/ 505246 w 635250"/>
                <a:gd name="connsiteY14" fmla="*/ 282204 h 917193"/>
                <a:gd name="connsiteX15" fmla="*/ 520246 w 635250"/>
                <a:gd name="connsiteY15" fmla="*/ 292204 h 917193"/>
                <a:gd name="connsiteX16" fmla="*/ 565248 w 635250"/>
                <a:gd name="connsiteY16" fmla="*/ 297204 h 917193"/>
                <a:gd name="connsiteX17" fmla="*/ 585248 w 635250"/>
                <a:gd name="connsiteY17" fmla="*/ 342203 h 917193"/>
                <a:gd name="connsiteX18" fmla="*/ 595249 w 635250"/>
                <a:gd name="connsiteY18" fmla="*/ 372203 h 917193"/>
                <a:gd name="connsiteX19" fmla="*/ 615249 w 635250"/>
                <a:gd name="connsiteY19" fmla="*/ 407202 h 917193"/>
                <a:gd name="connsiteX20" fmla="*/ 625249 w 635250"/>
                <a:gd name="connsiteY20" fmla="*/ 422202 h 917193"/>
                <a:gd name="connsiteX21" fmla="*/ 635250 w 635250"/>
                <a:gd name="connsiteY21" fmla="*/ 452201 h 917193"/>
                <a:gd name="connsiteX22" fmla="*/ 625249 w 635250"/>
                <a:gd name="connsiteY22" fmla="*/ 462201 h 917193"/>
                <a:gd name="connsiteX23" fmla="*/ 590248 w 635250"/>
                <a:gd name="connsiteY23" fmla="*/ 467201 h 917193"/>
                <a:gd name="connsiteX24" fmla="*/ 575248 w 635250"/>
                <a:gd name="connsiteY24" fmla="*/ 472201 h 917193"/>
                <a:gd name="connsiteX25" fmla="*/ 565248 w 635250"/>
                <a:gd name="connsiteY25" fmla="*/ 487200 h 917193"/>
                <a:gd name="connsiteX26" fmla="*/ 555247 w 635250"/>
                <a:gd name="connsiteY26" fmla="*/ 497200 h 917193"/>
                <a:gd name="connsiteX27" fmla="*/ 550247 w 635250"/>
                <a:gd name="connsiteY27" fmla="*/ 512200 h 917193"/>
                <a:gd name="connsiteX28" fmla="*/ 505246 w 635250"/>
                <a:gd name="connsiteY28" fmla="*/ 537199 h 917193"/>
                <a:gd name="connsiteX29" fmla="*/ 485245 w 635250"/>
                <a:gd name="connsiteY29" fmla="*/ 567199 h 917193"/>
                <a:gd name="connsiteX30" fmla="*/ 480245 w 635250"/>
                <a:gd name="connsiteY30" fmla="*/ 582199 h 917193"/>
                <a:gd name="connsiteX31" fmla="*/ 470245 w 635250"/>
                <a:gd name="connsiteY31" fmla="*/ 597198 h 917193"/>
                <a:gd name="connsiteX32" fmla="*/ 445244 w 635250"/>
                <a:gd name="connsiteY32" fmla="*/ 637198 h 917193"/>
                <a:gd name="connsiteX33" fmla="*/ 415244 w 635250"/>
                <a:gd name="connsiteY33" fmla="*/ 647197 h 917193"/>
                <a:gd name="connsiteX34" fmla="*/ 405243 w 635250"/>
                <a:gd name="connsiteY34" fmla="*/ 677197 h 917193"/>
                <a:gd name="connsiteX35" fmla="*/ 395243 w 635250"/>
                <a:gd name="connsiteY35" fmla="*/ 757195 h 917193"/>
                <a:gd name="connsiteX36" fmla="*/ 380243 w 635250"/>
                <a:gd name="connsiteY36" fmla="*/ 787195 h 917193"/>
                <a:gd name="connsiteX37" fmla="*/ 370242 w 635250"/>
                <a:gd name="connsiteY37" fmla="*/ 847194 h 917193"/>
                <a:gd name="connsiteX38" fmla="*/ 360242 w 635250"/>
                <a:gd name="connsiteY38" fmla="*/ 862194 h 917193"/>
                <a:gd name="connsiteX39" fmla="*/ 335241 w 635250"/>
                <a:gd name="connsiteY39" fmla="*/ 902193 h 917193"/>
                <a:gd name="connsiteX40" fmla="*/ 330241 w 635250"/>
                <a:gd name="connsiteY40" fmla="*/ 917193 h 917193"/>
                <a:gd name="connsiteX41" fmla="*/ 315241 w 635250"/>
                <a:gd name="connsiteY41" fmla="*/ 902193 h 917193"/>
                <a:gd name="connsiteX42" fmla="*/ 310241 w 635250"/>
                <a:gd name="connsiteY42" fmla="*/ 887193 h 917193"/>
                <a:gd name="connsiteX43" fmla="*/ 285240 w 635250"/>
                <a:gd name="connsiteY43" fmla="*/ 867193 h 917193"/>
                <a:gd name="connsiteX44" fmla="*/ 265239 w 635250"/>
                <a:gd name="connsiteY44" fmla="*/ 822194 h 917193"/>
                <a:gd name="connsiteX45" fmla="*/ 260239 w 635250"/>
                <a:gd name="connsiteY45" fmla="*/ 807195 h 917193"/>
                <a:gd name="connsiteX46" fmla="*/ 255239 w 635250"/>
                <a:gd name="connsiteY46" fmla="*/ 792195 h 917193"/>
                <a:gd name="connsiteX47" fmla="*/ 230239 w 635250"/>
                <a:gd name="connsiteY47" fmla="*/ 747196 h 917193"/>
                <a:gd name="connsiteX48" fmla="*/ 225238 w 635250"/>
                <a:gd name="connsiteY48" fmla="*/ 712196 h 917193"/>
                <a:gd name="connsiteX49" fmla="*/ 215238 w 635250"/>
                <a:gd name="connsiteY49" fmla="*/ 682197 h 917193"/>
                <a:gd name="connsiteX50" fmla="*/ 210238 w 635250"/>
                <a:gd name="connsiteY50" fmla="*/ 667197 h 917193"/>
                <a:gd name="connsiteX51" fmla="*/ 195238 w 635250"/>
                <a:gd name="connsiteY51" fmla="*/ 622198 h 917193"/>
                <a:gd name="connsiteX52" fmla="*/ 185237 w 635250"/>
                <a:gd name="connsiteY52" fmla="*/ 582199 h 917193"/>
                <a:gd name="connsiteX53" fmla="*/ 165237 w 635250"/>
                <a:gd name="connsiteY53" fmla="*/ 537199 h 917193"/>
                <a:gd name="connsiteX54" fmla="*/ 150236 w 635250"/>
                <a:gd name="connsiteY54" fmla="*/ 457201 h 917193"/>
                <a:gd name="connsiteX55" fmla="*/ 145236 w 635250"/>
                <a:gd name="connsiteY55" fmla="*/ 442201 h 917193"/>
                <a:gd name="connsiteX56" fmla="*/ 130236 w 635250"/>
                <a:gd name="connsiteY56" fmla="*/ 472201 h 917193"/>
                <a:gd name="connsiteX57" fmla="*/ 115235 w 635250"/>
                <a:gd name="connsiteY57" fmla="*/ 477201 h 917193"/>
                <a:gd name="connsiteX58" fmla="*/ 80234 w 635250"/>
                <a:gd name="connsiteY58" fmla="*/ 472201 h 917193"/>
                <a:gd name="connsiteX59" fmla="*/ 70234 w 635250"/>
                <a:gd name="connsiteY59" fmla="*/ 457201 h 917193"/>
                <a:gd name="connsiteX60" fmla="*/ 55234 w 635250"/>
                <a:gd name="connsiteY60" fmla="*/ 442201 h 917193"/>
                <a:gd name="connsiteX61" fmla="*/ 50234 w 635250"/>
                <a:gd name="connsiteY61" fmla="*/ 427201 h 917193"/>
                <a:gd name="connsiteX62" fmla="*/ 80234 w 635250"/>
                <a:gd name="connsiteY62" fmla="*/ 417202 h 917193"/>
                <a:gd name="connsiteX63" fmla="*/ 65234 w 635250"/>
                <a:gd name="connsiteY63" fmla="*/ 412202 h 917193"/>
                <a:gd name="connsiteX64" fmla="*/ 30233 w 635250"/>
                <a:gd name="connsiteY64" fmla="*/ 402202 h 917193"/>
                <a:gd name="connsiteX65" fmla="*/ 15233 w 635250"/>
                <a:gd name="connsiteY65" fmla="*/ 392202 h 917193"/>
                <a:gd name="connsiteX66" fmla="*/ 10233 w 635250"/>
                <a:gd name="connsiteY66" fmla="*/ 377202 h 917193"/>
                <a:gd name="connsiteX67" fmla="*/ 15233 w 635250"/>
                <a:gd name="connsiteY67" fmla="*/ 362203 h 917193"/>
                <a:gd name="connsiteX68" fmla="*/ 95235 w 635250"/>
                <a:gd name="connsiteY68" fmla="*/ 367203 h 917193"/>
                <a:gd name="connsiteX69" fmla="*/ 100235 w 635250"/>
                <a:gd name="connsiteY69" fmla="*/ 352203 h 917193"/>
                <a:gd name="connsiteX70" fmla="*/ 85235 w 635250"/>
                <a:gd name="connsiteY70" fmla="*/ 322203 h 917193"/>
                <a:gd name="connsiteX71" fmla="*/ 75234 w 635250"/>
                <a:gd name="connsiteY71" fmla="*/ 312204 h 917193"/>
                <a:gd name="connsiteX72" fmla="*/ 60234 w 635250"/>
                <a:gd name="connsiteY72" fmla="*/ 282204 h 917193"/>
                <a:gd name="connsiteX73" fmla="*/ 65234 w 635250"/>
                <a:gd name="connsiteY73" fmla="*/ 262205 h 917193"/>
                <a:gd name="connsiteX74" fmla="*/ 80234 w 635250"/>
                <a:gd name="connsiteY74" fmla="*/ 252205 h 917193"/>
                <a:gd name="connsiteX75" fmla="*/ 105235 w 635250"/>
                <a:gd name="connsiteY75" fmla="*/ 237205 h 917193"/>
                <a:gd name="connsiteX76" fmla="*/ 135236 w 635250"/>
                <a:gd name="connsiteY76" fmla="*/ 217205 h 917193"/>
                <a:gd name="connsiteX77" fmla="*/ 160237 w 635250"/>
                <a:gd name="connsiteY77" fmla="*/ 172206 h 917193"/>
                <a:gd name="connsiteX78" fmla="*/ 160237 w 635250"/>
                <a:gd name="connsiteY78" fmla="*/ 97208 h 917193"/>
                <a:gd name="connsiteX79" fmla="*/ 150236 w 635250"/>
                <a:gd name="connsiteY79" fmla="*/ 87208 h 917193"/>
                <a:gd name="connsiteX80" fmla="*/ 125236 w 635250"/>
                <a:gd name="connsiteY80" fmla="*/ 62208 h 917193"/>
                <a:gd name="connsiteX81" fmla="*/ 140236 w 635250"/>
                <a:gd name="connsiteY81" fmla="*/ 22209 h 917193"/>
                <a:gd name="connsiteX82" fmla="*/ 155236 w 635250"/>
                <a:gd name="connsiteY82" fmla="*/ 17209 h 917193"/>
                <a:gd name="connsiteX83" fmla="*/ 165237 w 635250"/>
                <a:gd name="connsiteY83" fmla="*/ 7209 h 917193"/>
                <a:gd name="connsiteX84" fmla="*/ 170237 w 635250"/>
                <a:gd name="connsiteY84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0239 w 635250"/>
                <a:gd name="connsiteY3" fmla="*/ 22209 h 917193"/>
                <a:gd name="connsiteX4" fmla="*/ 264284 w 635250"/>
                <a:gd name="connsiteY4" fmla="*/ 81258 h 917193"/>
                <a:gd name="connsiteX5" fmla="*/ 300240 w 635250"/>
                <a:gd name="connsiteY5" fmla="*/ 77208 h 917193"/>
                <a:gd name="connsiteX6" fmla="*/ 315241 w 635250"/>
                <a:gd name="connsiteY6" fmla="*/ 147207 h 917193"/>
                <a:gd name="connsiteX7" fmla="*/ 330241 w 635250"/>
                <a:gd name="connsiteY7" fmla="*/ 162206 h 917193"/>
                <a:gd name="connsiteX8" fmla="*/ 335241 w 635250"/>
                <a:gd name="connsiteY8" fmla="*/ 182206 h 917193"/>
                <a:gd name="connsiteX9" fmla="*/ 340242 w 635250"/>
                <a:gd name="connsiteY9" fmla="*/ 222205 h 917193"/>
                <a:gd name="connsiteX10" fmla="*/ 355242 w 635250"/>
                <a:gd name="connsiteY10" fmla="*/ 227205 h 917193"/>
                <a:gd name="connsiteX11" fmla="*/ 400243 w 635250"/>
                <a:gd name="connsiteY11" fmla="*/ 252205 h 917193"/>
                <a:gd name="connsiteX12" fmla="*/ 445244 w 635250"/>
                <a:gd name="connsiteY12" fmla="*/ 262205 h 917193"/>
                <a:gd name="connsiteX13" fmla="*/ 490246 w 635250"/>
                <a:gd name="connsiteY13" fmla="*/ 277204 h 917193"/>
                <a:gd name="connsiteX14" fmla="*/ 505246 w 635250"/>
                <a:gd name="connsiteY14" fmla="*/ 282204 h 917193"/>
                <a:gd name="connsiteX15" fmla="*/ 520246 w 635250"/>
                <a:gd name="connsiteY15" fmla="*/ 292204 h 917193"/>
                <a:gd name="connsiteX16" fmla="*/ 565248 w 635250"/>
                <a:gd name="connsiteY16" fmla="*/ 297204 h 917193"/>
                <a:gd name="connsiteX17" fmla="*/ 585248 w 635250"/>
                <a:gd name="connsiteY17" fmla="*/ 342203 h 917193"/>
                <a:gd name="connsiteX18" fmla="*/ 595249 w 635250"/>
                <a:gd name="connsiteY18" fmla="*/ 372203 h 917193"/>
                <a:gd name="connsiteX19" fmla="*/ 615249 w 635250"/>
                <a:gd name="connsiteY19" fmla="*/ 407202 h 917193"/>
                <a:gd name="connsiteX20" fmla="*/ 625249 w 635250"/>
                <a:gd name="connsiteY20" fmla="*/ 422202 h 917193"/>
                <a:gd name="connsiteX21" fmla="*/ 635250 w 635250"/>
                <a:gd name="connsiteY21" fmla="*/ 452201 h 917193"/>
                <a:gd name="connsiteX22" fmla="*/ 625249 w 635250"/>
                <a:gd name="connsiteY22" fmla="*/ 462201 h 917193"/>
                <a:gd name="connsiteX23" fmla="*/ 590248 w 635250"/>
                <a:gd name="connsiteY23" fmla="*/ 467201 h 917193"/>
                <a:gd name="connsiteX24" fmla="*/ 575248 w 635250"/>
                <a:gd name="connsiteY24" fmla="*/ 472201 h 917193"/>
                <a:gd name="connsiteX25" fmla="*/ 565248 w 635250"/>
                <a:gd name="connsiteY25" fmla="*/ 487200 h 917193"/>
                <a:gd name="connsiteX26" fmla="*/ 555247 w 635250"/>
                <a:gd name="connsiteY26" fmla="*/ 497200 h 917193"/>
                <a:gd name="connsiteX27" fmla="*/ 550247 w 635250"/>
                <a:gd name="connsiteY27" fmla="*/ 512200 h 917193"/>
                <a:gd name="connsiteX28" fmla="*/ 505246 w 635250"/>
                <a:gd name="connsiteY28" fmla="*/ 537199 h 917193"/>
                <a:gd name="connsiteX29" fmla="*/ 485245 w 635250"/>
                <a:gd name="connsiteY29" fmla="*/ 567199 h 917193"/>
                <a:gd name="connsiteX30" fmla="*/ 480245 w 635250"/>
                <a:gd name="connsiteY30" fmla="*/ 582199 h 917193"/>
                <a:gd name="connsiteX31" fmla="*/ 470245 w 635250"/>
                <a:gd name="connsiteY31" fmla="*/ 597198 h 917193"/>
                <a:gd name="connsiteX32" fmla="*/ 445244 w 635250"/>
                <a:gd name="connsiteY32" fmla="*/ 637198 h 917193"/>
                <a:gd name="connsiteX33" fmla="*/ 415244 w 635250"/>
                <a:gd name="connsiteY33" fmla="*/ 647197 h 917193"/>
                <a:gd name="connsiteX34" fmla="*/ 405243 w 635250"/>
                <a:gd name="connsiteY34" fmla="*/ 677197 h 917193"/>
                <a:gd name="connsiteX35" fmla="*/ 395243 w 635250"/>
                <a:gd name="connsiteY35" fmla="*/ 757195 h 917193"/>
                <a:gd name="connsiteX36" fmla="*/ 380243 w 635250"/>
                <a:gd name="connsiteY36" fmla="*/ 787195 h 917193"/>
                <a:gd name="connsiteX37" fmla="*/ 370242 w 635250"/>
                <a:gd name="connsiteY37" fmla="*/ 847194 h 917193"/>
                <a:gd name="connsiteX38" fmla="*/ 360242 w 635250"/>
                <a:gd name="connsiteY38" fmla="*/ 862194 h 917193"/>
                <a:gd name="connsiteX39" fmla="*/ 335241 w 635250"/>
                <a:gd name="connsiteY39" fmla="*/ 902193 h 917193"/>
                <a:gd name="connsiteX40" fmla="*/ 330241 w 635250"/>
                <a:gd name="connsiteY40" fmla="*/ 917193 h 917193"/>
                <a:gd name="connsiteX41" fmla="*/ 315241 w 635250"/>
                <a:gd name="connsiteY41" fmla="*/ 902193 h 917193"/>
                <a:gd name="connsiteX42" fmla="*/ 310241 w 635250"/>
                <a:gd name="connsiteY42" fmla="*/ 887193 h 917193"/>
                <a:gd name="connsiteX43" fmla="*/ 285240 w 635250"/>
                <a:gd name="connsiteY43" fmla="*/ 867193 h 917193"/>
                <a:gd name="connsiteX44" fmla="*/ 265239 w 635250"/>
                <a:gd name="connsiteY44" fmla="*/ 822194 h 917193"/>
                <a:gd name="connsiteX45" fmla="*/ 260239 w 635250"/>
                <a:gd name="connsiteY45" fmla="*/ 807195 h 917193"/>
                <a:gd name="connsiteX46" fmla="*/ 255239 w 635250"/>
                <a:gd name="connsiteY46" fmla="*/ 792195 h 917193"/>
                <a:gd name="connsiteX47" fmla="*/ 230239 w 635250"/>
                <a:gd name="connsiteY47" fmla="*/ 747196 h 917193"/>
                <a:gd name="connsiteX48" fmla="*/ 225238 w 635250"/>
                <a:gd name="connsiteY48" fmla="*/ 712196 h 917193"/>
                <a:gd name="connsiteX49" fmla="*/ 215238 w 635250"/>
                <a:gd name="connsiteY49" fmla="*/ 682197 h 917193"/>
                <a:gd name="connsiteX50" fmla="*/ 210238 w 635250"/>
                <a:gd name="connsiteY50" fmla="*/ 667197 h 917193"/>
                <a:gd name="connsiteX51" fmla="*/ 195238 w 635250"/>
                <a:gd name="connsiteY51" fmla="*/ 622198 h 917193"/>
                <a:gd name="connsiteX52" fmla="*/ 185237 w 635250"/>
                <a:gd name="connsiteY52" fmla="*/ 582199 h 917193"/>
                <a:gd name="connsiteX53" fmla="*/ 165237 w 635250"/>
                <a:gd name="connsiteY53" fmla="*/ 537199 h 917193"/>
                <a:gd name="connsiteX54" fmla="*/ 150236 w 635250"/>
                <a:gd name="connsiteY54" fmla="*/ 457201 h 917193"/>
                <a:gd name="connsiteX55" fmla="*/ 145236 w 635250"/>
                <a:gd name="connsiteY55" fmla="*/ 442201 h 917193"/>
                <a:gd name="connsiteX56" fmla="*/ 130236 w 635250"/>
                <a:gd name="connsiteY56" fmla="*/ 472201 h 917193"/>
                <a:gd name="connsiteX57" fmla="*/ 115235 w 635250"/>
                <a:gd name="connsiteY57" fmla="*/ 477201 h 917193"/>
                <a:gd name="connsiteX58" fmla="*/ 80234 w 635250"/>
                <a:gd name="connsiteY58" fmla="*/ 472201 h 917193"/>
                <a:gd name="connsiteX59" fmla="*/ 70234 w 635250"/>
                <a:gd name="connsiteY59" fmla="*/ 457201 h 917193"/>
                <a:gd name="connsiteX60" fmla="*/ 55234 w 635250"/>
                <a:gd name="connsiteY60" fmla="*/ 442201 h 917193"/>
                <a:gd name="connsiteX61" fmla="*/ 50234 w 635250"/>
                <a:gd name="connsiteY61" fmla="*/ 427201 h 917193"/>
                <a:gd name="connsiteX62" fmla="*/ 80234 w 635250"/>
                <a:gd name="connsiteY62" fmla="*/ 417202 h 917193"/>
                <a:gd name="connsiteX63" fmla="*/ 65234 w 635250"/>
                <a:gd name="connsiteY63" fmla="*/ 412202 h 917193"/>
                <a:gd name="connsiteX64" fmla="*/ 30233 w 635250"/>
                <a:gd name="connsiteY64" fmla="*/ 402202 h 917193"/>
                <a:gd name="connsiteX65" fmla="*/ 15233 w 635250"/>
                <a:gd name="connsiteY65" fmla="*/ 392202 h 917193"/>
                <a:gd name="connsiteX66" fmla="*/ 10233 w 635250"/>
                <a:gd name="connsiteY66" fmla="*/ 377202 h 917193"/>
                <a:gd name="connsiteX67" fmla="*/ 15233 w 635250"/>
                <a:gd name="connsiteY67" fmla="*/ 362203 h 917193"/>
                <a:gd name="connsiteX68" fmla="*/ 95235 w 635250"/>
                <a:gd name="connsiteY68" fmla="*/ 367203 h 917193"/>
                <a:gd name="connsiteX69" fmla="*/ 100235 w 635250"/>
                <a:gd name="connsiteY69" fmla="*/ 352203 h 917193"/>
                <a:gd name="connsiteX70" fmla="*/ 85235 w 635250"/>
                <a:gd name="connsiteY70" fmla="*/ 322203 h 917193"/>
                <a:gd name="connsiteX71" fmla="*/ 75234 w 635250"/>
                <a:gd name="connsiteY71" fmla="*/ 312204 h 917193"/>
                <a:gd name="connsiteX72" fmla="*/ 60234 w 635250"/>
                <a:gd name="connsiteY72" fmla="*/ 282204 h 917193"/>
                <a:gd name="connsiteX73" fmla="*/ 65234 w 635250"/>
                <a:gd name="connsiteY73" fmla="*/ 262205 h 917193"/>
                <a:gd name="connsiteX74" fmla="*/ 80234 w 635250"/>
                <a:gd name="connsiteY74" fmla="*/ 252205 h 917193"/>
                <a:gd name="connsiteX75" fmla="*/ 105235 w 635250"/>
                <a:gd name="connsiteY75" fmla="*/ 237205 h 917193"/>
                <a:gd name="connsiteX76" fmla="*/ 135236 w 635250"/>
                <a:gd name="connsiteY76" fmla="*/ 217205 h 917193"/>
                <a:gd name="connsiteX77" fmla="*/ 160237 w 635250"/>
                <a:gd name="connsiteY77" fmla="*/ 172206 h 917193"/>
                <a:gd name="connsiteX78" fmla="*/ 160237 w 635250"/>
                <a:gd name="connsiteY78" fmla="*/ 97208 h 917193"/>
                <a:gd name="connsiteX79" fmla="*/ 150236 w 635250"/>
                <a:gd name="connsiteY79" fmla="*/ 87208 h 917193"/>
                <a:gd name="connsiteX80" fmla="*/ 125236 w 635250"/>
                <a:gd name="connsiteY80" fmla="*/ 62208 h 917193"/>
                <a:gd name="connsiteX81" fmla="*/ 140236 w 635250"/>
                <a:gd name="connsiteY81" fmla="*/ 22209 h 917193"/>
                <a:gd name="connsiteX82" fmla="*/ 155236 w 635250"/>
                <a:gd name="connsiteY82" fmla="*/ 17209 h 917193"/>
                <a:gd name="connsiteX83" fmla="*/ 165237 w 635250"/>
                <a:gd name="connsiteY83" fmla="*/ 7209 h 917193"/>
                <a:gd name="connsiteX84" fmla="*/ 170237 w 635250"/>
                <a:gd name="connsiteY84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300240 w 635250"/>
                <a:gd name="connsiteY4" fmla="*/ 77208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85248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85235 w 635250"/>
                <a:gd name="connsiteY69" fmla="*/ 322203 h 917193"/>
                <a:gd name="connsiteX70" fmla="*/ 75234 w 635250"/>
                <a:gd name="connsiteY70" fmla="*/ 312204 h 917193"/>
                <a:gd name="connsiteX71" fmla="*/ 60234 w 635250"/>
                <a:gd name="connsiteY71" fmla="*/ 282204 h 917193"/>
                <a:gd name="connsiteX72" fmla="*/ 65234 w 635250"/>
                <a:gd name="connsiteY72" fmla="*/ 262205 h 917193"/>
                <a:gd name="connsiteX73" fmla="*/ 80234 w 635250"/>
                <a:gd name="connsiteY73" fmla="*/ 252205 h 917193"/>
                <a:gd name="connsiteX74" fmla="*/ 105235 w 635250"/>
                <a:gd name="connsiteY74" fmla="*/ 237205 h 917193"/>
                <a:gd name="connsiteX75" fmla="*/ 135236 w 635250"/>
                <a:gd name="connsiteY75" fmla="*/ 217205 h 917193"/>
                <a:gd name="connsiteX76" fmla="*/ 160237 w 635250"/>
                <a:gd name="connsiteY76" fmla="*/ 172206 h 917193"/>
                <a:gd name="connsiteX77" fmla="*/ 160237 w 635250"/>
                <a:gd name="connsiteY77" fmla="*/ 97208 h 917193"/>
                <a:gd name="connsiteX78" fmla="*/ 150236 w 635250"/>
                <a:gd name="connsiteY78" fmla="*/ 87208 h 917193"/>
                <a:gd name="connsiteX79" fmla="*/ 125236 w 635250"/>
                <a:gd name="connsiteY79" fmla="*/ 62208 h 917193"/>
                <a:gd name="connsiteX80" fmla="*/ 140236 w 635250"/>
                <a:gd name="connsiteY80" fmla="*/ 22209 h 917193"/>
                <a:gd name="connsiteX81" fmla="*/ 155236 w 635250"/>
                <a:gd name="connsiteY81" fmla="*/ 17209 h 917193"/>
                <a:gd name="connsiteX82" fmla="*/ 165237 w 635250"/>
                <a:gd name="connsiteY82" fmla="*/ 7209 h 917193"/>
                <a:gd name="connsiteX83" fmla="*/ 170237 w 635250"/>
                <a:gd name="connsiteY83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315241 w 635250"/>
                <a:gd name="connsiteY4" fmla="*/ 147207 h 917193"/>
                <a:gd name="connsiteX5" fmla="*/ 330241 w 635250"/>
                <a:gd name="connsiteY5" fmla="*/ 162206 h 917193"/>
                <a:gd name="connsiteX6" fmla="*/ 335241 w 635250"/>
                <a:gd name="connsiteY6" fmla="*/ 182206 h 917193"/>
                <a:gd name="connsiteX7" fmla="*/ 340242 w 635250"/>
                <a:gd name="connsiteY7" fmla="*/ 222205 h 917193"/>
                <a:gd name="connsiteX8" fmla="*/ 355242 w 635250"/>
                <a:gd name="connsiteY8" fmla="*/ 227205 h 917193"/>
                <a:gd name="connsiteX9" fmla="*/ 400243 w 635250"/>
                <a:gd name="connsiteY9" fmla="*/ 252205 h 917193"/>
                <a:gd name="connsiteX10" fmla="*/ 445244 w 635250"/>
                <a:gd name="connsiteY10" fmla="*/ 262205 h 917193"/>
                <a:gd name="connsiteX11" fmla="*/ 490246 w 635250"/>
                <a:gd name="connsiteY11" fmla="*/ 277204 h 917193"/>
                <a:gd name="connsiteX12" fmla="*/ 505246 w 635250"/>
                <a:gd name="connsiteY12" fmla="*/ 282204 h 917193"/>
                <a:gd name="connsiteX13" fmla="*/ 520246 w 635250"/>
                <a:gd name="connsiteY13" fmla="*/ 292204 h 917193"/>
                <a:gd name="connsiteX14" fmla="*/ 565248 w 635250"/>
                <a:gd name="connsiteY14" fmla="*/ 297204 h 917193"/>
                <a:gd name="connsiteX15" fmla="*/ 585248 w 635250"/>
                <a:gd name="connsiteY15" fmla="*/ 342203 h 917193"/>
                <a:gd name="connsiteX16" fmla="*/ 595249 w 635250"/>
                <a:gd name="connsiteY16" fmla="*/ 372203 h 917193"/>
                <a:gd name="connsiteX17" fmla="*/ 615249 w 635250"/>
                <a:gd name="connsiteY17" fmla="*/ 407202 h 917193"/>
                <a:gd name="connsiteX18" fmla="*/ 625249 w 635250"/>
                <a:gd name="connsiteY18" fmla="*/ 422202 h 917193"/>
                <a:gd name="connsiteX19" fmla="*/ 635250 w 635250"/>
                <a:gd name="connsiteY19" fmla="*/ 452201 h 917193"/>
                <a:gd name="connsiteX20" fmla="*/ 625249 w 635250"/>
                <a:gd name="connsiteY20" fmla="*/ 462201 h 917193"/>
                <a:gd name="connsiteX21" fmla="*/ 590248 w 635250"/>
                <a:gd name="connsiteY21" fmla="*/ 467201 h 917193"/>
                <a:gd name="connsiteX22" fmla="*/ 575248 w 635250"/>
                <a:gd name="connsiteY22" fmla="*/ 472201 h 917193"/>
                <a:gd name="connsiteX23" fmla="*/ 565248 w 635250"/>
                <a:gd name="connsiteY23" fmla="*/ 487200 h 917193"/>
                <a:gd name="connsiteX24" fmla="*/ 555247 w 635250"/>
                <a:gd name="connsiteY24" fmla="*/ 497200 h 917193"/>
                <a:gd name="connsiteX25" fmla="*/ 550247 w 635250"/>
                <a:gd name="connsiteY25" fmla="*/ 512200 h 917193"/>
                <a:gd name="connsiteX26" fmla="*/ 505246 w 635250"/>
                <a:gd name="connsiteY26" fmla="*/ 537199 h 917193"/>
                <a:gd name="connsiteX27" fmla="*/ 485245 w 635250"/>
                <a:gd name="connsiteY27" fmla="*/ 567199 h 917193"/>
                <a:gd name="connsiteX28" fmla="*/ 480245 w 635250"/>
                <a:gd name="connsiteY28" fmla="*/ 582199 h 917193"/>
                <a:gd name="connsiteX29" fmla="*/ 470245 w 635250"/>
                <a:gd name="connsiteY29" fmla="*/ 597198 h 917193"/>
                <a:gd name="connsiteX30" fmla="*/ 445244 w 635250"/>
                <a:gd name="connsiteY30" fmla="*/ 637198 h 917193"/>
                <a:gd name="connsiteX31" fmla="*/ 415244 w 635250"/>
                <a:gd name="connsiteY31" fmla="*/ 647197 h 917193"/>
                <a:gd name="connsiteX32" fmla="*/ 405243 w 635250"/>
                <a:gd name="connsiteY32" fmla="*/ 677197 h 917193"/>
                <a:gd name="connsiteX33" fmla="*/ 395243 w 635250"/>
                <a:gd name="connsiteY33" fmla="*/ 757195 h 917193"/>
                <a:gd name="connsiteX34" fmla="*/ 380243 w 635250"/>
                <a:gd name="connsiteY34" fmla="*/ 787195 h 917193"/>
                <a:gd name="connsiteX35" fmla="*/ 370242 w 635250"/>
                <a:gd name="connsiteY35" fmla="*/ 847194 h 917193"/>
                <a:gd name="connsiteX36" fmla="*/ 360242 w 635250"/>
                <a:gd name="connsiteY36" fmla="*/ 862194 h 917193"/>
                <a:gd name="connsiteX37" fmla="*/ 335241 w 635250"/>
                <a:gd name="connsiteY37" fmla="*/ 902193 h 917193"/>
                <a:gd name="connsiteX38" fmla="*/ 330241 w 635250"/>
                <a:gd name="connsiteY38" fmla="*/ 917193 h 917193"/>
                <a:gd name="connsiteX39" fmla="*/ 315241 w 635250"/>
                <a:gd name="connsiteY39" fmla="*/ 902193 h 917193"/>
                <a:gd name="connsiteX40" fmla="*/ 310241 w 635250"/>
                <a:gd name="connsiteY40" fmla="*/ 887193 h 917193"/>
                <a:gd name="connsiteX41" fmla="*/ 285240 w 635250"/>
                <a:gd name="connsiteY41" fmla="*/ 867193 h 917193"/>
                <a:gd name="connsiteX42" fmla="*/ 265239 w 635250"/>
                <a:gd name="connsiteY42" fmla="*/ 822194 h 917193"/>
                <a:gd name="connsiteX43" fmla="*/ 260239 w 635250"/>
                <a:gd name="connsiteY43" fmla="*/ 807195 h 917193"/>
                <a:gd name="connsiteX44" fmla="*/ 255239 w 635250"/>
                <a:gd name="connsiteY44" fmla="*/ 792195 h 917193"/>
                <a:gd name="connsiteX45" fmla="*/ 230239 w 635250"/>
                <a:gd name="connsiteY45" fmla="*/ 747196 h 917193"/>
                <a:gd name="connsiteX46" fmla="*/ 225238 w 635250"/>
                <a:gd name="connsiteY46" fmla="*/ 712196 h 917193"/>
                <a:gd name="connsiteX47" fmla="*/ 215238 w 635250"/>
                <a:gd name="connsiteY47" fmla="*/ 682197 h 917193"/>
                <a:gd name="connsiteX48" fmla="*/ 210238 w 635250"/>
                <a:gd name="connsiteY48" fmla="*/ 667197 h 917193"/>
                <a:gd name="connsiteX49" fmla="*/ 195238 w 635250"/>
                <a:gd name="connsiteY49" fmla="*/ 622198 h 917193"/>
                <a:gd name="connsiteX50" fmla="*/ 185237 w 635250"/>
                <a:gd name="connsiteY50" fmla="*/ 582199 h 917193"/>
                <a:gd name="connsiteX51" fmla="*/ 165237 w 635250"/>
                <a:gd name="connsiteY51" fmla="*/ 537199 h 917193"/>
                <a:gd name="connsiteX52" fmla="*/ 150236 w 635250"/>
                <a:gd name="connsiteY52" fmla="*/ 457201 h 917193"/>
                <a:gd name="connsiteX53" fmla="*/ 145236 w 635250"/>
                <a:gd name="connsiteY53" fmla="*/ 442201 h 917193"/>
                <a:gd name="connsiteX54" fmla="*/ 130236 w 635250"/>
                <a:gd name="connsiteY54" fmla="*/ 472201 h 917193"/>
                <a:gd name="connsiteX55" fmla="*/ 115235 w 635250"/>
                <a:gd name="connsiteY55" fmla="*/ 477201 h 917193"/>
                <a:gd name="connsiteX56" fmla="*/ 80234 w 635250"/>
                <a:gd name="connsiteY56" fmla="*/ 472201 h 917193"/>
                <a:gd name="connsiteX57" fmla="*/ 70234 w 635250"/>
                <a:gd name="connsiteY57" fmla="*/ 457201 h 917193"/>
                <a:gd name="connsiteX58" fmla="*/ 55234 w 635250"/>
                <a:gd name="connsiteY58" fmla="*/ 442201 h 917193"/>
                <a:gd name="connsiteX59" fmla="*/ 50234 w 635250"/>
                <a:gd name="connsiteY59" fmla="*/ 427201 h 917193"/>
                <a:gd name="connsiteX60" fmla="*/ 80234 w 635250"/>
                <a:gd name="connsiteY60" fmla="*/ 417202 h 917193"/>
                <a:gd name="connsiteX61" fmla="*/ 65234 w 635250"/>
                <a:gd name="connsiteY61" fmla="*/ 412202 h 917193"/>
                <a:gd name="connsiteX62" fmla="*/ 30233 w 635250"/>
                <a:gd name="connsiteY62" fmla="*/ 402202 h 917193"/>
                <a:gd name="connsiteX63" fmla="*/ 15233 w 635250"/>
                <a:gd name="connsiteY63" fmla="*/ 392202 h 917193"/>
                <a:gd name="connsiteX64" fmla="*/ 10233 w 635250"/>
                <a:gd name="connsiteY64" fmla="*/ 377202 h 917193"/>
                <a:gd name="connsiteX65" fmla="*/ 15233 w 635250"/>
                <a:gd name="connsiteY65" fmla="*/ 362203 h 917193"/>
                <a:gd name="connsiteX66" fmla="*/ 95235 w 635250"/>
                <a:gd name="connsiteY66" fmla="*/ 367203 h 917193"/>
                <a:gd name="connsiteX67" fmla="*/ 100235 w 635250"/>
                <a:gd name="connsiteY67" fmla="*/ 352203 h 917193"/>
                <a:gd name="connsiteX68" fmla="*/ 85235 w 635250"/>
                <a:gd name="connsiteY68" fmla="*/ 322203 h 917193"/>
                <a:gd name="connsiteX69" fmla="*/ 75234 w 635250"/>
                <a:gd name="connsiteY69" fmla="*/ 312204 h 917193"/>
                <a:gd name="connsiteX70" fmla="*/ 60234 w 635250"/>
                <a:gd name="connsiteY70" fmla="*/ 282204 h 917193"/>
                <a:gd name="connsiteX71" fmla="*/ 65234 w 635250"/>
                <a:gd name="connsiteY71" fmla="*/ 262205 h 917193"/>
                <a:gd name="connsiteX72" fmla="*/ 80234 w 635250"/>
                <a:gd name="connsiteY72" fmla="*/ 252205 h 917193"/>
                <a:gd name="connsiteX73" fmla="*/ 105235 w 635250"/>
                <a:gd name="connsiteY73" fmla="*/ 237205 h 917193"/>
                <a:gd name="connsiteX74" fmla="*/ 135236 w 635250"/>
                <a:gd name="connsiteY74" fmla="*/ 217205 h 917193"/>
                <a:gd name="connsiteX75" fmla="*/ 160237 w 635250"/>
                <a:gd name="connsiteY75" fmla="*/ 172206 h 917193"/>
                <a:gd name="connsiteX76" fmla="*/ 160237 w 635250"/>
                <a:gd name="connsiteY76" fmla="*/ 97208 h 917193"/>
                <a:gd name="connsiteX77" fmla="*/ 150236 w 635250"/>
                <a:gd name="connsiteY77" fmla="*/ 87208 h 917193"/>
                <a:gd name="connsiteX78" fmla="*/ 125236 w 635250"/>
                <a:gd name="connsiteY78" fmla="*/ 62208 h 917193"/>
                <a:gd name="connsiteX79" fmla="*/ 140236 w 635250"/>
                <a:gd name="connsiteY79" fmla="*/ 22209 h 917193"/>
                <a:gd name="connsiteX80" fmla="*/ 155236 w 635250"/>
                <a:gd name="connsiteY80" fmla="*/ 17209 h 917193"/>
                <a:gd name="connsiteX81" fmla="*/ 165237 w 635250"/>
                <a:gd name="connsiteY81" fmla="*/ 7209 h 917193"/>
                <a:gd name="connsiteX82" fmla="*/ 170237 w 635250"/>
                <a:gd name="connsiteY82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85248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85235 w 635250"/>
                <a:gd name="connsiteY69" fmla="*/ 322203 h 917193"/>
                <a:gd name="connsiteX70" fmla="*/ 75234 w 635250"/>
                <a:gd name="connsiteY70" fmla="*/ 312204 h 917193"/>
                <a:gd name="connsiteX71" fmla="*/ 60234 w 635250"/>
                <a:gd name="connsiteY71" fmla="*/ 282204 h 917193"/>
                <a:gd name="connsiteX72" fmla="*/ 65234 w 635250"/>
                <a:gd name="connsiteY72" fmla="*/ 262205 h 917193"/>
                <a:gd name="connsiteX73" fmla="*/ 80234 w 635250"/>
                <a:gd name="connsiteY73" fmla="*/ 252205 h 917193"/>
                <a:gd name="connsiteX74" fmla="*/ 105235 w 635250"/>
                <a:gd name="connsiteY74" fmla="*/ 237205 h 917193"/>
                <a:gd name="connsiteX75" fmla="*/ 135236 w 635250"/>
                <a:gd name="connsiteY75" fmla="*/ 217205 h 917193"/>
                <a:gd name="connsiteX76" fmla="*/ 160237 w 635250"/>
                <a:gd name="connsiteY76" fmla="*/ 172206 h 917193"/>
                <a:gd name="connsiteX77" fmla="*/ 160237 w 635250"/>
                <a:gd name="connsiteY77" fmla="*/ 97208 h 917193"/>
                <a:gd name="connsiteX78" fmla="*/ 150236 w 635250"/>
                <a:gd name="connsiteY78" fmla="*/ 87208 h 917193"/>
                <a:gd name="connsiteX79" fmla="*/ 125236 w 635250"/>
                <a:gd name="connsiteY79" fmla="*/ 62208 h 917193"/>
                <a:gd name="connsiteX80" fmla="*/ 140236 w 635250"/>
                <a:gd name="connsiteY80" fmla="*/ 22209 h 917193"/>
                <a:gd name="connsiteX81" fmla="*/ 155236 w 635250"/>
                <a:gd name="connsiteY81" fmla="*/ 17209 h 917193"/>
                <a:gd name="connsiteX82" fmla="*/ 165237 w 635250"/>
                <a:gd name="connsiteY82" fmla="*/ 7209 h 917193"/>
                <a:gd name="connsiteX83" fmla="*/ 170237 w 635250"/>
                <a:gd name="connsiteY83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85235 w 635250"/>
                <a:gd name="connsiteY69" fmla="*/ 322203 h 917193"/>
                <a:gd name="connsiteX70" fmla="*/ 75234 w 635250"/>
                <a:gd name="connsiteY70" fmla="*/ 312204 h 917193"/>
                <a:gd name="connsiteX71" fmla="*/ 60234 w 635250"/>
                <a:gd name="connsiteY71" fmla="*/ 282204 h 917193"/>
                <a:gd name="connsiteX72" fmla="*/ 65234 w 635250"/>
                <a:gd name="connsiteY72" fmla="*/ 262205 h 917193"/>
                <a:gd name="connsiteX73" fmla="*/ 80234 w 635250"/>
                <a:gd name="connsiteY73" fmla="*/ 252205 h 917193"/>
                <a:gd name="connsiteX74" fmla="*/ 105235 w 635250"/>
                <a:gd name="connsiteY74" fmla="*/ 237205 h 917193"/>
                <a:gd name="connsiteX75" fmla="*/ 135236 w 635250"/>
                <a:gd name="connsiteY75" fmla="*/ 217205 h 917193"/>
                <a:gd name="connsiteX76" fmla="*/ 160237 w 635250"/>
                <a:gd name="connsiteY76" fmla="*/ 172206 h 917193"/>
                <a:gd name="connsiteX77" fmla="*/ 160237 w 635250"/>
                <a:gd name="connsiteY77" fmla="*/ 97208 h 917193"/>
                <a:gd name="connsiteX78" fmla="*/ 150236 w 635250"/>
                <a:gd name="connsiteY78" fmla="*/ 87208 h 917193"/>
                <a:gd name="connsiteX79" fmla="*/ 125236 w 635250"/>
                <a:gd name="connsiteY79" fmla="*/ 62208 h 917193"/>
                <a:gd name="connsiteX80" fmla="*/ 140236 w 635250"/>
                <a:gd name="connsiteY80" fmla="*/ 22209 h 917193"/>
                <a:gd name="connsiteX81" fmla="*/ 155236 w 635250"/>
                <a:gd name="connsiteY81" fmla="*/ 17209 h 917193"/>
                <a:gd name="connsiteX82" fmla="*/ 165237 w 635250"/>
                <a:gd name="connsiteY82" fmla="*/ 7209 h 917193"/>
                <a:gd name="connsiteX83" fmla="*/ 170237 w 635250"/>
                <a:gd name="connsiteY83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85235 w 635250"/>
                <a:gd name="connsiteY69" fmla="*/ 322203 h 917193"/>
                <a:gd name="connsiteX70" fmla="*/ 75234 w 635250"/>
                <a:gd name="connsiteY70" fmla="*/ 312204 h 917193"/>
                <a:gd name="connsiteX71" fmla="*/ 41184 w 635250"/>
                <a:gd name="connsiteY71" fmla="*/ 284585 h 917193"/>
                <a:gd name="connsiteX72" fmla="*/ 65234 w 635250"/>
                <a:gd name="connsiteY72" fmla="*/ 262205 h 917193"/>
                <a:gd name="connsiteX73" fmla="*/ 80234 w 635250"/>
                <a:gd name="connsiteY73" fmla="*/ 252205 h 917193"/>
                <a:gd name="connsiteX74" fmla="*/ 105235 w 635250"/>
                <a:gd name="connsiteY74" fmla="*/ 237205 h 917193"/>
                <a:gd name="connsiteX75" fmla="*/ 135236 w 635250"/>
                <a:gd name="connsiteY75" fmla="*/ 217205 h 917193"/>
                <a:gd name="connsiteX76" fmla="*/ 160237 w 635250"/>
                <a:gd name="connsiteY76" fmla="*/ 172206 h 917193"/>
                <a:gd name="connsiteX77" fmla="*/ 160237 w 635250"/>
                <a:gd name="connsiteY77" fmla="*/ 97208 h 917193"/>
                <a:gd name="connsiteX78" fmla="*/ 150236 w 635250"/>
                <a:gd name="connsiteY78" fmla="*/ 87208 h 917193"/>
                <a:gd name="connsiteX79" fmla="*/ 125236 w 635250"/>
                <a:gd name="connsiteY79" fmla="*/ 62208 h 917193"/>
                <a:gd name="connsiteX80" fmla="*/ 140236 w 635250"/>
                <a:gd name="connsiteY80" fmla="*/ 22209 h 917193"/>
                <a:gd name="connsiteX81" fmla="*/ 155236 w 635250"/>
                <a:gd name="connsiteY81" fmla="*/ 17209 h 917193"/>
                <a:gd name="connsiteX82" fmla="*/ 165237 w 635250"/>
                <a:gd name="connsiteY82" fmla="*/ 7209 h 917193"/>
                <a:gd name="connsiteX83" fmla="*/ 170237 w 635250"/>
                <a:gd name="connsiteY83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85235 w 635250"/>
                <a:gd name="connsiteY69" fmla="*/ 322203 h 917193"/>
                <a:gd name="connsiteX70" fmla="*/ 41184 w 635250"/>
                <a:gd name="connsiteY70" fmla="*/ 284585 h 917193"/>
                <a:gd name="connsiteX71" fmla="*/ 65234 w 635250"/>
                <a:gd name="connsiteY71" fmla="*/ 262205 h 917193"/>
                <a:gd name="connsiteX72" fmla="*/ 80234 w 635250"/>
                <a:gd name="connsiteY72" fmla="*/ 252205 h 917193"/>
                <a:gd name="connsiteX73" fmla="*/ 105235 w 635250"/>
                <a:gd name="connsiteY73" fmla="*/ 237205 h 917193"/>
                <a:gd name="connsiteX74" fmla="*/ 135236 w 635250"/>
                <a:gd name="connsiteY74" fmla="*/ 217205 h 917193"/>
                <a:gd name="connsiteX75" fmla="*/ 160237 w 635250"/>
                <a:gd name="connsiteY75" fmla="*/ 172206 h 917193"/>
                <a:gd name="connsiteX76" fmla="*/ 160237 w 635250"/>
                <a:gd name="connsiteY76" fmla="*/ 97208 h 917193"/>
                <a:gd name="connsiteX77" fmla="*/ 150236 w 635250"/>
                <a:gd name="connsiteY77" fmla="*/ 87208 h 917193"/>
                <a:gd name="connsiteX78" fmla="*/ 125236 w 635250"/>
                <a:gd name="connsiteY78" fmla="*/ 62208 h 917193"/>
                <a:gd name="connsiteX79" fmla="*/ 140236 w 635250"/>
                <a:gd name="connsiteY79" fmla="*/ 22209 h 917193"/>
                <a:gd name="connsiteX80" fmla="*/ 155236 w 635250"/>
                <a:gd name="connsiteY80" fmla="*/ 17209 h 917193"/>
                <a:gd name="connsiteX81" fmla="*/ 165237 w 635250"/>
                <a:gd name="connsiteY81" fmla="*/ 7209 h 917193"/>
                <a:gd name="connsiteX82" fmla="*/ 170237 w 635250"/>
                <a:gd name="connsiteY82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70947 w 635250"/>
                <a:gd name="connsiteY69" fmla="*/ 334109 h 917193"/>
                <a:gd name="connsiteX70" fmla="*/ 41184 w 635250"/>
                <a:gd name="connsiteY70" fmla="*/ 284585 h 917193"/>
                <a:gd name="connsiteX71" fmla="*/ 65234 w 635250"/>
                <a:gd name="connsiteY71" fmla="*/ 262205 h 917193"/>
                <a:gd name="connsiteX72" fmla="*/ 80234 w 635250"/>
                <a:gd name="connsiteY72" fmla="*/ 252205 h 917193"/>
                <a:gd name="connsiteX73" fmla="*/ 105235 w 635250"/>
                <a:gd name="connsiteY73" fmla="*/ 237205 h 917193"/>
                <a:gd name="connsiteX74" fmla="*/ 135236 w 635250"/>
                <a:gd name="connsiteY74" fmla="*/ 217205 h 917193"/>
                <a:gd name="connsiteX75" fmla="*/ 160237 w 635250"/>
                <a:gd name="connsiteY75" fmla="*/ 172206 h 917193"/>
                <a:gd name="connsiteX76" fmla="*/ 160237 w 635250"/>
                <a:gd name="connsiteY76" fmla="*/ 97208 h 917193"/>
                <a:gd name="connsiteX77" fmla="*/ 150236 w 635250"/>
                <a:gd name="connsiteY77" fmla="*/ 87208 h 917193"/>
                <a:gd name="connsiteX78" fmla="*/ 125236 w 635250"/>
                <a:gd name="connsiteY78" fmla="*/ 62208 h 917193"/>
                <a:gd name="connsiteX79" fmla="*/ 140236 w 635250"/>
                <a:gd name="connsiteY79" fmla="*/ 22209 h 917193"/>
                <a:gd name="connsiteX80" fmla="*/ 155236 w 635250"/>
                <a:gd name="connsiteY80" fmla="*/ 17209 h 917193"/>
                <a:gd name="connsiteX81" fmla="*/ 165237 w 635250"/>
                <a:gd name="connsiteY81" fmla="*/ 7209 h 917193"/>
                <a:gd name="connsiteX82" fmla="*/ 170237 w 635250"/>
                <a:gd name="connsiteY82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70947 w 635250"/>
                <a:gd name="connsiteY69" fmla="*/ 334109 h 917193"/>
                <a:gd name="connsiteX70" fmla="*/ 41184 w 635250"/>
                <a:gd name="connsiteY70" fmla="*/ 284585 h 917193"/>
                <a:gd name="connsiteX71" fmla="*/ 65234 w 635250"/>
                <a:gd name="connsiteY71" fmla="*/ 262205 h 917193"/>
                <a:gd name="connsiteX72" fmla="*/ 80234 w 635250"/>
                <a:gd name="connsiteY72" fmla="*/ 252205 h 917193"/>
                <a:gd name="connsiteX73" fmla="*/ 105235 w 635250"/>
                <a:gd name="connsiteY73" fmla="*/ 237205 h 917193"/>
                <a:gd name="connsiteX74" fmla="*/ 130474 w 635250"/>
                <a:gd name="connsiteY74" fmla="*/ 210061 h 917193"/>
                <a:gd name="connsiteX75" fmla="*/ 160237 w 635250"/>
                <a:gd name="connsiteY75" fmla="*/ 172206 h 917193"/>
                <a:gd name="connsiteX76" fmla="*/ 160237 w 635250"/>
                <a:gd name="connsiteY76" fmla="*/ 97208 h 917193"/>
                <a:gd name="connsiteX77" fmla="*/ 150236 w 635250"/>
                <a:gd name="connsiteY77" fmla="*/ 87208 h 917193"/>
                <a:gd name="connsiteX78" fmla="*/ 125236 w 635250"/>
                <a:gd name="connsiteY78" fmla="*/ 62208 h 917193"/>
                <a:gd name="connsiteX79" fmla="*/ 140236 w 635250"/>
                <a:gd name="connsiteY79" fmla="*/ 22209 h 917193"/>
                <a:gd name="connsiteX80" fmla="*/ 155236 w 635250"/>
                <a:gd name="connsiteY80" fmla="*/ 17209 h 917193"/>
                <a:gd name="connsiteX81" fmla="*/ 165237 w 635250"/>
                <a:gd name="connsiteY81" fmla="*/ 7209 h 917193"/>
                <a:gd name="connsiteX82" fmla="*/ 170237 w 635250"/>
                <a:gd name="connsiteY82" fmla="*/ 2209 h 917193"/>
                <a:gd name="connsiteX0" fmla="*/ 170237 w 635250"/>
                <a:gd name="connsiteY0" fmla="*/ 2209 h 917193"/>
                <a:gd name="connsiteX1" fmla="*/ 170237 w 635250"/>
                <a:gd name="connsiteY1" fmla="*/ 2209 h 917193"/>
                <a:gd name="connsiteX2" fmla="*/ 230239 w 635250"/>
                <a:gd name="connsiteY2" fmla="*/ 12209 h 917193"/>
                <a:gd name="connsiteX3" fmla="*/ 264284 w 635250"/>
                <a:gd name="connsiteY3" fmla="*/ 81258 h 917193"/>
                <a:gd name="connsiteX4" fmla="*/ 278004 w 635250"/>
                <a:gd name="connsiteY4" fmla="*/ 141896 h 917193"/>
                <a:gd name="connsiteX5" fmla="*/ 315241 w 635250"/>
                <a:gd name="connsiteY5" fmla="*/ 147207 h 917193"/>
                <a:gd name="connsiteX6" fmla="*/ 330241 w 635250"/>
                <a:gd name="connsiteY6" fmla="*/ 162206 h 917193"/>
                <a:gd name="connsiteX7" fmla="*/ 335241 w 635250"/>
                <a:gd name="connsiteY7" fmla="*/ 182206 h 917193"/>
                <a:gd name="connsiteX8" fmla="*/ 340242 w 635250"/>
                <a:gd name="connsiteY8" fmla="*/ 222205 h 917193"/>
                <a:gd name="connsiteX9" fmla="*/ 355242 w 635250"/>
                <a:gd name="connsiteY9" fmla="*/ 227205 h 917193"/>
                <a:gd name="connsiteX10" fmla="*/ 400243 w 635250"/>
                <a:gd name="connsiteY10" fmla="*/ 252205 h 917193"/>
                <a:gd name="connsiteX11" fmla="*/ 445244 w 635250"/>
                <a:gd name="connsiteY11" fmla="*/ 262205 h 917193"/>
                <a:gd name="connsiteX12" fmla="*/ 490246 w 635250"/>
                <a:gd name="connsiteY12" fmla="*/ 277204 h 917193"/>
                <a:gd name="connsiteX13" fmla="*/ 505246 w 635250"/>
                <a:gd name="connsiteY13" fmla="*/ 282204 h 917193"/>
                <a:gd name="connsiteX14" fmla="*/ 520246 w 635250"/>
                <a:gd name="connsiteY14" fmla="*/ 292204 h 917193"/>
                <a:gd name="connsiteX15" fmla="*/ 565248 w 635250"/>
                <a:gd name="connsiteY15" fmla="*/ 297204 h 917193"/>
                <a:gd name="connsiteX16" fmla="*/ 597154 w 635250"/>
                <a:gd name="connsiteY16" fmla="*/ 342203 h 917193"/>
                <a:gd name="connsiteX17" fmla="*/ 595249 w 635250"/>
                <a:gd name="connsiteY17" fmla="*/ 372203 h 917193"/>
                <a:gd name="connsiteX18" fmla="*/ 615249 w 635250"/>
                <a:gd name="connsiteY18" fmla="*/ 407202 h 917193"/>
                <a:gd name="connsiteX19" fmla="*/ 625249 w 635250"/>
                <a:gd name="connsiteY19" fmla="*/ 422202 h 917193"/>
                <a:gd name="connsiteX20" fmla="*/ 635250 w 635250"/>
                <a:gd name="connsiteY20" fmla="*/ 452201 h 917193"/>
                <a:gd name="connsiteX21" fmla="*/ 625249 w 635250"/>
                <a:gd name="connsiteY21" fmla="*/ 462201 h 917193"/>
                <a:gd name="connsiteX22" fmla="*/ 590248 w 635250"/>
                <a:gd name="connsiteY22" fmla="*/ 467201 h 917193"/>
                <a:gd name="connsiteX23" fmla="*/ 575248 w 635250"/>
                <a:gd name="connsiteY23" fmla="*/ 472201 h 917193"/>
                <a:gd name="connsiteX24" fmla="*/ 565248 w 635250"/>
                <a:gd name="connsiteY24" fmla="*/ 487200 h 917193"/>
                <a:gd name="connsiteX25" fmla="*/ 555247 w 635250"/>
                <a:gd name="connsiteY25" fmla="*/ 497200 h 917193"/>
                <a:gd name="connsiteX26" fmla="*/ 550247 w 635250"/>
                <a:gd name="connsiteY26" fmla="*/ 512200 h 917193"/>
                <a:gd name="connsiteX27" fmla="*/ 505246 w 635250"/>
                <a:gd name="connsiteY27" fmla="*/ 537199 h 917193"/>
                <a:gd name="connsiteX28" fmla="*/ 485245 w 635250"/>
                <a:gd name="connsiteY28" fmla="*/ 567199 h 917193"/>
                <a:gd name="connsiteX29" fmla="*/ 480245 w 635250"/>
                <a:gd name="connsiteY29" fmla="*/ 582199 h 917193"/>
                <a:gd name="connsiteX30" fmla="*/ 470245 w 635250"/>
                <a:gd name="connsiteY30" fmla="*/ 597198 h 917193"/>
                <a:gd name="connsiteX31" fmla="*/ 445244 w 635250"/>
                <a:gd name="connsiteY31" fmla="*/ 637198 h 917193"/>
                <a:gd name="connsiteX32" fmla="*/ 415244 w 635250"/>
                <a:gd name="connsiteY32" fmla="*/ 647197 h 917193"/>
                <a:gd name="connsiteX33" fmla="*/ 405243 w 635250"/>
                <a:gd name="connsiteY33" fmla="*/ 677197 h 917193"/>
                <a:gd name="connsiteX34" fmla="*/ 395243 w 635250"/>
                <a:gd name="connsiteY34" fmla="*/ 757195 h 917193"/>
                <a:gd name="connsiteX35" fmla="*/ 380243 w 635250"/>
                <a:gd name="connsiteY35" fmla="*/ 787195 h 917193"/>
                <a:gd name="connsiteX36" fmla="*/ 370242 w 635250"/>
                <a:gd name="connsiteY36" fmla="*/ 847194 h 917193"/>
                <a:gd name="connsiteX37" fmla="*/ 360242 w 635250"/>
                <a:gd name="connsiteY37" fmla="*/ 862194 h 917193"/>
                <a:gd name="connsiteX38" fmla="*/ 335241 w 635250"/>
                <a:gd name="connsiteY38" fmla="*/ 902193 h 917193"/>
                <a:gd name="connsiteX39" fmla="*/ 330241 w 635250"/>
                <a:gd name="connsiteY39" fmla="*/ 917193 h 917193"/>
                <a:gd name="connsiteX40" fmla="*/ 315241 w 635250"/>
                <a:gd name="connsiteY40" fmla="*/ 902193 h 917193"/>
                <a:gd name="connsiteX41" fmla="*/ 310241 w 635250"/>
                <a:gd name="connsiteY41" fmla="*/ 887193 h 917193"/>
                <a:gd name="connsiteX42" fmla="*/ 285240 w 635250"/>
                <a:gd name="connsiteY42" fmla="*/ 867193 h 917193"/>
                <a:gd name="connsiteX43" fmla="*/ 265239 w 635250"/>
                <a:gd name="connsiteY43" fmla="*/ 822194 h 917193"/>
                <a:gd name="connsiteX44" fmla="*/ 260239 w 635250"/>
                <a:gd name="connsiteY44" fmla="*/ 807195 h 917193"/>
                <a:gd name="connsiteX45" fmla="*/ 255239 w 635250"/>
                <a:gd name="connsiteY45" fmla="*/ 792195 h 917193"/>
                <a:gd name="connsiteX46" fmla="*/ 230239 w 635250"/>
                <a:gd name="connsiteY46" fmla="*/ 747196 h 917193"/>
                <a:gd name="connsiteX47" fmla="*/ 225238 w 635250"/>
                <a:gd name="connsiteY47" fmla="*/ 712196 h 917193"/>
                <a:gd name="connsiteX48" fmla="*/ 215238 w 635250"/>
                <a:gd name="connsiteY48" fmla="*/ 682197 h 917193"/>
                <a:gd name="connsiteX49" fmla="*/ 210238 w 635250"/>
                <a:gd name="connsiteY49" fmla="*/ 667197 h 917193"/>
                <a:gd name="connsiteX50" fmla="*/ 195238 w 635250"/>
                <a:gd name="connsiteY50" fmla="*/ 622198 h 917193"/>
                <a:gd name="connsiteX51" fmla="*/ 185237 w 635250"/>
                <a:gd name="connsiteY51" fmla="*/ 582199 h 917193"/>
                <a:gd name="connsiteX52" fmla="*/ 165237 w 635250"/>
                <a:gd name="connsiteY52" fmla="*/ 537199 h 917193"/>
                <a:gd name="connsiteX53" fmla="*/ 150236 w 635250"/>
                <a:gd name="connsiteY53" fmla="*/ 457201 h 917193"/>
                <a:gd name="connsiteX54" fmla="*/ 145236 w 635250"/>
                <a:gd name="connsiteY54" fmla="*/ 442201 h 917193"/>
                <a:gd name="connsiteX55" fmla="*/ 130236 w 635250"/>
                <a:gd name="connsiteY55" fmla="*/ 472201 h 917193"/>
                <a:gd name="connsiteX56" fmla="*/ 115235 w 635250"/>
                <a:gd name="connsiteY56" fmla="*/ 477201 h 917193"/>
                <a:gd name="connsiteX57" fmla="*/ 80234 w 635250"/>
                <a:gd name="connsiteY57" fmla="*/ 472201 h 917193"/>
                <a:gd name="connsiteX58" fmla="*/ 70234 w 635250"/>
                <a:gd name="connsiteY58" fmla="*/ 457201 h 917193"/>
                <a:gd name="connsiteX59" fmla="*/ 55234 w 635250"/>
                <a:gd name="connsiteY59" fmla="*/ 442201 h 917193"/>
                <a:gd name="connsiteX60" fmla="*/ 50234 w 635250"/>
                <a:gd name="connsiteY60" fmla="*/ 427201 h 917193"/>
                <a:gd name="connsiteX61" fmla="*/ 80234 w 635250"/>
                <a:gd name="connsiteY61" fmla="*/ 417202 h 917193"/>
                <a:gd name="connsiteX62" fmla="*/ 65234 w 635250"/>
                <a:gd name="connsiteY62" fmla="*/ 412202 h 917193"/>
                <a:gd name="connsiteX63" fmla="*/ 30233 w 635250"/>
                <a:gd name="connsiteY63" fmla="*/ 402202 h 917193"/>
                <a:gd name="connsiteX64" fmla="*/ 15233 w 635250"/>
                <a:gd name="connsiteY64" fmla="*/ 392202 h 917193"/>
                <a:gd name="connsiteX65" fmla="*/ 10233 w 635250"/>
                <a:gd name="connsiteY65" fmla="*/ 377202 h 917193"/>
                <a:gd name="connsiteX66" fmla="*/ 15233 w 635250"/>
                <a:gd name="connsiteY66" fmla="*/ 362203 h 917193"/>
                <a:gd name="connsiteX67" fmla="*/ 95235 w 635250"/>
                <a:gd name="connsiteY67" fmla="*/ 367203 h 917193"/>
                <a:gd name="connsiteX68" fmla="*/ 100235 w 635250"/>
                <a:gd name="connsiteY68" fmla="*/ 352203 h 917193"/>
                <a:gd name="connsiteX69" fmla="*/ 70947 w 635250"/>
                <a:gd name="connsiteY69" fmla="*/ 334109 h 917193"/>
                <a:gd name="connsiteX70" fmla="*/ 41184 w 635250"/>
                <a:gd name="connsiteY70" fmla="*/ 284585 h 917193"/>
                <a:gd name="connsiteX71" fmla="*/ 65234 w 635250"/>
                <a:gd name="connsiteY71" fmla="*/ 262205 h 917193"/>
                <a:gd name="connsiteX72" fmla="*/ 80234 w 635250"/>
                <a:gd name="connsiteY72" fmla="*/ 252205 h 917193"/>
                <a:gd name="connsiteX73" fmla="*/ 105235 w 635250"/>
                <a:gd name="connsiteY73" fmla="*/ 237205 h 917193"/>
                <a:gd name="connsiteX74" fmla="*/ 130474 w 635250"/>
                <a:gd name="connsiteY74" fmla="*/ 210061 h 917193"/>
                <a:gd name="connsiteX75" fmla="*/ 150712 w 635250"/>
                <a:gd name="connsiteY75" fmla="*/ 165063 h 917193"/>
                <a:gd name="connsiteX76" fmla="*/ 160237 w 635250"/>
                <a:gd name="connsiteY76" fmla="*/ 97208 h 917193"/>
                <a:gd name="connsiteX77" fmla="*/ 150236 w 635250"/>
                <a:gd name="connsiteY77" fmla="*/ 87208 h 917193"/>
                <a:gd name="connsiteX78" fmla="*/ 125236 w 635250"/>
                <a:gd name="connsiteY78" fmla="*/ 62208 h 917193"/>
                <a:gd name="connsiteX79" fmla="*/ 140236 w 635250"/>
                <a:gd name="connsiteY79" fmla="*/ 22209 h 917193"/>
                <a:gd name="connsiteX80" fmla="*/ 155236 w 635250"/>
                <a:gd name="connsiteY80" fmla="*/ 17209 h 917193"/>
                <a:gd name="connsiteX81" fmla="*/ 165237 w 635250"/>
                <a:gd name="connsiteY81" fmla="*/ 7209 h 917193"/>
                <a:gd name="connsiteX82" fmla="*/ 170237 w 635250"/>
                <a:gd name="connsiteY82" fmla="*/ 2209 h 917193"/>
                <a:gd name="connsiteX0" fmla="*/ 165237 w 635250"/>
                <a:gd name="connsiteY0" fmla="*/ 5000 h 914984"/>
                <a:gd name="connsiteX1" fmla="*/ 170237 w 635250"/>
                <a:gd name="connsiteY1" fmla="*/ 0 h 914984"/>
                <a:gd name="connsiteX2" fmla="*/ 230239 w 635250"/>
                <a:gd name="connsiteY2" fmla="*/ 10000 h 914984"/>
                <a:gd name="connsiteX3" fmla="*/ 264284 w 635250"/>
                <a:gd name="connsiteY3" fmla="*/ 79049 h 914984"/>
                <a:gd name="connsiteX4" fmla="*/ 278004 w 635250"/>
                <a:gd name="connsiteY4" fmla="*/ 139687 h 914984"/>
                <a:gd name="connsiteX5" fmla="*/ 315241 w 635250"/>
                <a:gd name="connsiteY5" fmla="*/ 144998 h 914984"/>
                <a:gd name="connsiteX6" fmla="*/ 330241 w 635250"/>
                <a:gd name="connsiteY6" fmla="*/ 159997 h 914984"/>
                <a:gd name="connsiteX7" fmla="*/ 335241 w 635250"/>
                <a:gd name="connsiteY7" fmla="*/ 179997 h 914984"/>
                <a:gd name="connsiteX8" fmla="*/ 340242 w 635250"/>
                <a:gd name="connsiteY8" fmla="*/ 219996 h 914984"/>
                <a:gd name="connsiteX9" fmla="*/ 355242 w 635250"/>
                <a:gd name="connsiteY9" fmla="*/ 224996 h 914984"/>
                <a:gd name="connsiteX10" fmla="*/ 400243 w 635250"/>
                <a:gd name="connsiteY10" fmla="*/ 249996 h 914984"/>
                <a:gd name="connsiteX11" fmla="*/ 445244 w 635250"/>
                <a:gd name="connsiteY11" fmla="*/ 259996 h 914984"/>
                <a:gd name="connsiteX12" fmla="*/ 490246 w 635250"/>
                <a:gd name="connsiteY12" fmla="*/ 274995 h 914984"/>
                <a:gd name="connsiteX13" fmla="*/ 505246 w 635250"/>
                <a:gd name="connsiteY13" fmla="*/ 279995 h 914984"/>
                <a:gd name="connsiteX14" fmla="*/ 520246 w 635250"/>
                <a:gd name="connsiteY14" fmla="*/ 289995 h 914984"/>
                <a:gd name="connsiteX15" fmla="*/ 565248 w 635250"/>
                <a:gd name="connsiteY15" fmla="*/ 294995 h 914984"/>
                <a:gd name="connsiteX16" fmla="*/ 597154 w 635250"/>
                <a:gd name="connsiteY16" fmla="*/ 339994 h 914984"/>
                <a:gd name="connsiteX17" fmla="*/ 595249 w 635250"/>
                <a:gd name="connsiteY17" fmla="*/ 369994 h 914984"/>
                <a:gd name="connsiteX18" fmla="*/ 615249 w 635250"/>
                <a:gd name="connsiteY18" fmla="*/ 404993 h 914984"/>
                <a:gd name="connsiteX19" fmla="*/ 625249 w 635250"/>
                <a:gd name="connsiteY19" fmla="*/ 419993 h 914984"/>
                <a:gd name="connsiteX20" fmla="*/ 635250 w 635250"/>
                <a:gd name="connsiteY20" fmla="*/ 449992 h 914984"/>
                <a:gd name="connsiteX21" fmla="*/ 625249 w 635250"/>
                <a:gd name="connsiteY21" fmla="*/ 459992 h 914984"/>
                <a:gd name="connsiteX22" fmla="*/ 590248 w 635250"/>
                <a:gd name="connsiteY22" fmla="*/ 464992 h 914984"/>
                <a:gd name="connsiteX23" fmla="*/ 575248 w 635250"/>
                <a:gd name="connsiteY23" fmla="*/ 469992 h 914984"/>
                <a:gd name="connsiteX24" fmla="*/ 565248 w 635250"/>
                <a:gd name="connsiteY24" fmla="*/ 484991 h 914984"/>
                <a:gd name="connsiteX25" fmla="*/ 555247 w 635250"/>
                <a:gd name="connsiteY25" fmla="*/ 494991 h 914984"/>
                <a:gd name="connsiteX26" fmla="*/ 550247 w 635250"/>
                <a:gd name="connsiteY26" fmla="*/ 509991 h 914984"/>
                <a:gd name="connsiteX27" fmla="*/ 505246 w 635250"/>
                <a:gd name="connsiteY27" fmla="*/ 534990 h 914984"/>
                <a:gd name="connsiteX28" fmla="*/ 485245 w 635250"/>
                <a:gd name="connsiteY28" fmla="*/ 564990 h 914984"/>
                <a:gd name="connsiteX29" fmla="*/ 480245 w 635250"/>
                <a:gd name="connsiteY29" fmla="*/ 579990 h 914984"/>
                <a:gd name="connsiteX30" fmla="*/ 470245 w 635250"/>
                <a:gd name="connsiteY30" fmla="*/ 594989 h 914984"/>
                <a:gd name="connsiteX31" fmla="*/ 445244 w 635250"/>
                <a:gd name="connsiteY31" fmla="*/ 634989 h 914984"/>
                <a:gd name="connsiteX32" fmla="*/ 415244 w 635250"/>
                <a:gd name="connsiteY32" fmla="*/ 644988 h 914984"/>
                <a:gd name="connsiteX33" fmla="*/ 405243 w 635250"/>
                <a:gd name="connsiteY33" fmla="*/ 674988 h 914984"/>
                <a:gd name="connsiteX34" fmla="*/ 395243 w 635250"/>
                <a:gd name="connsiteY34" fmla="*/ 754986 h 914984"/>
                <a:gd name="connsiteX35" fmla="*/ 380243 w 635250"/>
                <a:gd name="connsiteY35" fmla="*/ 784986 h 914984"/>
                <a:gd name="connsiteX36" fmla="*/ 370242 w 635250"/>
                <a:gd name="connsiteY36" fmla="*/ 844985 h 914984"/>
                <a:gd name="connsiteX37" fmla="*/ 360242 w 635250"/>
                <a:gd name="connsiteY37" fmla="*/ 859985 h 914984"/>
                <a:gd name="connsiteX38" fmla="*/ 335241 w 635250"/>
                <a:gd name="connsiteY38" fmla="*/ 899984 h 914984"/>
                <a:gd name="connsiteX39" fmla="*/ 330241 w 635250"/>
                <a:gd name="connsiteY39" fmla="*/ 914984 h 914984"/>
                <a:gd name="connsiteX40" fmla="*/ 315241 w 635250"/>
                <a:gd name="connsiteY40" fmla="*/ 899984 h 914984"/>
                <a:gd name="connsiteX41" fmla="*/ 310241 w 635250"/>
                <a:gd name="connsiteY41" fmla="*/ 884984 h 914984"/>
                <a:gd name="connsiteX42" fmla="*/ 285240 w 635250"/>
                <a:gd name="connsiteY42" fmla="*/ 864984 h 914984"/>
                <a:gd name="connsiteX43" fmla="*/ 265239 w 635250"/>
                <a:gd name="connsiteY43" fmla="*/ 819985 h 914984"/>
                <a:gd name="connsiteX44" fmla="*/ 260239 w 635250"/>
                <a:gd name="connsiteY44" fmla="*/ 804986 h 914984"/>
                <a:gd name="connsiteX45" fmla="*/ 255239 w 635250"/>
                <a:gd name="connsiteY45" fmla="*/ 789986 h 914984"/>
                <a:gd name="connsiteX46" fmla="*/ 230239 w 635250"/>
                <a:gd name="connsiteY46" fmla="*/ 744987 h 914984"/>
                <a:gd name="connsiteX47" fmla="*/ 225238 w 635250"/>
                <a:gd name="connsiteY47" fmla="*/ 709987 h 914984"/>
                <a:gd name="connsiteX48" fmla="*/ 215238 w 635250"/>
                <a:gd name="connsiteY48" fmla="*/ 679988 h 914984"/>
                <a:gd name="connsiteX49" fmla="*/ 210238 w 635250"/>
                <a:gd name="connsiteY49" fmla="*/ 664988 h 914984"/>
                <a:gd name="connsiteX50" fmla="*/ 195238 w 635250"/>
                <a:gd name="connsiteY50" fmla="*/ 619989 h 914984"/>
                <a:gd name="connsiteX51" fmla="*/ 185237 w 635250"/>
                <a:gd name="connsiteY51" fmla="*/ 579990 h 914984"/>
                <a:gd name="connsiteX52" fmla="*/ 165237 w 635250"/>
                <a:gd name="connsiteY52" fmla="*/ 534990 h 914984"/>
                <a:gd name="connsiteX53" fmla="*/ 150236 w 635250"/>
                <a:gd name="connsiteY53" fmla="*/ 454992 h 914984"/>
                <a:gd name="connsiteX54" fmla="*/ 145236 w 635250"/>
                <a:gd name="connsiteY54" fmla="*/ 439992 h 914984"/>
                <a:gd name="connsiteX55" fmla="*/ 130236 w 635250"/>
                <a:gd name="connsiteY55" fmla="*/ 469992 h 914984"/>
                <a:gd name="connsiteX56" fmla="*/ 115235 w 635250"/>
                <a:gd name="connsiteY56" fmla="*/ 474992 h 914984"/>
                <a:gd name="connsiteX57" fmla="*/ 80234 w 635250"/>
                <a:gd name="connsiteY57" fmla="*/ 469992 h 914984"/>
                <a:gd name="connsiteX58" fmla="*/ 70234 w 635250"/>
                <a:gd name="connsiteY58" fmla="*/ 454992 h 914984"/>
                <a:gd name="connsiteX59" fmla="*/ 55234 w 635250"/>
                <a:gd name="connsiteY59" fmla="*/ 439992 h 914984"/>
                <a:gd name="connsiteX60" fmla="*/ 50234 w 635250"/>
                <a:gd name="connsiteY60" fmla="*/ 424992 h 914984"/>
                <a:gd name="connsiteX61" fmla="*/ 80234 w 635250"/>
                <a:gd name="connsiteY61" fmla="*/ 414993 h 914984"/>
                <a:gd name="connsiteX62" fmla="*/ 65234 w 635250"/>
                <a:gd name="connsiteY62" fmla="*/ 409993 h 914984"/>
                <a:gd name="connsiteX63" fmla="*/ 30233 w 635250"/>
                <a:gd name="connsiteY63" fmla="*/ 399993 h 914984"/>
                <a:gd name="connsiteX64" fmla="*/ 15233 w 635250"/>
                <a:gd name="connsiteY64" fmla="*/ 389993 h 914984"/>
                <a:gd name="connsiteX65" fmla="*/ 10233 w 635250"/>
                <a:gd name="connsiteY65" fmla="*/ 374993 h 914984"/>
                <a:gd name="connsiteX66" fmla="*/ 15233 w 635250"/>
                <a:gd name="connsiteY66" fmla="*/ 359994 h 914984"/>
                <a:gd name="connsiteX67" fmla="*/ 95235 w 635250"/>
                <a:gd name="connsiteY67" fmla="*/ 364994 h 914984"/>
                <a:gd name="connsiteX68" fmla="*/ 100235 w 635250"/>
                <a:gd name="connsiteY68" fmla="*/ 349994 h 914984"/>
                <a:gd name="connsiteX69" fmla="*/ 70947 w 635250"/>
                <a:gd name="connsiteY69" fmla="*/ 331900 h 914984"/>
                <a:gd name="connsiteX70" fmla="*/ 41184 w 635250"/>
                <a:gd name="connsiteY70" fmla="*/ 282376 h 914984"/>
                <a:gd name="connsiteX71" fmla="*/ 65234 w 635250"/>
                <a:gd name="connsiteY71" fmla="*/ 259996 h 914984"/>
                <a:gd name="connsiteX72" fmla="*/ 80234 w 635250"/>
                <a:gd name="connsiteY72" fmla="*/ 249996 h 914984"/>
                <a:gd name="connsiteX73" fmla="*/ 105235 w 635250"/>
                <a:gd name="connsiteY73" fmla="*/ 234996 h 914984"/>
                <a:gd name="connsiteX74" fmla="*/ 130474 w 635250"/>
                <a:gd name="connsiteY74" fmla="*/ 207852 h 914984"/>
                <a:gd name="connsiteX75" fmla="*/ 150712 w 635250"/>
                <a:gd name="connsiteY75" fmla="*/ 162854 h 914984"/>
                <a:gd name="connsiteX76" fmla="*/ 160237 w 635250"/>
                <a:gd name="connsiteY76" fmla="*/ 94999 h 914984"/>
                <a:gd name="connsiteX77" fmla="*/ 150236 w 635250"/>
                <a:gd name="connsiteY77" fmla="*/ 84999 h 914984"/>
                <a:gd name="connsiteX78" fmla="*/ 125236 w 635250"/>
                <a:gd name="connsiteY78" fmla="*/ 59999 h 914984"/>
                <a:gd name="connsiteX79" fmla="*/ 140236 w 635250"/>
                <a:gd name="connsiteY79" fmla="*/ 20000 h 914984"/>
                <a:gd name="connsiteX80" fmla="*/ 155236 w 635250"/>
                <a:gd name="connsiteY80" fmla="*/ 15000 h 914984"/>
                <a:gd name="connsiteX81" fmla="*/ 165237 w 635250"/>
                <a:gd name="connsiteY81" fmla="*/ 5000 h 914984"/>
                <a:gd name="connsiteX0" fmla="*/ 155236 w 635250"/>
                <a:gd name="connsiteY0" fmla="*/ 15705 h 915689"/>
                <a:gd name="connsiteX1" fmla="*/ 170237 w 635250"/>
                <a:gd name="connsiteY1" fmla="*/ 705 h 915689"/>
                <a:gd name="connsiteX2" fmla="*/ 230239 w 635250"/>
                <a:gd name="connsiteY2" fmla="*/ 10705 h 915689"/>
                <a:gd name="connsiteX3" fmla="*/ 264284 w 635250"/>
                <a:gd name="connsiteY3" fmla="*/ 79754 h 915689"/>
                <a:gd name="connsiteX4" fmla="*/ 278004 w 635250"/>
                <a:gd name="connsiteY4" fmla="*/ 140392 h 915689"/>
                <a:gd name="connsiteX5" fmla="*/ 315241 w 635250"/>
                <a:gd name="connsiteY5" fmla="*/ 145703 h 915689"/>
                <a:gd name="connsiteX6" fmla="*/ 330241 w 635250"/>
                <a:gd name="connsiteY6" fmla="*/ 160702 h 915689"/>
                <a:gd name="connsiteX7" fmla="*/ 335241 w 635250"/>
                <a:gd name="connsiteY7" fmla="*/ 180702 h 915689"/>
                <a:gd name="connsiteX8" fmla="*/ 340242 w 635250"/>
                <a:gd name="connsiteY8" fmla="*/ 220701 h 915689"/>
                <a:gd name="connsiteX9" fmla="*/ 355242 w 635250"/>
                <a:gd name="connsiteY9" fmla="*/ 225701 h 915689"/>
                <a:gd name="connsiteX10" fmla="*/ 400243 w 635250"/>
                <a:gd name="connsiteY10" fmla="*/ 250701 h 915689"/>
                <a:gd name="connsiteX11" fmla="*/ 445244 w 635250"/>
                <a:gd name="connsiteY11" fmla="*/ 260701 h 915689"/>
                <a:gd name="connsiteX12" fmla="*/ 490246 w 635250"/>
                <a:gd name="connsiteY12" fmla="*/ 275700 h 915689"/>
                <a:gd name="connsiteX13" fmla="*/ 505246 w 635250"/>
                <a:gd name="connsiteY13" fmla="*/ 280700 h 915689"/>
                <a:gd name="connsiteX14" fmla="*/ 520246 w 635250"/>
                <a:gd name="connsiteY14" fmla="*/ 290700 h 915689"/>
                <a:gd name="connsiteX15" fmla="*/ 565248 w 635250"/>
                <a:gd name="connsiteY15" fmla="*/ 295700 h 915689"/>
                <a:gd name="connsiteX16" fmla="*/ 597154 w 635250"/>
                <a:gd name="connsiteY16" fmla="*/ 340699 h 915689"/>
                <a:gd name="connsiteX17" fmla="*/ 595249 w 635250"/>
                <a:gd name="connsiteY17" fmla="*/ 370699 h 915689"/>
                <a:gd name="connsiteX18" fmla="*/ 615249 w 635250"/>
                <a:gd name="connsiteY18" fmla="*/ 405698 h 915689"/>
                <a:gd name="connsiteX19" fmla="*/ 625249 w 635250"/>
                <a:gd name="connsiteY19" fmla="*/ 420698 h 915689"/>
                <a:gd name="connsiteX20" fmla="*/ 635250 w 635250"/>
                <a:gd name="connsiteY20" fmla="*/ 450697 h 915689"/>
                <a:gd name="connsiteX21" fmla="*/ 625249 w 635250"/>
                <a:gd name="connsiteY21" fmla="*/ 460697 h 915689"/>
                <a:gd name="connsiteX22" fmla="*/ 590248 w 635250"/>
                <a:gd name="connsiteY22" fmla="*/ 465697 h 915689"/>
                <a:gd name="connsiteX23" fmla="*/ 575248 w 635250"/>
                <a:gd name="connsiteY23" fmla="*/ 470697 h 915689"/>
                <a:gd name="connsiteX24" fmla="*/ 565248 w 635250"/>
                <a:gd name="connsiteY24" fmla="*/ 485696 h 915689"/>
                <a:gd name="connsiteX25" fmla="*/ 555247 w 635250"/>
                <a:gd name="connsiteY25" fmla="*/ 495696 h 915689"/>
                <a:gd name="connsiteX26" fmla="*/ 550247 w 635250"/>
                <a:gd name="connsiteY26" fmla="*/ 510696 h 915689"/>
                <a:gd name="connsiteX27" fmla="*/ 505246 w 635250"/>
                <a:gd name="connsiteY27" fmla="*/ 535695 h 915689"/>
                <a:gd name="connsiteX28" fmla="*/ 485245 w 635250"/>
                <a:gd name="connsiteY28" fmla="*/ 565695 h 915689"/>
                <a:gd name="connsiteX29" fmla="*/ 480245 w 635250"/>
                <a:gd name="connsiteY29" fmla="*/ 580695 h 915689"/>
                <a:gd name="connsiteX30" fmla="*/ 470245 w 635250"/>
                <a:gd name="connsiteY30" fmla="*/ 595694 h 915689"/>
                <a:gd name="connsiteX31" fmla="*/ 445244 w 635250"/>
                <a:gd name="connsiteY31" fmla="*/ 635694 h 915689"/>
                <a:gd name="connsiteX32" fmla="*/ 415244 w 635250"/>
                <a:gd name="connsiteY32" fmla="*/ 645693 h 915689"/>
                <a:gd name="connsiteX33" fmla="*/ 405243 w 635250"/>
                <a:gd name="connsiteY33" fmla="*/ 675693 h 915689"/>
                <a:gd name="connsiteX34" fmla="*/ 395243 w 635250"/>
                <a:gd name="connsiteY34" fmla="*/ 755691 h 915689"/>
                <a:gd name="connsiteX35" fmla="*/ 380243 w 635250"/>
                <a:gd name="connsiteY35" fmla="*/ 785691 h 915689"/>
                <a:gd name="connsiteX36" fmla="*/ 370242 w 635250"/>
                <a:gd name="connsiteY36" fmla="*/ 845690 h 915689"/>
                <a:gd name="connsiteX37" fmla="*/ 360242 w 635250"/>
                <a:gd name="connsiteY37" fmla="*/ 860690 h 915689"/>
                <a:gd name="connsiteX38" fmla="*/ 335241 w 635250"/>
                <a:gd name="connsiteY38" fmla="*/ 900689 h 915689"/>
                <a:gd name="connsiteX39" fmla="*/ 330241 w 635250"/>
                <a:gd name="connsiteY39" fmla="*/ 915689 h 915689"/>
                <a:gd name="connsiteX40" fmla="*/ 315241 w 635250"/>
                <a:gd name="connsiteY40" fmla="*/ 900689 h 915689"/>
                <a:gd name="connsiteX41" fmla="*/ 310241 w 635250"/>
                <a:gd name="connsiteY41" fmla="*/ 885689 h 915689"/>
                <a:gd name="connsiteX42" fmla="*/ 285240 w 635250"/>
                <a:gd name="connsiteY42" fmla="*/ 865689 h 915689"/>
                <a:gd name="connsiteX43" fmla="*/ 265239 w 635250"/>
                <a:gd name="connsiteY43" fmla="*/ 820690 h 915689"/>
                <a:gd name="connsiteX44" fmla="*/ 260239 w 635250"/>
                <a:gd name="connsiteY44" fmla="*/ 805691 h 915689"/>
                <a:gd name="connsiteX45" fmla="*/ 255239 w 635250"/>
                <a:gd name="connsiteY45" fmla="*/ 790691 h 915689"/>
                <a:gd name="connsiteX46" fmla="*/ 230239 w 635250"/>
                <a:gd name="connsiteY46" fmla="*/ 745692 h 915689"/>
                <a:gd name="connsiteX47" fmla="*/ 225238 w 635250"/>
                <a:gd name="connsiteY47" fmla="*/ 710692 h 915689"/>
                <a:gd name="connsiteX48" fmla="*/ 215238 w 635250"/>
                <a:gd name="connsiteY48" fmla="*/ 680693 h 915689"/>
                <a:gd name="connsiteX49" fmla="*/ 210238 w 635250"/>
                <a:gd name="connsiteY49" fmla="*/ 665693 h 915689"/>
                <a:gd name="connsiteX50" fmla="*/ 195238 w 635250"/>
                <a:gd name="connsiteY50" fmla="*/ 620694 h 915689"/>
                <a:gd name="connsiteX51" fmla="*/ 185237 w 635250"/>
                <a:gd name="connsiteY51" fmla="*/ 580695 h 915689"/>
                <a:gd name="connsiteX52" fmla="*/ 165237 w 635250"/>
                <a:gd name="connsiteY52" fmla="*/ 535695 h 915689"/>
                <a:gd name="connsiteX53" fmla="*/ 150236 w 635250"/>
                <a:gd name="connsiteY53" fmla="*/ 455697 h 915689"/>
                <a:gd name="connsiteX54" fmla="*/ 145236 w 635250"/>
                <a:gd name="connsiteY54" fmla="*/ 440697 h 915689"/>
                <a:gd name="connsiteX55" fmla="*/ 130236 w 635250"/>
                <a:gd name="connsiteY55" fmla="*/ 470697 h 915689"/>
                <a:gd name="connsiteX56" fmla="*/ 115235 w 635250"/>
                <a:gd name="connsiteY56" fmla="*/ 475697 h 915689"/>
                <a:gd name="connsiteX57" fmla="*/ 80234 w 635250"/>
                <a:gd name="connsiteY57" fmla="*/ 470697 h 915689"/>
                <a:gd name="connsiteX58" fmla="*/ 70234 w 635250"/>
                <a:gd name="connsiteY58" fmla="*/ 455697 h 915689"/>
                <a:gd name="connsiteX59" fmla="*/ 55234 w 635250"/>
                <a:gd name="connsiteY59" fmla="*/ 440697 h 915689"/>
                <a:gd name="connsiteX60" fmla="*/ 50234 w 635250"/>
                <a:gd name="connsiteY60" fmla="*/ 425697 h 915689"/>
                <a:gd name="connsiteX61" fmla="*/ 80234 w 635250"/>
                <a:gd name="connsiteY61" fmla="*/ 415698 h 915689"/>
                <a:gd name="connsiteX62" fmla="*/ 65234 w 635250"/>
                <a:gd name="connsiteY62" fmla="*/ 410698 h 915689"/>
                <a:gd name="connsiteX63" fmla="*/ 30233 w 635250"/>
                <a:gd name="connsiteY63" fmla="*/ 400698 h 915689"/>
                <a:gd name="connsiteX64" fmla="*/ 15233 w 635250"/>
                <a:gd name="connsiteY64" fmla="*/ 390698 h 915689"/>
                <a:gd name="connsiteX65" fmla="*/ 10233 w 635250"/>
                <a:gd name="connsiteY65" fmla="*/ 375698 h 915689"/>
                <a:gd name="connsiteX66" fmla="*/ 15233 w 635250"/>
                <a:gd name="connsiteY66" fmla="*/ 360699 h 915689"/>
                <a:gd name="connsiteX67" fmla="*/ 95235 w 635250"/>
                <a:gd name="connsiteY67" fmla="*/ 365699 h 915689"/>
                <a:gd name="connsiteX68" fmla="*/ 100235 w 635250"/>
                <a:gd name="connsiteY68" fmla="*/ 350699 h 915689"/>
                <a:gd name="connsiteX69" fmla="*/ 70947 w 635250"/>
                <a:gd name="connsiteY69" fmla="*/ 332605 h 915689"/>
                <a:gd name="connsiteX70" fmla="*/ 41184 w 635250"/>
                <a:gd name="connsiteY70" fmla="*/ 283081 h 915689"/>
                <a:gd name="connsiteX71" fmla="*/ 65234 w 635250"/>
                <a:gd name="connsiteY71" fmla="*/ 260701 h 915689"/>
                <a:gd name="connsiteX72" fmla="*/ 80234 w 635250"/>
                <a:gd name="connsiteY72" fmla="*/ 250701 h 915689"/>
                <a:gd name="connsiteX73" fmla="*/ 105235 w 635250"/>
                <a:gd name="connsiteY73" fmla="*/ 235701 h 915689"/>
                <a:gd name="connsiteX74" fmla="*/ 130474 w 635250"/>
                <a:gd name="connsiteY74" fmla="*/ 208557 h 915689"/>
                <a:gd name="connsiteX75" fmla="*/ 150712 w 635250"/>
                <a:gd name="connsiteY75" fmla="*/ 163559 h 915689"/>
                <a:gd name="connsiteX76" fmla="*/ 160237 w 635250"/>
                <a:gd name="connsiteY76" fmla="*/ 95704 h 915689"/>
                <a:gd name="connsiteX77" fmla="*/ 150236 w 635250"/>
                <a:gd name="connsiteY77" fmla="*/ 85704 h 915689"/>
                <a:gd name="connsiteX78" fmla="*/ 125236 w 635250"/>
                <a:gd name="connsiteY78" fmla="*/ 60704 h 915689"/>
                <a:gd name="connsiteX79" fmla="*/ 140236 w 635250"/>
                <a:gd name="connsiteY79" fmla="*/ 20705 h 915689"/>
                <a:gd name="connsiteX80" fmla="*/ 155236 w 635250"/>
                <a:gd name="connsiteY80" fmla="*/ 15705 h 915689"/>
                <a:gd name="connsiteX0" fmla="*/ 140236 w 635250"/>
                <a:gd name="connsiteY0" fmla="*/ 21076 h 916060"/>
                <a:gd name="connsiteX1" fmla="*/ 170237 w 635250"/>
                <a:gd name="connsiteY1" fmla="*/ 1076 h 916060"/>
                <a:gd name="connsiteX2" fmla="*/ 230239 w 635250"/>
                <a:gd name="connsiteY2" fmla="*/ 11076 h 916060"/>
                <a:gd name="connsiteX3" fmla="*/ 264284 w 635250"/>
                <a:gd name="connsiteY3" fmla="*/ 80125 h 916060"/>
                <a:gd name="connsiteX4" fmla="*/ 278004 w 635250"/>
                <a:gd name="connsiteY4" fmla="*/ 140763 h 916060"/>
                <a:gd name="connsiteX5" fmla="*/ 315241 w 635250"/>
                <a:gd name="connsiteY5" fmla="*/ 146074 h 916060"/>
                <a:gd name="connsiteX6" fmla="*/ 330241 w 635250"/>
                <a:gd name="connsiteY6" fmla="*/ 161073 h 916060"/>
                <a:gd name="connsiteX7" fmla="*/ 335241 w 635250"/>
                <a:gd name="connsiteY7" fmla="*/ 181073 h 916060"/>
                <a:gd name="connsiteX8" fmla="*/ 340242 w 635250"/>
                <a:gd name="connsiteY8" fmla="*/ 221072 h 916060"/>
                <a:gd name="connsiteX9" fmla="*/ 355242 w 635250"/>
                <a:gd name="connsiteY9" fmla="*/ 226072 h 916060"/>
                <a:gd name="connsiteX10" fmla="*/ 400243 w 635250"/>
                <a:gd name="connsiteY10" fmla="*/ 251072 h 916060"/>
                <a:gd name="connsiteX11" fmla="*/ 445244 w 635250"/>
                <a:gd name="connsiteY11" fmla="*/ 261072 h 916060"/>
                <a:gd name="connsiteX12" fmla="*/ 490246 w 635250"/>
                <a:gd name="connsiteY12" fmla="*/ 276071 h 916060"/>
                <a:gd name="connsiteX13" fmla="*/ 505246 w 635250"/>
                <a:gd name="connsiteY13" fmla="*/ 281071 h 916060"/>
                <a:gd name="connsiteX14" fmla="*/ 520246 w 635250"/>
                <a:gd name="connsiteY14" fmla="*/ 291071 h 916060"/>
                <a:gd name="connsiteX15" fmla="*/ 565248 w 635250"/>
                <a:gd name="connsiteY15" fmla="*/ 296071 h 916060"/>
                <a:gd name="connsiteX16" fmla="*/ 597154 w 635250"/>
                <a:gd name="connsiteY16" fmla="*/ 341070 h 916060"/>
                <a:gd name="connsiteX17" fmla="*/ 595249 w 635250"/>
                <a:gd name="connsiteY17" fmla="*/ 371070 h 916060"/>
                <a:gd name="connsiteX18" fmla="*/ 615249 w 635250"/>
                <a:gd name="connsiteY18" fmla="*/ 406069 h 916060"/>
                <a:gd name="connsiteX19" fmla="*/ 625249 w 635250"/>
                <a:gd name="connsiteY19" fmla="*/ 421069 h 916060"/>
                <a:gd name="connsiteX20" fmla="*/ 635250 w 635250"/>
                <a:gd name="connsiteY20" fmla="*/ 451068 h 916060"/>
                <a:gd name="connsiteX21" fmla="*/ 625249 w 635250"/>
                <a:gd name="connsiteY21" fmla="*/ 461068 h 916060"/>
                <a:gd name="connsiteX22" fmla="*/ 590248 w 635250"/>
                <a:gd name="connsiteY22" fmla="*/ 466068 h 916060"/>
                <a:gd name="connsiteX23" fmla="*/ 575248 w 635250"/>
                <a:gd name="connsiteY23" fmla="*/ 471068 h 916060"/>
                <a:gd name="connsiteX24" fmla="*/ 565248 w 635250"/>
                <a:gd name="connsiteY24" fmla="*/ 486067 h 916060"/>
                <a:gd name="connsiteX25" fmla="*/ 555247 w 635250"/>
                <a:gd name="connsiteY25" fmla="*/ 496067 h 916060"/>
                <a:gd name="connsiteX26" fmla="*/ 550247 w 635250"/>
                <a:gd name="connsiteY26" fmla="*/ 511067 h 916060"/>
                <a:gd name="connsiteX27" fmla="*/ 505246 w 635250"/>
                <a:gd name="connsiteY27" fmla="*/ 536066 h 916060"/>
                <a:gd name="connsiteX28" fmla="*/ 485245 w 635250"/>
                <a:gd name="connsiteY28" fmla="*/ 566066 h 916060"/>
                <a:gd name="connsiteX29" fmla="*/ 480245 w 635250"/>
                <a:gd name="connsiteY29" fmla="*/ 581066 h 916060"/>
                <a:gd name="connsiteX30" fmla="*/ 470245 w 635250"/>
                <a:gd name="connsiteY30" fmla="*/ 596065 h 916060"/>
                <a:gd name="connsiteX31" fmla="*/ 445244 w 635250"/>
                <a:gd name="connsiteY31" fmla="*/ 636065 h 916060"/>
                <a:gd name="connsiteX32" fmla="*/ 415244 w 635250"/>
                <a:gd name="connsiteY32" fmla="*/ 646064 h 916060"/>
                <a:gd name="connsiteX33" fmla="*/ 405243 w 635250"/>
                <a:gd name="connsiteY33" fmla="*/ 676064 h 916060"/>
                <a:gd name="connsiteX34" fmla="*/ 395243 w 635250"/>
                <a:gd name="connsiteY34" fmla="*/ 756062 h 916060"/>
                <a:gd name="connsiteX35" fmla="*/ 380243 w 635250"/>
                <a:gd name="connsiteY35" fmla="*/ 786062 h 916060"/>
                <a:gd name="connsiteX36" fmla="*/ 370242 w 635250"/>
                <a:gd name="connsiteY36" fmla="*/ 846061 h 916060"/>
                <a:gd name="connsiteX37" fmla="*/ 360242 w 635250"/>
                <a:gd name="connsiteY37" fmla="*/ 861061 h 916060"/>
                <a:gd name="connsiteX38" fmla="*/ 335241 w 635250"/>
                <a:gd name="connsiteY38" fmla="*/ 901060 h 916060"/>
                <a:gd name="connsiteX39" fmla="*/ 330241 w 635250"/>
                <a:gd name="connsiteY39" fmla="*/ 916060 h 916060"/>
                <a:gd name="connsiteX40" fmla="*/ 315241 w 635250"/>
                <a:gd name="connsiteY40" fmla="*/ 901060 h 916060"/>
                <a:gd name="connsiteX41" fmla="*/ 310241 w 635250"/>
                <a:gd name="connsiteY41" fmla="*/ 886060 h 916060"/>
                <a:gd name="connsiteX42" fmla="*/ 285240 w 635250"/>
                <a:gd name="connsiteY42" fmla="*/ 866060 h 916060"/>
                <a:gd name="connsiteX43" fmla="*/ 265239 w 635250"/>
                <a:gd name="connsiteY43" fmla="*/ 821061 h 916060"/>
                <a:gd name="connsiteX44" fmla="*/ 260239 w 635250"/>
                <a:gd name="connsiteY44" fmla="*/ 806062 h 916060"/>
                <a:gd name="connsiteX45" fmla="*/ 255239 w 635250"/>
                <a:gd name="connsiteY45" fmla="*/ 791062 h 916060"/>
                <a:gd name="connsiteX46" fmla="*/ 230239 w 635250"/>
                <a:gd name="connsiteY46" fmla="*/ 746063 h 916060"/>
                <a:gd name="connsiteX47" fmla="*/ 225238 w 635250"/>
                <a:gd name="connsiteY47" fmla="*/ 711063 h 916060"/>
                <a:gd name="connsiteX48" fmla="*/ 215238 w 635250"/>
                <a:gd name="connsiteY48" fmla="*/ 681064 h 916060"/>
                <a:gd name="connsiteX49" fmla="*/ 210238 w 635250"/>
                <a:gd name="connsiteY49" fmla="*/ 666064 h 916060"/>
                <a:gd name="connsiteX50" fmla="*/ 195238 w 635250"/>
                <a:gd name="connsiteY50" fmla="*/ 621065 h 916060"/>
                <a:gd name="connsiteX51" fmla="*/ 185237 w 635250"/>
                <a:gd name="connsiteY51" fmla="*/ 581066 h 916060"/>
                <a:gd name="connsiteX52" fmla="*/ 165237 w 635250"/>
                <a:gd name="connsiteY52" fmla="*/ 536066 h 916060"/>
                <a:gd name="connsiteX53" fmla="*/ 150236 w 635250"/>
                <a:gd name="connsiteY53" fmla="*/ 456068 h 916060"/>
                <a:gd name="connsiteX54" fmla="*/ 145236 w 635250"/>
                <a:gd name="connsiteY54" fmla="*/ 441068 h 916060"/>
                <a:gd name="connsiteX55" fmla="*/ 130236 w 635250"/>
                <a:gd name="connsiteY55" fmla="*/ 471068 h 916060"/>
                <a:gd name="connsiteX56" fmla="*/ 115235 w 635250"/>
                <a:gd name="connsiteY56" fmla="*/ 476068 h 916060"/>
                <a:gd name="connsiteX57" fmla="*/ 80234 w 635250"/>
                <a:gd name="connsiteY57" fmla="*/ 471068 h 916060"/>
                <a:gd name="connsiteX58" fmla="*/ 70234 w 635250"/>
                <a:gd name="connsiteY58" fmla="*/ 456068 h 916060"/>
                <a:gd name="connsiteX59" fmla="*/ 55234 w 635250"/>
                <a:gd name="connsiteY59" fmla="*/ 441068 h 916060"/>
                <a:gd name="connsiteX60" fmla="*/ 50234 w 635250"/>
                <a:gd name="connsiteY60" fmla="*/ 426068 h 916060"/>
                <a:gd name="connsiteX61" fmla="*/ 80234 w 635250"/>
                <a:gd name="connsiteY61" fmla="*/ 416069 h 916060"/>
                <a:gd name="connsiteX62" fmla="*/ 65234 w 635250"/>
                <a:gd name="connsiteY62" fmla="*/ 411069 h 916060"/>
                <a:gd name="connsiteX63" fmla="*/ 30233 w 635250"/>
                <a:gd name="connsiteY63" fmla="*/ 401069 h 916060"/>
                <a:gd name="connsiteX64" fmla="*/ 15233 w 635250"/>
                <a:gd name="connsiteY64" fmla="*/ 391069 h 916060"/>
                <a:gd name="connsiteX65" fmla="*/ 10233 w 635250"/>
                <a:gd name="connsiteY65" fmla="*/ 376069 h 916060"/>
                <a:gd name="connsiteX66" fmla="*/ 15233 w 635250"/>
                <a:gd name="connsiteY66" fmla="*/ 361070 h 916060"/>
                <a:gd name="connsiteX67" fmla="*/ 95235 w 635250"/>
                <a:gd name="connsiteY67" fmla="*/ 366070 h 916060"/>
                <a:gd name="connsiteX68" fmla="*/ 100235 w 635250"/>
                <a:gd name="connsiteY68" fmla="*/ 351070 h 916060"/>
                <a:gd name="connsiteX69" fmla="*/ 70947 w 635250"/>
                <a:gd name="connsiteY69" fmla="*/ 332976 h 916060"/>
                <a:gd name="connsiteX70" fmla="*/ 41184 w 635250"/>
                <a:gd name="connsiteY70" fmla="*/ 283452 h 916060"/>
                <a:gd name="connsiteX71" fmla="*/ 65234 w 635250"/>
                <a:gd name="connsiteY71" fmla="*/ 261072 h 916060"/>
                <a:gd name="connsiteX72" fmla="*/ 80234 w 635250"/>
                <a:gd name="connsiteY72" fmla="*/ 251072 h 916060"/>
                <a:gd name="connsiteX73" fmla="*/ 105235 w 635250"/>
                <a:gd name="connsiteY73" fmla="*/ 236072 h 916060"/>
                <a:gd name="connsiteX74" fmla="*/ 130474 w 635250"/>
                <a:gd name="connsiteY74" fmla="*/ 208928 h 916060"/>
                <a:gd name="connsiteX75" fmla="*/ 150712 w 635250"/>
                <a:gd name="connsiteY75" fmla="*/ 163930 h 916060"/>
                <a:gd name="connsiteX76" fmla="*/ 160237 w 635250"/>
                <a:gd name="connsiteY76" fmla="*/ 96075 h 916060"/>
                <a:gd name="connsiteX77" fmla="*/ 150236 w 635250"/>
                <a:gd name="connsiteY77" fmla="*/ 86075 h 916060"/>
                <a:gd name="connsiteX78" fmla="*/ 125236 w 635250"/>
                <a:gd name="connsiteY78" fmla="*/ 61075 h 916060"/>
                <a:gd name="connsiteX79" fmla="*/ 140236 w 635250"/>
                <a:gd name="connsiteY79" fmla="*/ 21076 h 916060"/>
                <a:gd name="connsiteX0" fmla="*/ 140236 w 635250"/>
                <a:gd name="connsiteY0" fmla="*/ 21076 h 916060"/>
                <a:gd name="connsiteX1" fmla="*/ 170237 w 635250"/>
                <a:gd name="connsiteY1" fmla="*/ 1076 h 916060"/>
                <a:gd name="connsiteX2" fmla="*/ 230239 w 635250"/>
                <a:gd name="connsiteY2" fmla="*/ 11076 h 916060"/>
                <a:gd name="connsiteX3" fmla="*/ 264284 w 635250"/>
                <a:gd name="connsiteY3" fmla="*/ 80125 h 916060"/>
                <a:gd name="connsiteX4" fmla="*/ 278004 w 635250"/>
                <a:gd name="connsiteY4" fmla="*/ 140763 h 916060"/>
                <a:gd name="connsiteX5" fmla="*/ 315241 w 635250"/>
                <a:gd name="connsiteY5" fmla="*/ 146074 h 916060"/>
                <a:gd name="connsiteX6" fmla="*/ 330241 w 635250"/>
                <a:gd name="connsiteY6" fmla="*/ 161073 h 916060"/>
                <a:gd name="connsiteX7" fmla="*/ 335241 w 635250"/>
                <a:gd name="connsiteY7" fmla="*/ 181073 h 916060"/>
                <a:gd name="connsiteX8" fmla="*/ 340242 w 635250"/>
                <a:gd name="connsiteY8" fmla="*/ 221072 h 916060"/>
                <a:gd name="connsiteX9" fmla="*/ 355242 w 635250"/>
                <a:gd name="connsiteY9" fmla="*/ 226072 h 916060"/>
                <a:gd name="connsiteX10" fmla="*/ 400243 w 635250"/>
                <a:gd name="connsiteY10" fmla="*/ 251072 h 916060"/>
                <a:gd name="connsiteX11" fmla="*/ 445244 w 635250"/>
                <a:gd name="connsiteY11" fmla="*/ 261072 h 916060"/>
                <a:gd name="connsiteX12" fmla="*/ 490246 w 635250"/>
                <a:gd name="connsiteY12" fmla="*/ 276071 h 916060"/>
                <a:gd name="connsiteX13" fmla="*/ 505246 w 635250"/>
                <a:gd name="connsiteY13" fmla="*/ 281071 h 916060"/>
                <a:gd name="connsiteX14" fmla="*/ 520246 w 635250"/>
                <a:gd name="connsiteY14" fmla="*/ 291071 h 916060"/>
                <a:gd name="connsiteX15" fmla="*/ 565248 w 635250"/>
                <a:gd name="connsiteY15" fmla="*/ 296071 h 916060"/>
                <a:gd name="connsiteX16" fmla="*/ 597154 w 635250"/>
                <a:gd name="connsiteY16" fmla="*/ 341070 h 916060"/>
                <a:gd name="connsiteX17" fmla="*/ 595249 w 635250"/>
                <a:gd name="connsiteY17" fmla="*/ 371070 h 916060"/>
                <a:gd name="connsiteX18" fmla="*/ 615249 w 635250"/>
                <a:gd name="connsiteY18" fmla="*/ 406069 h 916060"/>
                <a:gd name="connsiteX19" fmla="*/ 625249 w 635250"/>
                <a:gd name="connsiteY19" fmla="*/ 421069 h 916060"/>
                <a:gd name="connsiteX20" fmla="*/ 635250 w 635250"/>
                <a:gd name="connsiteY20" fmla="*/ 451068 h 916060"/>
                <a:gd name="connsiteX21" fmla="*/ 625249 w 635250"/>
                <a:gd name="connsiteY21" fmla="*/ 461068 h 916060"/>
                <a:gd name="connsiteX22" fmla="*/ 590248 w 635250"/>
                <a:gd name="connsiteY22" fmla="*/ 466068 h 916060"/>
                <a:gd name="connsiteX23" fmla="*/ 575248 w 635250"/>
                <a:gd name="connsiteY23" fmla="*/ 471068 h 916060"/>
                <a:gd name="connsiteX24" fmla="*/ 565248 w 635250"/>
                <a:gd name="connsiteY24" fmla="*/ 486067 h 916060"/>
                <a:gd name="connsiteX25" fmla="*/ 555247 w 635250"/>
                <a:gd name="connsiteY25" fmla="*/ 496067 h 916060"/>
                <a:gd name="connsiteX26" fmla="*/ 550247 w 635250"/>
                <a:gd name="connsiteY26" fmla="*/ 511067 h 916060"/>
                <a:gd name="connsiteX27" fmla="*/ 505246 w 635250"/>
                <a:gd name="connsiteY27" fmla="*/ 536066 h 916060"/>
                <a:gd name="connsiteX28" fmla="*/ 485245 w 635250"/>
                <a:gd name="connsiteY28" fmla="*/ 566066 h 916060"/>
                <a:gd name="connsiteX29" fmla="*/ 480245 w 635250"/>
                <a:gd name="connsiteY29" fmla="*/ 581066 h 916060"/>
                <a:gd name="connsiteX30" fmla="*/ 470245 w 635250"/>
                <a:gd name="connsiteY30" fmla="*/ 596065 h 916060"/>
                <a:gd name="connsiteX31" fmla="*/ 445244 w 635250"/>
                <a:gd name="connsiteY31" fmla="*/ 636065 h 916060"/>
                <a:gd name="connsiteX32" fmla="*/ 415244 w 635250"/>
                <a:gd name="connsiteY32" fmla="*/ 646064 h 916060"/>
                <a:gd name="connsiteX33" fmla="*/ 405243 w 635250"/>
                <a:gd name="connsiteY33" fmla="*/ 676064 h 916060"/>
                <a:gd name="connsiteX34" fmla="*/ 395243 w 635250"/>
                <a:gd name="connsiteY34" fmla="*/ 756062 h 916060"/>
                <a:gd name="connsiteX35" fmla="*/ 380243 w 635250"/>
                <a:gd name="connsiteY35" fmla="*/ 786062 h 916060"/>
                <a:gd name="connsiteX36" fmla="*/ 370242 w 635250"/>
                <a:gd name="connsiteY36" fmla="*/ 846061 h 916060"/>
                <a:gd name="connsiteX37" fmla="*/ 360242 w 635250"/>
                <a:gd name="connsiteY37" fmla="*/ 861061 h 916060"/>
                <a:gd name="connsiteX38" fmla="*/ 335241 w 635250"/>
                <a:gd name="connsiteY38" fmla="*/ 901060 h 916060"/>
                <a:gd name="connsiteX39" fmla="*/ 330241 w 635250"/>
                <a:gd name="connsiteY39" fmla="*/ 916060 h 916060"/>
                <a:gd name="connsiteX40" fmla="*/ 315241 w 635250"/>
                <a:gd name="connsiteY40" fmla="*/ 901060 h 916060"/>
                <a:gd name="connsiteX41" fmla="*/ 310241 w 635250"/>
                <a:gd name="connsiteY41" fmla="*/ 886060 h 916060"/>
                <a:gd name="connsiteX42" fmla="*/ 285240 w 635250"/>
                <a:gd name="connsiteY42" fmla="*/ 866060 h 916060"/>
                <a:gd name="connsiteX43" fmla="*/ 265239 w 635250"/>
                <a:gd name="connsiteY43" fmla="*/ 821061 h 916060"/>
                <a:gd name="connsiteX44" fmla="*/ 260239 w 635250"/>
                <a:gd name="connsiteY44" fmla="*/ 806062 h 916060"/>
                <a:gd name="connsiteX45" fmla="*/ 255239 w 635250"/>
                <a:gd name="connsiteY45" fmla="*/ 791062 h 916060"/>
                <a:gd name="connsiteX46" fmla="*/ 230239 w 635250"/>
                <a:gd name="connsiteY46" fmla="*/ 746063 h 916060"/>
                <a:gd name="connsiteX47" fmla="*/ 225238 w 635250"/>
                <a:gd name="connsiteY47" fmla="*/ 711063 h 916060"/>
                <a:gd name="connsiteX48" fmla="*/ 215238 w 635250"/>
                <a:gd name="connsiteY48" fmla="*/ 681064 h 916060"/>
                <a:gd name="connsiteX49" fmla="*/ 210238 w 635250"/>
                <a:gd name="connsiteY49" fmla="*/ 666064 h 916060"/>
                <a:gd name="connsiteX50" fmla="*/ 195238 w 635250"/>
                <a:gd name="connsiteY50" fmla="*/ 621065 h 916060"/>
                <a:gd name="connsiteX51" fmla="*/ 185237 w 635250"/>
                <a:gd name="connsiteY51" fmla="*/ 581066 h 916060"/>
                <a:gd name="connsiteX52" fmla="*/ 165237 w 635250"/>
                <a:gd name="connsiteY52" fmla="*/ 536066 h 916060"/>
                <a:gd name="connsiteX53" fmla="*/ 150236 w 635250"/>
                <a:gd name="connsiteY53" fmla="*/ 456068 h 916060"/>
                <a:gd name="connsiteX54" fmla="*/ 145236 w 635250"/>
                <a:gd name="connsiteY54" fmla="*/ 441068 h 916060"/>
                <a:gd name="connsiteX55" fmla="*/ 130236 w 635250"/>
                <a:gd name="connsiteY55" fmla="*/ 471068 h 916060"/>
                <a:gd name="connsiteX56" fmla="*/ 115235 w 635250"/>
                <a:gd name="connsiteY56" fmla="*/ 476068 h 916060"/>
                <a:gd name="connsiteX57" fmla="*/ 80234 w 635250"/>
                <a:gd name="connsiteY57" fmla="*/ 471068 h 916060"/>
                <a:gd name="connsiteX58" fmla="*/ 70234 w 635250"/>
                <a:gd name="connsiteY58" fmla="*/ 456068 h 916060"/>
                <a:gd name="connsiteX59" fmla="*/ 55234 w 635250"/>
                <a:gd name="connsiteY59" fmla="*/ 441068 h 916060"/>
                <a:gd name="connsiteX60" fmla="*/ 50234 w 635250"/>
                <a:gd name="connsiteY60" fmla="*/ 426068 h 916060"/>
                <a:gd name="connsiteX61" fmla="*/ 80234 w 635250"/>
                <a:gd name="connsiteY61" fmla="*/ 416069 h 916060"/>
                <a:gd name="connsiteX62" fmla="*/ 65234 w 635250"/>
                <a:gd name="connsiteY62" fmla="*/ 411069 h 916060"/>
                <a:gd name="connsiteX63" fmla="*/ 30233 w 635250"/>
                <a:gd name="connsiteY63" fmla="*/ 401069 h 916060"/>
                <a:gd name="connsiteX64" fmla="*/ 15233 w 635250"/>
                <a:gd name="connsiteY64" fmla="*/ 391069 h 916060"/>
                <a:gd name="connsiteX65" fmla="*/ 10233 w 635250"/>
                <a:gd name="connsiteY65" fmla="*/ 376069 h 916060"/>
                <a:gd name="connsiteX66" fmla="*/ 15233 w 635250"/>
                <a:gd name="connsiteY66" fmla="*/ 361070 h 916060"/>
                <a:gd name="connsiteX67" fmla="*/ 95235 w 635250"/>
                <a:gd name="connsiteY67" fmla="*/ 366070 h 916060"/>
                <a:gd name="connsiteX68" fmla="*/ 100235 w 635250"/>
                <a:gd name="connsiteY68" fmla="*/ 351070 h 916060"/>
                <a:gd name="connsiteX69" fmla="*/ 70947 w 635250"/>
                <a:gd name="connsiteY69" fmla="*/ 332976 h 916060"/>
                <a:gd name="connsiteX70" fmla="*/ 41184 w 635250"/>
                <a:gd name="connsiteY70" fmla="*/ 283452 h 916060"/>
                <a:gd name="connsiteX71" fmla="*/ 65234 w 635250"/>
                <a:gd name="connsiteY71" fmla="*/ 261072 h 916060"/>
                <a:gd name="connsiteX72" fmla="*/ 80234 w 635250"/>
                <a:gd name="connsiteY72" fmla="*/ 251072 h 916060"/>
                <a:gd name="connsiteX73" fmla="*/ 105235 w 635250"/>
                <a:gd name="connsiteY73" fmla="*/ 236072 h 916060"/>
                <a:gd name="connsiteX74" fmla="*/ 130474 w 635250"/>
                <a:gd name="connsiteY74" fmla="*/ 208928 h 916060"/>
                <a:gd name="connsiteX75" fmla="*/ 150712 w 635250"/>
                <a:gd name="connsiteY75" fmla="*/ 163930 h 916060"/>
                <a:gd name="connsiteX76" fmla="*/ 160237 w 635250"/>
                <a:gd name="connsiteY76" fmla="*/ 96075 h 916060"/>
                <a:gd name="connsiteX77" fmla="*/ 150236 w 635250"/>
                <a:gd name="connsiteY77" fmla="*/ 86075 h 916060"/>
                <a:gd name="connsiteX78" fmla="*/ 110948 w 635250"/>
                <a:gd name="connsiteY78" fmla="*/ 42025 h 916060"/>
                <a:gd name="connsiteX79" fmla="*/ 140236 w 635250"/>
                <a:gd name="connsiteY79" fmla="*/ 21076 h 916060"/>
                <a:gd name="connsiteX0" fmla="*/ 140236 w 635250"/>
                <a:gd name="connsiteY0" fmla="*/ 20594 h 915578"/>
                <a:gd name="connsiteX1" fmla="*/ 166085 w 635250"/>
                <a:gd name="connsiteY1" fmla="*/ 35506 h 915578"/>
                <a:gd name="connsiteX2" fmla="*/ 170237 w 635250"/>
                <a:gd name="connsiteY2" fmla="*/ 594 h 915578"/>
                <a:gd name="connsiteX3" fmla="*/ 230239 w 635250"/>
                <a:gd name="connsiteY3" fmla="*/ 10594 h 915578"/>
                <a:gd name="connsiteX4" fmla="*/ 264284 w 635250"/>
                <a:gd name="connsiteY4" fmla="*/ 79643 h 915578"/>
                <a:gd name="connsiteX5" fmla="*/ 278004 w 635250"/>
                <a:gd name="connsiteY5" fmla="*/ 140281 h 915578"/>
                <a:gd name="connsiteX6" fmla="*/ 315241 w 635250"/>
                <a:gd name="connsiteY6" fmla="*/ 145592 h 915578"/>
                <a:gd name="connsiteX7" fmla="*/ 330241 w 635250"/>
                <a:gd name="connsiteY7" fmla="*/ 160591 h 915578"/>
                <a:gd name="connsiteX8" fmla="*/ 335241 w 635250"/>
                <a:gd name="connsiteY8" fmla="*/ 180591 h 915578"/>
                <a:gd name="connsiteX9" fmla="*/ 340242 w 635250"/>
                <a:gd name="connsiteY9" fmla="*/ 220590 h 915578"/>
                <a:gd name="connsiteX10" fmla="*/ 355242 w 635250"/>
                <a:gd name="connsiteY10" fmla="*/ 225590 h 915578"/>
                <a:gd name="connsiteX11" fmla="*/ 400243 w 635250"/>
                <a:gd name="connsiteY11" fmla="*/ 250590 h 915578"/>
                <a:gd name="connsiteX12" fmla="*/ 445244 w 635250"/>
                <a:gd name="connsiteY12" fmla="*/ 260590 h 915578"/>
                <a:gd name="connsiteX13" fmla="*/ 490246 w 635250"/>
                <a:gd name="connsiteY13" fmla="*/ 275589 h 915578"/>
                <a:gd name="connsiteX14" fmla="*/ 505246 w 635250"/>
                <a:gd name="connsiteY14" fmla="*/ 280589 h 915578"/>
                <a:gd name="connsiteX15" fmla="*/ 520246 w 635250"/>
                <a:gd name="connsiteY15" fmla="*/ 290589 h 915578"/>
                <a:gd name="connsiteX16" fmla="*/ 565248 w 635250"/>
                <a:gd name="connsiteY16" fmla="*/ 295589 h 915578"/>
                <a:gd name="connsiteX17" fmla="*/ 597154 w 635250"/>
                <a:gd name="connsiteY17" fmla="*/ 340588 h 915578"/>
                <a:gd name="connsiteX18" fmla="*/ 595249 w 635250"/>
                <a:gd name="connsiteY18" fmla="*/ 370588 h 915578"/>
                <a:gd name="connsiteX19" fmla="*/ 615249 w 635250"/>
                <a:gd name="connsiteY19" fmla="*/ 405587 h 915578"/>
                <a:gd name="connsiteX20" fmla="*/ 625249 w 635250"/>
                <a:gd name="connsiteY20" fmla="*/ 420587 h 915578"/>
                <a:gd name="connsiteX21" fmla="*/ 635250 w 635250"/>
                <a:gd name="connsiteY21" fmla="*/ 450586 h 915578"/>
                <a:gd name="connsiteX22" fmla="*/ 625249 w 635250"/>
                <a:gd name="connsiteY22" fmla="*/ 460586 h 915578"/>
                <a:gd name="connsiteX23" fmla="*/ 590248 w 635250"/>
                <a:gd name="connsiteY23" fmla="*/ 465586 h 915578"/>
                <a:gd name="connsiteX24" fmla="*/ 575248 w 635250"/>
                <a:gd name="connsiteY24" fmla="*/ 470586 h 915578"/>
                <a:gd name="connsiteX25" fmla="*/ 565248 w 635250"/>
                <a:gd name="connsiteY25" fmla="*/ 485585 h 915578"/>
                <a:gd name="connsiteX26" fmla="*/ 555247 w 635250"/>
                <a:gd name="connsiteY26" fmla="*/ 495585 h 915578"/>
                <a:gd name="connsiteX27" fmla="*/ 550247 w 635250"/>
                <a:gd name="connsiteY27" fmla="*/ 510585 h 915578"/>
                <a:gd name="connsiteX28" fmla="*/ 505246 w 635250"/>
                <a:gd name="connsiteY28" fmla="*/ 535584 h 915578"/>
                <a:gd name="connsiteX29" fmla="*/ 485245 w 635250"/>
                <a:gd name="connsiteY29" fmla="*/ 565584 h 915578"/>
                <a:gd name="connsiteX30" fmla="*/ 480245 w 635250"/>
                <a:gd name="connsiteY30" fmla="*/ 580584 h 915578"/>
                <a:gd name="connsiteX31" fmla="*/ 470245 w 635250"/>
                <a:gd name="connsiteY31" fmla="*/ 595583 h 915578"/>
                <a:gd name="connsiteX32" fmla="*/ 445244 w 635250"/>
                <a:gd name="connsiteY32" fmla="*/ 635583 h 915578"/>
                <a:gd name="connsiteX33" fmla="*/ 415244 w 635250"/>
                <a:gd name="connsiteY33" fmla="*/ 645582 h 915578"/>
                <a:gd name="connsiteX34" fmla="*/ 405243 w 635250"/>
                <a:gd name="connsiteY34" fmla="*/ 675582 h 915578"/>
                <a:gd name="connsiteX35" fmla="*/ 395243 w 635250"/>
                <a:gd name="connsiteY35" fmla="*/ 755580 h 915578"/>
                <a:gd name="connsiteX36" fmla="*/ 380243 w 635250"/>
                <a:gd name="connsiteY36" fmla="*/ 785580 h 915578"/>
                <a:gd name="connsiteX37" fmla="*/ 370242 w 635250"/>
                <a:gd name="connsiteY37" fmla="*/ 845579 h 915578"/>
                <a:gd name="connsiteX38" fmla="*/ 360242 w 635250"/>
                <a:gd name="connsiteY38" fmla="*/ 860579 h 915578"/>
                <a:gd name="connsiteX39" fmla="*/ 335241 w 635250"/>
                <a:gd name="connsiteY39" fmla="*/ 900578 h 915578"/>
                <a:gd name="connsiteX40" fmla="*/ 330241 w 635250"/>
                <a:gd name="connsiteY40" fmla="*/ 915578 h 915578"/>
                <a:gd name="connsiteX41" fmla="*/ 315241 w 635250"/>
                <a:gd name="connsiteY41" fmla="*/ 900578 h 915578"/>
                <a:gd name="connsiteX42" fmla="*/ 310241 w 635250"/>
                <a:gd name="connsiteY42" fmla="*/ 885578 h 915578"/>
                <a:gd name="connsiteX43" fmla="*/ 285240 w 635250"/>
                <a:gd name="connsiteY43" fmla="*/ 865578 h 915578"/>
                <a:gd name="connsiteX44" fmla="*/ 265239 w 635250"/>
                <a:gd name="connsiteY44" fmla="*/ 820579 h 915578"/>
                <a:gd name="connsiteX45" fmla="*/ 260239 w 635250"/>
                <a:gd name="connsiteY45" fmla="*/ 805580 h 915578"/>
                <a:gd name="connsiteX46" fmla="*/ 255239 w 635250"/>
                <a:gd name="connsiteY46" fmla="*/ 790580 h 915578"/>
                <a:gd name="connsiteX47" fmla="*/ 230239 w 635250"/>
                <a:gd name="connsiteY47" fmla="*/ 745581 h 915578"/>
                <a:gd name="connsiteX48" fmla="*/ 225238 w 635250"/>
                <a:gd name="connsiteY48" fmla="*/ 710581 h 915578"/>
                <a:gd name="connsiteX49" fmla="*/ 215238 w 635250"/>
                <a:gd name="connsiteY49" fmla="*/ 680582 h 915578"/>
                <a:gd name="connsiteX50" fmla="*/ 210238 w 635250"/>
                <a:gd name="connsiteY50" fmla="*/ 665582 h 915578"/>
                <a:gd name="connsiteX51" fmla="*/ 195238 w 635250"/>
                <a:gd name="connsiteY51" fmla="*/ 620583 h 915578"/>
                <a:gd name="connsiteX52" fmla="*/ 185237 w 635250"/>
                <a:gd name="connsiteY52" fmla="*/ 580584 h 915578"/>
                <a:gd name="connsiteX53" fmla="*/ 165237 w 635250"/>
                <a:gd name="connsiteY53" fmla="*/ 535584 h 915578"/>
                <a:gd name="connsiteX54" fmla="*/ 150236 w 635250"/>
                <a:gd name="connsiteY54" fmla="*/ 455586 h 915578"/>
                <a:gd name="connsiteX55" fmla="*/ 145236 w 635250"/>
                <a:gd name="connsiteY55" fmla="*/ 440586 h 915578"/>
                <a:gd name="connsiteX56" fmla="*/ 130236 w 635250"/>
                <a:gd name="connsiteY56" fmla="*/ 470586 h 915578"/>
                <a:gd name="connsiteX57" fmla="*/ 115235 w 635250"/>
                <a:gd name="connsiteY57" fmla="*/ 475586 h 915578"/>
                <a:gd name="connsiteX58" fmla="*/ 80234 w 635250"/>
                <a:gd name="connsiteY58" fmla="*/ 470586 h 915578"/>
                <a:gd name="connsiteX59" fmla="*/ 70234 w 635250"/>
                <a:gd name="connsiteY59" fmla="*/ 455586 h 915578"/>
                <a:gd name="connsiteX60" fmla="*/ 55234 w 635250"/>
                <a:gd name="connsiteY60" fmla="*/ 440586 h 915578"/>
                <a:gd name="connsiteX61" fmla="*/ 50234 w 635250"/>
                <a:gd name="connsiteY61" fmla="*/ 425586 h 915578"/>
                <a:gd name="connsiteX62" fmla="*/ 80234 w 635250"/>
                <a:gd name="connsiteY62" fmla="*/ 415587 h 915578"/>
                <a:gd name="connsiteX63" fmla="*/ 65234 w 635250"/>
                <a:gd name="connsiteY63" fmla="*/ 410587 h 915578"/>
                <a:gd name="connsiteX64" fmla="*/ 30233 w 635250"/>
                <a:gd name="connsiteY64" fmla="*/ 400587 h 915578"/>
                <a:gd name="connsiteX65" fmla="*/ 15233 w 635250"/>
                <a:gd name="connsiteY65" fmla="*/ 390587 h 915578"/>
                <a:gd name="connsiteX66" fmla="*/ 10233 w 635250"/>
                <a:gd name="connsiteY66" fmla="*/ 375587 h 915578"/>
                <a:gd name="connsiteX67" fmla="*/ 15233 w 635250"/>
                <a:gd name="connsiteY67" fmla="*/ 360588 h 915578"/>
                <a:gd name="connsiteX68" fmla="*/ 95235 w 635250"/>
                <a:gd name="connsiteY68" fmla="*/ 365588 h 915578"/>
                <a:gd name="connsiteX69" fmla="*/ 100235 w 635250"/>
                <a:gd name="connsiteY69" fmla="*/ 350588 h 915578"/>
                <a:gd name="connsiteX70" fmla="*/ 70947 w 635250"/>
                <a:gd name="connsiteY70" fmla="*/ 332494 h 915578"/>
                <a:gd name="connsiteX71" fmla="*/ 41184 w 635250"/>
                <a:gd name="connsiteY71" fmla="*/ 282970 h 915578"/>
                <a:gd name="connsiteX72" fmla="*/ 65234 w 635250"/>
                <a:gd name="connsiteY72" fmla="*/ 260590 h 915578"/>
                <a:gd name="connsiteX73" fmla="*/ 80234 w 635250"/>
                <a:gd name="connsiteY73" fmla="*/ 250590 h 915578"/>
                <a:gd name="connsiteX74" fmla="*/ 105235 w 635250"/>
                <a:gd name="connsiteY74" fmla="*/ 235590 h 915578"/>
                <a:gd name="connsiteX75" fmla="*/ 130474 w 635250"/>
                <a:gd name="connsiteY75" fmla="*/ 208446 h 915578"/>
                <a:gd name="connsiteX76" fmla="*/ 150712 w 635250"/>
                <a:gd name="connsiteY76" fmla="*/ 163448 h 915578"/>
                <a:gd name="connsiteX77" fmla="*/ 160237 w 635250"/>
                <a:gd name="connsiteY77" fmla="*/ 95593 h 915578"/>
                <a:gd name="connsiteX78" fmla="*/ 150236 w 635250"/>
                <a:gd name="connsiteY78" fmla="*/ 85593 h 915578"/>
                <a:gd name="connsiteX79" fmla="*/ 110948 w 635250"/>
                <a:gd name="connsiteY79" fmla="*/ 41543 h 915578"/>
                <a:gd name="connsiteX80" fmla="*/ 140236 w 635250"/>
                <a:gd name="connsiteY80" fmla="*/ 20594 h 915578"/>
                <a:gd name="connsiteX0" fmla="*/ 140236 w 635250"/>
                <a:gd name="connsiteY0" fmla="*/ 11140 h 906124"/>
                <a:gd name="connsiteX1" fmla="*/ 166085 w 635250"/>
                <a:gd name="connsiteY1" fmla="*/ 26052 h 906124"/>
                <a:gd name="connsiteX2" fmla="*/ 230239 w 635250"/>
                <a:gd name="connsiteY2" fmla="*/ 1140 h 906124"/>
                <a:gd name="connsiteX3" fmla="*/ 264284 w 635250"/>
                <a:gd name="connsiteY3" fmla="*/ 70189 h 906124"/>
                <a:gd name="connsiteX4" fmla="*/ 278004 w 635250"/>
                <a:gd name="connsiteY4" fmla="*/ 130827 h 906124"/>
                <a:gd name="connsiteX5" fmla="*/ 315241 w 635250"/>
                <a:gd name="connsiteY5" fmla="*/ 136138 h 906124"/>
                <a:gd name="connsiteX6" fmla="*/ 330241 w 635250"/>
                <a:gd name="connsiteY6" fmla="*/ 151137 h 906124"/>
                <a:gd name="connsiteX7" fmla="*/ 335241 w 635250"/>
                <a:gd name="connsiteY7" fmla="*/ 171137 h 906124"/>
                <a:gd name="connsiteX8" fmla="*/ 340242 w 635250"/>
                <a:gd name="connsiteY8" fmla="*/ 211136 h 906124"/>
                <a:gd name="connsiteX9" fmla="*/ 355242 w 635250"/>
                <a:gd name="connsiteY9" fmla="*/ 216136 h 906124"/>
                <a:gd name="connsiteX10" fmla="*/ 400243 w 635250"/>
                <a:gd name="connsiteY10" fmla="*/ 241136 h 906124"/>
                <a:gd name="connsiteX11" fmla="*/ 445244 w 635250"/>
                <a:gd name="connsiteY11" fmla="*/ 251136 h 906124"/>
                <a:gd name="connsiteX12" fmla="*/ 490246 w 635250"/>
                <a:gd name="connsiteY12" fmla="*/ 266135 h 906124"/>
                <a:gd name="connsiteX13" fmla="*/ 505246 w 635250"/>
                <a:gd name="connsiteY13" fmla="*/ 271135 h 906124"/>
                <a:gd name="connsiteX14" fmla="*/ 520246 w 635250"/>
                <a:gd name="connsiteY14" fmla="*/ 281135 h 906124"/>
                <a:gd name="connsiteX15" fmla="*/ 565248 w 635250"/>
                <a:gd name="connsiteY15" fmla="*/ 286135 h 906124"/>
                <a:gd name="connsiteX16" fmla="*/ 597154 w 635250"/>
                <a:gd name="connsiteY16" fmla="*/ 331134 h 906124"/>
                <a:gd name="connsiteX17" fmla="*/ 595249 w 635250"/>
                <a:gd name="connsiteY17" fmla="*/ 361134 h 906124"/>
                <a:gd name="connsiteX18" fmla="*/ 615249 w 635250"/>
                <a:gd name="connsiteY18" fmla="*/ 396133 h 906124"/>
                <a:gd name="connsiteX19" fmla="*/ 625249 w 635250"/>
                <a:gd name="connsiteY19" fmla="*/ 411133 h 906124"/>
                <a:gd name="connsiteX20" fmla="*/ 635250 w 635250"/>
                <a:gd name="connsiteY20" fmla="*/ 441132 h 906124"/>
                <a:gd name="connsiteX21" fmla="*/ 625249 w 635250"/>
                <a:gd name="connsiteY21" fmla="*/ 451132 h 906124"/>
                <a:gd name="connsiteX22" fmla="*/ 590248 w 635250"/>
                <a:gd name="connsiteY22" fmla="*/ 456132 h 906124"/>
                <a:gd name="connsiteX23" fmla="*/ 575248 w 635250"/>
                <a:gd name="connsiteY23" fmla="*/ 461132 h 906124"/>
                <a:gd name="connsiteX24" fmla="*/ 565248 w 635250"/>
                <a:gd name="connsiteY24" fmla="*/ 476131 h 906124"/>
                <a:gd name="connsiteX25" fmla="*/ 555247 w 635250"/>
                <a:gd name="connsiteY25" fmla="*/ 486131 h 906124"/>
                <a:gd name="connsiteX26" fmla="*/ 550247 w 635250"/>
                <a:gd name="connsiteY26" fmla="*/ 501131 h 906124"/>
                <a:gd name="connsiteX27" fmla="*/ 505246 w 635250"/>
                <a:gd name="connsiteY27" fmla="*/ 526130 h 906124"/>
                <a:gd name="connsiteX28" fmla="*/ 485245 w 635250"/>
                <a:gd name="connsiteY28" fmla="*/ 556130 h 906124"/>
                <a:gd name="connsiteX29" fmla="*/ 480245 w 635250"/>
                <a:gd name="connsiteY29" fmla="*/ 571130 h 906124"/>
                <a:gd name="connsiteX30" fmla="*/ 470245 w 635250"/>
                <a:gd name="connsiteY30" fmla="*/ 586129 h 906124"/>
                <a:gd name="connsiteX31" fmla="*/ 445244 w 635250"/>
                <a:gd name="connsiteY31" fmla="*/ 626129 h 906124"/>
                <a:gd name="connsiteX32" fmla="*/ 415244 w 635250"/>
                <a:gd name="connsiteY32" fmla="*/ 636128 h 906124"/>
                <a:gd name="connsiteX33" fmla="*/ 405243 w 635250"/>
                <a:gd name="connsiteY33" fmla="*/ 666128 h 906124"/>
                <a:gd name="connsiteX34" fmla="*/ 395243 w 635250"/>
                <a:gd name="connsiteY34" fmla="*/ 746126 h 906124"/>
                <a:gd name="connsiteX35" fmla="*/ 380243 w 635250"/>
                <a:gd name="connsiteY35" fmla="*/ 776126 h 906124"/>
                <a:gd name="connsiteX36" fmla="*/ 370242 w 635250"/>
                <a:gd name="connsiteY36" fmla="*/ 836125 h 906124"/>
                <a:gd name="connsiteX37" fmla="*/ 360242 w 635250"/>
                <a:gd name="connsiteY37" fmla="*/ 851125 h 906124"/>
                <a:gd name="connsiteX38" fmla="*/ 335241 w 635250"/>
                <a:gd name="connsiteY38" fmla="*/ 891124 h 906124"/>
                <a:gd name="connsiteX39" fmla="*/ 330241 w 635250"/>
                <a:gd name="connsiteY39" fmla="*/ 906124 h 906124"/>
                <a:gd name="connsiteX40" fmla="*/ 315241 w 635250"/>
                <a:gd name="connsiteY40" fmla="*/ 891124 h 906124"/>
                <a:gd name="connsiteX41" fmla="*/ 310241 w 635250"/>
                <a:gd name="connsiteY41" fmla="*/ 876124 h 906124"/>
                <a:gd name="connsiteX42" fmla="*/ 285240 w 635250"/>
                <a:gd name="connsiteY42" fmla="*/ 856124 h 906124"/>
                <a:gd name="connsiteX43" fmla="*/ 265239 w 635250"/>
                <a:gd name="connsiteY43" fmla="*/ 811125 h 906124"/>
                <a:gd name="connsiteX44" fmla="*/ 260239 w 635250"/>
                <a:gd name="connsiteY44" fmla="*/ 796126 h 906124"/>
                <a:gd name="connsiteX45" fmla="*/ 255239 w 635250"/>
                <a:gd name="connsiteY45" fmla="*/ 781126 h 906124"/>
                <a:gd name="connsiteX46" fmla="*/ 230239 w 635250"/>
                <a:gd name="connsiteY46" fmla="*/ 736127 h 906124"/>
                <a:gd name="connsiteX47" fmla="*/ 225238 w 635250"/>
                <a:gd name="connsiteY47" fmla="*/ 701127 h 906124"/>
                <a:gd name="connsiteX48" fmla="*/ 215238 w 635250"/>
                <a:gd name="connsiteY48" fmla="*/ 671128 h 906124"/>
                <a:gd name="connsiteX49" fmla="*/ 210238 w 635250"/>
                <a:gd name="connsiteY49" fmla="*/ 656128 h 906124"/>
                <a:gd name="connsiteX50" fmla="*/ 195238 w 635250"/>
                <a:gd name="connsiteY50" fmla="*/ 611129 h 906124"/>
                <a:gd name="connsiteX51" fmla="*/ 185237 w 635250"/>
                <a:gd name="connsiteY51" fmla="*/ 571130 h 906124"/>
                <a:gd name="connsiteX52" fmla="*/ 165237 w 635250"/>
                <a:gd name="connsiteY52" fmla="*/ 526130 h 906124"/>
                <a:gd name="connsiteX53" fmla="*/ 150236 w 635250"/>
                <a:gd name="connsiteY53" fmla="*/ 446132 h 906124"/>
                <a:gd name="connsiteX54" fmla="*/ 145236 w 635250"/>
                <a:gd name="connsiteY54" fmla="*/ 431132 h 906124"/>
                <a:gd name="connsiteX55" fmla="*/ 130236 w 635250"/>
                <a:gd name="connsiteY55" fmla="*/ 461132 h 906124"/>
                <a:gd name="connsiteX56" fmla="*/ 115235 w 635250"/>
                <a:gd name="connsiteY56" fmla="*/ 466132 h 906124"/>
                <a:gd name="connsiteX57" fmla="*/ 80234 w 635250"/>
                <a:gd name="connsiteY57" fmla="*/ 461132 h 906124"/>
                <a:gd name="connsiteX58" fmla="*/ 70234 w 635250"/>
                <a:gd name="connsiteY58" fmla="*/ 446132 h 906124"/>
                <a:gd name="connsiteX59" fmla="*/ 55234 w 635250"/>
                <a:gd name="connsiteY59" fmla="*/ 431132 h 906124"/>
                <a:gd name="connsiteX60" fmla="*/ 50234 w 635250"/>
                <a:gd name="connsiteY60" fmla="*/ 416132 h 906124"/>
                <a:gd name="connsiteX61" fmla="*/ 80234 w 635250"/>
                <a:gd name="connsiteY61" fmla="*/ 406133 h 906124"/>
                <a:gd name="connsiteX62" fmla="*/ 65234 w 635250"/>
                <a:gd name="connsiteY62" fmla="*/ 401133 h 906124"/>
                <a:gd name="connsiteX63" fmla="*/ 30233 w 635250"/>
                <a:gd name="connsiteY63" fmla="*/ 391133 h 906124"/>
                <a:gd name="connsiteX64" fmla="*/ 15233 w 635250"/>
                <a:gd name="connsiteY64" fmla="*/ 381133 h 906124"/>
                <a:gd name="connsiteX65" fmla="*/ 10233 w 635250"/>
                <a:gd name="connsiteY65" fmla="*/ 366133 h 906124"/>
                <a:gd name="connsiteX66" fmla="*/ 15233 w 635250"/>
                <a:gd name="connsiteY66" fmla="*/ 351134 h 906124"/>
                <a:gd name="connsiteX67" fmla="*/ 95235 w 635250"/>
                <a:gd name="connsiteY67" fmla="*/ 356134 h 906124"/>
                <a:gd name="connsiteX68" fmla="*/ 100235 w 635250"/>
                <a:gd name="connsiteY68" fmla="*/ 341134 h 906124"/>
                <a:gd name="connsiteX69" fmla="*/ 70947 w 635250"/>
                <a:gd name="connsiteY69" fmla="*/ 323040 h 906124"/>
                <a:gd name="connsiteX70" fmla="*/ 41184 w 635250"/>
                <a:gd name="connsiteY70" fmla="*/ 273516 h 906124"/>
                <a:gd name="connsiteX71" fmla="*/ 65234 w 635250"/>
                <a:gd name="connsiteY71" fmla="*/ 251136 h 906124"/>
                <a:gd name="connsiteX72" fmla="*/ 80234 w 635250"/>
                <a:gd name="connsiteY72" fmla="*/ 241136 h 906124"/>
                <a:gd name="connsiteX73" fmla="*/ 105235 w 635250"/>
                <a:gd name="connsiteY73" fmla="*/ 226136 h 906124"/>
                <a:gd name="connsiteX74" fmla="*/ 130474 w 635250"/>
                <a:gd name="connsiteY74" fmla="*/ 198992 h 906124"/>
                <a:gd name="connsiteX75" fmla="*/ 150712 w 635250"/>
                <a:gd name="connsiteY75" fmla="*/ 153994 h 906124"/>
                <a:gd name="connsiteX76" fmla="*/ 160237 w 635250"/>
                <a:gd name="connsiteY76" fmla="*/ 86139 h 906124"/>
                <a:gd name="connsiteX77" fmla="*/ 150236 w 635250"/>
                <a:gd name="connsiteY77" fmla="*/ 76139 h 906124"/>
                <a:gd name="connsiteX78" fmla="*/ 110948 w 635250"/>
                <a:gd name="connsiteY78" fmla="*/ 32089 h 906124"/>
                <a:gd name="connsiteX79" fmla="*/ 140236 w 635250"/>
                <a:gd name="connsiteY79" fmla="*/ 11140 h 906124"/>
                <a:gd name="connsiteX0" fmla="*/ 140236 w 635250"/>
                <a:gd name="connsiteY0" fmla="*/ 20989 h 915973"/>
                <a:gd name="connsiteX1" fmla="*/ 166085 w 635250"/>
                <a:gd name="connsiteY1" fmla="*/ 35901 h 915973"/>
                <a:gd name="connsiteX2" fmla="*/ 197041 w 635250"/>
                <a:gd name="connsiteY2" fmla="*/ 2563 h 915973"/>
                <a:gd name="connsiteX3" fmla="*/ 230239 w 635250"/>
                <a:gd name="connsiteY3" fmla="*/ 10989 h 915973"/>
                <a:gd name="connsiteX4" fmla="*/ 264284 w 635250"/>
                <a:gd name="connsiteY4" fmla="*/ 80038 h 915973"/>
                <a:gd name="connsiteX5" fmla="*/ 278004 w 635250"/>
                <a:gd name="connsiteY5" fmla="*/ 140676 h 915973"/>
                <a:gd name="connsiteX6" fmla="*/ 315241 w 635250"/>
                <a:gd name="connsiteY6" fmla="*/ 145987 h 915973"/>
                <a:gd name="connsiteX7" fmla="*/ 330241 w 635250"/>
                <a:gd name="connsiteY7" fmla="*/ 160986 h 915973"/>
                <a:gd name="connsiteX8" fmla="*/ 335241 w 635250"/>
                <a:gd name="connsiteY8" fmla="*/ 180986 h 915973"/>
                <a:gd name="connsiteX9" fmla="*/ 340242 w 635250"/>
                <a:gd name="connsiteY9" fmla="*/ 220985 h 915973"/>
                <a:gd name="connsiteX10" fmla="*/ 355242 w 635250"/>
                <a:gd name="connsiteY10" fmla="*/ 225985 h 915973"/>
                <a:gd name="connsiteX11" fmla="*/ 400243 w 635250"/>
                <a:gd name="connsiteY11" fmla="*/ 250985 h 915973"/>
                <a:gd name="connsiteX12" fmla="*/ 445244 w 635250"/>
                <a:gd name="connsiteY12" fmla="*/ 260985 h 915973"/>
                <a:gd name="connsiteX13" fmla="*/ 490246 w 635250"/>
                <a:gd name="connsiteY13" fmla="*/ 275984 h 915973"/>
                <a:gd name="connsiteX14" fmla="*/ 505246 w 635250"/>
                <a:gd name="connsiteY14" fmla="*/ 280984 h 915973"/>
                <a:gd name="connsiteX15" fmla="*/ 520246 w 635250"/>
                <a:gd name="connsiteY15" fmla="*/ 290984 h 915973"/>
                <a:gd name="connsiteX16" fmla="*/ 565248 w 635250"/>
                <a:gd name="connsiteY16" fmla="*/ 295984 h 915973"/>
                <a:gd name="connsiteX17" fmla="*/ 597154 w 635250"/>
                <a:gd name="connsiteY17" fmla="*/ 340983 h 915973"/>
                <a:gd name="connsiteX18" fmla="*/ 595249 w 635250"/>
                <a:gd name="connsiteY18" fmla="*/ 370983 h 915973"/>
                <a:gd name="connsiteX19" fmla="*/ 615249 w 635250"/>
                <a:gd name="connsiteY19" fmla="*/ 405982 h 915973"/>
                <a:gd name="connsiteX20" fmla="*/ 625249 w 635250"/>
                <a:gd name="connsiteY20" fmla="*/ 420982 h 915973"/>
                <a:gd name="connsiteX21" fmla="*/ 635250 w 635250"/>
                <a:gd name="connsiteY21" fmla="*/ 450981 h 915973"/>
                <a:gd name="connsiteX22" fmla="*/ 625249 w 635250"/>
                <a:gd name="connsiteY22" fmla="*/ 460981 h 915973"/>
                <a:gd name="connsiteX23" fmla="*/ 590248 w 635250"/>
                <a:gd name="connsiteY23" fmla="*/ 465981 h 915973"/>
                <a:gd name="connsiteX24" fmla="*/ 575248 w 635250"/>
                <a:gd name="connsiteY24" fmla="*/ 470981 h 915973"/>
                <a:gd name="connsiteX25" fmla="*/ 565248 w 635250"/>
                <a:gd name="connsiteY25" fmla="*/ 485980 h 915973"/>
                <a:gd name="connsiteX26" fmla="*/ 555247 w 635250"/>
                <a:gd name="connsiteY26" fmla="*/ 495980 h 915973"/>
                <a:gd name="connsiteX27" fmla="*/ 550247 w 635250"/>
                <a:gd name="connsiteY27" fmla="*/ 510980 h 915973"/>
                <a:gd name="connsiteX28" fmla="*/ 505246 w 635250"/>
                <a:gd name="connsiteY28" fmla="*/ 535979 h 915973"/>
                <a:gd name="connsiteX29" fmla="*/ 485245 w 635250"/>
                <a:gd name="connsiteY29" fmla="*/ 565979 h 915973"/>
                <a:gd name="connsiteX30" fmla="*/ 480245 w 635250"/>
                <a:gd name="connsiteY30" fmla="*/ 580979 h 915973"/>
                <a:gd name="connsiteX31" fmla="*/ 470245 w 635250"/>
                <a:gd name="connsiteY31" fmla="*/ 595978 h 915973"/>
                <a:gd name="connsiteX32" fmla="*/ 445244 w 635250"/>
                <a:gd name="connsiteY32" fmla="*/ 635978 h 915973"/>
                <a:gd name="connsiteX33" fmla="*/ 415244 w 635250"/>
                <a:gd name="connsiteY33" fmla="*/ 645977 h 915973"/>
                <a:gd name="connsiteX34" fmla="*/ 405243 w 635250"/>
                <a:gd name="connsiteY34" fmla="*/ 675977 h 915973"/>
                <a:gd name="connsiteX35" fmla="*/ 395243 w 635250"/>
                <a:gd name="connsiteY35" fmla="*/ 755975 h 915973"/>
                <a:gd name="connsiteX36" fmla="*/ 380243 w 635250"/>
                <a:gd name="connsiteY36" fmla="*/ 785975 h 915973"/>
                <a:gd name="connsiteX37" fmla="*/ 370242 w 635250"/>
                <a:gd name="connsiteY37" fmla="*/ 845974 h 915973"/>
                <a:gd name="connsiteX38" fmla="*/ 360242 w 635250"/>
                <a:gd name="connsiteY38" fmla="*/ 860974 h 915973"/>
                <a:gd name="connsiteX39" fmla="*/ 335241 w 635250"/>
                <a:gd name="connsiteY39" fmla="*/ 900973 h 915973"/>
                <a:gd name="connsiteX40" fmla="*/ 330241 w 635250"/>
                <a:gd name="connsiteY40" fmla="*/ 915973 h 915973"/>
                <a:gd name="connsiteX41" fmla="*/ 315241 w 635250"/>
                <a:gd name="connsiteY41" fmla="*/ 900973 h 915973"/>
                <a:gd name="connsiteX42" fmla="*/ 310241 w 635250"/>
                <a:gd name="connsiteY42" fmla="*/ 885973 h 915973"/>
                <a:gd name="connsiteX43" fmla="*/ 285240 w 635250"/>
                <a:gd name="connsiteY43" fmla="*/ 865973 h 915973"/>
                <a:gd name="connsiteX44" fmla="*/ 265239 w 635250"/>
                <a:gd name="connsiteY44" fmla="*/ 820974 h 915973"/>
                <a:gd name="connsiteX45" fmla="*/ 260239 w 635250"/>
                <a:gd name="connsiteY45" fmla="*/ 805975 h 915973"/>
                <a:gd name="connsiteX46" fmla="*/ 255239 w 635250"/>
                <a:gd name="connsiteY46" fmla="*/ 790975 h 915973"/>
                <a:gd name="connsiteX47" fmla="*/ 230239 w 635250"/>
                <a:gd name="connsiteY47" fmla="*/ 745976 h 915973"/>
                <a:gd name="connsiteX48" fmla="*/ 225238 w 635250"/>
                <a:gd name="connsiteY48" fmla="*/ 710976 h 915973"/>
                <a:gd name="connsiteX49" fmla="*/ 215238 w 635250"/>
                <a:gd name="connsiteY49" fmla="*/ 680977 h 915973"/>
                <a:gd name="connsiteX50" fmla="*/ 210238 w 635250"/>
                <a:gd name="connsiteY50" fmla="*/ 665977 h 915973"/>
                <a:gd name="connsiteX51" fmla="*/ 195238 w 635250"/>
                <a:gd name="connsiteY51" fmla="*/ 620978 h 915973"/>
                <a:gd name="connsiteX52" fmla="*/ 185237 w 635250"/>
                <a:gd name="connsiteY52" fmla="*/ 580979 h 915973"/>
                <a:gd name="connsiteX53" fmla="*/ 165237 w 635250"/>
                <a:gd name="connsiteY53" fmla="*/ 535979 h 915973"/>
                <a:gd name="connsiteX54" fmla="*/ 150236 w 635250"/>
                <a:gd name="connsiteY54" fmla="*/ 455981 h 915973"/>
                <a:gd name="connsiteX55" fmla="*/ 145236 w 635250"/>
                <a:gd name="connsiteY55" fmla="*/ 440981 h 915973"/>
                <a:gd name="connsiteX56" fmla="*/ 130236 w 635250"/>
                <a:gd name="connsiteY56" fmla="*/ 470981 h 915973"/>
                <a:gd name="connsiteX57" fmla="*/ 115235 w 635250"/>
                <a:gd name="connsiteY57" fmla="*/ 475981 h 915973"/>
                <a:gd name="connsiteX58" fmla="*/ 80234 w 635250"/>
                <a:gd name="connsiteY58" fmla="*/ 470981 h 915973"/>
                <a:gd name="connsiteX59" fmla="*/ 70234 w 635250"/>
                <a:gd name="connsiteY59" fmla="*/ 455981 h 915973"/>
                <a:gd name="connsiteX60" fmla="*/ 55234 w 635250"/>
                <a:gd name="connsiteY60" fmla="*/ 440981 h 915973"/>
                <a:gd name="connsiteX61" fmla="*/ 50234 w 635250"/>
                <a:gd name="connsiteY61" fmla="*/ 425981 h 915973"/>
                <a:gd name="connsiteX62" fmla="*/ 80234 w 635250"/>
                <a:gd name="connsiteY62" fmla="*/ 415982 h 915973"/>
                <a:gd name="connsiteX63" fmla="*/ 65234 w 635250"/>
                <a:gd name="connsiteY63" fmla="*/ 410982 h 915973"/>
                <a:gd name="connsiteX64" fmla="*/ 30233 w 635250"/>
                <a:gd name="connsiteY64" fmla="*/ 400982 h 915973"/>
                <a:gd name="connsiteX65" fmla="*/ 15233 w 635250"/>
                <a:gd name="connsiteY65" fmla="*/ 390982 h 915973"/>
                <a:gd name="connsiteX66" fmla="*/ 10233 w 635250"/>
                <a:gd name="connsiteY66" fmla="*/ 375982 h 915973"/>
                <a:gd name="connsiteX67" fmla="*/ 15233 w 635250"/>
                <a:gd name="connsiteY67" fmla="*/ 360983 h 915973"/>
                <a:gd name="connsiteX68" fmla="*/ 95235 w 635250"/>
                <a:gd name="connsiteY68" fmla="*/ 365983 h 915973"/>
                <a:gd name="connsiteX69" fmla="*/ 100235 w 635250"/>
                <a:gd name="connsiteY69" fmla="*/ 350983 h 915973"/>
                <a:gd name="connsiteX70" fmla="*/ 70947 w 635250"/>
                <a:gd name="connsiteY70" fmla="*/ 332889 h 915973"/>
                <a:gd name="connsiteX71" fmla="*/ 41184 w 635250"/>
                <a:gd name="connsiteY71" fmla="*/ 283365 h 915973"/>
                <a:gd name="connsiteX72" fmla="*/ 65234 w 635250"/>
                <a:gd name="connsiteY72" fmla="*/ 260985 h 915973"/>
                <a:gd name="connsiteX73" fmla="*/ 80234 w 635250"/>
                <a:gd name="connsiteY73" fmla="*/ 250985 h 915973"/>
                <a:gd name="connsiteX74" fmla="*/ 105235 w 635250"/>
                <a:gd name="connsiteY74" fmla="*/ 235985 h 915973"/>
                <a:gd name="connsiteX75" fmla="*/ 130474 w 635250"/>
                <a:gd name="connsiteY75" fmla="*/ 208841 h 915973"/>
                <a:gd name="connsiteX76" fmla="*/ 150712 w 635250"/>
                <a:gd name="connsiteY76" fmla="*/ 163843 h 915973"/>
                <a:gd name="connsiteX77" fmla="*/ 160237 w 635250"/>
                <a:gd name="connsiteY77" fmla="*/ 95988 h 915973"/>
                <a:gd name="connsiteX78" fmla="*/ 150236 w 635250"/>
                <a:gd name="connsiteY78" fmla="*/ 85988 h 915973"/>
                <a:gd name="connsiteX79" fmla="*/ 110948 w 635250"/>
                <a:gd name="connsiteY79" fmla="*/ 41938 h 915973"/>
                <a:gd name="connsiteX80" fmla="*/ 140236 w 635250"/>
                <a:gd name="connsiteY80" fmla="*/ 20989 h 91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5250" h="915973">
                  <a:moveTo>
                    <a:pt x="140236" y="20989"/>
                  </a:moveTo>
                  <a:cubicBezTo>
                    <a:pt x="149426" y="19983"/>
                    <a:pt x="151085" y="37568"/>
                    <a:pt x="166085" y="35901"/>
                  </a:cubicBezTo>
                  <a:cubicBezTo>
                    <a:pt x="175949" y="35608"/>
                    <a:pt x="186349" y="6715"/>
                    <a:pt x="197041" y="2563"/>
                  </a:cubicBezTo>
                  <a:cubicBezTo>
                    <a:pt x="207733" y="-1589"/>
                    <a:pt x="219032" y="-1923"/>
                    <a:pt x="230239" y="10989"/>
                  </a:cubicBezTo>
                  <a:cubicBezTo>
                    <a:pt x="241446" y="23901"/>
                    <a:pt x="256323" y="58424"/>
                    <a:pt x="264284" y="80038"/>
                  </a:cubicBezTo>
                  <a:cubicBezTo>
                    <a:pt x="272245" y="101652"/>
                    <a:pt x="269511" y="129685"/>
                    <a:pt x="278004" y="140676"/>
                  </a:cubicBezTo>
                  <a:cubicBezTo>
                    <a:pt x="286497" y="151668"/>
                    <a:pt x="306535" y="142602"/>
                    <a:pt x="315241" y="145987"/>
                  </a:cubicBezTo>
                  <a:cubicBezTo>
                    <a:pt x="323947" y="149372"/>
                    <a:pt x="325241" y="155986"/>
                    <a:pt x="330241" y="160986"/>
                  </a:cubicBezTo>
                  <a:cubicBezTo>
                    <a:pt x="331908" y="167653"/>
                    <a:pt x="334111" y="174208"/>
                    <a:pt x="335241" y="180986"/>
                  </a:cubicBezTo>
                  <a:cubicBezTo>
                    <a:pt x="337450" y="194240"/>
                    <a:pt x="334784" y="208706"/>
                    <a:pt x="340242" y="220985"/>
                  </a:cubicBezTo>
                  <a:cubicBezTo>
                    <a:pt x="342383" y="225801"/>
                    <a:pt x="350635" y="223425"/>
                    <a:pt x="355242" y="225985"/>
                  </a:cubicBezTo>
                  <a:cubicBezTo>
                    <a:pt x="385710" y="242911"/>
                    <a:pt x="375559" y="244814"/>
                    <a:pt x="400243" y="250985"/>
                  </a:cubicBezTo>
                  <a:cubicBezTo>
                    <a:pt x="428808" y="258126"/>
                    <a:pt x="419566" y="253282"/>
                    <a:pt x="445244" y="260985"/>
                  </a:cubicBezTo>
                  <a:cubicBezTo>
                    <a:pt x="445262" y="260990"/>
                    <a:pt x="482737" y="273481"/>
                    <a:pt x="490246" y="275984"/>
                  </a:cubicBezTo>
                  <a:cubicBezTo>
                    <a:pt x="495246" y="277651"/>
                    <a:pt x="500861" y="278060"/>
                    <a:pt x="505246" y="280984"/>
                  </a:cubicBezTo>
                  <a:cubicBezTo>
                    <a:pt x="510246" y="284317"/>
                    <a:pt x="514416" y="289527"/>
                    <a:pt x="520246" y="290984"/>
                  </a:cubicBezTo>
                  <a:cubicBezTo>
                    <a:pt x="534888" y="294644"/>
                    <a:pt x="550247" y="294317"/>
                    <a:pt x="565248" y="295984"/>
                  </a:cubicBezTo>
                  <a:cubicBezTo>
                    <a:pt x="581095" y="319754"/>
                    <a:pt x="585254" y="305284"/>
                    <a:pt x="597154" y="340983"/>
                  </a:cubicBezTo>
                  <a:cubicBezTo>
                    <a:pt x="597156" y="340988"/>
                    <a:pt x="592233" y="360150"/>
                    <a:pt x="595249" y="370983"/>
                  </a:cubicBezTo>
                  <a:cubicBezTo>
                    <a:pt x="598265" y="381816"/>
                    <a:pt x="589879" y="361585"/>
                    <a:pt x="615249" y="405982"/>
                  </a:cubicBezTo>
                  <a:cubicBezTo>
                    <a:pt x="618230" y="411199"/>
                    <a:pt x="622808" y="415491"/>
                    <a:pt x="625249" y="420982"/>
                  </a:cubicBezTo>
                  <a:cubicBezTo>
                    <a:pt x="629530" y="430614"/>
                    <a:pt x="635250" y="450981"/>
                    <a:pt x="635250" y="450981"/>
                  </a:cubicBezTo>
                  <a:cubicBezTo>
                    <a:pt x="631916" y="454314"/>
                    <a:pt x="629721" y="459490"/>
                    <a:pt x="625249" y="460981"/>
                  </a:cubicBezTo>
                  <a:cubicBezTo>
                    <a:pt x="614068" y="464708"/>
                    <a:pt x="601805" y="463670"/>
                    <a:pt x="590248" y="465981"/>
                  </a:cubicBezTo>
                  <a:cubicBezTo>
                    <a:pt x="585080" y="467015"/>
                    <a:pt x="580248" y="469314"/>
                    <a:pt x="575248" y="470981"/>
                  </a:cubicBezTo>
                  <a:cubicBezTo>
                    <a:pt x="571915" y="475981"/>
                    <a:pt x="569002" y="481288"/>
                    <a:pt x="565248" y="485980"/>
                  </a:cubicBezTo>
                  <a:cubicBezTo>
                    <a:pt x="562303" y="489661"/>
                    <a:pt x="557673" y="491938"/>
                    <a:pt x="555247" y="495980"/>
                  </a:cubicBezTo>
                  <a:cubicBezTo>
                    <a:pt x="552535" y="500499"/>
                    <a:pt x="553974" y="507253"/>
                    <a:pt x="550247" y="510980"/>
                  </a:cubicBezTo>
                  <a:cubicBezTo>
                    <a:pt x="533053" y="528174"/>
                    <a:pt x="524109" y="529692"/>
                    <a:pt x="505246" y="535979"/>
                  </a:cubicBezTo>
                  <a:cubicBezTo>
                    <a:pt x="493357" y="571645"/>
                    <a:pt x="510215" y="528526"/>
                    <a:pt x="485245" y="565979"/>
                  </a:cubicBezTo>
                  <a:cubicBezTo>
                    <a:pt x="482321" y="570364"/>
                    <a:pt x="482602" y="576265"/>
                    <a:pt x="480245" y="580979"/>
                  </a:cubicBezTo>
                  <a:cubicBezTo>
                    <a:pt x="477558" y="586354"/>
                    <a:pt x="473578" y="590978"/>
                    <a:pt x="470245" y="595978"/>
                  </a:cubicBezTo>
                  <a:cubicBezTo>
                    <a:pt x="461970" y="620803"/>
                    <a:pt x="466949" y="626332"/>
                    <a:pt x="445244" y="635978"/>
                  </a:cubicBezTo>
                  <a:cubicBezTo>
                    <a:pt x="435612" y="640259"/>
                    <a:pt x="415244" y="645977"/>
                    <a:pt x="415244" y="645977"/>
                  </a:cubicBezTo>
                  <a:cubicBezTo>
                    <a:pt x="411910" y="655977"/>
                    <a:pt x="406550" y="665517"/>
                    <a:pt x="405243" y="675977"/>
                  </a:cubicBezTo>
                  <a:cubicBezTo>
                    <a:pt x="401910" y="702643"/>
                    <a:pt x="410150" y="733615"/>
                    <a:pt x="395243" y="755975"/>
                  </a:cubicBezTo>
                  <a:cubicBezTo>
                    <a:pt x="382319" y="775360"/>
                    <a:pt x="387143" y="765274"/>
                    <a:pt x="380243" y="785975"/>
                  </a:cubicBezTo>
                  <a:cubicBezTo>
                    <a:pt x="378659" y="800231"/>
                    <a:pt x="378618" y="829222"/>
                    <a:pt x="370242" y="845974"/>
                  </a:cubicBezTo>
                  <a:cubicBezTo>
                    <a:pt x="367555" y="851349"/>
                    <a:pt x="362683" y="855483"/>
                    <a:pt x="360242" y="860974"/>
                  </a:cubicBezTo>
                  <a:cubicBezTo>
                    <a:pt x="342705" y="900432"/>
                    <a:pt x="362226" y="882984"/>
                    <a:pt x="335241" y="900973"/>
                  </a:cubicBezTo>
                  <a:cubicBezTo>
                    <a:pt x="333574" y="905973"/>
                    <a:pt x="335511" y="915973"/>
                    <a:pt x="330241" y="915973"/>
                  </a:cubicBezTo>
                  <a:cubicBezTo>
                    <a:pt x="323170" y="915973"/>
                    <a:pt x="319163" y="906856"/>
                    <a:pt x="315241" y="900973"/>
                  </a:cubicBezTo>
                  <a:cubicBezTo>
                    <a:pt x="312317" y="896588"/>
                    <a:pt x="312953" y="890492"/>
                    <a:pt x="310241" y="885973"/>
                  </a:cubicBezTo>
                  <a:cubicBezTo>
                    <a:pt x="305492" y="878058"/>
                    <a:pt x="292051" y="870514"/>
                    <a:pt x="285240" y="865973"/>
                  </a:cubicBezTo>
                  <a:cubicBezTo>
                    <a:pt x="269393" y="842204"/>
                    <a:pt x="277140" y="856674"/>
                    <a:pt x="265239" y="820974"/>
                  </a:cubicBezTo>
                  <a:lnTo>
                    <a:pt x="260239" y="805975"/>
                  </a:lnTo>
                  <a:cubicBezTo>
                    <a:pt x="258572" y="800975"/>
                    <a:pt x="258163" y="795360"/>
                    <a:pt x="255239" y="790975"/>
                  </a:cubicBezTo>
                  <a:cubicBezTo>
                    <a:pt x="232316" y="756590"/>
                    <a:pt x="239040" y="772377"/>
                    <a:pt x="230239" y="745976"/>
                  </a:cubicBezTo>
                  <a:cubicBezTo>
                    <a:pt x="228572" y="734309"/>
                    <a:pt x="227888" y="722459"/>
                    <a:pt x="225238" y="710976"/>
                  </a:cubicBezTo>
                  <a:cubicBezTo>
                    <a:pt x="222868" y="700705"/>
                    <a:pt x="218571" y="690977"/>
                    <a:pt x="215238" y="680977"/>
                  </a:cubicBezTo>
                  <a:cubicBezTo>
                    <a:pt x="213571" y="675977"/>
                    <a:pt x="211104" y="671176"/>
                    <a:pt x="210238" y="665977"/>
                  </a:cubicBezTo>
                  <a:cubicBezTo>
                    <a:pt x="204250" y="630051"/>
                    <a:pt x="210861" y="644413"/>
                    <a:pt x="195238" y="620978"/>
                  </a:cubicBezTo>
                  <a:cubicBezTo>
                    <a:pt x="193336" y="611471"/>
                    <a:pt x="190362" y="591228"/>
                    <a:pt x="185237" y="580979"/>
                  </a:cubicBezTo>
                  <a:cubicBezTo>
                    <a:pt x="172497" y="555499"/>
                    <a:pt x="171688" y="574678"/>
                    <a:pt x="165237" y="535979"/>
                  </a:cubicBezTo>
                  <a:cubicBezTo>
                    <a:pt x="159960" y="504323"/>
                    <a:pt x="158169" y="483748"/>
                    <a:pt x="150236" y="455981"/>
                  </a:cubicBezTo>
                  <a:cubicBezTo>
                    <a:pt x="148788" y="450913"/>
                    <a:pt x="146903" y="445981"/>
                    <a:pt x="145236" y="440981"/>
                  </a:cubicBezTo>
                  <a:cubicBezTo>
                    <a:pt x="141942" y="450862"/>
                    <a:pt x="139047" y="463932"/>
                    <a:pt x="130236" y="470981"/>
                  </a:cubicBezTo>
                  <a:cubicBezTo>
                    <a:pt x="126120" y="474274"/>
                    <a:pt x="120235" y="474314"/>
                    <a:pt x="115235" y="475981"/>
                  </a:cubicBezTo>
                  <a:cubicBezTo>
                    <a:pt x="103568" y="474314"/>
                    <a:pt x="91004" y="475767"/>
                    <a:pt x="80234" y="470981"/>
                  </a:cubicBezTo>
                  <a:cubicBezTo>
                    <a:pt x="74743" y="468540"/>
                    <a:pt x="74081" y="460597"/>
                    <a:pt x="70234" y="455981"/>
                  </a:cubicBezTo>
                  <a:cubicBezTo>
                    <a:pt x="65707" y="450549"/>
                    <a:pt x="60234" y="445981"/>
                    <a:pt x="55234" y="440981"/>
                  </a:cubicBezTo>
                  <a:cubicBezTo>
                    <a:pt x="53567" y="435981"/>
                    <a:pt x="46507" y="429708"/>
                    <a:pt x="50234" y="425981"/>
                  </a:cubicBezTo>
                  <a:cubicBezTo>
                    <a:pt x="57688" y="418528"/>
                    <a:pt x="80234" y="415982"/>
                    <a:pt x="80234" y="415982"/>
                  </a:cubicBezTo>
                  <a:cubicBezTo>
                    <a:pt x="75234" y="414315"/>
                    <a:pt x="70302" y="412430"/>
                    <a:pt x="65234" y="410982"/>
                  </a:cubicBezTo>
                  <a:cubicBezTo>
                    <a:pt x="57757" y="408846"/>
                    <a:pt x="38226" y="404979"/>
                    <a:pt x="30233" y="400982"/>
                  </a:cubicBezTo>
                  <a:cubicBezTo>
                    <a:pt x="24858" y="398295"/>
                    <a:pt x="20233" y="394315"/>
                    <a:pt x="15233" y="390982"/>
                  </a:cubicBezTo>
                  <a:cubicBezTo>
                    <a:pt x="13566" y="385982"/>
                    <a:pt x="12945" y="380501"/>
                    <a:pt x="10233" y="375982"/>
                  </a:cubicBezTo>
                  <a:cubicBezTo>
                    <a:pt x="1081" y="360731"/>
                    <a:pt x="-9357" y="369179"/>
                    <a:pt x="15233" y="360983"/>
                  </a:cubicBezTo>
                  <a:cubicBezTo>
                    <a:pt x="61124" y="376280"/>
                    <a:pt x="34744" y="372032"/>
                    <a:pt x="95235" y="365983"/>
                  </a:cubicBezTo>
                  <a:cubicBezTo>
                    <a:pt x="96902" y="360983"/>
                    <a:pt x="104283" y="356499"/>
                    <a:pt x="100235" y="350983"/>
                  </a:cubicBezTo>
                  <a:cubicBezTo>
                    <a:pt x="96187" y="345467"/>
                    <a:pt x="80789" y="344159"/>
                    <a:pt x="70947" y="332889"/>
                  </a:cubicBezTo>
                  <a:cubicBezTo>
                    <a:pt x="61105" y="321619"/>
                    <a:pt x="44518" y="293365"/>
                    <a:pt x="41184" y="283365"/>
                  </a:cubicBezTo>
                  <a:cubicBezTo>
                    <a:pt x="37850" y="273365"/>
                    <a:pt x="58726" y="266382"/>
                    <a:pt x="65234" y="260985"/>
                  </a:cubicBezTo>
                  <a:cubicBezTo>
                    <a:pt x="71742" y="255588"/>
                    <a:pt x="75541" y="254739"/>
                    <a:pt x="80234" y="250985"/>
                  </a:cubicBezTo>
                  <a:cubicBezTo>
                    <a:pt x="121025" y="218353"/>
                    <a:pt x="96862" y="243009"/>
                    <a:pt x="105235" y="235985"/>
                  </a:cubicBezTo>
                  <a:cubicBezTo>
                    <a:pt x="113608" y="228961"/>
                    <a:pt x="122895" y="220865"/>
                    <a:pt x="130474" y="208841"/>
                  </a:cubicBezTo>
                  <a:cubicBezTo>
                    <a:pt x="138054" y="196817"/>
                    <a:pt x="141910" y="190244"/>
                    <a:pt x="150712" y="163843"/>
                  </a:cubicBezTo>
                  <a:cubicBezTo>
                    <a:pt x="155925" y="132566"/>
                    <a:pt x="160316" y="108964"/>
                    <a:pt x="160237" y="95988"/>
                  </a:cubicBezTo>
                  <a:cubicBezTo>
                    <a:pt x="160158" y="83012"/>
                    <a:pt x="158451" y="94996"/>
                    <a:pt x="150236" y="85988"/>
                  </a:cubicBezTo>
                  <a:cubicBezTo>
                    <a:pt x="142021" y="76980"/>
                    <a:pt x="136664" y="59082"/>
                    <a:pt x="110948" y="41938"/>
                  </a:cubicBezTo>
                  <a:cubicBezTo>
                    <a:pt x="113658" y="28386"/>
                    <a:pt x="131047" y="21995"/>
                    <a:pt x="140236" y="20989"/>
                  </a:cubicBezTo>
                  <a:close/>
                </a:path>
              </a:pathLst>
            </a:custGeom>
            <a:solidFill>
              <a:srgbClr val="E6B9B8">
                <a:alpha val="6470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53574" y="3255021"/>
              <a:ext cx="1069674" cy="369332"/>
            </a:xfrm>
            <a:prstGeom prst="rect">
              <a:avLst/>
            </a:prstGeom>
            <a:noFill/>
            <a:ln w="28575" cmpd="sng">
              <a:solidFill>
                <a:srgbClr val="63252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MUMBAI</a:t>
              </a:r>
              <a:endParaRPr lang="fr-F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685019" y="2214960"/>
              <a:ext cx="1656975" cy="789985"/>
            </a:xfrm>
            <a:custGeom>
              <a:avLst/>
              <a:gdLst>
                <a:gd name="connsiteX0" fmla="*/ 225006 w 1625044"/>
                <a:gd name="connsiteY0" fmla="*/ 5318 h 790303"/>
                <a:gd name="connsiteX1" fmla="*/ 225006 w 1625044"/>
                <a:gd name="connsiteY1" fmla="*/ 5318 h 790303"/>
                <a:gd name="connsiteX2" fmla="*/ 515014 w 1625044"/>
                <a:gd name="connsiteY2" fmla="*/ 5318 h 790303"/>
                <a:gd name="connsiteX3" fmla="*/ 760021 w 1625044"/>
                <a:gd name="connsiteY3" fmla="*/ 10317 h 790303"/>
                <a:gd name="connsiteX4" fmla="*/ 865023 w 1625044"/>
                <a:gd name="connsiteY4" fmla="*/ 5318 h 790303"/>
                <a:gd name="connsiteX5" fmla="*/ 880024 w 1625044"/>
                <a:gd name="connsiteY5" fmla="*/ 318 h 790303"/>
                <a:gd name="connsiteX6" fmla="*/ 950026 w 1625044"/>
                <a:gd name="connsiteY6" fmla="*/ 5318 h 790303"/>
                <a:gd name="connsiteX7" fmla="*/ 965026 w 1625044"/>
                <a:gd name="connsiteY7" fmla="*/ 10317 h 790303"/>
                <a:gd name="connsiteX8" fmla="*/ 995027 w 1625044"/>
                <a:gd name="connsiteY8" fmla="*/ 30317 h 790303"/>
                <a:gd name="connsiteX9" fmla="*/ 1070029 w 1625044"/>
                <a:gd name="connsiteY9" fmla="*/ 35317 h 790303"/>
                <a:gd name="connsiteX10" fmla="*/ 1025028 w 1625044"/>
                <a:gd name="connsiteY10" fmla="*/ 55317 h 790303"/>
                <a:gd name="connsiteX11" fmla="*/ 1010027 w 1625044"/>
                <a:gd name="connsiteY11" fmla="*/ 60317 h 790303"/>
                <a:gd name="connsiteX12" fmla="*/ 1025028 w 1625044"/>
                <a:gd name="connsiteY12" fmla="*/ 70316 h 790303"/>
                <a:gd name="connsiteX13" fmla="*/ 1050028 w 1625044"/>
                <a:gd name="connsiteY13" fmla="*/ 80316 h 790303"/>
                <a:gd name="connsiteX14" fmla="*/ 1065029 w 1625044"/>
                <a:gd name="connsiteY14" fmla="*/ 85316 h 790303"/>
                <a:gd name="connsiteX15" fmla="*/ 1150031 w 1625044"/>
                <a:gd name="connsiteY15" fmla="*/ 90316 h 790303"/>
                <a:gd name="connsiteX16" fmla="*/ 1180032 w 1625044"/>
                <a:gd name="connsiteY16" fmla="*/ 95316 h 790303"/>
                <a:gd name="connsiteX17" fmla="*/ 1160031 w 1625044"/>
                <a:gd name="connsiteY17" fmla="*/ 105316 h 790303"/>
                <a:gd name="connsiteX18" fmla="*/ 1110030 w 1625044"/>
                <a:gd name="connsiteY18" fmla="*/ 110316 h 790303"/>
                <a:gd name="connsiteX19" fmla="*/ 1095030 w 1625044"/>
                <a:gd name="connsiteY19" fmla="*/ 125315 h 790303"/>
                <a:gd name="connsiteX20" fmla="*/ 1070029 w 1625044"/>
                <a:gd name="connsiteY20" fmla="*/ 150315 h 790303"/>
                <a:gd name="connsiteX21" fmla="*/ 1060029 w 1625044"/>
                <a:gd name="connsiteY21" fmla="*/ 180314 h 790303"/>
                <a:gd name="connsiteX22" fmla="*/ 1055029 w 1625044"/>
                <a:gd name="connsiteY22" fmla="*/ 195314 h 790303"/>
                <a:gd name="connsiteX23" fmla="*/ 1080029 w 1625044"/>
                <a:gd name="connsiteY23" fmla="*/ 230313 h 790303"/>
                <a:gd name="connsiteX24" fmla="*/ 1090030 w 1625044"/>
                <a:gd name="connsiteY24" fmla="*/ 220314 h 790303"/>
                <a:gd name="connsiteX25" fmla="*/ 1120030 w 1625044"/>
                <a:gd name="connsiteY25" fmla="*/ 200314 h 790303"/>
                <a:gd name="connsiteX26" fmla="*/ 1140031 w 1625044"/>
                <a:gd name="connsiteY26" fmla="*/ 180314 h 790303"/>
                <a:gd name="connsiteX27" fmla="*/ 1150031 w 1625044"/>
                <a:gd name="connsiteY27" fmla="*/ 165315 h 790303"/>
                <a:gd name="connsiteX28" fmla="*/ 1165032 w 1625044"/>
                <a:gd name="connsiteY28" fmla="*/ 155315 h 790303"/>
                <a:gd name="connsiteX29" fmla="*/ 1190032 w 1625044"/>
                <a:gd name="connsiteY29" fmla="*/ 130315 h 790303"/>
                <a:gd name="connsiteX30" fmla="*/ 1185032 w 1625044"/>
                <a:gd name="connsiteY30" fmla="*/ 150315 h 790303"/>
                <a:gd name="connsiteX31" fmla="*/ 1190032 w 1625044"/>
                <a:gd name="connsiteY31" fmla="*/ 170315 h 790303"/>
                <a:gd name="connsiteX32" fmla="*/ 1205033 w 1625044"/>
                <a:gd name="connsiteY32" fmla="*/ 175314 h 790303"/>
                <a:gd name="connsiteX33" fmla="*/ 1215033 w 1625044"/>
                <a:gd name="connsiteY33" fmla="*/ 190314 h 790303"/>
                <a:gd name="connsiteX34" fmla="*/ 1190032 w 1625044"/>
                <a:gd name="connsiteY34" fmla="*/ 225314 h 790303"/>
                <a:gd name="connsiteX35" fmla="*/ 1165032 w 1625044"/>
                <a:gd name="connsiteY35" fmla="*/ 230313 h 790303"/>
                <a:gd name="connsiteX36" fmla="*/ 1170032 w 1625044"/>
                <a:gd name="connsiteY36" fmla="*/ 245313 h 790303"/>
                <a:gd name="connsiteX37" fmla="*/ 1230033 w 1625044"/>
                <a:gd name="connsiteY37" fmla="*/ 250313 h 790303"/>
                <a:gd name="connsiteX38" fmla="*/ 1255034 w 1625044"/>
                <a:gd name="connsiteY38" fmla="*/ 230313 h 790303"/>
                <a:gd name="connsiteX39" fmla="*/ 1270034 w 1625044"/>
                <a:gd name="connsiteY39" fmla="*/ 220314 h 790303"/>
                <a:gd name="connsiteX40" fmla="*/ 1295035 w 1625044"/>
                <a:gd name="connsiteY40" fmla="*/ 200314 h 790303"/>
                <a:gd name="connsiteX41" fmla="*/ 1365037 w 1625044"/>
                <a:gd name="connsiteY41" fmla="*/ 195314 h 790303"/>
                <a:gd name="connsiteX42" fmla="*/ 1380037 w 1625044"/>
                <a:gd name="connsiteY42" fmla="*/ 190314 h 790303"/>
                <a:gd name="connsiteX43" fmla="*/ 1395038 w 1625044"/>
                <a:gd name="connsiteY43" fmla="*/ 165315 h 790303"/>
                <a:gd name="connsiteX44" fmla="*/ 1410038 w 1625044"/>
                <a:gd name="connsiteY44" fmla="*/ 160315 h 790303"/>
                <a:gd name="connsiteX45" fmla="*/ 1420039 w 1625044"/>
                <a:gd name="connsiteY45" fmla="*/ 150315 h 790303"/>
                <a:gd name="connsiteX46" fmla="*/ 1520041 w 1625044"/>
                <a:gd name="connsiteY46" fmla="*/ 135315 h 790303"/>
                <a:gd name="connsiteX47" fmla="*/ 1540042 w 1625044"/>
                <a:gd name="connsiteY47" fmla="*/ 115316 h 790303"/>
                <a:gd name="connsiteX48" fmla="*/ 1555042 w 1625044"/>
                <a:gd name="connsiteY48" fmla="*/ 105316 h 790303"/>
                <a:gd name="connsiteX49" fmla="*/ 1590043 w 1625044"/>
                <a:gd name="connsiteY49" fmla="*/ 65316 h 790303"/>
                <a:gd name="connsiteX50" fmla="*/ 1605044 w 1625044"/>
                <a:gd name="connsiteY50" fmla="*/ 60317 h 790303"/>
                <a:gd name="connsiteX51" fmla="*/ 1620044 w 1625044"/>
                <a:gd name="connsiteY51" fmla="*/ 105316 h 790303"/>
                <a:gd name="connsiteX52" fmla="*/ 1625044 w 1625044"/>
                <a:gd name="connsiteY52" fmla="*/ 120315 h 790303"/>
                <a:gd name="connsiteX53" fmla="*/ 1620044 w 1625044"/>
                <a:gd name="connsiteY53" fmla="*/ 140315 h 790303"/>
                <a:gd name="connsiteX54" fmla="*/ 1590043 w 1625044"/>
                <a:gd name="connsiteY54" fmla="*/ 155315 h 790303"/>
                <a:gd name="connsiteX55" fmla="*/ 1560042 w 1625044"/>
                <a:gd name="connsiteY55" fmla="*/ 175314 h 790303"/>
                <a:gd name="connsiteX56" fmla="*/ 1545042 w 1625044"/>
                <a:gd name="connsiteY56" fmla="*/ 185314 h 790303"/>
                <a:gd name="connsiteX57" fmla="*/ 1530042 w 1625044"/>
                <a:gd name="connsiteY57" fmla="*/ 190314 h 790303"/>
                <a:gd name="connsiteX58" fmla="*/ 1520041 w 1625044"/>
                <a:gd name="connsiteY58" fmla="*/ 200314 h 790303"/>
                <a:gd name="connsiteX59" fmla="*/ 1515041 w 1625044"/>
                <a:gd name="connsiteY59" fmla="*/ 215314 h 790303"/>
                <a:gd name="connsiteX60" fmla="*/ 1505041 w 1625044"/>
                <a:gd name="connsiteY60" fmla="*/ 230313 h 790303"/>
                <a:gd name="connsiteX61" fmla="*/ 1500041 w 1625044"/>
                <a:gd name="connsiteY61" fmla="*/ 245313 h 790303"/>
                <a:gd name="connsiteX62" fmla="*/ 1475040 w 1625044"/>
                <a:gd name="connsiteY62" fmla="*/ 260313 h 790303"/>
                <a:gd name="connsiteX63" fmla="*/ 1445039 w 1625044"/>
                <a:gd name="connsiteY63" fmla="*/ 265313 h 790303"/>
                <a:gd name="connsiteX64" fmla="*/ 1400038 w 1625044"/>
                <a:gd name="connsiteY64" fmla="*/ 285312 h 790303"/>
                <a:gd name="connsiteX65" fmla="*/ 1380037 w 1625044"/>
                <a:gd name="connsiteY65" fmla="*/ 310312 h 790303"/>
                <a:gd name="connsiteX66" fmla="*/ 1370037 w 1625044"/>
                <a:gd name="connsiteY66" fmla="*/ 325312 h 790303"/>
                <a:gd name="connsiteX67" fmla="*/ 1325036 w 1625044"/>
                <a:gd name="connsiteY67" fmla="*/ 350311 h 790303"/>
                <a:gd name="connsiteX68" fmla="*/ 1320036 w 1625044"/>
                <a:gd name="connsiteY68" fmla="*/ 455309 h 790303"/>
                <a:gd name="connsiteX69" fmla="*/ 1290035 w 1625044"/>
                <a:gd name="connsiteY69" fmla="*/ 475309 h 790303"/>
                <a:gd name="connsiteX70" fmla="*/ 1275035 w 1625044"/>
                <a:gd name="connsiteY70" fmla="*/ 485309 h 790303"/>
                <a:gd name="connsiteX71" fmla="*/ 1265034 w 1625044"/>
                <a:gd name="connsiteY71" fmla="*/ 495309 h 790303"/>
                <a:gd name="connsiteX72" fmla="*/ 1220033 w 1625044"/>
                <a:gd name="connsiteY72" fmla="*/ 520308 h 790303"/>
                <a:gd name="connsiteX73" fmla="*/ 1195032 w 1625044"/>
                <a:gd name="connsiteY73" fmla="*/ 545308 h 790303"/>
                <a:gd name="connsiteX74" fmla="*/ 1150031 w 1625044"/>
                <a:gd name="connsiteY74" fmla="*/ 575307 h 790303"/>
                <a:gd name="connsiteX75" fmla="*/ 1125030 w 1625044"/>
                <a:gd name="connsiteY75" fmla="*/ 595307 h 790303"/>
                <a:gd name="connsiteX76" fmla="*/ 1105030 w 1625044"/>
                <a:gd name="connsiteY76" fmla="*/ 625306 h 790303"/>
                <a:gd name="connsiteX77" fmla="*/ 1105030 w 1625044"/>
                <a:gd name="connsiteY77" fmla="*/ 780303 h 790303"/>
                <a:gd name="connsiteX78" fmla="*/ 1090030 w 1625044"/>
                <a:gd name="connsiteY78" fmla="*/ 790303 h 790303"/>
                <a:gd name="connsiteX79" fmla="*/ 1065029 w 1625044"/>
                <a:gd name="connsiteY79" fmla="*/ 785303 h 790303"/>
                <a:gd name="connsiteX80" fmla="*/ 1050028 w 1625044"/>
                <a:gd name="connsiteY80" fmla="*/ 755304 h 790303"/>
                <a:gd name="connsiteX81" fmla="*/ 1025028 w 1625044"/>
                <a:gd name="connsiteY81" fmla="*/ 710305 h 790303"/>
                <a:gd name="connsiteX82" fmla="*/ 1020028 w 1625044"/>
                <a:gd name="connsiteY82" fmla="*/ 660306 h 790303"/>
                <a:gd name="connsiteX83" fmla="*/ 1015027 w 1625044"/>
                <a:gd name="connsiteY83" fmla="*/ 645306 h 790303"/>
                <a:gd name="connsiteX84" fmla="*/ 1000027 w 1625044"/>
                <a:gd name="connsiteY84" fmla="*/ 635306 h 790303"/>
                <a:gd name="connsiteX85" fmla="*/ 960026 w 1625044"/>
                <a:gd name="connsiteY85" fmla="*/ 630306 h 790303"/>
                <a:gd name="connsiteX86" fmla="*/ 895024 w 1625044"/>
                <a:gd name="connsiteY86" fmla="*/ 640306 h 790303"/>
                <a:gd name="connsiteX87" fmla="*/ 855023 w 1625044"/>
                <a:gd name="connsiteY87" fmla="*/ 645306 h 790303"/>
                <a:gd name="connsiteX88" fmla="*/ 850023 w 1625044"/>
                <a:gd name="connsiteY88" fmla="*/ 665306 h 790303"/>
                <a:gd name="connsiteX89" fmla="*/ 795021 w 1625044"/>
                <a:gd name="connsiteY89" fmla="*/ 640306 h 790303"/>
                <a:gd name="connsiteX90" fmla="*/ 780021 w 1625044"/>
                <a:gd name="connsiteY90" fmla="*/ 630306 h 790303"/>
                <a:gd name="connsiteX91" fmla="*/ 750020 w 1625044"/>
                <a:gd name="connsiteY91" fmla="*/ 635306 h 790303"/>
                <a:gd name="connsiteX92" fmla="*/ 735020 w 1625044"/>
                <a:gd name="connsiteY92" fmla="*/ 645306 h 790303"/>
                <a:gd name="connsiteX93" fmla="*/ 720019 w 1625044"/>
                <a:gd name="connsiteY93" fmla="*/ 650306 h 790303"/>
                <a:gd name="connsiteX94" fmla="*/ 700019 w 1625044"/>
                <a:gd name="connsiteY94" fmla="*/ 660306 h 790303"/>
                <a:gd name="connsiteX95" fmla="*/ 690019 w 1625044"/>
                <a:gd name="connsiteY95" fmla="*/ 675305 h 790303"/>
                <a:gd name="connsiteX96" fmla="*/ 660018 w 1625044"/>
                <a:gd name="connsiteY96" fmla="*/ 690305 h 790303"/>
                <a:gd name="connsiteX97" fmla="*/ 645017 w 1625044"/>
                <a:gd name="connsiteY97" fmla="*/ 705305 h 790303"/>
                <a:gd name="connsiteX98" fmla="*/ 640017 w 1625044"/>
                <a:gd name="connsiteY98" fmla="*/ 720305 h 790303"/>
                <a:gd name="connsiteX99" fmla="*/ 620017 w 1625044"/>
                <a:gd name="connsiteY99" fmla="*/ 750304 h 790303"/>
                <a:gd name="connsiteX100" fmla="*/ 610016 w 1625044"/>
                <a:gd name="connsiteY100" fmla="*/ 765304 h 790303"/>
                <a:gd name="connsiteX101" fmla="*/ 595016 w 1625044"/>
                <a:gd name="connsiteY101" fmla="*/ 770304 h 790303"/>
                <a:gd name="connsiteX102" fmla="*/ 575015 w 1625044"/>
                <a:gd name="connsiteY102" fmla="*/ 750304 h 790303"/>
                <a:gd name="connsiteX103" fmla="*/ 560015 w 1625044"/>
                <a:gd name="connsiteY103" fmla="*/ 740304 h 790303"/>
                <a:gd name="connsiteX104" fmla="*/ 555015 w 1625044"/>
                <a:gd name="connsiteY104" fmla="*/ 725304 h 790303"/>
                <a:gd name="connsiteX105" fmla="*/ 535014 w 1625044"/>
                <a:gd name="connsiteY105" fmla="*/ 695305 h 790303"/>
                <a:gd name="connsiteX106" fmla="*/ 525014 w 1625044"/>
                <a:gd name="connsiteY106" fmla="*/ 680305 h 790303"/>
                <a:gd name="connsiteX107" fmla="*/ 515014 w 1625044"/>
                <a:gd name="connsiteY107" fmla="*/ 665306 h 790303"/>
                <a:gd name="connsiteX108" fmla="*/ 485013 w 1625044"/>
                <a:gd name="connsiteY108" fmla="*/ 645306 h 790303"/>
                <a:gd name="connsiteX109" fmla="*/ 470013 w 1625044"/>
                <a:gd name="connsiteY109" fmla="*/ 650306 h 790303"/>
                <a:gd name="connsiteX110" fmla="*/ 450012 w 1625044"/>
                <a:gd name="connsiteY110" fmla="*/ 660306 h 790303"/>
                <a:gd name="connsiteX111" fmla="*/ 440012 w 1625044"/>
                <a:gd name="connsiteY111" fmla="*/ 645306 h 790303"/>
                <a:gd name="connsiteX112" fmla="*/ 430011 w 1625044"/>
                <a:gd name="connsiteY112" fmla="*/ 635306 h 790303"/>
                <a:gd name="connsiteX113" fmla="*/ 415011 w 1625044"/>
                <a:gd name="connsiteY113" fmla="*/ 605307 h 790303"/>
                <a:gd name="connsiteX114" fmla="*/ 385010 w 1625044"/>
                <a:gd name="connsiteY114" fmla="*/ 585307 h 790303"/>
                <a:gd name="connsiteX115" fmla="*/ 370010 w 1625044"/>
                <a:gd name="connsiteY115" fmla="*/ 575307 h 790303"/>
                <a:gd name="connsiteX116" fmla="*/ 340009 w 1625044"/>
                <a:gd name="connsiteY116" fmla="*/ 580307 h 790303"/>
                <a:gd name="connsiteX117" fmla="*/ 325009 w 1625044"/>
                <a:gd name="connsiteY117" fmla="*/ 585307 h 790303"/>
                <a:gd name="connsiteX118" fmla="*/ 265007 w 1625044"/>
                <a:gd name="connsiteY118" fmla="*/ 580307 h 790303"/>
                <a:gd name="connsiteX119" fmla="*/ 235006 w 1625044"/>
                <a:gd name="connsiteY119" fmla="*/ 570307 h 790303"/>
                <a:gd name="connsiteX120" fmla="*/ 220006 w 1625044"/>
                <a:gd name="connsiteY120" fmla="*/ 565307 h 790303"/>
                <a:gd name="connsiteX121" fmla="*/ 210005 w 1625044"/>
                <a:gd name="connsiteY121" fmla="*/ 555308 h 790303"/>
                <a:gd name="connsiteX122" fmla="*/ 180005 w 1625044"/>
                <a:gd name="connsiteY122" fmla="*/ 545308 h 790303"/>
                <a:gd name="connsiteX123" fmla="*/ 115003 w 1625044"/>
                <a:gd name="connsiteY123" fmla="*/ 535308 h 790303"/>
                <a:gd name="connsiteX124" fmla="*/ 100002 w 1625044"/>
                <a:gd name="connsiteY124" fmla="*/ 525308 h 790303"/>
                <a:gd name="connsiteX125" fmla="*/ 90002 w 1625044"/>
                <a:gd name="connsiteY125" fmla="*/ 510308 h 790303"/>
                <a:gd name="connsiteX126" fmla="*/ 60001 w 1625044"/>
                <a:gd name="connsiteY126" fmla="*/ 490309 h 790303"/>
                <a:gd name="connsiteX127" fmla="*/ 45001 w 1625044"/>
                <a:gd name="connsiteY127" fmla="*/ 480309 h 790303"/>
                <a:gd name="connsiteX128" fmla="*/ 35001 w 1625044"/>
                <a:gd name="connsiteY128" fmla="*/ 450309 h 790303"/>
                <a:gd name="connsiteX129" fmla="*/ 25000 w 1625044"/>
                <a:gd name="connsiteY129" fmla="*/ 370311 h 790303"/>
                <a:gd name="connsiteX130" fmla="*/ 15000 w 1625044"/>
                <a:gd name="connsiteY130" fmla="*/ 335312 h 790303"/>
                <a:gd name="connsiteX131" fmla="*/ 0 w 1625044"/>
                <a:gd name="connsiteY131" fmla="*/ 305312 h 790303"/>
                <a:gd name="connsiteX132" fmla="*/ 5000 w 1625044"/>
                <a:gd name="connsiteY132" fmla="*/ 290312 h 790303"/>
                <a:gd name="connsiteX133" fmla="*/ 20000 w 1625044"/>
                <a:gd name="connsiteY133" fmla="*/ 280313 h 790303"/>
                <a:gd name="connsiteX134" fmla="*/ 30001 w 1625044"/>
                <a:gd name="connsiteY134" fmla="*/ 270313 h 790303"/>
                <a:gd name="connsiteX135" fmla="*/ 55001 w 1625044"/>
                <a:gd name="connsiteY135" fmla="*/ 240313 h 790303"/>
                <a:gd name="connsiteX136" fmla="*/ 60001 w 1625044"/>
                <a:gd name="connsiteY136" fmla="*/ 225314 h 790303"/>
                <a:gd name="connsiteX137" fmla="*/ 70002 w 1625044"/>
                <a:gd name="connsiteY137" fmla="*/ 215314 h 790303"/>
                <a:gd name="connsiteX138" fmla="*/ 90002 w 1625044"/>
                <a:gd name="connsiteY138" fmla="*/ 185314 h 790303"/>
                <a:gd name="connsiteX139" fmla="*/ 100002 w 1625044"/>
                <a:gd name="connsiteY139" fmla="*/ 170315 h 790303"/>
                <a:gd name="connsiteX140" fmla="*/ 105003 w 1625044"/>
                <a:gd name="connsiteY140" fmla="*/ 155315 h 790303"/>
                <a:gd name="connsiteX141" fmla="*/ 125003 w 1625044"/>
                <a:gd name="connsiteY141" fmla="*/ 125315 h 790303"/>
                <a:gd name="connsiteX142" fmla="*/ 135003 w 1625044"/>
                <a:gd name="connsiteY142" fmla="*/ 110316 h 790303"/>
                <a:gd name="connsiteX143" fmla="*/ 150004 w 1625044"/>
                <a:gd name="connsiteY143" fmla="*/ 105316 h 790303"/>
                <a:gd name="connsiteX144" fmla="*/ 165004 w 1625044"/>
                <a:gd name="connsiteY144" fmla="*/ 55317 h 790303"/>
                <a:gd name="connsiteX145" fmla="*/ 170004 w 1625044"/>
                <a:gd name="connsiteY145" fmla="*/ 40317 h 790303"/>
                <a:gd name="connsiteX146" fmla="*/ 205005 w 1625044"/>
                <a:gd name="connsiteY146" fmla="*/ 35317 h 790303"/>
                <a:gd name="connsiteX147" fmla="*/ 210005 w 1625044"/>
                <a:gd name="connsiteY147" fmla="*/ 20317 h 790303"/>
                <a:gd name="connsiteX148" fmla="*/ 225006 w 1625044"/>
                <a:gd name="connsiteY148" fmla="*/ 5318 h 790303"/>
                <a:gd name="connsiteX0" fmla="*/ 225006 w 1625044"/>
                <a:gd name="connsiteY0" fmla="*/ 5318 h 790303"/>
                <a:gd name="connsiteX1" fmla="*/ 225006 w 1625044"/>
                <a:gd name="connsiteY1" fmla="*/ 5318 h 790303"/>
                <a:gd name="connsiteX2" fmla="*/ 515014 w 1625044"/>
                <a:gd name="connsiteY2" fmla="*/ 5318 h 790303"/>
                <a:gd name="connsiteX3" fmla="*/ 760021 w 1625044"/>
                <a:gd name="connsiteY3" fmla="*/ 10317 h 790303"/>
                <a:gd name="connsiteX4" fmla="*/ 865023 w 1625044"/>
                <a:gd name="connsiteY4" fmla="*/ 5318 h 790303"/>
                <a:gd name="connsiteX5" fmla="*/ 880024 w 1625044"/>
                <a:gd name="connsiteY5" fmla="*/ 318 h 790303"/>
                <a:gd name="connsiteX6" fmla="*/ 950026 w 1625044"/>
                <a:gd name="connsiteY6" fmla="*/ 5318 h 790303"/>
                <a:gd name="connsiteX7" fmla="*/ 965026 w 1625044"/>
                <a:gd name="connsiteY7" fmla="*/ 10317 h 790303"/>
                <a:gd name="connsiteX8" fmla="*/ 995027 w 1625044"/>
                <a:gd name="connsiteY8" fmla="*/ 30317 h 790303"/>
                <a:gd name="connsiteX9" fmla="*/ 1070029 w 1625044"/>
                <a:gd name="connsiteY9" fmla="*/ 35317 h 790303"/>
                <a:gd name="connsiteX10" fmla="*/ 1025028 w 1625044"/>
                <a:gd name="connsiteY10" fmla="*/ 55317 h 790303"/>
                <a:gd name="connsiteX11" fmla="*/ 1010027 w 1625044"/>
                <a:gd name="connsiteY11" fmla="*/ 60317 h 790303"/>
                <a:gd name="connsiteX12" fmla="*/ 1025028 w 1625044"/>
                <a:gd name="connsiteY12" fmla="*/ 70316 h 790303"/>
                <a:gd name="connsiteX13" fmla="*/ 1050028 w 1625044"/>
                <a:gd name="connsiteY13" fmla="*/ 80316 h 790303"/>
                <a:gd name="connsiteX14" fmla="*/ 1065029 w 1625044"/>
                <a:gd name="connsiteY14" fmla="*/ 85316 h 790303"/>
                <a:gd name="connsiteX15" fmla="*/ 1150031 w 1625044"/>
                <a:gd name="connsiteY15" fmla="*/ 90316 h 790303"/>
                <a:gd name="connsiteX16" fmla="*/ 1180032 w 1625044"/>
                <a:gd name="connsiteY16" fmla="*/ 95316 h 790303"/>
                <a:gd name="connsiteX17" fmla="*/ 1160031 w 1625044"/>
                <a:gd name="connsiteY17" fmla="*/ 105316 h 790303"/>
                <a:gd name="connsiteX18" fmla="*/ 1110030 w 1625044"/>
                <a:gd name="connsiteY18" fmla="*/ 110316 h 790303"/>
                <a:gd name="connsiteX19" fmla="*/ 1095030 w 1625044"/>
                <a:gd name="connsiteY19" fmla="*/ 125315 h 790303"/>
                <a:gd name="connsiteX20" fmla="*/ 1070029 w 1625044"/>
                <a:gd name="connsiteY20" fmla="*/ 150315 h 790303"/>
                <a:gd name="connsiteX21" fmla="*/ 1060029 w 1625044"/>
                <a:gd name="connsiteY21" fmla="*/ 180314 h 790303"/>
                <a:gd name="connsiteX22" fmla="*/ 1055029 w 1625044"/>
                <a:gd name="connsiteY22" fmla="*/ 195314 h 790303"/>
                <a:gd name="connsiteX23" fmla="*/ 1080029 w 1625044"/>
                <a:gd name="connsiteY23" fmla="*/ 230313 h 790303"/>
                <a:gd name="connsiteX24" fmla="*/ 1090030 w 1625044"/>
                <a:gd name="connsiteY24" fmla="*/ 220314 h 790303"/>
                <a:gd name="connsiteX25" fmla="*/ 1120030 w 1625044"/>
                <a:gd name="connsiteY25" fmla="*/ 200314 h 790303"/>
                <a:gd name="connsiteX26" fmla="*/ 1140031 w 1625044"/>
                <a:gd name="connsiteY26" fmla="*/ 180314 h 790303"/>
                <a:gd name="connsiteX27" fmla="*/ 1150031 w 1625044"/>
                <a:gd name="connsiteY27" fmla="*/ 165315 h 790303"/>
                <a:gd name="connsiteX28" fmla="*/ 1165032 w 1625044"/>
                <a:gd name="connsiteY28" fmla="*/ 155315 h 790303"/>
                <a:gd name="connsiteX29" fmla="*/ 1190032 w 1625044"/>
                <a:gd name="connsiteY29" fmla="*/ 130315 h 790303"/>
                <a:gd name="connsiteX30" fmla="*/ 1185032 w 1625044"/>
                <a:gd name="connsiteY30" fmla="*/ 150315 h 790303"/>
                <a:gd name="connsiteX31" fmla="*/ 1190032 w 1625044"/>
                <a:gd name="connsiteY31" fmla="*/ 170315 h 790303"/>
                <a:gd name="connsiteX32" fmla="*/ 1205033 w 1625044"/>
                <a:gd name="connsiteY32" fmla="*/ 175314 h 790303"/>
                <a:gd name="connsiteX33" fmla="*/ 1215033 w 1625044"/>
                <a:gd name="connsiteY33" fmla="*/ 190314 h 790303"/>
                <a:gd name="connsiteX34" fmla="*/ 1190032 w 1625044"/>
                <a:gd name="connsiteY34" fmla="*/ 225314 h 790303"/>
                <a:gd name="connsiteX35" fmla="*/ 1165032 w 1625044"/>
                <a:gd name="connsiteY35" fmla="*/ 230313 h 790303"/>
                <a:gd name="connsiteX36" fmla="*/ 1170032 w 1625044"/>
                <a:gd name="connsiteY36" fmla="*/ 245313 h 790303"/>
                <a:gd name="connsiteX37" fmla="*/ 1230033 w 1625044"/>
                <a:gd name="connsiteY37" fmla="*/ 250313 h 790303"/>
                <a:gd name="connsiteX38" fmla="*/ 1255034 w 1625044"/>
                <a:gd name="connsiteY38" fmla="*/ 230313 h 790303"/>
                <a:gd name="connsiteX39" fmla="*/ 1270034 w 1625044"/>
                <a:gd name="connsiteY39" fmla="*/ 220314 h 790303"/>
                <a:gd name="connsiteX40" fmla="*/ 1295035 w 1625044"/>
                <a:gd name="connsiteY40" fmla="*/ 200314 h 790303"/>
                <a:gd name="connsiteX41" fmla="*/ 1365037 w 1625044"/>
                <a:gd name="connsiteY41" fmla="*/ 195314 h 790303"/>
                <a:gd name="connsiteX42" fmla="*/ 1380037 w 1625044"/>
                <a:gd name="connsiteY42" fmla="*/ 190314 h 790303"/>
                <a:gd name="connsiteX43" fmla="*/ 1395038 w 1625044"/>
                <a:gd name="connsiteY43" fmla="*/ 165315 h 790303"/>
                <a:gd name="connsiteX44" fmla="*/ 1410038 w 1625044"/>
                <a:gd name="connsiteY44" fmla="*/ 160315 h 790303"/>
                <a:gd name="connsiteX45" fmla="*/ 1420039 w 1625044"/>
                <a:gd name="connsiteY45" fmla="*/ 150315 h 790303"/>
                <a:gd name="connsiteX46" fmla="*/ 1520041 w 1625044"/>
                <a:gd name="connsiteY46" fmla="*/ 135315 h 790303"/>
                <a:gd name="connsiteX47" fmla="*/ 1540042 w 1625044"/>
                <a:gd name="connsiteY47" fmla="*/ 115316 h 790303"/>
                <a:gd name="connsiteX48" fmla="*/ 1555042 w 1625044"/>
                <a:gd name="connsiteY48" fmla="*/ 105316 h 790303"/>
                <a:gd name="connsiteX49" fmla="*/ 1590043 w 1625044"/>
                <a:gd name="connsiteY49" fmla="*/ 65316 h 790303"/>
                <a:gd name="connsiteX50" fmla="*/ 1605044 w 1625044"/>
                <a:gd name="connsiteY50" fmla="*/ 60317 h 790303"/>
                <a:gd name="connsiteX51" fmla="*/ 1620044 w 1625044"/>
                <a:gd name="connsiteY51" fmla="*/ 105316 h 790303"/>
                <a:gd name="connsiteX52" fmla="*/ 1625044 w 1625044"/>
                <a:gd name="connsiteY52" fmla="*/ 120315 h 790303"/>
                <a:gd name="connsiteX53" fmla="*/ 1620044 w 1625044"/>
                <a:gd name="connsiteY53" fmla="*/ 140315 h 790303"/>
                <a:gd name="connsiteX54" fmla="*/ 1590043 w 1625044"/>
                <a:gd name="connsiteY54" fmla="*/ 155315 h 790303"/>
                <a:gd name="connsiteX55" fmla="*/ 1560042 w 1625044"/>
                <a:gd name="connsiteY55" fmla="*/ 175314 h 790303"/>
                <a:gd name="connsiteX56" fmla="*/ 1545042 w 1625044"/>
                <a:gd name="connsiteY56" fmla="*/ 185314 h 790303"/>
                <a:gd name="connsiteX57" fmla="*/ 1530042 w 1625044"/>
                <a:gd name="connsiteY57" fmla="*/ 190314 h 790303"/>
                <a:gd name="connsiteX58" fmla="*/ 1520041 w 1625044"/>
                <a:gd name="connsiteY58" fmla="*/ 200314 h 790303"/>
                <a:gd name="connsiteX59" fmla="*/ 1515041 w 1625044"/>
                <a:gd name="connsiteY59" fmla="*/ 215314 h 790303"/>
                <a:gd name="connsiteX60" fmla="*/ 1505041 w 1625044"/>
                <a:gd name="connsiteY60" fmla="*/ 230313 h 790303"/>
                <a:gd name="connsiteX61" fmla="*/ 1500041 w 1625044"/>
                <a:gd name="connsiteY61" fmla="*/ 245313 h 790303"/>
                <a:gd name="connsiteX62" fmla="*/ 1475040 w 1625044"/>
                <a:gd name="connsiteY62" fmla="*/ 260313 h 790303"/>
                <a:gd name="connsiteX63" fmla="*/ 1445039 w 1625044"/>
                <a:gd name="connsiteY63" fmla="*/ 265313 h 790303"/>
                <a:gd name="connsiteX64" fmla="*/ 1400038 w 1625044"/>
                <a:gd name="connsiteY64" fmla="*/ 285312 h 790303"/>
                <a:gd name="connsiteX65" fmla="*/ 1380037 w 1625044"/>
                <a:gd name="connsiteY65" fmla="*/ 310312 h 790303"/>
                <a:gd name="connsiteX66" fmla="*/ 1370037 w 1625044"/>
                <a:gd name="connsiteY66" fmla="*/ 325312 h 790303"/>
                <a:gd name="connsiteX67" fmla="*/ 1325036 w 1625044"/>
                <a:gd name="connsiteY67" fmla="*/ 350311 h 790303"/>
                <a:gd name="connsiteX68" fmla="*/ 1320036 w 1625044"/>
                <a:gd name="connsiteY68" fmla="*/ 455309 h 790303"/>
                <a:gd name="connsiteX69" fmla="*/ 1290035 w 1625044"/>
                <a:gd name="connsiteY69" fmla="*/ 475309 h 790303"/>
                <a:gd name="connsiteX70" fmla="*/ 1275035 w 1625044"/>
                <a:gd name="connsiteY70" fmla="*/ 485309 h 790303"/>
                <a:gd name="connsiteX71" fmla="*/ 1265034 w 1625044"/>
                <a:gd name="connsiteY71" fmla="*/ 495309 h 790303"/>
                <a:gd name="connsiteX72" fmla="*/ 1220033 w 1625044"/>
                <a:gd name="connsiteY72" fmla="*/ 520308 h 790303"/>
                <a:gd name="connsiteX73" fmla="*/ 1195032 w 1625044"/>
                <a:gd name="connsiteY73" fmla="*/ 545308 h 790303"/>
                <a:gd name="connsiteX74" fmla="*/ 1150031 w 1625044"/>
                <a:gd name="connsiteY74" fmla="*/ 575307 h 790303"/>
                <a:gd name="connsiteX75" fmla="*/ 1125030 w 1625044"/>
                <a:gd name="connsiteY75" fmla="*/ 595307 h 790303"/>
                <a:gd name="connsiteX76" fmla="*/ 1105030 w 1625044"/>
                <a:gd name="connsiteY76" fmla="*/ 625306 h 790303"/>
                <a:gd name="connsiteX77" fmla="*/ 1105030 w 1625044"/>
                <a:gd name="connsiteY77" fmla="*/ 780303 h 790303"/>
                <a:gd name="connsiteX78" fmla="*/ 1090030 w 1625044"/>
                <a:gd name="connsiteY78" fmla="*/ 790303 h 790303"/>
                <a:gd name="connsiteX79" fmla="*/ 1065029 w 1625044"/>
                <a:gd name="connsiteY79" fmla="*/ 785303 h 790303"/>
                <a:gd name="connsiteX80" fmla="*/ 1050028 w 1625044"/>
                <a:gd name="connsiteY80" fmla="*/ 755304 h 790303"/>
                <a:gd name="connsiteX81" fmla="*/ 1025028 w 1625044"/>
                <a:gd name="connsiteY81" fmla="*/ 710305 h 790303"/>
                <a:gd name="connsiteX82" fmla="*/ 1020028 w 1625044"/>
                <a:gd name="connsiteY82" fmla="*/ 660306 h 790303"/>
                <a:gd name="connsiteX83" fmla="*/ 1015027 w 1625044"/>
                <a:gd name="connsiteY83" fmla="*/ 645306 h 790303"/>
                <a:gd name="connsiteX84" fmla="*/ 1000027 w 1625044"/>
                <a:gd name="connsiteY84" fmla="*/ 635306 h 790303"/>
                <a:gd name="connsiteX85" fmla="*/ 960026 w 1625044"/>
                <a:gd name="connsiteY85" fmla="*/ 630306 h 790303"/>
                <a:gd name="connsiteX86" fmla="*/ 895024 w 1625044"/>
                <a:gd name="connsiteY86" fmla="*/ 640306 h 790303"/>
                <a:gd name="connsiteX87" fmla="*/ 855023 w 1625044"/>
                <a:gd name="connsiteY87" fmla="*/ 645306 h 790303"/>
                <a:gd name="connsiteX88" fmla="*/ 867440 w 1625044"/>
                <a:gd name="connsiteY88" fmla="*/ 671112 h 790303"/>
                <a:gd name="connsiteX89" fmla="*/ 795021 w 1625044"/>
                <a:gd name="connsiteY89" fmla="*/ 640306 h 790303"/>
                <a:gd name="connsiteX90" fmla="*/ 780021 w 1625044"/>
                <a:gd name="connsiteY90" fmla="*/ 630306 h 790303"/>
                <a:gd name="connsiteX91" fmla="*/ 750020 w 1625044"/>
                <a:gd name="connsiteY91" fmla="*/ 635306 h 790303"/>
                <a:gd name="connsiteX92" fmla="*/ 735020 w 1625044"/>
                <a:gd name="connsiteY92" fmla="*/ 645306 h 790303"/>
                <a:gd name="connsiteX93" fmla="*/ 720019 w 1625044"/>
                <a:gd name="connsiteY93" fmla="*/ 650306 h 790303"/>
                <a:gd name="connsiteX94" fmla="*/ 700019 w 1625044"/>
                <a:gd name="connsiteY94" fmla="*/ 660306 h 790303"/>
                <a:gd name="connsiteX95" fmla="*/ 690019 w 1625044"/>
                <a:gd name="connsiteY95" fmla="*/ 675305 h 790303"/>
                <a:gd name="connsiteX96" fmla="*/ 660018 w 1625044"/>
                <a:gd name="connsiteY96" fmla="*/ 690305 h 790303"/>
                <a:gd name="connsiteX97" fmla="*/ 645017 w 1625044"/>
                <a:gd name="connsiteY97" fmla="*/ 705305 h 790303"/>
                <a:gd name="connsiteX98" fmla="*/ 640017 w 1625044"/>
                <a:gd name="connsiteY98" fmla="*/ 720305 h 790303"/>
                <a:gd name="connsiteX99" fmla="*/ 620017 w 1625044"/>
                <a:gd name="connsiteY99" fmla="*/ 750304 h 790303"/>
                <a:gd name="connsiteX100" fmla="*/ 610016 w 1625044"/>
                <a:gd name="connsiteY100" fmla="*/ 765304 h 790303"/>
                <a:gd name="connsiteX101" fmla="*/ 595016 w 1625044"/>
                <a:gd name="connsiteY101" fmla="*/ 770304 h 790303"/>
                <a:gd name="connsiteX102" fmla="*/ 575015 w 1625044"/>
                <a:gd name="connsiteY102" fmla="*/ 750304 h 790303"/>
                <a:gd name="connsiteX103" fmla="*/ 560015 w 1625044"/>
                <a:gd name="connsiteY103" fmla="*/ 740304 h 790303"/>
                <a:gd name="connsiteX104" fmla="*/ 555015 w 1625044"/>
                <a:gd name="connsiteY104" fmla="*/ 725304 h 790303"/>
                <a:gd name="connsiteX105" fmla="*/ 535014 w 1625044"/>
                <a:gd name="connsiteY105" fmla="*/ 695305 h 790303"/>
                <a:gd name="connsiteX106" fmla="*/ 525014 w 1625044"/>
                <a:gd name="connsiteY106" fmla="*/ 680305 h 790303"/>
                <a:gd name="connsiteX107" fmla="*/ 515014 w 1625044"/>
                <a:gd name="connsiteY107" fmla="*/ 665306 h 790303"/>
                <a:gd name="connsiteX108" fmla="*/ 485013 w 1625044"/>
                <a:gd name="connsiteY108" fmla="*/ 645306 h 790303"/>
                <a:gd name="connsiteX109" fmla="*/ 470013 w 1625044"/>
                <a:gd name="connsiteY109" fmla="*/ 650306 h 790303"/>
                <a:gd name="connsiteX110" fmla="*/ 450012 w 1625044"/>
                <a:gd name="connsiteY110" fmla="*/ 660306 h 790303"/>
                <a:gd name="connsiteX111" fmla="*/ 440012 w 1625044"/>
                <a:gd name="connsiteY111" fmla="*/ 645306 h 790303"/>
                <a:gd name="connsiteX112" fmla="*/ 430011 w 1625044"/>
                <a:gd name="connsiteY112" fmla="*/ 635306 h 790303"/>
                <a:gd name="connsiteX113" fmla="*/ 415011 w 1625044"/>
                <a:gd name="connsiteY113" fmla="*/ 605307 h 790303"/>
                <a:gd name="connsiteX114" fmla="*/ 385010 w 1625044"/>
                <a:gd name="connsiteY114" fmla="*/ 585307 h 790303"/>
                <a:gd name="connsiteX115" fmla="*/ 370010 w 1625044"/>
                <a:gd name="connsiteY115" fmla="*/ 575307 h 790303"/>
                <a:gd name="connsiteX116" fmla="*/ 340009 w 1625044"/>
                <a:gd name="connsiteY116" fmla="*/ 580307 h 790303"/>
                <a:gd name="connsiteX117" fmla="*/ 325009 w 1625044"/>
                <a:gd name="connsiteY117" fmla="*/ 585307 h 790303"/>
                <a:gd name="connsiteX118" fmla="*/ 265007 w 1625044"/>
                <a:gd name="connsiteY118" fmla="*/ 580307 h 790303"/>
                <a:gd name="connsiteX119" fmla="*/ 235006 w 1625044"/>
                <a:gd name="connsiteY119" fmla="*/ 570307 h 790303"/>
                <a:gd name="connsiteX120" fmla="*/ 220006 w 1625044"/>
                <a:gd name="connsiteY120" fmla="*/ 565307 h 790303"/>
                <a:gd name="connsiteX121" fmla="*/ 210005 w 1625044"/>
                <a:gd name="connsiteY121" fmla="*/ 555308 h 790303"/>
                <a:gd name="connsiteX122" fmla="*/ 180005 w 1625044"/>
                <a:gd name="connsiteY122" fmla="*/ 545308 h 790303"/>
                <a:gd name="connsiteX123" fmla="*/ 115003 w 1625044"/>
                <a:gd name="connsiteY123" fmla="*/ 535308 h 790303"/>
                <a:gd name="connsiteX124" fmla="*/ 100002 w 1625044"/>
                <a:gd name="connsiteY124" fmla="*/ 525308 h 790303"/>
                <a:gd name="connsiteX125" fmla="*/ 90002 w 1625044"/>
                <a:gd name="connsiteY125" fmla="*/ 510308 h 790303"/>
                <a:gd name="connsiteX126" fmla="*/ 60001 w 1625044"/>
                <a:gd name="connsiteY126" fmla="*/ 490309 h 790303"/>
                <a:gd name="connsiteX127" fmla="*/ 45001 w 1625044"/>
                <a:gd name="connsiteY127" fmla="*/ 480309 h 790303"/>
                <a:gd name="connsiteX128" fmla="*/ 35001 w 1625044"/>
                <a:gd name="connsiteY128" fmla="*/ 450309 h 790303"/>
                <a:gd name="connsiteX129" fmla="*/ 25000 w 1625044"/>
                <a:gd name="connsiteY129" fmla="*/ 370311 h 790303"/>
                <a:gd name="connsiteX130" fmla="*/ 15000 w 1625044"/>
                <a:gd name="connsiteY130" fmla="*/ 335312 h 790303"/>
                <a:gd name="connsiteX131" fmla="*/ 0 w 1625044"/>
                <a:gd name="connsiteY131" fmla="*/ 305312 h 790303"/>
                <a:gd name="connsiteX132" fmla="*/ 5000 w 1625044"/>
                <a:gd name="connsiteY132" fmla="*/ 290312 h 790303"/>
                <a:gd name="connsiteX133" fmla="*/ 20000 w 1625044"/>
                <a:gd name="connsiteY133" fmla="*/ 280313 h 790303"/>
                <a:gd name="connsiteX134" fmla="*/ 30001 w 1625044"/>
                <a:gd name="connsiteY134" fmla="*/ 270313 h 790303"/>
                <a:gd name="connsiteX135" fmla="*/ 55001 w 1625044"/>
                <a:gd name="connsiteY135" fmla="*/ 240313 h 790303"/>
                <a:gd name="connsiteX136" fmla="*/ 60001 w 1625044"/>
                <a:gd name="connsiteY136" fmla="*/ 225314 h 790303"/>
                <a:gd name="connsiteX137" fmla="*/ 70002 w 1625044"/>
                <a:gd name="connsiteY137" fmla="*/ 215314 h 790303"/>
                <a:gd name="connsiteX138" fmla="*/ 90002 w 1625044"/>
                <a:gd name="connsiteY138" fmla="*/ 185314 h 790303"/>
                <a:gd name="connsiteX139" fmla="*/ 100002 w 1625044"/>
                <a:gd name="connsiteY139" fmla="*/ 170315 h 790303"/>
                <a:gd name="connsiteX140" fmla="*/ 105003 w 1625044"/>
                <a:gd name="connsiteY140" fmla="*/ 155315 h 790303"/>
                <a:gd name="connsiteX141" fmla="*/ 125003 w 1625044"/>
                <a:gd name="connsiteY141" fmla="*/ 125315 h 790303"/>
                <a:gd name="connsiteX142" fmla="*/ 135003 w 1625044"/>
                <a:gd name="connsiteY142" fmla="*/ 110316 h 790303"/>
                <a:gd name="connsiteX143" fmla="*/ 150004 w 1625044"/>
                <a:gd name="connsiteY143" fmla="*/ 105316 h 790303"/>
                <a:gd name="connsiteX144" fmla="*/ 165004 w 1625044"/>
                <a:gd name="connsiteY144" fmla="*/ 55317 h 790303"/>
                <a:gd name="connsiteX145" fmla="*/ 170004 w 1625044"/>
                <a:gd name="connsiteY145" fmla="*/ 40317 h 790303"/>
                <a:gd name="connsiteX146" fmla="*/ 205005 w 1625044"/>
                <a:gd name="connsiteY146" fmla="*/ 35317 h 790303"/>
                <a:gd name="connsiteX147" fmla="*/ 210005 w 1625044"/>
                <a:gd name="connsiteY147" fmla="*/ 20317 h 790303"/>
                <a:gd name="connsiteX148" fmla="*/ 225006 w 1625044"/>
                <a:gd name="connsiteY148" fmla="*/ 5318 h 790303"/>
                <a:gd name="connsiteX0" fmla="*/ 225006 w 1625044"/>
                <a:gd name="connsiteY0" fmla="*/ 5318 h 790303"/>
                <a:gd name="connsiteX1" fmla="*/ 225006 w 1625044"/>
                <a:gd name="connsiteY1" fmla="*/ 5318 h 790303"/>
                <a:gd name="connsiteX2" fmla="*/ 515014 w 1625044"/>
                <a:gd name="connsiteY2" fmla="*/ 5318 h 790303"/>
                <a:gd name="connsiteX3" fmla="*/ 760021 w 1625044"/>
                <a:gd name="connsiteY3" fmla="*/ 10317 h 790303"/>
                <a:gd name="connsiteX4" fmla="*/ 865023 w 1625044"/>
                <a:gd name="connsiteY4" fmla="*/ 5318 h 790303"/>
                <a:gd name="connsiteX5" fmla="*/ 880024 w 1625044"/>
                <a:gd name="connsiteY5" fmla="*/ 318 h 790303"/>
                <a:gd name="connsiteX6" fmla="*/ 950026 w 1625044"/>
                <a:gd name="connsiteY6" fmla="*/ 5318 h 790303"/>
                <a:gd name="connsiteX7" fmla="*/ 965026 w 1625044"/>
                <a:gd name="connsiteY7" fmla="*/ 10317 h 790303"/>
                <a:gd name="connsiteX8" fmla="*/ 995027 w 1625044"/>
                <a:gd name="connsiteY8" fmla="*/ 30317 h 790303"/>
                <a:gd name="connsiteX9" fmla="*/ 1070029 w 1625044"/>
                <a:gd name="connsiteY9" fmla="*/ 35317 h 790303"/>
                <a:gd name="connsiteX10" fmla="*/ 1025028 w 1625044"/>
                <a:gd name="connsiteY10" fmla="*/ 55317 h 790303"/>
                <a:gd name="connsiteX11" fmla="*/ 1010027 w 1625044"/>
                <a:gd name="connsiteY11" fmla="*/ 60317 h 790303"/>
                <a:gd name="connsiteX12" fmla="*/ 1025028 w 1625044"/>
                <a:gd name="connsiteY12" fmla="*/ 70316 h 790303"/>
                <a:gd name="connsiteX13" fmla="*/ 1050028 w 1625044"/>
                <a:gd name="connsiteY13" fmla="*/ 80316 h 790303"/>
                <a:gd name="connsiteX14" fmla="*/ 1065029 w 1625044"/>
                <a:gd name="connsiteY14" fmla="*/ 85316 h 790303"/>
                <a:gd name="connsiteX15" fmla="*/ 1150031 w 1625044"/>
                <a:gd name="connsiteY15" fmla="*/ 90316 h 790303"/>
                <a:gd name="connsiteX16" fmla="*/ 1180032 w 1625044"/>
                <a:gd name="connsiteY16" fmla="*/ 95316 h 790303"/>
                <a:gd name="connsiteX17" fmla="*/ 1160031 w 1625044"/>
                <a:gd name="connsiteY17" fmla="*/ 105316 h 790303"/>
                <a:gd name="connsiteX18" fmla="*/ 1110030 w 1625044"/>
                <a:gd name="connsiteY18" fmla="*/ 110316 h 790303"/>
                <a:gd name="connsiteX19" fmla="*/ 1095030 w 1625044"/>
                <a:gd name="connsiteY19" fmla="*/ 125315 h 790303"/>
                <a:gd name="connsiteX20" fmla="*/ 1070029 w 1625044"/>
                <a:gd name="connsiteY20" fmla="*/ 150315 h 790303"/>
                <a:gd name="connsiteX21" fmla="*/ 1060029 w 1625044"/>
                <a:gd name="connsiteY21" fmla="*/ 180314 h 790303"/>
                <a:gd name="connsiteX22" fmla="*/ 1055029 w 1625044"/>
                <a:gd name="connsiteY22" fmla="*/ 195314 h 790303"/>
                <a:gd name="connsiteX23" fmla="*/ 1080029 w 1625044"/>
                <a:gd name="connsiteY23" fmla="*/ 230313 h 790303"/>
                <a:gd name="connsiteX24" fmla="*/ 1090030 w 1625044"/>
                <a:gd name="connsiteY24" fmla="*/ 220314 h 790303"/>
                <a:gd name="connsiteX25" fmla="*/ 1120030 w 1625044"/>
                <a:gd name="connsiteY25" fmla="*/ 200314 h 790303"/>
                <a:gd name="connsiteX26" fmla="*/ 1140031 w 1625044"/>
                <a:gd name="connsiteY26" fmla="*/ 180314 h 790303"/>
                <a:gd name="connsiteX27" fmla="*/ 1150031 w 1625044"/>
                <a:gd name="connsiteY27" fmla="*/ 165315 h 790303"/>
                <a:gd name="connsiteX28" fmla="*/ 1165032 w 1625044"/>
                <a:gd name="connsiteY28" fmla="*/ 155315 h 790303"/>
                <a:gd name="connsiteX29" fmla="*/ 1190032 w 1625044"/>
                <a:gd name="connsiteY29" fmla="*/ 130315 h 790303"/>
                <a:gd name="connsiteX30" fmla="*/ 1185032 w 1625044"/>
                <a:gd name="connsiteY30" fmla="*/ 150315 h 790303"/>
                <a:gd name="connsiteX31" fmla="*/ 1190032 w 1625044"/>
                <a:gd name="connsiteY31" fmla="*/ 170315 h 790303"/>
                <a:gd name="connsiteX32" fmla="*/ 1205033 w 1625044"/>
                <a:gd name="connsiteY32" fmla="*/ 175314 h 790303"/>
                <a:gd name="connsiteX33" fmla="*/ 1215033 w 1625044"/>
                <a:gd name="connsiteY33" fmla="*/ 190314 h 790303"/>
                <a:gd name="connsiteX34" fmla="*/ 1190032 w 1625044"/>
                <a:gd name="connsiteY34" fmla="*/ 225314 h 790303"/>
                <a:gd name="connsiteX35" fmla="*/ 1165032 w 1625044"/>
                <a:gd name="connsiteY35" fmla="*/ 230313 h 790303"/>
                <a:gd name="connsiteX36" fmla="*/ 1170032 w 1625044"/>
                <a:gd name="connsiteY36" fmla="*/ 245313 h 790303"/>
                <a:gd name="connsiteX37" fmla="*/ 1230033 w 1625044"/>
                <a:gd name="connsiteY37" fmla="*/ 250313 h 790303"/>
                <a:gd name="connsiteX38" fmla="*/ 1255034 w 1625044"/>
                <a:gd name="connsiteY38" fmla="*/ 230313 h 790303"/>
                <a:gd name="connsiteX39" fmla="*/ 1270034 w 1625044"/>
                <a:gd name="connsiteY39" fmla="*/ 220314 h 790303"/>
                <a:gd name="connsiteX40" fmla="*/ 1295035 w 1625044"/>
                <a:gd name="connsiteY40" fmla="*/ 200314 h 790303"/>
                <a:gd name="connsiteX41" fmla="*/ 1365037 w 1625044"/>
                <a:gd name="connsiteY41" fmla="*/ 195314 h 790303"/>
                <a:gd name="connsiteX42" fmla="*/ 1380037 w 1625044"/>
                <a:gd name="connsiteY42" fmla="*/ 190314 h 790303"/>
                <a:gd name="connsiteX43" fmla="*/ 1395038 w 1625044"/>
                <a:gd name="connsiteY43" fmla="*/ 165315 h 790303"/>
                <a:gd name="connsiteX44" fmla="*/ 1410038 w 1625044"/>
                <a:gd name="connsiteY44" fmla="*/ 160315 h 790303"/>
                <a:gd name="connsiteX45" fmla="*/ 1420039 w 1625044"/>
                <a:gd name="connsiteY45" fmla="*/ 150315 h 790303"/>
                <a:gd name="connsiteX46" fmla="*/ 1520041 w 1625044"/>
                <a:gd name="connsiteY46" fmla="*/ 135315 h 790303"/>
                <a:gd name="connsiteX47" fmla="*/ 1540042 w 1625044"/>
                <a:gd name="connsiteY47" fmla="*/ 115316 h 790303"/>
                <a:gd name="connsiteX48" fmla="*/ 1555042 w 1625044"/>
                <a:gd name="connsiteY48" fmla="*/ 105316 h 790303"/>
                <a:gd name="connsiteX49" fmla="*/ 1590043 w 1625044"/>
                <a:gd name="connsiteY49" fmla="*/ 65316 h 790303"/>
                <a:gd name="connsiteX50" fmla="*/ 1605044 w 1625044"/>
                <a:gd name="connsiteY50" fmla="*/ 60317 h 790303"/>
                <a:gd name="connsiteX51" fmla="*/ 1620044 w 1625044"/>
                <a:gd name="connsiteY51" fmla="*/ 105316 h 790303"/>
                <a:gd name="connsiteX52" fmla="*/ 1625044 w 1625044"/>
                <a:gd name="connsiteY52" fmla="*/ 120315 h 790303"/>
                <a:gd name="connsiteX53" fmla="*/ 1620044 w 1625044"/>
                <a:gd name="connsiteY53" fmla="*/ 140315 h 790303"/>
                <a:gd name="connsiteX54" fmla="*/ 1590043 w 1625044"/>
                <a:gd name="connsiteY54" fmla="*/ 155315 h 790303"/>
                <a:gd name="connsiteX55" fmla="*/ 1560042 w 1625044"/>
                <a:gd name="connsiteY55" fmla="*/ 175314 h 790303"/>
                <a:gd name="connsiteX56" fmla="*/ 1545042 w 1625044"/>
                <a:gd name="connsiteY56" fmla="*/ 185314 h 790303"/>
                <a:gd name="connsiteX57" fmla="*/ 1530042 w 1625044"/>
                <a:gd name="connsiteY57" fmla="*/ 190314 h 790303"/>
                <a:gd name="connsiteX58" fmla="*/ 1520041 w 1625044"/>
                <a:gd name="connsiteY58" fmla="*/ 200314 h 790303"/>
                <a:gd name="connsiteX59" fmla="*/ 1515041 w 1625044"/>
                <a:gd name="connsiteY59" fmla="*/ 215314 h 790303"/>
                <a:gd name="connsiteX60" fmla="*/ 1505041 w 1625044"/>
                <a:gd name="connsiteY60" fmla="*/ 230313 h 790303"/>
                <a:gd name="connsiteX61" fmla="*/ 1500041 w 1625044"/>
                <a:gd name="connsiteY61" fmla="*/ 245313 h 790303"/>
                <a:gd name="connsiteX62" fmla="*/ 1475040 w 1625044"/>
                <a:gd name="connsiteY62" fmla="*/ 260313 h 790303"/>
                <a:gd name="connsiteX63" fmla="*/ 1445039 w 1625044"/>
                <a:gd name="connsiteY63" fmla="*/ 265313 h 790303"/>
                <a:gd name="connsiteX64" fmla="*/ 1400038 w 1625044"/>
                <a:gd name="connsiteY64" fmla="*/ 285312 h 790303"/>
                <a:gd name="connsiteX65" fmla="*/ 1380037 w 1625044"/>
                <a:gd name="connsiteY65" fmla="*/ 310312 h 790303"/>
                <a:gd name="connsiteX66" fmla="*/ 1370037 w 1625044"/>
                <a:gd name="connsiteY66" fmla="*/ 325312 h 790303"/>
                <a:gd name="connsiteX67" fmla="*/ 1325036 w 1625044"/>
                <a:gd name="connsiteY67" fmla="*/ 350311 h 790303"/>
                <a:gd name="connsiteX68" fmla="*/ 1320036 w 1625044"/>
                <a:gd name="connsiteY68" fmla="*/ 455309 h 790303"/>
                <a:gd name="connsiteX69" fmla="*/ 1290035 w 1625044"/>
                <a:gd name="connsiteY69" fmla="*/ 475309 h 790303"/>
                <a:gd name="connsiteX70" fmla="*/ 1275035 w 1625044"/>
                <a:gd name="connsiteY70" fmla="*/ 485309 h 790303"/>
                <a:gd name="connsiteX71" fmla="*/ 1265034 w 1625044"/>
                <a:gd name="connsiteY71" fmla="*/ 495309 h 790303"/>
                <a:gd name="connsiteX72" fmla="*/ 1220033 w 1625044"/>
                <a:gd name="connsiteY72" fmla="*/ 520308 h 790303"/>
                <a:gd name="connsiteX73" fmla="*/ 1195032 w 1625044"/>
                <a:gd name="connsiteY73" fmla="*/ 545308 h 790303"/>
                <a:gd name="connsiteX74" fmla="*/ 1150031 w 1625044"/>
                <a:gd name="connsiteY74" fmla="*/ 575307 h 790303"/>
                <a:gd name="connsiteX75" fmla="*/ 1125030 w 1625044"/>
                <a:gd name="connsiteY75" fmla="*/ 595307 h 790303"/>
                <a:gd name="connsiteX76" fmla="*/ 1105030 w 1625044"/>
                <a:gd name="connsiteY76" fmla="*/ 625306 h 790303"/>
                <a:gd name="connsiteX77" fmla="*/ 1105030 w 1625044"/>
                <a:gd name="connsiteY77" fmla="*/ 780303 h 790303"/>
                <a:gd name="connsiteX78" fmla="*/ 1090030 w 1625044"/>
                <a:gd name="connsiteY78" fmla="*/ 790303 h 790303"/>
                <a:gd name="connsiteX79" fmla="*/ 1065029 w 1625044"/>
                <a:gd name="connsiteY79" fmla="*/ 785303 h 790303"/>
                <a:gd name="connsiteX80" fmla="*/ 1050028 w 1625044"/>
                <a:gd name="connsiteY80" fmla="*/ 755304 h 790303"/>
                <a:gd name="connsiteX81" fmla="*/ 1025028 w 1625044"/>
                <a:gd name="connsiteY81" fmla="*/ 710305 h 790303"/>
                <a:gd name="connsiteX82" fmla="*/ 1020028 w 1625044"/>
                <a:gd name="connsiteY82" fmla="*/ 660306 h 790303"/>
                <a:gd name="connsiteX83" fmla="*/ 1015027 w 1625044"/>
                <a:gd name="connsiteY83" fmla="*/ 645306 h 790303"/>
                <a:gd name="connsiteX84" fmla="*/ 1000027 w 1625044"/>
                <a:gd name="connsiteY84" fmla="*/ 635306 h 790303"/>
                <a:gd name="connsiteX85" fmla="*/ 960026 w 1625044"/>
                <a:gd name="connsiteY85" fmla="*/ 630306 h 790303"/>
                <a:gd name="connsiteX86" fmla="*/ 895024 w 1625044"/>
                <a:gd name="connsiteY86" fmla="*/ 640306 h 790303"/>
                <a:gd name="connsiteX87" fmla="*/ 855023 w 1625044"/>
                <a:gd name="connsiteY87" fmla="*/ 645306 h 790303"/>
                <a:gd name="connsiteX88" fmla="*/ 867440 w 1625044"/>
                <a:gd name="connsiteY88" fmla="*/ 671112 h 790303"/>
                <a:gd name="connsiteX89" fmla="*/ 795021 w 1625044"/>
                <a:gd name="connsiteY89" fmla="*/ 640306 h 790303"/>
                <a:gd name="connsiteX90" fmla="*/ 771312 w 1625044"/>
                <a:gd name="connsiteY90" fmla="*/ 647723 h 790303"/>
                <a:gd name="connsiteX91" fmla="*/ 750020 w 1625044"/>
                <a:gd name="connsiteY91" fmla="*/ 635306 h 790303"/>
                <a:gd name="connsiteX92" fmla="*/ 735020 w 1625044"/>
                <a:gd name="connsiteY92" fmla="*/ 645306 h 790303"/>
                <a:gd name="connsiteX93" fmla="*/ 720019 w 1625044"/>
                <a:gd name="connsiteY93" fmla="*/ 650306 h 790303"/>
                <a:gd name="connsiteX94" fmla="*/ 700019 w 1625044"/>
                <a:gd name="connsiteY94" fmla="*/ 660306 h 790303"/>
                <a:gd name="connsiteX95" fmla="*/ 690019 w 1625044"/>
                <a:gd name="connsiteY95" fmla="*/ 675305 h 790303"/>
                <a:gd name="connsiteX96" fmla="*/ 660018 w 1625044"/>
                <a:gd name="connsiteY96" fmla="*/ 690305 h 790303"/>
                <a:gd name="connsiteX97" fmla="*/ 645017 w 1625044"/>
                <a:gd name="connsiteY97" fmla="*/ 705305 h 790303"/>
                <a:gd name="connsiteX98" fmla="*/ 640017 w 1625044"/>
                <a:gd name="connsiteY98" fmla="*/ 720305 h 790303"/>
                <a:gd name="connsiteX99" fmla="*/ 620017 w 1625044"/>
                <a:gd name="connsiteY99" fmla="*/ 750304 h 790303"/>
                <a:gd name="connsiteX100" fmla="*/ 610016 w 1625044"/>
                <a:gd name="connsiteY100" fmla="*/ 765304 h 790303"/>
                <a:gd name="connsiteX101" fmla="*/ 595016 w 1625044"/>
                <a:gd name="connsiteY101" fmla="*/ 770304 h 790303"/>
                <a:gd name="connsiteX102" fmla="*/ 575015 w 1625044"/>
                <a:gd name="connsiteY102" fmla="*/ 750304 h 790303"/>
                <a:gd name="connsiteX103" fmla="*/ 560015 w 1625044"/>
                <a:gd name="connsiteY103" fmla="*/ 740304 h 790303"/>
                <a:gd name="connsiteX104" fmla="*/ 555015 w 1625044"/>
                <a:gd name="connsiteY104" fmla="*/ 725304 h 790303"/>
                <a:gd name="connsiteX105" fmla="*/ 535014 w 1625044"/>
                <a:gd name="connsiteY105" fmla="*/ 695305 h 790303"/>
                <a:gd name="connsiteX106" fmla="*/ 525014 w 1625044"/>
                <a:gd name="connsiteY106" fmla="*/ 680305 h 790303"/>
                <a:gd name="connsiteX107" fmla="*/ 515014 w 1625044"/>
                <a:gd name="connsiteY107" fmla="*/ 665306 h 790303"/>
                <a:gd name="connsiteX108" fmla="*/ 485013 w 1625044"/>
                <a:gd name="connsiteY108" fmla="*/ 645306 h 790303"/>
                <a:gd name="connsiteX109" fmla="*/ 470013 w 1625044"/>
                <a:gd name="connsiteY109" fmla="*/ 650306 h 790303"/>
                <a:gd name="connsiteX110" fmla="*/ 450012 w 1625044"/>
                <a:gd name="connsiteY110" fmla="*/ 660306 h 790303"/>
                <a:gd name="connsiteX111" fmla="*/ 440012 w 1625044"/>
                <a:gd name="connsiteY111" fmla="*/ 645306 h 790303"/>
                <a:gd name="connsiteX112" fmla="*/ 430011 w 1625044"/>
                <a:gd name="connsiteY112" fmla="*/ 635306 h 790303"/>
                <a:gd name="connsiteX113" fmla="*/ 415011 w 1625044"/>
                <a:gd name="connsiteY113" fmla="*/ 605307 h 790303"/>
                <a:gd name="connsiteX114" fmla="*/ 385010 w 1625044"/>
                <a:gd name="connsiteY114" fmla="*/ 585307 h 790303"/>
                <a:gd name="connsiteX115" fmla="*/ 370010 w 1625044"/>
                <a:gd name="connsiteY115" fmla="*/ 575307 h 790303"/>
                <a:gd name="connsiteX116" fmla="*/ 340009 w 1625044"/>
                <a:gd name="connsiteY116" fmla="*/ 580307 h 790303"/>
                <a:gd name="connsiteX117" fmla="*/ 325009 w 1625044"/>
                <a:gd name="connsiteY117" fmla="*/ 585307 h 790303"/>
                <a:gd name="connsiteX118" fmla="*/ 265007 w 1625044"/>
                <a:gd name="connsiteY118" fmla="*/ 580307 h 790303"/>
                <a:gd name="connsiteX119" fmla="*/ 235006 w 1625044"/>
                <a:gd name="connsiteY119" fmla="*/ 570307 h 790303"/>
                <a:gd name="connsiteX120" fmla="*/ 220006 w 1625044"/>
                <a:gd name="connsiteY120" fmla="*/ 565307 h 790303"/>
                <a:gd name="connsiteX121" fmla="*/ 210005 w 1625044"/>
                <a:gd name="connsiteY121" fmla="*/ 555308 h 790303"/>
                <a:gd name="connsiteX122" fmla="*/ 180005 w 1625044"/>
                <a:gd name="connsiteY122" fmla="*/ 545308 h 790303"/>
                <a:gd name="connsiteX123" fmla="*/ 115003 w 1625044"/>
                <a:gd name="connsiteY123" fmla="*/ 535308 h 790303"/>
                <a:gd name="connsiteX124" fmla="*/ 100002 w 1625044"/>
                <a:gd name="connsiteY124" fmla="*/ 525308 h 790303"/>
                <a:gd name="connsiteX125" fmla="*/ 90002 w 1625044"/>
                <a:gd name="connsiteY125" fmla="*/ 510308 h 790303"/>
                <a:gd name="connsiteX126" fmla="*/ 60001 w 1625044"/>
                <a:gd name="connsiteY126" fmla="*/ 490309 h 790303"/>
                <a:gd name="connsiteX127" fmla="*/ 45001 w 1625044"/>
                <a:gd name="connsiteY127" fmla="*/ 480309 h 790303"/>
                <a:gd name="connsiteX128" fmla="*/ 35001 w 1625044"/>
                <a:gd name="connsiteY128" fmla="*/ 450309 h 790303"/>
                <a:gd name="connsiteX129" fmla="*/ 25000 w 1625044"/>
                <a:gd name="connsiteY129" fmla="*/ 370311 h 790303"/>
                <a:gd name="connsiteX130" fmla="*/ 15000 w 1625044"/>
                <a:gd name="connsiteY130" fmla="*/ 335312 h 790303"/>
                <a:gd name="connsiteX131" fmla="*/ 0 w 1625044"/>
                <a:gd name="connsiteY131" fmla="*/ 305312 h 790303"/>
                <a:gd name="connsiteX132" fmla="*/ 5000 w 1625044"/>
                <a:gd name="connsiteY132" fmla="*/ 290312 h 790303"/>
                <a:gd name="connsiteX133" fmla="*/ 20000 w 1625044"/>
                <a:gd name="connsiteY133" fmla="*/ 280313 h 790303"/>
                <a:gd name="connsiteX134" fmla="*/ 30001 w 1625044"/>
                <a:gd name="connsiteY134" fmla="*/ 270313 h 790303"/>
                <a:gd name="connsiteX135" fmla="*/ 55001 w 1625044"/>
                <a:gd name="connsiteY135" fmla="*/ 240313 h 790303"/>
                <a:gd name="connsiteX136" fmla="*/ 60001 w 1625044"/>
                <a:gd name="connsiteY136" fmla="*/ 225314 h 790303"/>
                <a:gd name="connsiteX137" fmla="*/ 70002 w 1625044"/>
                <a:gd name="connsiteY137" fmla="*/ 215314 h 790303"/>
                <a:gd name="connsiteX138" fmla="*/ 90002 w 1625044"/>
                <a:gd name="connsiteY138" fmla="*/ 185314 h 790303"/>
                <a:gd name="connsiteX139" fmla="*/ 100002 w 1625044"/>
                <a:gd name="connsiteY139" fmla="*/ 170315 h 790303"/>
                <a:gd name="connsiteX140" fmla="*/ 105003 w 1625044"/>
                <a:gd name="connsiteY140" fmla="*/ 155315 h 790303"/>
                <a:gd name="connsiteX141" fmla="*/ 125003 w 1625044"/>
                <a:gd name="connsiteY141" fmla="*/ 125315 h 790303"/>
                <a:gd name="connsiteX142" fmla="*/ 135003 w 1625044"/>
                <a:gd name="connsiteY142" fmla="*/ 110316 h 790303"/>
                <a:gd name="connsiteX143" fmla="*/ 150004 w 1625044"/>
                <a:gd name="connsiteY143" fmla="*/ 105316 h 790303"/>
                <a:gd name="connsiteX144" fmla="*/ 165004 w 1625044"/>
                <a:gd name="connsiteY144" fmla="*/ 55317 h 790303"/>
                <a:gd name="connsiteX145" fmla="*/ 170004 w 1625044"/>
                <a:gd name="connsiteY145" fmla="*/ 40317 h 790303"/>
                <a:gd name="connsiteX146" fmla="*/ 205005 w 1625044"/>
                <a:gd name="connsiteY146" fmla="*/ 35317 h 790303"/>
                <a:gd name="connsiteX147" fmla="*/ 210005 w 1625044"/>
                <a:gd name="connsiteY147" fmla="*/ 20317 h 790303"/>
                <a:gd name="connsiteX148" fmla="*/ 225006 w 1625044"/>
                <a:gd name="connsiteY148" fmla="*/ 5318 h 790303"/>
                <a:gd name="connsiteX0" fmla="*/ 225006 w 1625044"/>
                <a:gd name="connsiteY0" fmla="*/ 5318 h 790303"/>
                <a:gd name="connsiteX1" fmla="*/ 225006 w 1625044"/>
                <a:gd name="connsiteY1" fmla="*/ 5318 h 790303"/>
                <a:gd name="connsiteX2" fmla="*/ 515014 w 1625044"/>
                <a:gd name="connsiteY2" fmla="*/ 5318 h 790303"/>
                <a:gd name="connsiteX3" fmla="*/ 760021 w 1625044"/>
                <a:gd name="connsiteY3" fmla="*/ 10317 h 790303"/>
                <a:gd name="connsiteX4" fmla="*/ 865023 w 1625044"/>
                <a:gd name="connsiteY4" fmla="*/ 5318 h 790303"/>
                <a:gd name="connsiteX5" fmla="*/ 880024 w 1625044"/>
                <a:gd name="connsiteY5" fmla="*/ 318 h 790303"/>
                <a:gd name="connsiteX6" fmla="*/ 950026 w 1625044"/>
                <a:gd name="connsiteY6" fmla="*/ 5318 h 790303"/>
                <a:gd name="connsiteX7" fmla="*/ 965026 w 1625044"/>
                <a:gd name="connsiteY7" fmla="*/ 10317 h 790303"/>
                <a:gd name="connsiteX8" fmla="*/ 995027 w 1625044"/>
                <a:gd name="connsiteY8" fmla="*/ 30317 h 790303"/>
                <a:gd name="connsiteX9" fmla="*/ 1070029 w 1625044"/>
                <a:gd name="connsiteY9" fmla="*/ 35317 h 790303"/>
                <a:gd name="connsiteX10" fmla="*/ 1025028 w 1625044"/>
                <a:gd name="connsiteY10" fmla="*/ 55317 h 790303"/>
                <a:gd name="connsiteX11" fmla="*/ 1010027 w 1625044"/>
                <a:gd name="connsiteY11" fmla="*/ 60317 h 790303"/>
                <a:gd name="connsiteX12" fmla="*/ 1025028 w 1625044"/>
                <a:gd name="connsiteY12" fmla="*/ 70316 h 790303"/>
                <a:gd name="connsiteX13" fmla="*/ 1050028 w 1625044"/>
                <a:gd name="connsiteY13" fmla="*/ 80316 h 790303"/>
                <a:gd name="connsiteX14" fmla="*/ 1065029 w 1625044"/>
                <a:gd name="connsiteY14" fmla="*/ 85316 h 790303"/>
                <a:gd name="connsiteX15" fmla="*/ 1150031 w 1625044"/>
                <a:gd name="connsiteY15" fmla="*/ 90316 h 790303"/>
                <a:gd name="connsiteX16" fmla="*/ 1180032 w 1625044"/>
                <a:gd name="connsiteY16" fmla="*/ 95316 h 790303"/>
                <a:gd name="connsiteX17" fmla="*/ 1160031 w 1625044"/>
                <a:gd name="connsiteY17" fmla="*/ 105316 h 790303"/>
                <a:gd name="connsiteX18" fmla="*/ 1110030 w 1625044"/>
                <a:gd name="connsiteY18" fmla="*/ 110316 h 790303"/>
                <a:gd name="connsiteX19" fmla="*/ 1095030 w 1625044"/>
                <a:gd name="connsiteY19" fmla="*/ 125315 h 790303"/>
                <a:gd name="connsiteX20" fmla="*/ 1070029 w 1625044"/>
                <a:gd name="connsiteY20" fmla="*/ 150315 h 790303"/>
                <a:gd name="connsiteX21" fmla="*/ 1060029 w 1625044"/>
                <a:gd name="connsiteY21" fmla="*/ 180314 h 790303"/>
                <a:gd name="connsiteX22" fmla="*/ 1055029 w 1625044"/>
                <a:gd name="connsiteY22" fmla="*/ 195314 h 790303"/>
                <a:gd name="connsiteX23" fmla="*/ 1080029 w 1625044"/>
                <a:gd name="connsiteY23" fmla="*/ 230313 h 790303"/>
                <a:gd name="connsiteX24" fmla="*/ 1090030 w 1625044"/>
                <a:gd name="connsiteY24" fmla="*/ 220314 h 790303"/>
                <a:gd name="connsiteX25" fmla="*/ 1120030 w 1625044"/>
                <a:gd name="connsiteY25" fmla="*/ 200314 h 790303"/>
                <a:gd name="connsiteX26" fmla="*/ 1140031 w 1625044"/>
                <a:gd name="connsiteY26" fmla="*/ 180314 h 790303"/>
                <a:gd name="connsiteX27" fmla="*/ 1150031 w 1625044"/>
                <a:gd name="connsiteY27" fmla="*/ 165315 h 790303"/>
                <a:gd name="connsiteX28" fmla="*/ 1165032 w 1625044"/>
                <a:gd name="connsiteY28" fmla="*/ 155315 h 790303"/>
                <a:gd name="connsiteX29" fmla="*/ 1190032 w 1625044"/>
                <a:gd name="connsiteY29" fmla="*/ 130315 h 790303"/>
                <a:gd name="connsiteX30" fmla="*/ 1185032 w 1625044"/>
                <a:gd name="connsiteY30" fmla="*/ 150315 h 790303"/>
                <a:gd name="connsiteX31" fmla="*/ 1190032 w 1625044"/>
                <a:gd name="connsiteY31" fmla="*/ 170315 h 790303"/>
                <a:gd name="connsiteX32" fmla="*/ 1205033 w 1625044"/>
                <a:gd name="connsiteY32" fmla="*/ 175314 h 790303"/>
                <a:gd name="connsiteX33" fmla="*/ 1215033 w 1625044"/>
                <a:gd name="connsiteY33" fmla="*/ 190314 h 790303"/>
                <a:gd name="connsiteX34" fmla="*/ 1190032 w 1625044"/>
                <a:gd name="connsiteY34" fmla="*/ 225314 h 790303"/>
                <a:gd name="connsiteX35" fmla="*/ 1165032 w 1625044"/>
                <a:gd name="connsiteY35" fmla="*/ 230313 h 790303"/>
                <a:gd name="connsiteX36" fmla="*/ 1170032 w 1625044"/>
                <a:gd name="connsiteY36" fmla="*/ 245313 h 790303"/>
                <a:gd name="connsiteX37" fmla="*/ 1230033 w 1625044"/>
                <a:gd name="connsiteY37" fmla="*/ 250313 h 790303"/>
                <a:gd name="connsiteX38" fmla="*/ 1255034 w 1625044"/>
                <a:gd name="connsiteY38" fmla="*/ 230313 h 790303"/>
                <a:gd name="connsiteX39" fmla="*/ 1270034 w 1625044"/>
                <a:gd name="connsiteY39" fmla="*/ 220314 h 790303"/>
                <a:gd name="connsiteX40" fmla="*/ 1295035 w 1625044"/>
                <a:gd name="connsiteY40" fmla="*/ 200314 h 790303"/>
                <a:gd name="connsiteX41" fmla="*/ 1365037 w 1625044"/>
                <a:gd name="connsiteY41" fmla="*/ 195314 h 790303"/>
                <a:gd name="connsiteX42" fmla="*/ 1380037 w 1625044"/>
                <a:gd name="connsiteY42" fmla="*/ 190314 h 790303"/>
                <a:gd name="connsiteX43" fmla="*/ 1395038 w 1625044"/>
                <a:gd name="connsiteY43" fmla="*/ 165315 h 790303"/>
                <a:gd name="connsiteX44" fmla="*/ 1410038 w 1625044"/>
                <a:gd name="connsiteY44" fmla="*/ 160315 h 790303"/>
                <a:gd name="connsiteX45" fmla="*/ 1420039 w 1625044"/>
                <a:gd name="connsiteY45" fmla="*/ 150315 h 790303"/>
                <a:gd name="connsiteX46" fmla="*/ 1520041 w 1625044"/>
                <a:gd name="connsiteY46" fmla="*/ 135315 h 790303"/>
                <a:gd name="connsiteX47" fmla="*/ 1534236 w 1625044"/>
                <a:gd name="connsiteY47" fmla="*/ 89190 h 790303"/>
                <a:gd name="connsiteX48" fmla="*/ 1555042 w 1625044"/>
                <a:gd name="connsiteY48" fmla="*/ 105316 h 790303"/>
                <a:gd name="connsiteX49" fmla="*/ 1590043 w 1625044"/>
                <a:gd name="connsiteY49" fmla="*/ 65316 h 790303"/>
                <a:gd name="connsiteX50" fmla="*/ 1605044 w 1625044"/>
                <a:gd name="connsiteY50" fmla="*/ 60317 h 790303"/>
                <a:gd name="connsiteX51" fmla="*/ 1620044 w 1625044"/>
                <a:gd name="connsiteY51" fmla="*/ 105316 h 790303"/>
                <a:gd name="connsiteX52" fmla="*/ 1625044 w 1625044"/>
                <a:gd name="connsiteY52" fmla="*/ 120315 h 790303"/>
                <a:gd name="connsiteX53" fmla="*/ 1620044 w 1625044"/>
                <a:gd name="connsiteY53" fmla="*/ 140315 h 790303"/>
                <a:gd name="connsiteX54" fmla="*/ 1590043 w 1625044"/>
                <a:gd name="connsiteY54" fmla="*/ 155315 h 790303"/>
                <a:gd name="connsiteX55" fmla="*/ 1560042 w 1625044"/>
                <a:gd name="connsiteY55" fmla="*/ 175314 h 790303"/>
                <a:gd name="connsiteX56" fmla="*/ 1545042 w 1625044"/>
                <a:gd name="connsiteY56" fmla="*/ 185314 h 790303"/>
                <a:gd name="connsiteX57" fmla="*/ 1530042 w 1625044"/>
                <a:gd name="connsiteY57" fmla="*/ 190314 h 790303"/>
                <a:gd name="connsiteX58" fmla="*/ 1520041 w 1625044"/>
                <a:gd name="connsiteY58" fmla="*/ 200314 h 790303"/>
                <a:gd name="connsiteX59" fmla="*/ 1515041 w 1625044"/>
                <a:gd name="connsiteY59" fmla="*/ 215314 h 790303"/>
                <a:gd name="connsiteX60" fmla="*/ 1505041 w 1625044"/>
                <a:gd name="connsiteY60" fmla="*/ 230313 h 790303"/>
                <a:gd name="connsiteX61" fmla="*/ 1500041 w 1625044"/>
                <a:gd name="connsiteY61" fmla="*/ 245313 h 790303"/>
                <a:gd name="connsiteX62" fmla="*/ 1475040 w 1625044"/>
                <a:gd name="connsiteY62" fmla="*/ 260313 h 790303"/>
                <a:gd name="connsiteX63" fmla="*/ 1445039 w 1625044"/>
                <a:gd name="connsiteY63" fmla="*/ 265313 h 790303"/>
                <a:gd name="connsiteX64" fmla="*/ 1400038 w 1625044"/>
                <a:gd name="connsiteY64" fmla="*/ 285312 h 790303"/>
                <a:gd name="connsiteX65" fmla="*/ 1380037 w 1625044"/>
                <a:gd name="connsiteY65" fmla="*/ 310312 h 790303"/>
                <a:gd name="connsiteX66" fmla="*/ 1370037 w 1625044"/>
                <a:gd name="connsiteY66" fmla="*/ 325312 h 790303"/>
                <a:gd name="connsiteX67" fmla="*/ 1325036 w 1625044"/>
                <a:gd name="connsiteY67" fmla="*/ 350311 h 790303"/>
                <a:gd name="connsiteX68" fmla="*/ 1320036 w 1625044"/>
                <a:gd name="connsiteY68" fmla="*/ 455309 h 790303"/>
                <a:gd name="connsiteX69" fmla="*/ 1290035 w 1625044"/>
                <a:gd name="connsiteY69" fmla="*/ 475309 h 790303"/>
                <a:gd name="connsiteX70" fmla="*/ 1275035 w 1625044"/>
                <a:gd name="connsiteY70" fmla="*/ 485309 h 790303"/>
                <a:gd name="connsiteX71" fmla="*/ 1265034 w 1625044"/>
                <a:gd name="connsiteY71" fmla="*/ 495309 h 790303"/>
                <a:gd name="connsiteX72" fmla="*/ 1220033 w 1625044"/>
                <a:gd name="connsiteY72" fmla="*/ 520308 h 790303"/>
                <a:gd name="connsiteX73" fmla="*/ 1195032 w 1625044"/>
                <a:gd name="connsiteY73" fmla="*/ 545308 h 790303"/>
                <a:gd name="connsiteX74" fmla="*/ 1150031 w 1625044"/>
                <a:gd name="connsiteY74" fmla="*/ 575307 h 790303"/>
                <a:gd name="connsiteX75" fmla="*/ 1125030 w 1625044"/>
                <a:gd name="connsiteY75" fmla="*/ 595307 h 790303"/>
                <a:gd name="connsiteX76" fmla="*/ 1105030 w 1625044"/>
                <a:gd name="connsiteY76" fmla="*/ 625306 h 790303"/>
                <a:gd name="connsiteX77" fmla="*/ 1105030 w 1625044"/>
                <a:gd name="connsiteY77" fmla="*/ 780303 h 790303"/>
                <a:gd name="connsiteX78" fmla="*/ 1090030 w 1625044"/>
                <a:gd name="connsiteY78" fmla="*/ 790303 h 790303"/>
                <a:gd name="connsiteX79" fmla="*/ 1065029 w 1625044"/>
                <a:gd name="connsiteY79" fmla="*/ 785303 h 790303"/>
                <a:gd name="connsiteX80" fmla="*/ 1050028 w 1625044"/>
                <a:gd name="connsiteY80" fmla="*/ 755304 h 790303"/>
                <a:gd name="connsiteX81" fmla="*/ 1025028 w 1625044"/>
                <a:gd name="connsiteY81" fmla="*/ 710305 h 790303"/>
                <a:gd name="connsiteX82" fmla="*/ 1020028 w 1625044"/>
                <a:gd name="connsiteY82" fmla="*/ 660306 h 790303"/>
                <a:gd name="connsiteX83" fmla="*/ 1015027 w 1625044"/>
                <a:gd name="connsiteY83" fmla="*/ 645306 h 790303"/>
                <a:gd name="connsiteX84" fmla="*/ 1000027 w 1625044"/>
                <a:gd name="connsiteY84" fmla="*/ 635306 h 790303"/>
                <a:gd name="connsiteX85" fmla="*/ 960026 w 1625044"/>
                <a:gd name="connsiteY85" fmla="*/ 630306 h 790303"/>
                <a:gd name="connsiteX86" fmla="*/ 895024 w 1625044"/>
                <a:gd name="connsiteY86" fmla="*/ 640306 h 790303"/>
                <a:gd name="connsiteX87" fmla="*/ 855023 w 1625044"/>
                <a:gd name="connsiteY87" fmla="*/ 645306 h 790303"/>
                <a:gd name="connsiteX88" fmla="*/ 867440 w 1625044"/>
                <a:gd name="connsiteY88" fmla="*/ 671112 h 790303"/>
                <a:gd name="connsiteX89" fmla="*/ 795021 w 1625044"/>
                <a:gd name="connsiteY89" fmla="*/ 640306 h 790303"/>
                <a:gd name="connsiteX90" fmla="*/ 771312 w 1625044"/>
                <a:gd name="connsiteY90" fmla="*/ 647723 h 790303"/>
                <a:gd name="connsiteX91" fmla="*/ 750020 w 1625044"/>
                <a:gd name="connsiteY91" fmla="*/ 635306 h 790303"/>
                <a:gd name="connsiteX92" fmla="*/ 735020 w 1625044"/>
                <a:gd name="connsiteY92" fmla="*/ 645306 h 790303"/>
                <a:gd name="connsiteX93" fmla="*/ 720019 w 1625044"/>
                <a:gd name="connsiteY93" fmla="*/ 650306 h 790303"/>
                <a:gd name="connsiteX94" fmla="*/ 700019 w 1625044"/>
                <a:gd name="connsiteY94" fmla="*/ 660306 h 790303"/>
                <a:gd name="connsiteX95" fmla="*/ 690019 w 1625044"/>
                <a:gd name="connsiteY95" fmla="*/ 675305 h 790303"/>
                <a:gd name="connsiteX96" fmla="*/ 660018 w 1625044"/>
                <a:gd name="connsiteY96" fmla="*/ 690305 h 790303"/>
                <a:gd name="connsiteX97" fmla="*/ 645017 w 1625044"/>
                <a:gd name="connsiteY97" fmla="*/ 705305 h 790303"/>
                <a:gd name="connsiteX98" fmla="*/ 640017 w 1625044"/>
                <a:gd name="connsiteY98" fmla="*/ 720305 h 790303"/>
                <a:gd name="connsiteX99" fmla="*/ 620017 w 1625044"/>
                <a:gd name="connsiteY99" fmla="*/ 750304 h 790303"/>
                <a:gd name="connsiteX100" fmla="*/ 610016 w 1625044"/>
                <a:gd name="connsiteY100" fmla="*/ 765304 h 790303"/>
                <a:gd name="connsiteX101" fmla="*/ 595016 w 1625044"/>
                <a:gd name="connsiteY101" fmla="*/ 770304 h 790303"/>
                <a:gd name="connsiteX102" fmla="*/ 575015 w 1625044"/>
                <a:gd name="connsiteY102" fmla="*/ 750304 h 790303"/>
                <a:gd name="connsiteX103" fmla="*/ 560015 w 1625044"/>
                <a:gd name="connsiteY103" fmla="*/ 740304 h 790303"/>
                <a:gd name="connsiteX104" fmla="*/ 555015 w 1625044"/>
                <a:gd name="connsiteY104" fmla="*/ 725304 h 790303"/>
                <a:gd name="connsiteX105" fmla="*/ 535014 w 1625044"/>
                <a:gd name="connsiteY105" fmla="*/ 695305 h 790303"/>
                <a:gd name="connsiteX106" fmla="*/ 525014 w 1625044"/>
                <a:gd name="connsiteY106" fmla="*/ 680305 h 790303"/>
                <a:gd name="connsiteX107" fmla="*/ 515014 w 1625044"/>
                <a:gd name="connsiteY107" fmla="*/ 665306 h 790303"/>
                <a:gd name="connsiteX108" fmla="*/ 485013 w 1625044"/>
                <a:gd name="connsiteY108" fmla="*/ 645306 h 790303"/>
                <a:gd name="connsiteX109" fmla="*/ 470013 w 1625044"/>
                <a:gd name="connsiteY109" fmla="*/ 650306 h 790303"/>
                <a:gd name="connsiteX110" fmla="*/ 450012 w 1625044"/>
                <a:gd name="connsiteY110" fmla="*/ 660306 h 790303"/>
                <a:gd name="connsiteX111" fmla="*/ 440012 w 1625044"/>
                <a:gd name="connsiteY111" fmla="*/ 645306 h 790303"/>
                <a:gd name="connsiteX112" fmla="*/ 430011 w 1625044"/>
                <a:gd name="connsiteY112" fmla="*/ 635306 h 790303"/>
                <a:gd name="connsiteX113" fmla="*/ 415011 w 1625044"/>
                <a:gd name="connsiteY113" fmla="*/ 605307 h 790303"/>
                <a:gd name="connsiteX114" fmla="*/ 385010 w 1625044"/>
                <a:gd name="connsiteY114" fmla="*/ 585307 h 790303"/>
                <a:gd name="connsiteX115" fmla="*/ 370010 w 1625044"/>
                <a:gd name="connsiteY115" fmla="*/ 575307 h 790303"/>
                <a:gd name="connsiteX116" fmla="*/ 340009 w 1625044"/>
                <a:gd name="connsiteY116" fmla="*/ 580307 h 790303"/>
                <a:gd name="connsiteX117" fmla="*/ 325009 w 1625044"/>
                <a:gd name="connsiteY117" fmla="*/ 585307 h 790303"/>
                <a:gd name="connsiteX118" fmla="*/ 265007 w 1625044"/>
                <a:gd name="connsiteY118" fmla="*/ 580307 h 790303"/>
                <a:gd name="connsiteX119" fmla="*/ 235006 w 1625044"/>
                <a:gd name="connsiteY119" fmla="*/ 570307 h 790303"/>
                <a:gd name="connsiteX120" fmla="*/ 220006 w 1625044"/>
                <a:gd name="connsiteY120" fmla="*/ 565307 h 790303"/>
                <a:gd name="connsiteX121" fmla="*/ 210005 w 1625044"/>
                <a:gd name="connsiteY121" fmla="*/ 555308 h 790303"/>
                <a:gd name="connsiteX122" fmla="*/ 180005 w 1625044"/>
                <a:gd name="connsiteY122" fmla="*/ 545308 h 790303"/>
                <a:gd name="connsiteX123" fmla="*/ 115003 w 1625044"/>
                <a:gd name="connsiteY123" fmla="*/ 535308 h 790303"/>
                <a:gd name="connsiteX124" fmla="*/ 100002 w 1625044"/>
                <a:gd name="connsiteY124" fmla="*/ 525308 h 790303"/>
                <a:gd name="connsiteX125" fmla="*/ 90002 w 1625044"/>
                <a:gd name="connsiteY125" fmla="*/ 510308 h 790303"/>
                <a:gd name="connsiteX126" fmla="*/ 60001 w 1625044"/>
                <a:gd name="connsiteY126" fmla="*/ 490309 h 790303"/>
                <a:gd name="connsiteX127" fmla="*/ 45001 w 1625044"/>
                <a:gd name="connsiteY127" fmla="*/ 480309 h 790303"/>
                <a:gd name="connsiteX128" fmla="*/ 35001 w 1625044"/>
                <a:gd name="connsiteY128" fmla="*/ 450309 h 790303"/>
                <a:gd name="connsiteX129" fmla="*/ 25000 w 1625044"/>
                <a:gd name="connsiteY129" fmla="*/ 370311 h 790303"/>
                <a:gd name="connsiteX130" fmla="*/ 15000 w 1625044"/>
                <a:gd name="connsiteY130" fmla="*/ 335312 h 790303"/>
                <a:gd name="connsiteX131" fmla="*/ 0 w 1625044"/>
                <a:gd name="connsiteY131" fmla="*/ 305312 h 790303"/>
                <a:gd name="connsiteX132" fmla="*/ 5000 w 1625044"/>
                <a:gd name="connsiteY132" fmla="*/ 290312 h 790303"/>
                <a:gd name="connsiteX133" fmla="*/ 20000 w 1625044"/>
                <a:gd name="connsiteY133" fmla="*/ 280313 h 790303"/>
                <a:gd name="connsiteX134" fmla="*/ 30001 w 1625044"/>
                <a:gd name="connsiteY134" fmla="*/ 270313 h 790303"/>
                <a:gd name="connsiteX135" fmla="*/ 55001 w 1625044"/>
                <a:gd name="connsiteY135" fmla="*/ 240313 h 790303"/>
                <a:gd name="connsiteX136" fmla="*/ 60001 w 1625044"/>
                <a:gd name="connsiteY136" fmla="*/ 225314 h 790303"/>
                <a:gd name="connsiteX137" fmla="*/ 70002 w 1625044"/>
                <a:gd name="connsiteY137" fmla="*/ 215314 h 790303"/>
                <a:gd name="connsiteX138" fmla="*/ 90002 w 1625044"/>
                <a:gd name="connsiteY138" fmla="*/ 185314 h 790303"/>
                <a:gd name="connsiteX139" fmla="*/ 100002 w 1625044"/>
                <a:gd name="connsiteY139" fmla="*/ 170315 h 790303"/>
                <a:gd name="connsiteX140" fmla="*/ 105003 w 1625044"/>
                <a:gd name="connsiteY140" fmla="*/ 155315 h 790303"/>
                <a:gd name="connsiteX141" fmla="*/ 125003 w 1625044"/>
                <a:gd name="connsiteY141" fmla="*/ 125315 h 790303"/>
                <a:gd name="connsiteX142" fmla="*/ 135003 w 1625044"/>
                <a:gd name="connsiteY142" fmla="*/ 110316 h 790303"/>
                <a:gd name="connsiteX143" fmla="*/ 150004 w 1625044"/>
                <a:gd name="connsiteY143" fmla="*/ 105316 h 790303"/>
                <a:gd name="connsiteX144" fmla="*/ 165004 w 1625044"/>
                <a:gd name="connsiteY144" fmla="*/ 55317 h 790303"/>
                <a:gd name="connsiteX145" fmla="*/ 170004 w 1625044"/>
                <a:gd name="connsiteY145" fmla="*/ 40317 h 790303"/>
                <a:gd name="connsiteX146" fmla="*/ 205005 w 1625044"/>
                <a:gd name="connsiteY146" fmla="*/ 35317 h 790303"/>
                <a:gd name="connsiteX147" fmla="*/ 210005 w 1625044"/>
                <a:gd name="connsiteY147" fmla="*/ 20317 h 790303"/>
                <a:gd name="connsiteX148" fmla="*/ 225006 w 1625044"/>
                <a:gd name="connsiteY148" fmla="*/ 5318 h 790303"/>
                <a:gd name="connsiteX0" fmla="*/ 225006 w 1625044"/>
                <a:gd name="connsiteY0" fmla="*/ 5318 h 790303"/>
                <a:gd name="connsiteX1" fmla="*/ 225006 w 1625044"/>
                <a:gd name="connsiteY1" fmla="*/ 5318 h 790303"/>
                <a:gd name="connsiteX2" fmla="*/ 515014 w 1625044"/>
                <a:gd name="connsiteY2" fmla="*/ 5318 h 790303"/>
                <a:gd name="connsiteX3" fmla="*/ 760021 w 1625044"/>
                <a:gd name="connsiteY3" fmla="*/ 10317 h 790303"/>
                <a:gd name="connsiteX4" fmla="*/ 865023 w 1625044"/>
                <a:gd name="connsiteY4" fmla="*/ 5318 h 790303"/>
                <a:gd name="connsiteX5" fmla="*/ 880024 w 1625044"/>
                <a:gd name="connsiteY5" fmla="*/ 318 h 790303"/>
                <a:gd name="connsiteX6" fmla="*/ 950026 w 1625044"/>
                <a:gd name="connsiteY6" fmla="*/ 5318 h 790303"/>
                <a:gd name="connsiteX7" fmla="*/ 965026 w 1625044"/>
                <a:gd name="connsiteY7" fmla="*/ 10317 h 790303"/>
                <a:gd name="connsiteX8" fmla="*/ 995027 w 1625044"/>
                <a:gd name="connsiteY8" fmla="*/ 30317 h 790303"/>
                <a:gd name="connsiteX9" fmla="*/ 1070029 w 1625044"/>
                <a:gd name="connsiteY9" fmla="*/ 35317 h 790303"/>
                <a:gd name="connsiteX10" fmla="*/ 1025028 w 1625044"/>
                <a:gd name="connsiteY10" fmla="*/ 55317 h 790303"/>
                <a:gd name="connsiteX11" fmla="*/ 1010027 w 1625044"/>
                <a:gd name="connsiteY11" fmla="*/ 60317 h 790303"/>
                <a:gd name="connsiteX12" fmla="*/ 1025028 w 1625044"/>
                <a:gd name="connsiteY12" fmla="*/ 70316 h 790303"/>
                <a:gd name="connsiteX13" fmla="*/ 1050028 w 1625044"/>
                <a:gd name="connsiteY13" fmla="*/ 80316 h 790303"/>
                <a:gd name="connsiteX14" fmla="*/ 1065029 w 1625044"/>
                <a:gd name="connsiteY14" fmla="*/ 85316 h 790303"/>
                <a:gd name="connsiteX15" fmla="*/ 1150031 w 1625044"/>
                <a:gd name="connsiteY15" fmla="*/ 90316 h 790303"/>
                <a:gd name="connsiteX16" fmla="*/ 1180032 w 1625044"/>
                <a:gd name="connsiteY16" fmla="*/ 95316 h 790303"/>
                <a:gd name="connsiteX17" fmla="*/ 1160031 w 1625044"/>
                <a:gd name="connsiteY17" fmla="*/ 105316 h 790303"/>
                <a:gd name="connsiteX18" fmla="*/ 1110030 w 1625044"/>
                <a:gd name="connsiteY18" fmla="*/ 110316 h 790303"/>
                <a:gd name="connsiteX19" fmla="*/ 1095030 w 1625044"/>
                <a:gd name="connsiteY19" fmla="*/ 125315 h 790303"/>
                <a:gd name="connsiteX20" fmla="*/ 1070029 w 1625044"/>
                <a:gd name="connsiteY20" fmla="*/ 150315 h 790303"/>
                <a:gd name="connsiteX21" fmla="*/ 1060029 w 1625044"/>
                <a:gd name="connsiteY21" fmla="*/ 180314 h 790303"/>
                <a:gd name="connsiteX22" fmla="*/ 1055029 w 1625044"/>
                <a:gd name="connsiteY22" fmla="*/ 195314 h 790303"/>
                <a:gd name="connsiteX23" fmla="*/ 1080029 w 1625044"/>
                <a:gd name="connsiteY23" fmla="*/ 230313 h 790303"/>
                <a:gd name="connsiteX24" fmla="*/ 1090030 w 1625044"/>
                <a:gd name="connsiteY24" fmla="*/ 220314 h 790303"/>
                <a:gd name="connsiteX25" fmla="*/ 1120030 w 1625044"/>
                <a:gd name="connsiteY25" fmla="*/ 200314 h 790303"/>
                <a:gd name="connsiteX26" fmla="*/ 1140031 w 1625044"/>
                <a:gd name="connsiteY26" fmla="*/ 180314 h 790303"/>
                <a:gd name="connsiteX27" fmla="*/ 1150031 w 1625044"/>
                <a:gd name="connsiteY27" fmla="*/ 165315 h 790303"/>
                <a:gd name="connsiteX28" fmla="*/ 1165032 w 1625044"/>
                <a:gd name="connsiteY28" fmla="*/ 155315 h 790303"/>
                <a:gd name="connsiteX29" fmla="*/ 1190032 w 1625044"/>
                <a:gd name="connsiteY29" fmla="*/ 130315 h 790303"/>
                <a:gd name="connsiteX30" fmla="*/ 1185032 w 1625044"/>
                <a:gd name="connsiteY30" fmla="*/ 150315 h 790303"/>
                <a:gd name="connsiteX31" fmla="*/ 1190032 w 1625044"/>
                <a:gd name="connsiteY31" fmla="*/ 170315 h 790303"/>
                <a:gd name="connsiteX32" fmla="*/ 1205033 w 1625044"/>
                <a:gd name="connsiteY32" fmla="*/ 175314 h 790303"/>
                <a:gd name="connsiteX33" fmla="*/ 1215033 w 1625044"/>
                <a:gd name="connsiteY33" fmla="*/ 190314 h 790303"/>
                <a:gd name="connsiteX34" fmla="*/ 1190032 w 1625044"/>
                <a:gd name="connsiteY34" fmla="*/ 225314 h 790303"/>
                <a:gd name="connsiteX35" fmla="*/ 1165032 w 1625044"/>
                <a:gd name="connsiteY35" fmla="*/ 230313 h 790303"/>
                <a:gd name="connsiteX36" fmla="*/ 1170032 w 1625044"/>
                <a:gd name="connsiteY36" fmla="*/ 245313 h 790303"/>
                <a:gd name="connsiteX37" fmla="*/ 1230033 w 1625044"/>
                <a:gd name="connsiteY37" fmla="*/ 250313 h 790303"/>
                <a:gd name="connsiteX38" fmla="*/ 1255034 w 1625044"/>
                <a:gd name="connsiteY38" fmla="*/ 230313 h 790303"/>
                <a:gd name="connsiteX39" fmla="*/ 1270034 w 1625044"/>
                <a:gd name="connsiteY39" fmla="*/ 220314 h 790303"/>
                <a:gd name="connsiteX40" fmla="*/ 1295035 w 1625044"/>
                <a:gd name="connsiteY40" fmla="*/ 200314 h 790303"/>
                <a:gd name="connsiteX41" fmla="*/ 1365037 w 1625044"/>
                <a:gd name="connsiteY41" fmla="*/ 195314 h 790303"/>
                <a:gd name="connsiteX42" fmla="*/ 1380037 w 1625044"/>
                <a:gd name="connsiteY42" fmla="*/ 190314 h 790303"/>
                <a:gd name="connsiteX43" fmla="*/ 1395038 w 1625044"/>
                <a:gd name="connsiteY43" fmla="*/ 165315 h 790303"/>
                <a:gd name="connsiteX44" fmla="*/ 1410038 w 1625044"/>
                <a:gd name="connsiteY44" fmla="*/ 160315 h 790303"/>
                <a:gd name="connsiteX45" fmla="*/ 1420039 w 1625044"/>
                <a:gd name="connsiteY45" fmla="*/ 150315 h 790303"/>
                <a:gd name="connsiteX46" fmla="*/ 1520041 w 1625044"/>
                <a:gd name="connsiteY46" fmla="*/ 135315 h 790303"/>
                <a:gd name="connsiteX47" fmla="*/ 1534236 w 1625044"/>
                <a:gd name="connsiteY47" fmla="*/ 89190 h 790303"/>
                <a:gd name="connsiteX48" fmla="*/ 1590043 w 1625044"/>
                <a:gd name="connsiteY48" fmla="*/ 65316 h 790303"/>
                <a:gd name="connsiteX49" fmla="*/ 1605044 w 1625044"/>
                <a:gd name="connsiteY49" fmla="*/ 60317 h 790303"/>
                <a:gd name="connsiteX50" fmla="*/ 1620044 w 1625044"/>
                <a:gd name="connsiteY50" fmla="*/ 105316 h 790303"/>
                <a:gd name="connsiteX51" fmla="*/ 1625044 w 1625044"/>
                <a:gd name="connsiteY51" fmla="*/ 120315 h 790303"/>
                <a:gd name="connsiteX52" fmla="*/ 1620044 w 1625044"/>
                <a:gd name="connsiteY52" fmla="*/ 140315 h 790303"/>
                <a:gd name="connsiteX53" fmla="*/ 1590043 w 1625044"/>
                <a:gd name="connsiteY53" fmla="*/ 155315 h 790303"/>
                <a:gd name="connsiteX54" fmla="*/ 1560042 w 1625044"/>
                <a:gd name="connsiteY54" fmla="*/ 175314 h 790303"/>
                <a:gd name="connsiteX55" fmla="*/ 1545042 w 1625044"/>
                <a:gd name="connsiteY55" fmla="*/ 185314 h 790303"/>
                <a:gd name="connsiteX56" fmla="*/ 1530042 w 1625044"/>
                <a:gd name="connsiteY56" fmla="*/ 190314 h 790303"/>
                <a:gd name="connsiteX57" fmla="*/ 1520041 w 1625044"/>
                <a:gd name="connsiteY57" fmla="*/ 200314 h 790303"/>
                <a:gd name="connsiteX58" fmla="*/ 1515041 w 1625044"/>
                <a:gd name="connsiteY58" fmla="*/ 215314 h 790303"/>
                <a:gd name="connsiteX59" fmla="*/ 1505041 w 1625044"/>
                <a:gd name="connsiteY59" fmla="*/ 230313 h 790303"/>
                <a:gd name="connsiteX60" fmla="*/ 1500041 w 1625044"/>
                <a:gd name="connsiteY60" fmla="*/ 245313 h 790303"/>
                <a:gd name="connsiteX61" fmla="*/ 1475040 w 1625044"/>
                <a:gd name="connsiteY61" fmla="*/ 260313 h 790303"/>
                <a:gd name="connsiteX62" fmla="*/ 1445039 w 1625044"/>
                <a:gd name="connsiteY62" fmla="*/ 265313 h 790303"/>
                <a:gd name="connsiteX63" fmla="*/ 1400038 w 1625044"/>
                <a:gd name="connsiteY63" fmla="*/ 285312 h 790303"/>
                <a:gd name="connsiteX64" fmla="*/ 1380037 w 1625044"/>
                <a:gd name="connsiteY64" fmla="*/ 310312 h 790303"/>
                <a:gd name="connsiteX65" fmla="*/ 1370037 w 1625044"/>
                <a:gd name="connsiteY65" fmla="*/ 325312 h 790303"/>
                <a:gd name="connsiteX66" fmla="*/ 1325036 w 1625044"/>
                <a:gd name="connsiteY66" fmla="*/ 350311 h 790303"/>
                <a:gd name="connsiteX67" fmla="*/ 1320036 w 1625044"/>
                <a:gd name="connsiteY67" fmla="*/ 455309 h 790303"/>
                <a:gd name="connsiteX68" fmla="*/ 1290035 w 1625044"/>
                <a:gd name="connsiteY68" fmla="*/ 475309 h 790303"/>
                <a:gd name="connsiteX69" fmla="*/ 1275035 w 1625044"/>
                <a:gd name="connsiteY69" fmla="*/ 485309 h 790303"/>
                <a:gd name="connsiteX70" fmla="*/ 1265034 w 1625044"/>
                <a:gd name="connsiteY70" fmla="*/ 495309 h 790303"/>
                <a:gd name="connsiteX71" fmla="*/ 1220033 w 1625044"/>
                <a:gd name="connsiteY71" fmla="*/ 520308 h 790303"/>
                <a:gd name="connsiteX72" fmla="*/ 1195032 w 1625044"/>
                <a:gd name="connsiteY72" fmla="*/ 545308 h 790303"/>
                <a:gd name="connsiteX73" fmla="*/ 1150031 w 1625044"/>
                <a:gd name="connsiteY73" fmla="*/ 575307 h 790303"/>
                <a:gd name="connsiteX74" fmla="*/ 1125030 w 1625044"/>
                <a:gd name="connsiteY74" fmla="*/ 595307 h 790303"/>
                <a:gd name="connsiteX75" fmla="*/ 1105030 w 1625044"/>
                <a:gd name="connsiteY75" fmla="*/ 625306 h 790303"/>
                <a:gd name="connsiteX76" fmla="*/ 1105030 w 1625044"/>
                <a:gd name="connsiteY76" fmla="*/ 780303 h 790303"/>
                <a:gd name="connsiteX77" fmla="*/ 1090030 w 1625044"/>
                <a:gd name="connsiteY77" fmla="*/ 790303 h 790303"/>
                <a:gd name="connsiteX78" fmla="*/ 1065029 w 1625044"/>
                <a:gd name="connsiteY78" fmla="*/ 785303 h 790303"/>
                <a:gd name="connsiteX79" fmla="*/ 1050028 w 1625044"/>
                <a:gd name="connsiteY79" fmla="*/ 755304 h 790303"/>
                <a:gd name="connsiteX80" fmla="*/ 1025028 w 1625044"/>
                <a:gd name="connsiteY80" fmla="*/ 710305 h 790303"/>
                <a:gd name="connsiteX81" fmla="*/ 1020028 w 1625044"/>
                <a:gd name="connsiteY81" fmla="*/ 660306 h 790303"/>
                <a:gd name="connsiteX82" fmla="*/ 1015027 w 1625044"/>
                <a:gd name="connsiteY82" fmla="*/ 645306 h 790303"/>
                <a:gd name="connsiteX83" fmla="*/ 1000027 w 1625044"/>
                <a:gd name="connsiteY83" fmla="*/ 635306 h 790303"/>
                <a:gd name="connsiteX84" fmla="*/ 960026 w 1625044"/>
                <a:gd name="connsiteY84" fmla="*/ 630306 h 790303"/>
                <a:gd name="connsiteX85" fmla="*/ 895024 w 1625044"/>
                <a:gd name="connsiteY85" fmla="*/ 640306 h 790303"/>
                <a:gd name="connsiteX86" fmla="*/ 855023 w 1625044"/>
                <a:gd name="connsiteY86" fmla="*/ 645306 h 790303"/>
                <a:gd name="connsiteX87" fmla="*/ 867440 w 1625044"/>
                <a:gd name="connsiteY87" fmla="*/ 671112 h 790303"/>
                <a:gd name="connsiteX88" fmla="*/ 795021 w 1625044"/>
                <a:gd name="connsiteY88" fmla="*/ 640306 h 790303"/>
                <a:gd name="connsiteX89" fmla="*/ 771312 w 1625044"/>
                <a:gd name="connsiteY89" fmla="*/ 647723 h 790303"/>
                <a:gd name="connsiteX90" fmla="*/ 750020 w 1625044"/>
                <a:gd name="connsiteY90" fmla="*/ 635306 h 790303"/>
                <a:gd name="connsiteX91" fmla="*/ 735020 w 1625044"/>
                <a:gd name="connsiteY91" fmla="*/ 645306 h 790303"/>
                <a:gd name="connsiteX92" fmla="*/ 720019 w 1625044"/>
                <a:gd name="connsiteY92" fmla="*/ 650306 h 790303"/>
                <a:gd name="connsiteX93" fmla="*/ 700019 w 1625044"/>
                <a:gd name="connsiteY93" fmla="*/ 660306 h 790303"/>
                <a:gd name="connsiteX94" fmla="*/ 690019 w 1625044"/>
                <a:gd name="connsiteY94" fmla="*/ 675305 h 790303"/>
                <a:gd name="connsiteX95" fmla="*/ 660018 w 1625044"/>
                <a:gd name="connsiteY95" fmla="*/ 690305 h 790303"/>
                <a:gd name="connsiteX96" fmla="*/ 645017 w 1625044"/>
                <a:gd name="connsiteY96" fmla="*/ 705305 h 790303"/>
                <a:gd name="connsiteX97" fmla="*/ 640017 w 1625044"/>
                <a:gd name="connsiteY97" fmla="*/ 720305 h 790303"/>
                <a:gd name="connsiteX98" fmla="*/ 620017 w 1625044"/>
                <a:gd name="connsiteY98" fmla="*/ 750304 h 790303"/>
                <a:gd name="connsiteX99" fmla="*/ 610016 w 1625044"/>
                <a:gd name="connsiteY99" fmla="*/ 765304 h 790303"/>
                <a:gd name="connsiteX100" fmla="*/ 595016 w 1625044"/>
                <a:gd name="connsiteY100" fmla="*/ 770304 h 790303"/>
                <a:gd name="connsiteX101" fmla="*/ 575015 w 1625044"/>
                <a:gd name="connsiteY101" fmla="*/ 750304 h 790303"/>
                <a:gd name="connsiteX102" fmla="*/ 560015 w 1625044"/>
                <a:gd name="connsiteY102" fmla="*/ 740304 h 790303"/>
                <a:gd name="connsiteX103" fmla="*/ 555015 w 1625044"/>
                <a:gd name="connsiteY103" fmla="*/ 725304 h 790303"/>
                <a:gd name="connsiteX104" fmla="*/ 535014 w 1625044"/>
                <a:gd name="connsiteY104" fmla="*/ 695305 h 790303"/>
                <a:gd name="connsiteX105" fmla="*/ 525014 w 1625044"/>
                <a:gd name="connsiteY105" fmla="*/ 680305 h 790303"/>
                <a:gd name="connsiteX106" fmla="*/ 515014 w 1625044"/>
                <a:gd name="connsiteY106" fmla="*/ 665306 h 790303"/>
                <a:gd name="connsiteX107" fmla="*/ 485013 w 1625044"/>
                <a:gd name="connsiteY107" fmla="*/ 645306 h 790303"/>
                <a:gd name="connsiteX108" fmla="*/ 470013 w 1625044"/>
                <a:gd name="connsiteY108" fmla="*/ 650306 h 790303"/>
                <a:gd name="connsiteX109" fmla="*/ 450012 w 1625044"/>
                <a:gd name="connsiteY109" fmla="*/ 660306 h 790303"/>
                <a:gd name="connsiteX110" fmla="*/ 440012 w 1625044"/>
                <a:gd name="connsiteY110" fmla="*/ 645306 h 790303"/>
                <a:gd name="connsiteX111" fmla="*/ 430011 w 1625044"/>
                <a:gd name="connsiteY111" fmla="*/ 635306 h 790303"/>
                <a:gd name="connsiteX112" fmla="*/ 415011 w 1625044"/>
                <a:gd name="connsiteY112" fmla="*/ 605307 h 790303"/>
                <a:gd name="connsiteX113" fmla="*/ 385010 w 1625044"/>
                <a:gd name="connsiteY113" fmla="*/ 585307 h 790303"/>
                <a:gd name="connsiteX114" fmla="*/ 370010 w 1625044"/>
                <a:gd name="connsiteY114" fmla="*/ 575307 h 790303"/>
                <a:gd name="connsiteX115" fmla="*/ 340009 w 1625044"/>
                <a:gd name="connsiteY115" fmla="*/ 580307 h 790303"/>
                <a:gd name="connsiteX116" fmla="*/ 325009 w 1625044"/>
                <a:gd name="connsiteY116" fmla="*/ 585307 h 790303"/>
                <a:gd name="connsiteX117" fmla="*/ 265007 w 1625044"/>
                <a:gd name="connsiteY117" fmla="*/ 580307 h 790303"/>
                <a:gd name="connsiteX118" fmla="*/ 235006 w 1625044"/>
                <a:gd name="connsiteY118" fmla="*/ 570307 h 790303"/>
                <a:gd name="connsiteX119" fmla="*/ 220006 w 1625044"/>
                <a:gd name="connsiteY119" fmla="*/ 565307 h 790303"/>
                <a:gd name="connsiteX120" fmla="*/ 210005 w 1625044"/>
                <a:gd name="connsiteY120" fmla="*/ 555308 h 790303"/>
                <a:gd name="connsiteX121" fmla="*/ 180005 w 1625044"/>
                <a:gd name="connsiteY121" fmla="*/ 545308 h 790303"/>
                <a:gd name="connsiteX122" fmla="*/ 115003 w 1625044"/>
                <a:gd name="connsiteY122" fmla="*/ 535308 h 790303"/>
                <a:gd name="connsiteX123" fmla="*/ 100002 w 1625044"/>
                <a:gd name="connsiteY123" fmla="*/ 525308 h 790303"/>
                <a:gd name="connsiteX124" fmla="*/ 90002 w 1625044"/>
                <a:gd name="connsiteY124" fmla="*/ 510308 h 790303"/>
                <a:gd name="connsiteX125" fmla="*/ 60001 w 1625044"/>
                <a:gd name="connsiteY125" fmla="*/ 490309 h 790303"/>
                <a:gd name="connsiteX126" fmla="*/ 45001 w 1625044"/>
                <a:gd name="connsiteY126" fmla="*/ 480309 h 790303"/>
                <a:gd name="connsiteX127" fmla="*/ 35001 w 1625044"/>
                <a:gd name="connsiteY127" fmla="*/ 450309 h 790303"/>
                <a:gd name="connsiteX128" fmla="*/ 25000 w 1625044"/>
                <a:gd name="connsiteY128" fmla="*/ 370311 h 790303"/>
                <a:gd name="connsiteX129" fmla="*/ 15000 w 1625044"/>
                <a:gd name="connsiteY129" fmla="*/ 335312 h 790303"/>
                <a:gd name="connsiteX130" fmla="*/ 0 w 1625044"/>
                <a:gd name="connsiteY130" fmla="*/ 305312 h 790303"/>
                <a:gd name="connsiteX131" fmla="*/ 5000 w 1625044"/>
                <a:gd name="connsiteY131" fmla="*/ 290312 h 790303"/>
                <a:gd name="connsiteX132" fmla="*/ 20000 w 1625044"/>
                <a:gd name="connsiteY132" fmla="*/ 280313 h 790303"/>
                <a:gd name="connsiteX133" fmla="*/ 30001 w 1625044"/>
                <a:gd name="connsiteY133" fmla="*/ 270313 h 790303"/>
                <a:gd name="connsiteX134" fmla="*/ 55001 w 1625044"/>
                <a:gd name="connsiteY134" fmla="*/ 240313 h 790303"/>
                <a:gd name="connsiteX135" fmla="*/ 60001 w 1625044"/>
                <a:gd name="connsiteY135" fmla="*/ 225314 h 790303"/>
                <a:gd name="connsiteX136" fmla="*/ 70002 w 1625044"/>
                <a:gd name="connsiteY136" fmla="*/ 215314 h 790303"/>
                <a:gd name="connsiteX137" fmla="*/ 90002 w 1625044"/>
                <a:gd name="connsiteY137" fmla="*/ 185314 h 790303"/>
                <a:gd name="connsiteX138" fmla="*/ 100002 w 1625044"/>
                <a:gd name="connsiteY138" fmla="*/ 170315 h 790303"/>
                <a:gd name="connsiteX139" fmla="*/ 105003 w 1625044"/>
                <a:gd name="connsiteY139" fmla="*/ 155315 h 790303"/>
                <a:gd name="connsiteX140" fmla="*/ 125003 w 1625044"/>
                <a:gd name="connsiteY140" fmla="*/ 125315 h 790303"/>
                <a:gd name="connsiteX141" fmla="*/ 135003 w 1625044"/>
                <a:gd name="connsiteY141" fmla="*/ 110316 h 790303"/>
                <a:gd name="connsiteX142" fmla="*/ 150004 w 1625044"/>
                <a:gd name="connsiteY142" fmla="*/ 105316 h 790303"/>
                <a:gd name="connsiteX143" fmla="*/ 165004 w 1625044"/>
                <a:gd name="connsiteY143" fmla="*/ 55317 h 790303"/>
                <a:gd name="connsiteX144" fmla="*/ 170004 w 1625044"/>
                <a:gd name="connsiteY144" fmla="*/ 40317 h 790303"/>
                <a:gd name="connsiteX145" fmla="*/ 205005 w 1625044"/>
                <a:gd name="connsiteY145" fmla="*/ 35317 h 790303"/>
                <a:gd name="connsiteX146" fmla="*/ 210005 w 1625044"/>
                <a:gd name="connsiteY146" fmla="*/ 20317 h 790303"/>
                <a:gd name="connsiteX147" fmla="*/ 225006 w 1625044"/>
                <a:gd name="connsiteY147" fmla="*/ 5318 h 790303"/>
                <a:gd name="connsiteX0" fmla="*/ 225006 w 1656975"/>
                <a:gd name="connsiteY0" fmla="*/ 5318 h 790303"/>
                <a:gd name="connsiteX1" fmla="*/ 225006 w 1656975"/>
                <a:gd name="connsiteY1" fmla="*/ 5318 h 790303"/>
                <a:gd name="connsiteX2" fmla="*/ 515014 w 1656975"/>
                <a:gd name="connsiteY2" fmla="*/ 5318 h 790303"/>
                <a:gd name="connsiteX3" fmla="*/ 760021 w 1656975"/>
                <a:gd name="connsiteY3" fmla="*/ 10317 h 790303"/>
                <a:gd name="connsiteX4" fmla="*/ 865023 w 1656975"/>
                <a:gd name="connsiteY4" fmla="*/ 5318 h 790303"/>
                <a:gd name="connsiteX5" fmla="*/ 880024 w 1656975"/>
                <a:gd name="connsiteY5" fmla="*/ 318 h 790303"/>
                <a:gd name="connsiteX6" fmla="*/ 950026 w 1656975"/>
                <a:gd name="connsiteY6" fmla="*/ 5318 h 790303"/>
                <a:gd name="connsiteX7" fmla="*/ 965026 w 1656975"/>
                <a:gd name="connsiteY7" fmla="*/ 10317 h 790303"/>
                <a:gd name="connsiteX8" fmla="*/ 995027 w 1656975"/>
                <a:gd name="connsiteY8" fmla="*/ 30317 h 790303"/>
                <a:gd name="connsiteX9" fmla="*/ 1070029 w 1656975"/>
                <a:gd name="connsiteY9" fmla="*/ 35317 h 790303"/>
                <a:gd name="connsiteX10" fmla="*/ 1025028 w 1656975"/>
                <a:gd name="connsiteY10" fmla="*/ 55317 h 790303"/>
                <a:gd name="connsiteX11" fmla="*/ 1010027 w 1656975"/>
                <a:gd name="connsiteY11" fmla="*/ 60317 h 790303"/>
                <a:gd name="connsiteX12" fmla="*/ 1025028 w 1656975"/>
                <a:gd name="connsiteY12" fmla="*/ 70316 h 790303"/>
                <a:gd name="connsiteX13" fmla="*/ 1050028 w 1656975"/>
                <a:gd name="connsiteY13" fmla="*/ 80316 h 790303"/>
                <a:gd name="connsiteX14" fmla="*/ 1065029 w 1656975"/>
                <a:gd name="connsiteY14" fmla="*/ 85316 h 790303"/>
                <a:gd name="connsiteX15" fmla="*/ 1150031 w 1656975"/>
                <a:gd name="connsiteY15" fmla="*/ 90316 h 790303"/>
                <a:gd name="connsiteX16" fmla="*/ 1180032 w 1656975"/>
                <a:gd name="connsiteY16" fmla="*/ 95316 h 790303"/>
                <a:gd name="connsiteX17" fmla="*/ 1160031 w 1656975"/>
                <a:gd name="connsiteY17" fmla="*/ 105316 h 790303"/>
                <a:gd name="connsiteX18" fmla="*/ 1110030 w 1656975"/>
                <a:gd name="connsiteY18" fmla="*/ 110316 h 790303"/>
                <a:gd name="connsiteX19" fmla="*/ 1095030 w 1656975"/>
                <a:gd name="connsiteY19" fmla="*/ 125315 h 790303"/>
                <a:gd name="connsiteX20" fmla="*/ 1070029 w 1656975"/>
                <a:gd name="connsiteY20" fmla="*/ 150315 h 790303"/>
                <a:gd name="connsiteX21" fmla="*/ 1060029 w 1656975"/>
                <a:gd name="connsiteY21" fmla="*/ 180314 h 790303"/>
                <a:gd name="connsiteX22" fmla="*/ 1055029 w 1656975"/>
                <a:gd name="connsiteY22" fmla="*/ 195314 h 790303"/>
                <a:gd name="connsiteX23" fmla="*/ 1080029 w 1656975"/>
                <a:gd name="connsiteY23" fmla="*/ 230313 h 790303"/>
                <a:gd name="connsiteX24" fmla="*/ 1090030 w 1656975"/>
                <a:gd name="connsiteY24" fmla="*/ 220314 h 790303"/>
                <a:gd name="connsiteX25" fmla="*/ 1120030 w 1656975"/>
                <a:gd name="connsiteY25" fmla="*/ 200314 h 790303"/>
                <a:gd name="connsiteX26" fmla="*/ 1140031 w 1656975"/>
                <a:gd name="connsiteY26" fmla="*/ 180314 h 790303"/>
                <a:gd name="connsiteX27" fmla="*/ 1150031 w 1656975"/>
                <a:gd name="connsiteY27" fmla="*/ 165315 h 790303"/>
                <a:gd name="connsiteX28" fmla="*/ 1165032 w 1656975"/>
                <a:gd name="connsiteY28" fmla="*/ 155315 h 790303"/>
                <a:gd name="connsiteX29" fmla="*/ 1190032 w 1656975"/>
                <a:gd name="connsiteY29" fmla="*/ 130315 h 790303"/>
                <a:gd name="connsiteX30" fmla="*/ 1185032 w 1656975"/>
                <a:gd name="connsiteY30" fmla="*/ 150315 h 790303"/>
                <a:gd name="connsiteX31" fmla="*/ 1190032 w 1656975"/>
                <a:gd name="connsiteY31" fmla="*/ 170315 h 790303"/>
                <a:gd name="connsiteX32" fmla="*/ 1205033 w 1656975"/>
                <a:gd name="connsiteY32" fmla="*/ 175314 h 790303"/>
                <a:gd name="connsiteX33" fmla="*/ 1215033 w 1656975"/>
                <a:gd name="connsiteY33" fmla="*/ 190314 h 790303"/>
                <a:gd name="connsiteX34" fmla="*/ 1190032 w 1656975"/>
                <a:gd name="connsiteY34" fmla="*/ 225314 h 790303"/>
                <a:gd name="connsiteX35" fmla="*/ 1165032 w 1656975"/>
                <a:gd name="connsiteY35" fmla="*/ 230313 h 790303"/>
                <a:gd name="connsiteX36" fmla="*/ 1170032 w 1656975"/>
                <a:gd name="connsiteY36" fmla="*/ 245313 h 790303"/>
                <a:gd name="connsiteX37" fmla="*/ 1230033 w 1656975"/>
                <a:gd name="connsiteY37" fmla="*/ 250313 h 790303"/>
                <a:gd name="connsiteX38" fmla="*/ 1255034 w 1656975"/>
                <a:gd name="connsiteY38" fmla="*/ 230313 h 790303"/>
                <a:gd name="connsiteX39" fmla="*/ 1270034 w 1656975"/>
                <a:gd name="connsiteY39" fmla="*/ 220314 h 790303"/>
                <a:gd name="connsiteX40" fmla="*/ 1295035 w 1656975"/>
                <a:gd name="connsiteY40" fmla="*/ 200314 h 790303"/>
                <a:gd name="connsiteX41" fmla="*/ 1365037 w 1656975"/>
                <a:gd name="connsiteY41" fmla="*/ 195314 h 790303"/>
                <a:gd name="connsiteX42" fmla="*/ 1380037 w 1656975"/>
                <a:gd name="connsiteY42" fmla="*/ 190314 h 790303"/>
                <a:gd name="connsiteX43" fmla="*/ 1395038 w 1656975"/>
                <a:gd name="connsiteY43" fmla="*/ 165315 h 790303"/>
                <a:gd name="connsiteX44" fmla="*/ 1410038 w 1656975"/>
                <a:gd name="connsiteY44" fmla="*/ 160315 h 790303"/>
                <a:gd name="connsiteX45" fmla="*/ 1420039 w 1656975"/>
                <a:gd name="connsiteY45" fmla="*/ 150315 h 790303"/>
                <a:gd name="connsiteX46" fmla="*/ 1520041 w 1656975"/>
                <a:gd name="connsiteY46" fmla="*/ 135315 h 790303"/>
                <a:gd name="connsiteX47" fmla="*/ 1534236 w 1656975"/>
                <a:gd name="connsiteY47" fmla="*/ 89190 h 790303"/>
                <a:gd name="connsiteX48" fmla="*/ 1590043 w 1656975"/>
                <a:gd name="connsiteY48" fmla="*/ 65316 h 790303"/>
                <a:gd name="connsiteX49" fmla="*/ 1605044 w 1656975"/>
                <a:gd name="connsiteY49" fmla="*/ 60317 h 790303"/>
                <a:gd name="connsiteX50" fmla="*/ 1620044 w 1656975"/>
                <a:gd name="connsiteY50" fmla="*/ 105316 h 790303"/>
                <a:gd name="connsiteX51" fmla="*/ 1656975 w 1656975"/>
                <a:gd name="connsiteY51" fmla="*/ 126120 h 790303"/>
                <a:gd name="connsiteX52" fmla="*/ 1620044 w 1656975"/>
                <a:gd name="connsiteY52" fmla="*/ 140315 h 790303"/>
                <a:gd name="connsiteX53" fmla="*/ 1590043 w 1656975"/>
                <a:gd name="connsiteY53" fmla="*/ 155315 h 790303"/>
                <a:gd name="connsiteX54" fmla="*/ 1560042 w 1656975"/>
                <a:gd name="connsiteY54" fmla="*/ 175314 h 790303"/>
                <a:gd name="connsiteX55" fmla="*/ 1545042 w 1656975"/>
                <a:gd name="connsiteY55" fmla="*/ 185314 h 790303"/>
                <a:gd name="connsiteX56" fmla="*/ 1530042 w 1656975"/>
                <a:gd name="connsiteY56" fmla="*/ 190314 h 790303"/>
                <a:gd name="connsiteX57" fmla="*/ 1520041 w 1656975"/>
                <a:gd name="connsiteY57" fmla="*/ 200314 h 790303"/>
                <a:gd name="connsiteX58" fmla="*/ 1515041 w 1656975"/>
                <a:gd name="connsiteY58" fmla="*/ 215314 h 790303"/>
                <a:gd name="connsiteX59" fmla="*/ 1505041 w 1656975"/>
                <a:gd name="connsiteY59" fmla="*/ 230313 h 790303"/>
                <a:gd name="connsiteX60" fmla="*/ 1500041 w 1656975"/>
                <a:gd name="connsiteY60" fmla="*/ 245313 h 790303"/>
                <a:gd name="connsiteX61" fmla="*/ 1475040 w 1656975"/>
                <a:gd name="connsiteY61" fmla="*/ 260313 h 790303"/>
                <a:gd name="connsiteX62" fmla="*/ 1445039 w 1656975"/>
                <a:gd name="connsiteY62" fmla="*/ 265313 h 790303"/>
                <a:gd name="connsiteX63" fmla="*/ 1400038 w 1656975"/>
                <a:gd name="connsiteY63" fmla="*/ 285312 h 790303"/>
                <a:gd name="connsiteX64" fmla="*/ 1380037 w 1656975"/>
                <a:gd name="connsiteY64" fmla="*/ 310312 h 790303"/>
                <a:gd name="connsiteX65" fmla="*/ 1370037 w 1656975"/>
                <a:gd name="connsiteY65" fmla="*/ 325312 h 790303"/>
                <a:gd name="connsiteX66" fmla="*/ 1325036 w 1656975"/>
                <a:gd name="connsiteY66" fmla="*/ 350311 h 790303"/>
                <a:gd name="connsiteX67" fmla="*/ 1320036 w 1656975"/>
                <a:gd name="connsiteY67" fmla="*/ 455309 h 790303"/>
                <a:gd name="connsiteX68" fmla="*/ 1290035 w 1656975"/>
                <a:gd name="connsiteY68" fmla="*/ 475309 h 790303"/>
                <a:gd name="connsiteX69" fmla="*/ 1275035 w 1656975"/>
                <a:gd name="connsiteY69" fmla="*/ 485309 h 790303"/>
                <a:gd name="connsiteX70" fmla="*/ 1265034 w 1656975"/>
                <a:gd name="connsiteY70" fmla="*/ 495309 h 790303"/>
                <a:gd name="connsiteX71" fmla="*/ 1220033 w 1656975"/>
                <a:gd name="connsiteY71" fmla="*/ 520308 h 790303"/>
                <a:gd name="connsiteX72" fmla="*/ 1195032 w 1656975"/>
                <a:gd name="connsiteY72" fmla="*/ 545308 h 790303"/>
                <a:gd name="connsiteX73" fmla="*/ 1150031 w 1656975"/>
                <a:gd name="connsiteY73" fmla="*/ 575307 h 790303"/>
                <a:gd name="connsiteX74" fmla="*/ 1125030 w 1656975"/>
                <a:gd name="connsiteY74" fmla="*/ 595307 h 790303"/>
                <a:gd name="connsiteX75" fmla="*/ 1105030 w 1656975"/>
                <a:gd name="connsiteY75" fmla="*/ 625306 h 790303"/>
                <a:gd name="connsiteX76" fmla="*/ 1105030 w 1656975"/>
                <a:gd name="connsiteY76" fmla="*/ 780303 h 790303"/>
                <a:gd name="connsiteX77" fmla="*/ 1090030 w 1656975"/>
                <a:gd name="connsiteY77" fmla="*/ 790303 h 790303"/>
                <a:gd name="connsiteX78" fmla="*/ 1065029 w 1656975"/>
                <a:gd name="connsiteY78" fmla="*/ 785303 h 790303"/>
                <a:gd name="connsiteX79" fmla="*/ 1050028 w 1656975"/>
                <a:gd name="connsiteY79" fmla="*/ 755304 h 790303"/>
                <a:gd name="connsiteX80" fmla="*/ 1025028 w 1656975"/>
                <a:gd name="connsiteY80" fmla="*/ 710305 h 790303"/>
                <a:gd name="connsiteX81" fmla="*/ 1020028 w 1656975"/>
                <a:gd name="connsiteY81" fmla="*/ 660306 h 790303"/>
                <a:gd name="connsiteX82" fmla="*/ 1015027 w 1656975"/>
                <a:gd name="connsiteY82" fmla="*/ 645306 h 790303"/>
                <a:gd name="connsiteX83" fmla="*/ 1000027 w 1656975"/>
                <a:gd name="connsiteY83" fmla="*/ 635306 h 790303"/>
                <a:gd name="connsiteX84" fmla="*/ 960026 w 1656975"/>
                <a:gd name="connsiteY84" fmla="*/ 630306 h 790303"/>
                <a:gd name="connsiteX85" fmla="*/ 895024 w 1656975"/>
                <a:gd name="connsiteY85" fmla="*/ 640306 h 790303"/>
                <a:gd name="connsiteX86" fmla="*/ 855023 w 1656975"/>
                <a:gd name="connsiteY86" fmla="*/ 645306 h 790303"/>
                <a:gd name="connsiteX87" fmla="*/ 867440 w 1656975"/>
                <a:gd name="connsiteY87" fmla="*/ 671112 h 790303"/>
                <a:gd name="connsiteX88" fmla="*/ 795021 w 1656975"/>
                <a:gd name="connsiteY88" fmla="*/ 640306 h 790303"/>
                <a:gd name="connsiteX89" fmla="*/ 771312 w 1656975"/>
                <a:gd name="connsiteY89" fmla="*/ 647723 h 790303"/>
                <a:gd name="connsiteX90" fmla="*/ 750020 w 1656975"/>
                <a:gd name="connsiteY90" fmla="*/ 635306 h 790303"/>
                <a:gd name="connsiteX91" fmla="*/ 735020 w 1656975"/>
                <a:gd name="connsiteY91" fmla="*/ 645306 h 790303"/>
                <a:gd name="connsiteX92" fmla="*/ 720019 w 1656975"/>
                <a:gd name="connsiteY92" fmla="*/ 650306 h 790303"/>
                <a:gd name="connsiteX93" fmla="*/ 700019 w 1656975"/>
                <a:gd name="connsiteY93" fmla="*/ 660306 h 790303"/>
                <a:gd name="connsiteX94" fmla="*/ 690019 w 1656975"/>
                <a:gd name="connsiteY94" fmla="*/ 675305 h 790303"/>
                <a:gd name="connsiteX95" fmla="*/ 660018 w 1656975"/>
                <a:gd name="connsiteY95" fmla="*/ 690305 h 790303"/>
                <a:gd name="connsiteX96" fmla="*/ 645017 w 1656975"/>
                <a:gd name="connsiteY96" fmla="*/ 705305 h 790303"/>
                <a:gd name="connsiteX97" fmla="*/ 640017 w 1656975"/>
                <a:gd name="connsiteY97" fmla="*/ 720305 h 790303"/>
                <a:gd name="connsiteX98" fmla="*/ 620017 w 1656975"/>
                <a:gd name="connsiteY98" fmla="*/ 750304 h 790303"/>
                <a:gd name="connsiteX99" fmla="*/ 610016 w 1656975"/>
                <a:gd name="connsiteY99" fmla="*/ 765304 h 790303"/>
                <a:gd name="connsiteX100" fmla="*/ 595016 w 1656975"/>
                <a:gd name="connsiteY100" fmla="*/ 770304 h 790303"/>
                <a:gd name="connsiteX101" fmla="*/ 575015 w 1656975"/>
                <a:gd name="connsiteY101" fmla="*/ 750304 h 790303"/>
                <a:gd name="connsiteX102" fmla="*/ 560015 w 1656975"/>
                <a:gd name="connsiteY102" fmla="*/ 740304 h 790303"/>
                <a:gd name="connsiteX103" fmla="*/ 555015 w 1656975"/>
                <a:gd name="connsiteY103" fmla="*/ 725304 h 790303"/>
                <a:gd name="connsiteX104" fmla="*/ 535014 w 1656975"/>
                <a:gd name="connsiteY104" fmla="*/ 695305 h 790303"/>
                <a:gd name="connsiteX105" fmla="*/ 525014 w 1656975"/>
                <a:gd name="connsiteY105" fmla="*/ 680305 h 790303"/>
                <a:gd name="connsiteX106" fmla="*/ 515014 w 1656975"/>
                <a:gd name="connsiteY106" fmla="*/ 665306 h 790303"/>
                <a:gd name="connsiteX107" fmla="*/ 485013 w 1656975"/>
                <a:gd name="connsiteY107" fmla="*/ 645306 h 790303"/>
                <a:gd name="connsiteX108" fmla="*/ 470013 w 1656975"/>
                <a:gd name="connsiteY108" fmla="*/ 650306 h 790303"/>
                <a:gd name="connsiteX109" fmla="*/ 450012 w 1656975"/>
                <a:gd name="connsiteY109" fmla="*/ 660306 h 790303"/>
                <a:gd name="connsiteX110" fmla="*/ 440012 w 1656975"/>
                <a:gd name="connsiteY110" fmla="*/ 645306 h 790303"/>
                <a:gd name="connsiteX111" fmla="*/ 430011 w 1656975"/>
                <a:gd name="connsiteY111" fmla="*/ 635306 h 790303"/>
                <a:gd name="connsiteX112" fmla="*/ 415011 w 1656975"/>
                <a:gd name="connsiteY112" fmla="*/ 605307 h 790303"/>
                <a:gd name="connsiteX113" fmla="*/ 385010 w 1656975"/>
                <a:gd name="connsiteY113" fmla="*/ 585307 h 790303"/>
                <a:gd name="connsiteX114" fmla="*/ 370010 w 1656975"/>
                <a:gd name="connsiteY114" fmla="*/ 575307 h 790303"/>
                <a:gd name="connsiteX115" fmla="*/ 340009 w 1656975"/>
                <a:gd name="connsiteY115" fmla="*/ 580307 h 790303"/>
                <a:gd name="connsiteX116" fmla="*/ 325009 w 1656975"/>
                <a:gd name="connsiteY116" fmla="*/ 585307 h 790303"/>
                <a:gd name="connsiteX117" fmla="*/ 265007 w 1656975"/>
                <a:gd name="connsiteY117" fmla="*/ 580307 h 790303"/>
                <a:gd name="connsiteX118" fmla="*/ 235006 w 1656975"/>
                <a:gd name="connsiteY118" fmla="*/ 570307 h 790303"/>
                <a:gd name="connsiteX119" fmla="*/ 220006 w 1656975"/>
                <a:gd name="connsiteY119" fmla="*/ 565307 h 790303"/>
                <a:gd name="connsiteX120" fmla="*/ 210005 w 1656975"/>
                <a:gd name="connsiteY120" fmla="*/ 555308 h 790303"/>
                <a:gd name="connsiteX121" fmla="*/ 180005 w 1656975"/>
                <a:gd name="connsiteY121" fmla="*/ 545308 h 790303"/>
                <a:gd name="connsiteX122" fmla="*/ 115003 w 1656975"/>
                <a:gd name="connsiteY122" fmla="*/ 535308 h 790303"/>
                <a:gd name="connsiteX123" fmla="*/ 100002 w 1656975"/>
                <a:gd name="connsiteY123" fmla="*/ 525308 h 790303"/>
                <a:gd name="connsiteX124" fmla="*/ 90002 w 1656975"/>
                <a:gd name="connsiteY124" fmla="*/ 510308 h 790303"/>
                <a:gd name="connsiteX125" fmla="*/ 60001 w 1656975"/>
                <a:gd name="connsiteY125" fmla="*/ 490309 h 790303"/>
                <a:gd name="connsiteX126" fmla="*/ 45001 w 1656975"/>
                <a:gd name="connsiteY126" fmla="*/ 480309 h 790303"/>
                <a:gd name="connsiteX127" fmla="*/ 35001 w 1656975"/>
                <a:gd name="connsiteY127" fmla="*/ 450309 h 790303"/>
                <a:gd name="connsiteX128" fmla="*/ 25000 w 1656975"/>
                <a:gd name="connsiteY128" fmla="*/ 370311 h 790303"/>
                <a:gd name="connsiteX129" fmla="*/ 15000 w 1656975"/>
                <a:gd name="connsiteY129" fmla="*/ 335312 h 790303"/>
                <a:gd name="connsiteX130" fmla="*/ 0 w 1656975"/>
                <a:gd name="connsiteY130" fmla="*/ 305312 h 790303"/>
                <a:gd name="connsiteX131" fmla="*/ 5000 w 1656975"/>
                <a:gd name="connsiteY131" fmla="*/ 290312 h 790303"/>
                <a:gd name="connsiteX132" fmla="*/ 20000 w 1656975"/>
                <a:gd name="connsiteY132" fmla="*/ 280313 h 790303"/>
                <a:gd name="connsiteX133" fmla="*/ 30001 w 1656975"/>
                <a:gd name="connsiteY133" fmla="*/ 270313 h 790303"/>
                <a:gd name="connsiteX134" fmla="*/ 55001 w 1656975"/>
                <a:gd name="connsiteY134" fmla="*/ 240313 h 790303"/>
                <a:gd name="connsiteX135" fmla="*/ 60001 w 1656975"/>
                <a:gd name="connsiteY135" fmla="*/ 225314 h 790303"/>
                <a:gd name="connsiteX136" fmla="*/ 70002 w 1656975"/>
                <a:gd name="connsiteY136" fmla="*/ 215314 h 790303"/>
                <a:gd name="connsiteX137" fmla="*/ 90002 w 1656975"/>
                <a:gd name="connsiteY137" fmla="*/ 185314 h 790303"/>
                <a:gd name="connsiteX138" fmla="*/ 100002 w 1656975"/>
                <a:gd name="connsiteY138" fmla="*/ 170315 h 790303"/>
                <a:gd name="connsiteX139" fmla="*/ 105003 w 1656975"/>
                <a:gd name="connsiteY139" fmla="*/ 155315 h 790303"/>
                <a:gd name="connsiteX140" fmla="*/ 125003 w 1656975"/>
                <a:gd name="connsiteY140" fmla="*/ 125315 h 790303"/>
                <a:gd name="connsiteX141" fmla="*/ 135003 w 1656975"/>
                <a:gd name="connsiteY141" fmla="*/ 110316 h 790303"/>
                <a:gd name="connsiteX142" fmla="*/ 150004 w 1656975"/>
                <a:gd name="connsiteY142" fmla="*/ 105316 h 790303"/>
                <a:gd name="connsiteX143" fmla="*/ 165004 w 1656975"/>
                <a:gd name="connsiteY143" fmla="*/ 55317 h 790303"/>
                <a:gd name="connsiteX144" fmla="*/ 170004 w 1656975"/>
                <a:gd name="connsiteY144" fmla="*/ 40317 h 790303"/>
                <a:gd name="connsiteX145" fmla="*/ 205005 w 1656975"/>
                <a:gd name="connsiteY145" fmla="*/ 35317 h 790303"/>
                <a:gd name="connsiteX146" fmla="*/ 210005 w 1656975"/>
                <a:gd name="connsiteY146" fmla="*/ 20317 h 790303"/>
                <a:gd name="connsiteX147" fmla="*/ 225006 w 1656975"/>
                <a:gd name="connsiteY147" fmla="*/ 5318 h 790303"/>
                <a:gd name="connsiteX0" fmla="*/ 225006 w 1656975"/>
                <a:gd name="connsiteY0" fmla="*/ 5318 h 790303"/>
                <a:gd name="connsiteX1" fmla="*/ 225006 w 1656975"/>
                <a:gd name="connsiteY1" fmla="*/ 5318 h 790303"/>
                <a:gd name="connsiteX2" fmla="*/ 515014 w 1656975"/>
                <a:gd name="connsiteY2" fmla="*/ 5318 h 790303"/>
                <a:gd name="connsiteX3" fmla="*/ 760021 w 1656975"/>
                <a:gd name="connsiteY3" fmla="*/ 10317 h 790303"/>
                <a:gd name="connsiteX4" fmla="*/ 865023 w 1656975"/>
                <a:gd name="connsiteY4" fmla="*/ 5318 h 790303"/>
                <a:gd name="connsiteX5" fmla="*/ 880024 w 1656975"/>
                <a:gd name="connsiteY5" fmla="*/ 318 h 790303"/>
                <a:gd name="connsiteX6" fmla="*/ 950026 w 1656975"/>
                <a:gd name="connsiteY6" fmla="*/ 5318 h 790303"/>
                <a:gd name="connsiteX7" fmla="*/ 965026 w 1656975"/>
                <a:gd name="connsiteY7" fmla="*/ 10317 h 790303"/>
                <a:gd name="connsiteX8" fmla="*/ 995027 w 1656975"/>
                <a:gd name="connsiteY8" fmla="*/ 30317 h 790303"/>
                <a:gd name="connsiteX9" fmla="*/ 1070029 w 1656975"/>
                <a:gd name="connsiteY9" fmla="*/ 35317 h 790303"/>
                <a:gd name="connsiteX10" fmla="*/ 1025028 w 1656975"/>
                <a:gd name="connsiteY10" fmla="*/ 55317 h 790303"/>
                <a:gd name="connsiteX11" fmla="*/ 1010027 w 1656975"/>
                <a:gd name="connsiteY11" fmla="*/ 60317 h 790303"/>
                <a:gd name="connsiteX12" fmla="*/ 1025028 w 1656975"/>
                <a:gd name="connsiteY12" fmla="*/ 70316 h 790303"/>
                <a:gd name="connsiteX13" fmla="*/ 1050028 w 1656975"/>
                <a:gd name="connsiteY13" fmla="*/ 80316 h 790303"/>
                <a:gd name="connsiteX14" fmla="*/ 1065029 w 1656975"/>
                <a:gd name="connsiteY14" fmla="*/ 85316 h 790303"/>
                <a:gd name="connsiteX15" fmla="*/ 1150031 w 1656975"/>
                <a:gd name="connsiteY15" fmla="*/ 90316 h 790303"/>
                <a:gd name="connsiteX16" fmla="*/ 1180032 w 1656975"/>
                <a:gd name="connsiteY16" fmla="*/ 95316 h 790303"/>
                <a:gd name="connsiteX17" fmla="*/ 1160031 w 1656975"/>
                <a:gd name="connsiteY17" fmla="*/ 105316 h 790303"/>
                <a:gd name="connsiteX18" fmla="*/ 1110030 w 1656975"/>
                <a:gd name="connsiteY18" fmla="*/ 110316 h 790303"/>
                <a:gd name="connsiteX19" fmla="*/ 1095030 w 1656975"/>
                <a:gd name="connsiteY19" fmla="*/ 125315 h 790303"/>
                <a:gd name="connsiteX20" fmla="*/ 1070029 w 1656975"/>
                <a:gd name="connsiteY20" fmla="*/ 150315 h 790303"/>
                <a:gd name="connsiteX21" fmla="*/ 1060029 w 1656975"/>
                <a:gd name="connsiteY21" fmla="*/ 180314 h 790303"/>
                <a:gd name="connsiteX22" fmla="*/ 1055029 w 1656975"/>
                <a:gd name="connsiteY22" fmla="*/ 195314 h 790303"/>
                <a:gd name="connsiteX23" fmla="*/ 1080029 w 1656975"/>
                <a:gd name="connsiteY23" fmla="*/ 230313 h 790303"/>
                <a:gd name="connsiteX24" fmla="*/ 1090030 w 1656975"/>
                <a:gd name="connsiteY24" fmla="*/ 220314 h 790303"/>
                <a:gd name="connsiteX25" fmla="*/ 1120030 w 1656975"/>
                <a:gd name="connsiteY25" fmla="*/ 200314 h 790303"/>
                <a:gd name="connsiteX26" fmla="*/ 1140031 w 1656975"/>
                <a:gd name="connsiteY26" fmla="*/ 180314 h 790303"/>
                <a:gd name="connsiteX27" fmla="*/ 1150031 w 1656975"/>
                <a:gd name="connsiteY27" fmla="*/ 165315 h 790303"/>
                <a:gd name="connsiteX28" fmla="*/ 1165032 w 1656975"/>
                <a:gd name="connsiteY28" fmla="*/ 155315 h 790303"/>
                <a:gd name="connsiteX29" fmla="*/ 1190032 w 1656975"/>
                <a:gd name="connsiteY29" fmla="*/ 130315 h 790303"/>
                <a:gd name="connsiteX30" fmla="*/ 1185032 w 1656975"/>
                <a:gd name="connsiteY30" fmla="*/ 150315 h 790303"/>
                <a:gd name="connsiteX31" fmla="*/ 1190032 w 1656975"/>
                <a:gd name="connsiteY31" fmla="*/ 170315 h 790303"/>
                <a:gd name="connsiteX32" fmla="*/ 1205033 w 1656975"/>
                <a:gd name="connsiteY32" fmla="*/ 175314 h 790303"/>
                <a:gd name="connsiteX33" fmla="*/ 1215033 w 1656975"/>
                <a:gd name="connsiteY33" fmla="*/ 190314 h 790303"/>
                <a:gd name="connsiteX34" fmla="*/ 1190032 w 1656975"/>
                <a:gd name="connsiteY34" fmla="*/ 225314 h 790303"/>
                <a:gd name="connsiteX35" fmla="*/ 1165032 w 1656975"/>
                <a:gd name="connsiteY35" fmla="*/ 230313 h 790303"/>
                <a:gd name="connsiteX36" fmla="*/ 1170032 w 1656975"/>
                <a:gd name="connsiteY36" fmla="*/ 245313 h 790303"/>
                <a:gd name="connsiteX37" fmla="*/ 1230033 w 1656975"/>
                <a:gd name="connsiteY37" fmla="*/ 250313 h 790303"/>
                <a:gd name="connsiteX38" fmla="*/ 1255034 w 1656975"/>
                <a:gd name="connsiteY38" fmla="*/ 230313 h 790303"/>
                <a:gd name="connsiteX39" fmla="*/ 1270034 w 1656975"/>
                <a:gd name="connsiteY39" fmla="*/ 220314 h 790303"/>
                <a:gd name="connsiteX40" fmla="*/ 1295035 w 1656975"/>
                <a:gd name="connsiteY40" fmla="*/ 200314 h 790303"/>
                <a:gd name="connsiteX41" fmla="*/ 1365037 w 1656975"/>
                <a:gd name="connsiteY41" fmla="*/ 195314 h 790303"/>
                <a:gd name="connsiteX42" fmla="*/ 1380037 w 1656975"/>
                <a:gd name="connsiteY42" fmla="*/ 190314 h 790303"/>
                <a:gd name="connsiteX43" fmla="*/ 1395038 w 1656975"/>
                <a:gd name="connsiteY43" fmla="*/ 165315 h 790303"/>
                <a:gd name="connsiteX44" fmla="*/ 1410038 w 1656975"/>
                <a:gd name="connsiteY44" fmla="*/ 160315 h 790303"/>
                <a:gd name="connsiteX45" fmla="*/ 1420039 w 1656975"/>
                <a:gd name="connsiteY45" fmla="*/ 150315 h 790303"/>
                <a:gd name="connsiteX46" fmla="*/ 1520041 w 1656975"/>
                <a:gd name="connsiteY46" fmla="*/ 135315 h 790303"/>
                <a:gd name="connsiteX47" fmla="*/ 1534236 w 1656975"/>
                <a:gd name="connsiteY47" fmla="*/ 89190 h 790303"/>
                <a:gd name="connsiteX48" fmla="*/ 1590043 w 1656975"/>
                <a:gd name="connsiteY48" fmla="*/ 65316 h 790303"/>
                <a:gd name="connsiteX49" fmla="*/ 1605044 w 1656975"/>
                <a:gd name="connsiteY49" fmla="*/ 60317 h 790303"/>
                <a:gd name="connsiteX50" fmla="*/ 1620044 w 1656975"/>
                <a:gd name="connsiteY50" fmla="*/ 105316 h 790303"/>
                <a:gd name="connsiteX51" fmla="*/ 1656975 w 1656975"/>
                <a:gd name="connsiteY51" fmla="*/ 126120 h 790303"/>
                <a:gd name="connsiteX52" fmla="*/ 1620044 w 1656975"/>
                <a:gd name="connsiteY52" fmla="*/ 140315 h 790303"/>
                <a:gd name="connsiteX53" fmla="*/ 1595849 w 1656975"/>
                <a:gd name="connsiteY53" fmla="*/ 172732 h 790303"/>
                <a:gd name="connsiteX54" fmla="*/ 1560042 w 1656975"/>
                <a:gd name="connsiteY54" fmla="*/ 175314 h 790303"/>
                <a:gd name="connsiteX55" fmla="*/ 1545042 w 1656975"/>
                <a:gd name="connsiteY55" fmla="*/ 185314 h 790303"/>
                <a:gd name="connsiteX56" fmla="*/ 1530042 w 1656975"/>
                <a:gd name="connsiteY56" fmla="*/ 190314 h 790303"/>
                <a:gd name="connsiteX57" fmla="*/ 1520041 w 1656975"/>
                <a:gd name="connsiteY57" fmla="*/ 200314 h 790303"/>
                <a:gd name="connsiteX58" fmla="*/ 1515041 w 1656975"/>
                <a:gd name="connsiteY58" fmla="*/ 215314 h 790303"/>
                <a:gd name="connsiteX59" fmla="*/ 1505041 w 1656975"/>
                <a:gd name="connsiteY59" fmla="*/ 230313 h 790303"/>
                <a:gd name="connsiteX60" fmla="*/ 1500041 w 1656975"/>
                <a:gd name="connsiteY60" fmla="*/ 245313 h 790303"/>
                <a:gd name="connsiteX61" fmla="*/ 1475040 w 1656975"/>
                <a:gd name="connsiteY61" fmla="*/ 260313 h 790303"/>
                <a:gd name="connsiteX62" fmla="*/ 1445039 w 1656975"/>
                <a:gd name="connsiteY62" fmla="*/ 265313 h 790303"/>
                <a:gd name="connsiteX63" fmla="*/ 1400038 w 1656975"/>
                <a:gd name="connsiteY63" fmla="*/ 285312 h 790303"/>
                <a:gd name="connsiteX64" fmla="*/ 1380037 w 1656975"/>
                <a:gd name="connsiteY64" fmla="*/ 310312 h 790303"/>
                <a:gd name="connsiteX65" fmla="*/ 1370037 w 1656975"/>
                <a:gd name="connsiteY65" fmla="*/ 325312 h 790303"/>
                <a:gd name="connsiteX66" fmla="*/ 1325036 w 1656975"/>
                <a:gd name="connsiteY66" fmla="*/ 350311 h 790303"/>
                <a:gd name="connsiteX67" fmla="*/ 1320036 w 1656975"/>
                <a:gd name="connsiteY67" fmla="*/ 455309 h 790303"/>
                <a:gd name="connsiteX68" fmla="*/ 1290035 w 1656975"/>
                <a:gd name="connsiteY68" fmla="*/ 475309 h 790303"/>
                <a:gd name="connsiteX69" fmla="*/ 1275035 w 1656975"/>
                <a:gd name="connsiteY69" fmla="*/ 485309 h 790303"/>
                <a:gd name="connsiteX70" fmla="*/ 1265034 w 1656975"/>
                <a:gd name="connsiteY70" fmla="*/ 495309 h 790303"/>
                <a:gd name="connsiteX71" fmla="*/ 1220033 w 1656975"/>
                <a:gd name="connsiteY71" fmla="*/ 520308 h 790303"/>
                <a:gd name="connsiteX72" fmla="*/ 1195032 w 1656975"/>
                <a:gd name="connsiteY72" fmla="*/ 545308 h 790303"/>
                <a:gd name="connsiteX73" fmla="*/ 1150031 w 1656975"/>
                <a:gd name="connsiteY73" fmla="*/ 575307 h 790303"/>
                <a:gd name="connsiteX74" fmla="*/ 1125030 w 1656975"/>
                <a:gd name="connsiteY74" fmla="*/ 595307 h 790303"/>
                <a:gd name="connsiteX75" fmla="*/ 1105030 w 1656975"/>
                <a:gd name="connsiteY75" fmla="*/ 625306 h 790303"/>
                <a:gd name="connsiteX76" fmla="*/ 1105030 w 1656975"/>
                <a:gd name="connsiteY76" fmla="*/ 780303 h 790303"/>
                <a:gd name="connsiteX77" fmla="*/ 1090030 w 1656975"/>
                <a:gd name="connsiteY77" fmla="*/ 790303 h 790303"/>
                <a:gd name="connsiteX78" fmla="*/ 1065029 w 1656975"/>
                <a:gd name="connsiteY78" fmla="*/ 785303 h 790303"/>
                <a:gd name="connsiteX79" fmla="*/ 1050028 w 1656975"/>
                <a:gd name="connsiteY79" fmla="*/ 755304 h 790303"/>
                <a:gd name="connsiteX80" fmla="*/ 1025028 w 1656975"/>
                <a:gd name="connsiteY80" fmla="*/ 710305 h 790303"/>
                <a:gd name="connsiteX81" fmla="*/ 1020028 w 1656975"/>
                <a:gd name="connsiteY81" fmla="*/ 660306 h 790303"/>
                <a:gd name="connsiteX82" fmla="*/ 1015027 w 1656975"/>
                <a:gd name="connsiteY82" fmla="*/ 645306 h 790303"/>
                <a:gd name="connsiteX83" fmla="*/ 1000027 w 1656975"/>
                <a:gd name="connsiteY83" fmla="*/ 635306 h 790303"/>
                <a:gd name="connsiteX84" fmla="*/ 960026 w 1656975"/>
                <a:gd name="connsiteY84" fmla="*/ 630306 h 790303"/>
                <a:gd name="connsiteX85" fmla="*/ 895024 w 1656975"/>
                <a:gd name="connsiteY85" fmla="*/ 640306 h 790303"/>
                <a:gd name="connsiteX86" fmla="*/ 855023 w 1656975"/>
                <a:gd name="connsiteY86" fmla="*/ 645306 h 790303"/>
                <a:gd name="connsiteX87" fmla="*/ 867440 w 1656975"/>
                <a:gd name="connsiteY87" fmla="*/ 671112 h 790303"/>
                <a:gd name="connsiteX88" fmla="*/ 795021 w 1656975"/>
                <a:gd name="connsiteY88" fmla="*/ 640306 h 790303"/>
                <a:gd name="connsiteX89" fmla="*/ 771312 w 1656975"/>
                <a:gd name="connsiteY89" fmla="*/ 647723 h 790303"/>
                <a:gd name="connsiteX90" fmla="*/ 750020 w 1656975"/>
                <a:gd name="connsiteY90" fmla="*/ 635306 h 790303"/>
                <a:gd name="connsiteX91" fmla="*/ 735020 w 1656975"/>
                <a:gd name="connsiteY91" fmla="*/ 645306 h 790303"/>
                <a:gd name="connsiteX92" fmla="*/ 720019 w 1656975"/>
                <a:gd name="connsiteY92" fmla="*/ 650306 h 790303"/>
                <a:gd name="connsiteX93" fmla="*/ 700019 w 1656975"/>
                <a:gd name="connsiteY93" fmla="*/ 660306 h 790303"/>
                <a:gd name="connsiteX94" fmla="*/ 690019 w 1656975"/>
                <a:gd name="connsiteY94" fmla="*/ 675305 h 790303"/>
                <a:gd name="connsiteX95" fmla="*/ 660018 w 1656975"/>
                <a:gd name="connsiteY95" fmla="*/ 690305 h 790303"/>
                <a:gd name="connsiteX96" fmla="*/ 645017 w 1656975"/>
                <a:gd name="connsiteY96" fmla="*/ 705305 h 790303"/>
                <a:gd name="connsiteX97" fmla="*/ 640017 w 1656975"/>
                <a:gd name="connsiteY97" fmla="*/ 720305 h 790303"/>
                <a:gd name="connsiteX98" fmla="*/ 620017 w 1656975"/>
                <a:gd name="connsiteY98" fmla="*/ 750304 h 790303"/>
                <a:gd name="connsiteX99" fmla="*/ 610016 w 1656975"/>
                <a:gd name="connsiteY99" fmla="*/ 765304 h 790303"/>
                <a:gd name="connsiteX100" fmla="*/ 595016 w 1656975"/>
                <a:gd name="connsiteY100" fmla="*/ 770304 h 790303"/>
                <a:gd name="connsiteX101" fmla="*/ 575015 w 1656975"/>
                <a:gd name="connsiteY101" fmla="*/ 750304 h 790303"/>
                <a:gd name="connsiteX102" fmla="*/ 560015 w 1656975"/>
                <a:gd name="connsiteY102" fmla="*/ 740304 h 790303"/>
                <a:gd name="connsiteX103" fmla="*/ 555015 w 1656975"/>
                <a:gd name="connsiteY103" fmla="*/ 725304 h 790303"/>
                <a:gd name="connsiteX104" fmla="*/ 535014 w 1656975"/>
                <a:gd name="connsiteY104" fmla="*/ 695305 h 790303"/>
                <a:gd name="connsiteX105" fmla="*/ 525014 w 1656975"/>
                <a:gd name="connsiteY105" fmla="*/ 680305 h 790303"/>
                <a:gd name="connsiteX106" fmla="*/ 515014 w 1656975"/>
                <a:gd name="connsiteY106" fmla="*/ 665306 h 790303"/>
                <a:gd name="connsiteX107" fmla="*/ 485013 w 1656975"/>
                <a:gd name="connsiteY107" fmla="*/ 645306 h 790303"/>
                <a:gd name="connsiteX108" fmla="*/ 470013 w 1656975"/>
                <a:gd name="connsiteY108" fmla="*/ 650306 h 790303"/>
                <a:gd name="connsiteX109" fmla="*/ 450012 w 1656975"/>
                <a:gd name="connsiteY109" fmla="*/ 660306 h 790303"/>
                <a:gd name="connsiteX110" fmla="*/ 440012 w 1656975"/>
                <a:gd name="connsiteY110" fmla="*/ 645306 h 790303"/>
                <a:gd name="connsiteX111" fmla="*/ 430011 w 1656975"/>
                <a:gd name="connsiteY111" fmla="*/ 635306 h 790303"/>
                <a:gd name="connsiteX112" fmla="*/ 415011 w 1656975"/>
                <a:gd name="connsiteY112" fmla="*/ 605307 h 790303"/>
                <a:gd name="connsiteX113" fmla="*/ 385010 w 1656975"/>
                <a:gd name="connsiteY113" fmla="*/ 585307 h 790303"/>
                <a:gd name="connsiteX114" fmla="*/ 370010 w 1656975"/>
                <a:gd name="connsiteY114" fmla="*/ 575307 h 790303"/>
                <a:gd name="connsiteX115" fmla="*/ 340009 w 1656975"/>
                <a:gd name="connsiteY115" fmla="*/ 580307 h 790303"/>
                <a:gd name="connsiteX116" fmla="*/ 325009 w 1656975"/>
                <a:gd name="connsiteY116" fmla="*/ 585307 h 790303"/>
                <a:gd name="connsiteX117" fmla="*/ 265007 w 1656975"/>
                <a:gd name="connsiteY117" fmla="*/ 580307 h 790303"/>
                <a:gd name="connsiteX118" fmla="*/ 235006 w 1656975"/>
                <a:gd name="connsiteY118" fmla="*/ 570307 h 790303"/>
                <a:gd name="connsiteX119" fmla="*/ 220006 w 1656975"/>
                <a:gd name="connsiteY119" fmla="*/ 565307 h 790303"/>
                <a:gd name="connsiteX120" fmla="*/ 210005 w 1656975"/>
                <a:gd name="connsiteY120" fmla="*/ 555308 h 790303"/>
                <a:gd name="connsiteX121" fmla="*/ 180005 w 1656975"/>
                <a:gd name="connsiteY121" fmla="*/ 545308 h 790303"/>
                <a:gd name="connsiteX122" fmla="*/ 115003 w 1656975"/>
                <a:gd name="connsiteY122" fmla="*/ 535308 h 790303"/>
                <a:gd name="connsiteX123" fmla="*/ 100002 w 1656975"/>
                <a:gd name="connsiteY123" fmla="*/ 525308 h 790303"/>
                <a:gd name="connsiteX124" fmla="*/ 90002 w 1656975"/>
                <a:gd name="connsiteY124" fmla="*/ 510308 h 790303"/>
                <a:gd name="connsiteX125" fmla="*/ 60001 w 1656975"/>
                <a:gd name="connsiteY125" fmla="*/ 490309 h 790303"/>
                <a:gd name="connsiteX126" fmla="*/ 45001 w 1656975"/>
                <a:gd name="connsiteY126" fmla="*/ 480309 h 790303"/>
                <a:gd name="connsiteX127" fmla="*/ 35001 w 1656975"/>
                <a:gd name="connsiteY127" fmla="*/ 450309 h 790303"/>
                <a:gd name="connsiteX128" fmla="*/ 25000 w 1656975"/>
                <a:gd name="connsiteY128" fmla="*/ 370311 h 790303"/>
                <a:gd name="connsiteX129" fmla="*/ 15000 w 1656975"/>
                <a:gd name="connsiteY129" fmla="*/ 335312 h 790303"/>
                <a:gd name="connsiteX130" fmla="*/ 0 w 1656975"/>
                <a:gd name="connsiteY130" fmla="*/ 305312 h 790303"/>
                <a:gd name="connsiteX131" fmla="*/ 5000 w 1656975"/>
                <a:gd name="connsiteY131" fmla="*/ 290312 h 790303"/>
                <a:gd name="connsiteX132" fmla="*/ 20000 w 1656975"/>
                <a:gd name="connsiteY132" fmla="*/ 280313 h 790303"/>
                <a:gd name="connsiteX133" fmla="*/ 30001 w 1656975"/>
                <a:gd name="connsiteY133" fmla="*/ 270313 h 790303"/>
                <a:gd name="connsiteX134" fmla="*/ 55001 w 1656975"/>
                <a:gd name="connsiteY134" fmla="*/ 240313 h 790303"/>
                <a:gd name="connsiteX135" fmla="*/ 60001 w 1656975"/>
                <a:gd name="connsiteY135" fmla="*/ 225314 h 790303"/>
                <a:gd name="connsiteX136" fmla="*/ 70002 w 1656975"/>
                <a:gd name="connsiteY136" fmla="*/ 215314 h 790303"/>
                <a:gd name="connsiteX137" fmla="*/ 90002 w 1656975"/>
                <a:gd name="connsiteY137" fmla="*/ 185314 h 790303"/>
                <a:gd name="connsiteX138" fmla="*/ 100002 w 1656975"/>
                <a:gd name="connsiteY138" fmla="*/ 170315 h 790303"/>
                <a:gd name="connsiteX139" fmla="*/ 105003 w 1656975"/>
                <a:gd name="connsiteY139" fmla="*/ 155315 h 790303"/>
                <a:gd name="connsiteX140" fmla="*/ 125003 w 1656975"/>
                <a:gd name="connsiteY140" fmla="*/ 125315 h 790303"/>
                <a:gd name="connsiteX141" fmla="*/ 135003 w 1656975"/>
                <a:gd name="connsiteY141" fmla="*/ 110316 h 790303"/>
                <a:gd name="connsiteX142" fmla="*/ 150004 w 1656975"/>
                <a:gd name="connsiteY142" fmla="*/ 105316 h 790303"/>
                <a:gd name="connsiteX143" fmla="*/ 165004 w 1656975"/>
                <a:gd name="connsiteY143" fmla="*/ 55317 h 790303"/>
                <a:gd name="connsiteX144" fmla="*/ 170004 w 1656975"/>
                <a:gd name="connsiteY144" fmla="*/ 40317 h 790303"/>
                <a:gd name="connsiteX145" fmla="*/ 205005 w 1656975"/>
                <a:gd name="connsiteY145" fmla="*/ 35317 h 790303"/>
                <a:gd name="connsiteX146" fmla="*/ 210005 w 1656975"/>
                <a:gd name="connsiteY146" fmla="*/ 20317 h 790303"/>
                <a:gd name="connsiteX147" fmla="*/ 225006 w 1656975"/>
                <a:gd name="connsiteY147" fmla="*/ 5318 h 790303"/>
                <a:gd name="connsiteX0" fmla="*/ 225006 w 1656975"/>
                <a:gd name="connsiteY0" fmla="*/ 5318 h 790303"/>
                <a:gd name="connsiteX1" fmla="*/ 225006 w 1656975"/>
                <a:gd name="connsiteY1" fmla="*/ 5318 h 790303"/>
                <a:gd name="connsiteX2" fmla="*/ 515014 w 1656975"/>
                <a:gd name="connsiteY2" fmla="*/ 5318 h 790303"/>
                <a:gd name="connsiteX3" fmla="*/ 760021 w 1656975"/>
                <a:gd name="connsiteY3" fmla="*/ 10317 h 790303"/>
                <a:gd name="connsiteX4" fmla="*/ 865023 w 1656975"/>
                <a:gd name="connsiteY4" fmla="*/ 5318 h 790303"/>
                <a:gd name="connsiteX5" fmla="*/ 880024 w 1656975"/>
                <a:gd name="connsiteY5" fmla="*/ 318 h 790303"/>
                <a:gd name="connsiteX6" fmla="*/ 950026 w 1656975"/>
                <a:gd name="connsiteY6" fmla="*/ 5318 h 790303"/>
                <a:gd name="connsiteX7" fmla="*/ 965026 w 1656975"/>
                <a:gd name="connsiteY7" fmla="*/ 10317 h 790303"/>
                <a:gd name="connsiteX8" fmla="*/ 995027 w 1656975"/>
                <a:gd name="connsiteY8" fmla="*/ 30317 h 790303"/>
                <a:gd name="connsiteX9" fmla="*/ 1070029 w 1656975"/>
                <a:gd name="connsiteY9" fmla="*/ 35317 h 790303"/>
                <a:gd name="connsiteX10" fmla="*/ 1025028 w 1656975"/>
                <a:gd name="connsiteY10" fmla="*/ 55317 h 790303"/>
                <a:gd name="connsiteX11" fmla="*/ 1010027 w 1656975"/>
                <a:gd name="connsiteY11" fmla="*/ 60317 h 790303"/>
                <a:gd name="connsiteX12" fmla="*/ 1025028 w 1656975"/>
                <a:gd name="connsiteY12" fmla="*/ 70316 h 790303"/>
                <a:gd name="connsiteX13" fmla="*/ 1050028 w 1656975"/>
                <a:gd name="connsiteY13" fmla="*/ 80316 h 790303"/>
                <a:gd name="connsiteX14" fmla="*/ 1065029 w 1656975"/>
                <a:gd name="connsiteY14" fmla="*/ 85316 h 790303"/>
                <a:gd name="connsiteX15" fmla="*/ 1150031 w 1656975"/>
                <a:gd name="connsiteY15" fmla="*/ 90316 h 790303"/>
                <a:gd name="connsiteX16" fmla="*/ 1180032 w 1656975"/>
                <a:gd name="connsiteY16" fmla="*/ 95316 h 790303"/>
                <a:gd name="connsiteX17" fmla="*/ 1160031 w 1656975"/>
                <a:gd name="connsiteY17" fmla="*/ 105316 h 790303"/>
                <a:gd name="connsiteX18" fmla="*/ 1110030 w 1656975"/>
                <a:gd name="connsiteY18" fmla="*/ 110316 h 790303"/>
                <a:gd name="connsiteX19" fmla="*/ 1095030 w 1656975"/>
                <a:gd name="connsiteY19" fmla="*/ 125315 h 790303"/>
                <a:gd name="connsiteX20" fmla="*/ 1070029 w 1656975"/>
                <a:gd name="connsiteY20" fmla="*/ 150315 h 790303"/>
                <a:gd name="connsiteX21" fmla="*/ 1060029 w 1656975"/>
                <a:gd name="connsiteY21" fmla="*/ 180314 h 790303"/>
                <a:gd name="connsiteX22" fmla="*/ 1055029 w 1656975"/>
                <a:gd name="connsiteY22" fmla="*/ 195314 h 790303"/>
                <a:gd name="connsiteX23" fmla="*/ 1080029 w 1656975"/>
                <a:gd name="connsiteY23" fmla="*/ 230313 h 790303"/>
                <a:gd name="connsiteX24" fmla="*/ 1090030 w 1656975"/>
                <a:gd name="connsiteY24" fmla="*/ 220314 h 790303"/>
                <a:gd name="connsiteX25" fmla="*/ 1120030 w 1656975"/>
                <a:gd name="connsiteY25" fmla="*/ 200314 h 790303"/>
                <a:gd name="connsiteX26" fmla="*/ 1140031 w 1656975"/>
                <a:gd name="connsiteY26" fmla="*/ 180314 h 790303"/>
                <a:gd name="connsiteX27" fmla="*/ 1150031 w 1656975"/>
                <a:gd name="connsiteY27" fmla="*/ 165315 h 790303"/>
                <a:gd name="connsiteX28" fmla="*/ 1165032 w 1656975"/>
                <a:gd name="connsiteY28" fmla="*/ 155315 h 790303"/>
                <a:gd name="connsiteX29" fmla="*/ 1190032 w 1656975"/>
                <a:gd name="connsiteY29" fmla="*/ 130315 h 790303"/>
                <a:gd name="connsiteX30" fmla="*/ 1185032 w 1656975"/>
                <a:gd name="connsiteY30" fmla="*/ 150315 h 790303"/>
                <a:gd name="connsiteX31" fmla="*/ 1190032 w 1656975"/>
                <a:gd name="connsiteY31" fmla="*/ 170315 h 790303"/>
                <a:gd name="connsiteX32" fmla="*/ 1205033 w 1656975"/>
                <a:gd name="connsiteY32" fmla="*/ 175314 h 790303"/>
                <a:gd name="connsiteX33" fmla="*/ 1215033 w 1656975"/>
                <a:gd name="connsiteY33" fmla="*/ 190314 h 790303"/>
                <a:gd name="connsiteX34" fmla="*/ 1190032 w 1656975"/>
                <a:gd name="connsiteY34" fmla="*/ 225314 h 790303"/>
                <a:gd name="connsiteX35" fmla="*/ 1165032 w 1656975"/>
                <a:gd name="connsiteY35" fmla="*/ 230313 h 790303"/>
                <a:gd name="connsiteX36" fmla="*/ 1170032 w 1656975"/>
                <a:gd name="connsiteY36" fmla="*/ 245313 h 790303"/>
                <a:gd name="connsiteX37" fmla="*/ 1230033 w 1656975"/>
                <a:gd name="connsiteY37" fmla="*/ 250313 h 790303"/>
                <a:gd name="connsiteX38" fmla="*/ 1255034 w 1656975"/>
                <a:gd name="connsiteY38" fmla="*/ 230313 h 790303"/>
                <a:gd name="connsiteX39" fmla="*/ 1270034 w 1656975"/>
                <a:gd name="connsiteY39" fmla="*/ 220314 h 790303"/>
                <a:gd name="connsiteX40" fmla="*/ 1295035 w 1656975"/>
                <a:gd name="connsiteY40" fmla="*/ 200314 h 790303"/>
                <a:gd name="connsiteX41" fmla="*/ 1365037 w 1656975"/>
                <a:gd name="connsiteY41" fmla="*/ 195314 h 790303"/>
                <a:gd name="connsiteX42" fmla="*/ 1380037 w 1656975"/>
                <a:gd name="connsiteY42" fmla="*/ 190314 h 790303"/>
                <a:gd name="connsiteX43" fmla="*/ 1395038 w 1656975"/>
                <a:gd name="connsiteY43" fmla="*/ 165315 h 790303"/>
                <a:gd name="connsiteX44" fmla="*/ 1410038 w 1656975"/>
                <a:gd name="connsiteY44" fmla="*/ 160315 h 790303"/>
                <a:gd name="connsiteX45" fmla="*/ 1420039 w 1656975"/>
                <a:gd name="connsiteY45" fmla="*/ 150315 h 790303"/>
                <a:gd name="connsiteX46" fmla="*/ 1520041 w 1656975"/>
                <a:gd name="connsiteY46" fmla="*/ 135315 h 790303"/>
                <a:gd name="connsiteX47" fmla="*/ 1534236 w 1656975"/>
                <a:gd name="connsiteY47" fmla="*/ 89190 h 790303"/>
                <a:gd name="connsiteX48" fmla="*/ 1590043 w 1656975"/>
                <a:gd name="connsiteY48" fmla="*/ 65316 h 790303"/>
                <a:gd name="connsiteX49" fmla="*/ 1605044 w 1656975"/>
                <a:gd name="connsiteY49" fmla="*/ 60317 h 790303"/>
                <a:gd name="connsiteX50" fmla="*/ 1620044 w 1656975"/>
                <a:gd name="connsiteY50" fmla="*/ 105316 h 790303"/>
                <a:gd name="connsiteX51" fmla="*/ 1656975 w 1656975"/>
                <a:gd name="connsiteY51" fmla="*/ 126120 h 790303"/>
                <a:gd name="connsiteX52" fmla="*/ 1620044 w 1656975"/>
                <a:gd name="connsiteY52" fmla="*/ 140315 h 790303"/>
                <a:gd name="connsiteX53" fmla="*/ 1595849 w 1656975"/>
                <a:gd name="connsiteY53" fmla="*/ 172732 h 790303"/>
                <a:gd name="connsiteX54" fmla="*/ 1560042 w 1656975"/>
                <a:gd name="connsiteY54" fmla="*/ 175314 h 790303"/>
                <a:gd name="connsiteX55" fmla="*/ 1530042 w 1656975"/>
                <a:gd name="connsiteY55" fmla="*/ 190314 h 790303"/>
                <a:gd name="connsiteX56" fmla="*/ 1520041 w 1656975"/>
                <a:gd name="connsiteY56" fmla="*/ 200314 h 790303"/>
                <a:gd name="connsiteX57" fmla="*/ 1515041 w 1656975"/>
                <a:gd name="connsiteY57" fmla="*/ 215314 h 790303"/>
                <a:gd name="connsiteX58" fmla="*/ 1505041 w 1656975"/>
                <a:gd name="connsiteY58" fmla="*/ 230313 h 790303"/>
                <a:gd name="connsiteX59" fmla="*/ 1500041 w 1656975"/>
                <a:gd name="connsiteY59" fmla="*/ 245313 h 790303"/>
                <a:gd name="connsiteX60" fmla="*/ 1475040 w 1656975"/>
                <a:gd name="connsiteY60" fmla="*/ 260313 h 790303"/>
                <a:gd name="connsiteX61" fmla="*/ 1445039 w 1656975"/>
                <a:gd name="connsiteY61" fmla="*/ 265313 h 790303"/>
                <a:gd name="connsiteX62" fmla="*/ 1400038 w 1656975"/>
                <a:gd name="connsiteY62" fmla="*/ 285312 h 790303"/>
                <a:gd name="connsiteX63" fmla="*/ 1380037 w 1656975"/>
                <a:gd name="connsiteY63" fmla="*/ 310312 h 790303"/>
                <a:gd name="connsiteX64" fmla="*/ 1370037 w 1656975"/>
                <a:gd name="connsiteY64" fmla="*/ 325312 h 790303"/>
                <a:gd name="connsiteX65" fmla="*/ 1325036 w 1656975"/>
                <a:gd name="connsiteY65" fmla="*/ 350311 h 790303"/>
                <a:gd name="connsiteX66" fmla="*/ 1320036 w 1656975"/>
                <a:gd name="connsiteY66" fmla="*/ 455309 h 790303"/>
                <a:gd name="connsiteX67" fmla="*/ 1290035 w 1656975"/>
                <a:gd name="connsiteY67" fmla="*/ 475309 h 790303"/>
                <a:gd name="connsiteX68" fmla="*/ 1275035 w 1656975"/>
                <a:gd name="connsiteY68" fmla="*/ 485309 h 790303"/>
                <a:gd name="connsiteX69" fmla="*/ 1265034 w 1656975"/>
                <a:gd name="connsiteY69" fmla="*/ 495309 h 790303"/>
                <a:gd name="connsiteX70" fmla="*/ 1220033 w 1656975"/>
                <a:gd name="connsiteY70" fmla="*/ 520308 h 790303"/>
                <a:gd name="connsiteX71" fmla="*/ 1195032 w 1656975"/>
                <a:gd name="connsiteY71" fmla="*/ 545308 h 790303"/>
                <a:gd name="connsiteX72" fmla="*/ 1150031 w 1656975"/>
                <a:gd name="connsiteY72" fmla="*/ 575307 h 790303"/>
                <a:gd name="connsiteX73" fmla="*/ 1125030 w 1656975"/>
                <a:gd name="connsiteY73" fmla="*/ 595307 h 790303"/>
                <a:gd name="connsiteX74" fmla="*/ 1105030 w 1656975"/>
                <a:gd name="connsiteY74" fmla="*/ 625306 h 790303"/>
                <a:gd name="connsiteX75" fmla="*/ 1105030 w 1656975"/>
                <a:gd name="connsiteY75" fmla="*/ 780303 h 790303"/>
                <a:gd name="connsiteX76" fmla="*/ 1090030 w 1656975"/>
                <a:gd name="connsiteY76" fmla="*/ 790303 h 790303"/>
                <a:gd name="connsiteX77" fmla="*/ 1065029 w 1656975"/>
                <a:gd name="connsiteY77" fmla="*/ 785303 h 790303"/>
                <a:gd name="connsiteX78" fmla="*/ 1050028 w 1656975"/>
                <a:gd name="connsiteY78" fmla="*/ 755304 h 790303"/>
                <a:gd name="connsiteX79" fmla="*/ 1025028 w 1656975"/>
                <a:gd name="connsiteY79" fmla="*/ 710305 h 790303"/>
                <a:gd name="connsiteX80" fmla="*/ 1020028 w 1656975"/>
                <a:gd name="connsiteY80" fmla="*/ 660306 h 790303"/>
                <a:gd name="connsiteX81" fmla="*/ 1015027 w 1656975"/>
                <a:gd name="connsiteY81" fmla="*/ 645306 h 790303"/>
                <a:gd name="connsiteX82" fmla="*/ 1000027 w 1656975"/>
                <a:gd name="connsiteY82" fmla="*/ 635306 h 790303"/>
                <a:gd name="connsiteX83" fmla="*/ 960026 w 1656975"/>
                <a:gd name="connsiteY83" fmla="*/ 630306 h 790303"/>
                <a:gd name="connsiteX84" fmla="*/ 895024 w 1656975"/>
                <a:gd name="connsiteY84" fmla="*/ 640306 h 790303"/>
                <a:gd name="connsiteX85" fmla="*/ 855023 w 1656975"/>
                <a:gd name="connsiteY85" fmla="*/ 645306 h 790303"/>
                <a:gd name="connsiteX86" fmla="*/ 867440 w 1656975"/>
                <a:gd name="connsiteY86" fmla="*/ 671112 h 790303"/>
                <a:gd name="connsiteX87" fmla="*/ 795021 w 1656975"/>
                <a:gd name="connsiteY87" fmla="*/ 640306 h 790303"/>
                <a:gd name="connsiteX88" fmla="*/ 771312 w 1656975"/>
                <a:gd name="connsiteY88" fmla="*/ 647723 h 790303"/>
                <a:gd name="connsiteX89" fmla="*/ 750020 w 1656975"/>
                <a:gd name="connsiteY89" fmla="*/ 635306 h 790303"/>
                <a:gd name="connsiteX90" fmla="*/ 735020 w 1656975"/>
                <a:gd name="connsiteY90" fmla="*/ 645306 h 790303"/>
                <a:gd name="connsiteX91" fmla="*/ 720019 w 1656975"/>
                <a:gd name="connsiteY91" fmla="*/ 650306 h 790303"/>
                <a:gd name="connsiteX92" fmla="*/ 700019 w 1656975"/>
                <a:gd name="connsiteY92" fmla="*/ 660306 h 790303"/>
                <a:gd name="connsiteX93" fmla="*/ 690019 w 1656975"/>
                <a:gd name="connsiteY93" fmla="*/ 675305 h 790303"/>
                <a:gd name="connsiteX94" fmla="*/ 660018 w 1656975"/>
                <a:gd name="connsiteY94" fmla="*/ 690305 h 790303"/>
                <a:gd name="connsiteX95" fmla="*/ 645017 w 1656975"/>
                <a:gd name="connsiteY95" fmla="*/ 705305 h 790303"/>
                <a:gd name="connsiteX96" fmla="*/ 640017 w 1656975"/>
                <a:gd name="connsiteY96" fmla="*/ 720305 h 790303"/>
                <a:gd name="connsiteX97" fmla="*/ 620017 w 1656975"/>
                <a:gd name="connsiteY97" fmla="*/ 750304 h 790303"/>
                <a:gd name="connsiteX98" fmla="*/ 610016 w 1656975"/>
                <a:gd name="connsiteY98" fmla="*/ 765304 h 790303"/>
                <a:gd name="connsiteX99" fmla="*/ 595016 w 1656975"/>
                <a:gd name="connsiteY99" fmla="*/ 770304 h 790303"/>
                <a:gd name="connsiteX100" fmla="*/ 575015 w 1656975"/>
                <a:gd name="connsiteY100" fmla="*/ 750304 h 790303"/>
                <a:gd name="connsiteX101" fmla="*/ 560015 w 1656975"/>
                <a:gd name="connsiteY101" fmla="*/ 740304 h 790303"/>
                <a:gd name="connsiteX102" fmla="*/ 555015 w 1656975"/>
                <a:gd name="connsiteY102" fmla="*/ 725304 h 790303"/>
                <a:gd name="connsiteX103" fmla="*/ 535014 w 1656975"/>
                <a:gd name="connsiteY103" fmla="*/ 695305 h 790303"/>
                <a:gd name="connsiteX104" fmla="*/ 525014 w 1656975"/>
                <a:gd name="connsiteY104" fmla="*/ 680305 h 790303"/>
                <a:gd name="connsiteX105" fmla="*/ 515014 w 1656975"/>
                <a:gd name="connsiteY105" fmla="*/ 665306 h 790303"/>
                <a:gd name="connsiteX106" fmla="*/ 485013 w 1656975"/>
                <a:gd name="connsiteY106" fmla="*/ 645306 h 790303"/>
                <a:gd name="connsiteX107" fmla="*/ 470013 w 1656975"/>
                <a:gd name="connsiteY107" fmla="*/ 650306 h 790303"/>
                <a:gd name="connsiteX108" fmla="*/ 450012 w 1656975"/>
                <a:gd name="connsiteY108" fmla="*/ 660306 h 790303"/>
                <a:gd name="connsiteX109" fmla="*/ 440012 w 1656975"/>
                <a:gd name="connsiteY109" fmla="*/ 645306 h 790303"/>
                <a:gd name="connsiteX110" fmla="*/ 430011 w 1656975"/>
                <a:gd name="connsiteY110" fmla="*/ 635306 h 790303"/>
                <a:gd name="connsiteX111" fmla="*/ 415011 w 1656975"/>
                <a:gd name="connsiteY111" fmla="*/ 605307 h 790303"/>
                <a:gd name="connsiteX112" fmla="*/ 385010 w 1656975"/>
                <a:gd name="connsiteY112" fmla="*/ 585307 h 790303"/>
                <a:gd name="connsiteX113" fmla="*/ 370010 w 1656975"/>
                <a:gd name="connsiteY113" fmla="*/ 575307 h 790303"/>
                <a:gd name="connsiteX114" fmla="*/ 340009 w 1656975"/>
                <a:gd name="connsiteY114" fmla="*/ 580307 h 790303"/>
                <a:gd name="connsiteX115" fmla="*/ 325009 w 1656975"/>
                <a:gd name="connsiteY115" fmla="*/ 585307 h 790303"/>
                <a:gd name="connsiteX116" fmla="*/ 265007 w 1656975"/>
                <a:gd name="connsiteY116" fmla="*/ 580307 h 790303"/>
                <a:gd name="connsiteX117" fmla="*/ 235006 w 1656975"/>
                <a:gd name="connsiteY117" fmla="*/ 570307 h 790303"/>
                <a:gd name="connsiteX118" fmla="*/ 220006 w 1656975"/>
                <a:gd name="connsiteY118" fmla="*/ 565307 h 790303"/>
                <a:gd name="connsiteX119" fmla="*/ 210005 w 1656975"/>
                <a:gd name="connsiteY119" fmla="*/ 555308 h 790303"/>
                <a:gd name="connsiteX120" fmla="*/ 180005 w 1656975"/>
                <a:gd name="connsiteY120" fmla="*/ 545308 h 790303"/>
                <a:gd name="connsiteX121" fmla="*/ 115003 w 1656975"/>
                <a:gd name="connsiteY121" fmla="*/ 535308 h 790303"/>
                <a:gd name="connsiteX122" fmla="*/ 100002 w 1656975"/>
                <a:gd name="connsiteY122" fmla="*/ 525308 h 790303"/>
                <a:gd name="connsiteX123" fmla="*/ 90002 w 1656975"/>
                <a:gd name="connsiteY123" fmla="*/ 510308 h 790303"/>
                <a:gd name="connsiteX124" fmla="*/ 60001 w 1656975"/>
                <a:gd name="connsiteY124" fmla="*/ 490309 h 790303"/>
                <a:gd name="connsiteX125" fmla="*/ 45001 w 1656975"/>
                <a:gd name="connsiteY125" fmla="*/ 480309 h 790303"/>
                <a:gd name="connsiteX126" fmla="*/ 35001 w 1656975"/>
                <a:gd name="connsiteY126" fmla="*/ 450309 h 790303"/>
                <a:gd name="connsiteX127" fmla="*/ 25000 w 1656975"/>
                <a:gd name="connsiteY127" fmla="*/ 370311 h 790303"/>
                <a:gd name="connsiteX128" fmla="*/ 15000 w 1656975"/>
                <a:gd name="connsiteY128" fmla="*/ 335312 h 790303"/>
                <a:gd name="connsiteX129" fmla="*/ 0 w 1656975"/>
                <a:gd name="connsiteY129" fmla="*/ 305312 h 790303"/>
                <a:gd name="connsiteX130" fmla="*/ 5000 w 1656975"/>
                <a:gd name="connsiteY130" fmla="*/ 290312 h 790303"/>
                <a:gd name="connsiteX131" fmla="*/ 20000 w 1656975"/>
                <a:gd name="connsiteY131" fmla="*/ 280313 h 790303"/>
                <a:gd name="connsiteX132" fmla="*/ 30001 w 1656975"/>
                <a:gd name="connsiteY132" fmla="*/ 270313 h 790303"/>
                <a:gd name="connsiteX133" fmla="*/ 55001 w 1656975"/>
                <a:gd name="connsiteY133" fmla="*/ 240313 h 790303"/>
                <a:gd name="connsiteX134" fmla="*/ 60001 w 1656975"/>
                <a:gd name="connsiteY134" fmla="*/ 225314 h 790303"/>
                <a:gd name="connsiteX135" fmla="*/ 70002 w 1656975"/>
                <a:gd name="connsiteY135" fmla="*/ 215314 h 790303"/>
                <a:gd name="connsiteX136" fmla="*/ 90002 w 1656975"/>
                <a:gd name="connsiteY136" fmla="*/ 185314 h 790303"/>
                <a:gd name="connsiteX137" fmla="*/ 100002 w 1656975"/>
                <a:gd name="connsiteY137" fmla="*/ 170315 h 790303"/>
                <a:gd name="connsiteX138" fmla="*/ 105003 w 1656975"/>
                <a:gd name="connsiteY138" fmla="*/ 155315 h 790303"/>
                <a:gd name="connsiteX139" fmla="*/ 125003 w 1656975"/>
                <a:gd name="connsiteY139" fmla="*/ 125315 h 790303"/>
                <a:gd name="connsiteX140" fmla="*/ 135003 w 1656975"/>
                <a:gd name="connsiteY140" fmla="*/ 110316 h 790303"/>
                <a:gd name="connsiteX141" fmla="*/ 150004 w 1656975"/>
                <a:gd name="connsiteY141" fmla="*/ 105316 h 790303"/>
                <a:gd name="connsiteX142" fmla="*/ 165004 w 1656975"/>
                <a:gd name="connsiteY142" fmla="*/ 55317 h 790303"/>
                <a:gd name="connsiteX143" fmla="*/ 170004 w 1656975"/>
                <a:gd name="connsiteY143" fmla="*/ 40317 h 790303"/>
                <a:gd name="connsiteX144" fmla="*/ 205005 w 1656975"/>
                <a:gd name="connsiteY144" fmla="*/ 35317 h 790303"/>
                <a:gd name="connsiteX145" fmla="*/ 210005 w 1656975"/>
                <a:gd name="connsiteY145" fmla="*/ 20317 h 790303"/>
                <a:gd name="connsiteX146" fmla="*/ 225006 w 1656975"/>
                <a:gd name="connsiteY146" fmla="*/ 5318 h 790303"/>
                <a:gd name="connsiteX0" fmla="*/ 225006 w 1656975"/>
                <a:gd name="connsiteY0" fmla="*/ 5318 h 790303"/>
                <a:gd name="connsiteX1" fmla="*/ 225006 w 1656975"/>
                <a:gd name="connsiteY1" fmla="*/ 5318 h 790303"/>
                <a:gd name="connsiteX2" fmla="*/ 515014 w 1656975"/>
                <a:gd name="connsiteY2" fmla="*/ 5318 h 790303"/>
                <a:gd name="connsiteX3" fmla="*/ 760021 w 1656975"/>
                <a:gd name="connsiteY3" fmla="*/ 10317 h 790303"/>
                <a:gd name="connsiteX4" fmla="*/ 865023 w 1656975"/>
                <a:gd name="connsiteY4" fmla="*/ 5318 h 790303"/>
                <a:gd name="connsiteX5" fmla="*/ 880024 w 1656975"/>
                <a:gd name="connsiteY5" fmla="*/ 318 h 790303"/>
                <a:gd name="connsiteX6" fmla="*/ 950026 w 1656975"/>
                <a:gd name="connsiteY6" fmla="*/ 5318 h 790303"/>
                <a:gd name="connsiteX7" fmla="*/ 965026 w 1656975"/>
                <a:gd name="connsiteY7" fmla="*/ 10317 h 790303"/>
                <a:gd name="connsiteX8" fmla="*/ 995027 w 1656975"/>
                <a:gd name="connsiteY8" fmla="*/ 30317 h 790303"/>
                <a:gd name="connsiteX9" fmla="*/ 1070029 w 1656975"/>
                <a:gd name="connsiteY9" fmla="*/ 35317 h 790303"/>
                <a:gd name="connsiteX10" fmla="*/ 1025028 w 1656975"/>
                <a:gd name="connsiteY10" fmla="*/ 55317 h 790303"/>
                <a:gd name="connsiteX11" fmla="*/ 1010027 w 1656975"/>
                <a:gd name="connsiteY11" fmla="*/ 60317 h 790303"/>
                <a:gd name="connsiteX12" fmla="*/ 1025028 w 1656975"/>
                <a:gd name="connsiteY12" fmla="*/ 70316 h 790303"/>
                <a:gd name="connsiteX13" fmla="*/ 1050028 w 1656975"/>
                <a:gd name="connsiteY13" fmla="*/ 80316 h 790303"/>
                <a:gd name="connsiteX14" fmla="*/ 1065029 w 1656975"/>
                <a:gd name="connsiteY14" fmla="*/ 85316 h 790303"/>
                <a:gd name="connsiteX15" fmla="*/ 1150031 w 1656975"/>
                <a:gd name="connsiteY15" fmla="*/ 90316 h 790303"/>
                <a:gd name="connsiteX16" fmla="*/ 1180032 w 1656975"/>
                <a:gd name="connsiteY16" fmla="*/ 95316 h 790303"/>
                <a:gd name="connsiteX17" fmla="*/ 1160031 w 1656975"/>
                <a:gd name="connsiteY17" fmla="*/ 105316 h 790303"/>
                <a:gd name="connsiteX18" fmla="*/ 1110030 w 1656975"/>
                <a:gd name="connsiteY18" fmla="*/ 110316 h 790303"/>
                <a:gd name="connsiteX19" fmla="*/ 1095030 w 1656975"/>
                <a:gd name="connsiteY19" fmla="*/ 125315 h 790303"/>
                <a:gd name="connsiteX20" fmla="*/ 1070029 w 1656975"/>
                <a:gd name="connsiteY20" fmla="*/ 150315 h 790303"/>
                <a:gd name="connsiteX21" fmla="*/ 1060029 w 1656975"/>
                <a:gd name="connsiteY21" fmla="*/ 180314 h 790303"/>
                <a:gd name="connsiteX22" fmla="*/ 1055029 w 1656975"/>
                <a:gd name="connsiteY22" fmla="*/ 195314 h 790303"/>
                <a:gd name="connsiteX23" fmla="*/ 1080029 w 1656975"/>
                <a:gd name="connsiteY23" fmla="*/ 230313 h 790303"/>
                <a:gd name="connsiteX24" fmla="*/ 1090030 w 1656975"/>
                <a:gd name="connsiteY24" fmla="*/ 220314 h 790303"/>
                <a:gd name="connsiteX25" fmla="*/ 1120030 w 1656975"/>
                <a:gd name="connsiteY25" fmla="*/ 200314 h 790303"/>
                <a:gd name="connsiteX26" fmla="*/ 1140031 w 1656975"/>
                <a:gd name="connsiteY26" fmla="*/ 180314 h 790303"/>
                <a:gd name="connsiteX27" fmla="*/ 1150031 w 1656975"/>
                <a:gd name="connsiteY27" fmla="*/ 165315 h 790303"/>
                <a:gd name="connsiteX28" fmla="*/ 1165032 w 1656975"/>
                <a:gd name="connsiteY28" fmla="*/ 155315 h 790303"/>
                <a:gd name="connsiteX29" fmla="*/ 1190032 w 1656975"/>
                <a:gd name="connsiteY29" fmla="*/ 130315 h 790303"/>
                <a:gd name="connsiteX30" fmla="*/ 1185032 w 1656975"/>
                <a:gd name="connsiteY30" fmla="*/ 150315 h 790303"/>
                <a:gd name="connsiteX31" fmla="*/ 1190032 w 1656975"/>
                <a:gd name="connsiteY31" fmla="*/ 170315 h 790303"/>
                <a:gd name="connsiteX32" fmla="*/ 1205033 w 1656975"/>
                <a:gd name="connsiteY32" fmla="*/ 175314 h 790303"/>
                <a:gd name="connsiteX33" fmla="*/ 1215033 w 1656975"/>
                <a:gd name="connsiteY33" fmla="*/ 190314 h 790303"/>
                <a:gd name="connsiteX34" fmla="*/ 1190032 w 1656975"/>
                <a:gd name="connsiteY34" fmla="*/ 225314 h 790303"/>
                <a:gd name="connsiteX35" fmla="*/ 1165032 w 1656975"/>
                <a:gd name="connsiteY35" fmla="*/ 230313 h 790303"/>
                <a:gd name="connsiteX36" fmla="*/ 1170032 w 1656975"/>
                <a:gd name="connsiteY36" fmla="*/ 245313 h 790303"/>
                <a:gd name="connsiteX37" fmla="*/ 1230033 w 1656975"/>
                <a:gd name="connsiteY37" fmla="*/ 250313 h 790303"/>
                <a:gd name="connsiteX38" fmla="*/ 1255034 w 1656975"/>
                <a:gd name="connsiteY38" fmla="*/ 230313 h 790303"/>
                <a:gd name="connsiteX39" fmla="*/ 1270034 w 1656975"/>
                <a:gd name="connsiteY39" fmla="*/ 220314 h 790303"/>
                <a:gd name="connsiteX40" fmla="*/ 1295035 w 1656975"/>
                <a:gd name="connsiteY40" fmla="*/ 200314 h 790303"/>
                <a:gd name="connsiteX41" fmla="*/ 1365037 w 1656975"/>
                <a:gd name="connsiteY41" fmla="*/ 195314 h 790303"/>
                <a:gd name="connsiteX42" fmla="*/ 1380037 w 1656975"/>
                <a:gd name="connsiteY42" fmla="*/ 190314 h 790303"/>
                <a:gd name="connsiteX43" fmla="*/ 1395038 w 1656975"/>
                <a:gd name="connsiteY43" fmla="*/ 165315 h 790303"/>
                <a:gd name="connsiteX44" fmla="*/ 1410038 w 1656975"/>
                <a:gd name="connsiteY44" fmla="*/ 160315 h 790303"/>
                <a:gd name="connsiteX45" fmla="*/ 1420039 w 1656975"/>
                <a:gd name="connsiteY45" fmla="*/ 150315 h 790303"/>
                <a:gd name="connsiteX46" fmla="*/ 1520041 w 1656975"/>
                <a:gd name="connsiteY46" fmla="*/ 135315 h 790303"/>
                <a:gd name="connsiteX47" fmla="*/ 1534236 w 1656975"/>
                <a:gd name="connsiteY47" fmla="*/ 89190 h 790303"/>
                <a:gd name="connsiteX48" fmla="*/ 1590043 w 1656975"/>
                <a:gd name="connsiteY48" fmla="*/ 65316 h 790303"/>
                <a:gd name="connsiteX49" fmla="*/ 1605044 w 1656975"/>
                <a:gd name="connsiteY49" fmla="*/ 60317 h 790303"/>
                <a:gd name="connsiteX50" fmla="*/ 1620044 w 1656975"/>
                <a:gd name="connsiteY50" fmla="*/ 105316 h 790303"/>
                <a:gd name="connsiteX51" fmla="*/ 1656975 w 1656975"/>
                <a:gd name="connsiteY51" fmla="*/ 126120 h 790303"/>
                <a:gd name="connsiteX52" fmla="*/ 1620044 w 1656975"/>
                <a:gd name="connsiteY52" fmla="*/ 140315 h 790303"/>
                <a:gd name="connsiteX53" fmla="*/ 1595849 w 1656975"/>
                <a:gd name="connsiteY53" fmla="*/ 172732 h 790303"/>
                <a:gd name="connsiteX54" fmla="*/ 1560042 w 1656975"/>
                <a:gd name="connsiteY54" fmla="*/ 175314 h 790303"/>
                <a:gd name="connsiteX55" fmla="*/ 1530042 w 1656975"/>
                <a:gd name="connsiteY55" fmla="*/ 190314 h 790303"/>
                <a:gd name="connsiteX56" fmla="*/ 1520041 w 1656975"/>
                <a:gd name="connsiteY56" fmla="*/ 200314 h 790303"/>
                <a:gd name="connsiteX57" fmla="*/ 1515041 w 1656975"/>
                <a:gd name="connsiteY57" fmla="*/ 215314 h 790303"/>
                <a:gd name="connsiteX58" fmla="*/ 1505041 w 1656975"/>
                <a:gd name="connsiteY58" fmla="*/ 230313 h 790303"/>
                <a:gd name="connsiteX59" fmla="*/ 1500041 w 1656975"/>
                <a:gd name="connsiteY59" fmla="*/ 245313 h 790303"/>
                <a:gd name="connsiteX60" fmla="*/ 1475040 w 1656975"/>
                <a:gd name="connsiteY60" fmla="*/ 260313 h 790303"/>
                <a:gd name="connsiteX61" fmla="*/ 1445039 w 1656975"/>
                <a:gd name="connsiteY61" fmla="*/ 265313 h 790303"/>
                <a:gd name="connsiteX62" fmla="*/ 1400038 w 1656975"/>
                <a:gd name="connsiteY62" fmla="*/ 285312 h 790303"/>
                <a:gd name="connsiteX63" fmla="*/ 1380037 w 1656975"/>
                <a:gd name="connsiteY63" fmla="*/ 310312 h 790303"/>
                <a:gd name="connsiteX64" fmla="*/ 1370037 w 1656975"/>
                <a:gd name="connsiteY64" fmla="*/ 325312 h 790303"/>
                <a:gd name="connsiteX65" fmla="*/ 1325036 w 1656975"/>
                <a:gd name="connsiteY65" fmla="*/ 350311 h 790303"/>
                <a:gd name="connsiteX66" fmla="*/ 1320036 w 1656975"/>
                <a:gd name="connsiteY66" fmla="*/ 455309 h 790303"/>
                <a:gd name="connsiteX67" fmla="*/ 1290035 w 1656975"/>
                <a:gd name="connsiteY67" fmla="*/ 475309 h 790303"/>
                <a:gd name="connsiteX68" fmla="*/ 1275035 w 1656975"/>
                <a:gd name="connsiteY68" fmla="*/ 485309 h 790303"/>
                <a:gd name="connsiteX69" fmla="*/ 1265034 w 1656975"/>
                <a:gd name="connsiteY69" fmla="*/ 495309 h 790303"/>
                <a:gd name="connsiteX70" fmla="*/ 1220033 w 1656975"/>
                <a:gd name="connsiteY70" fmla="*/ 520308 h 790303"/>
                <a:gd name="connsiteX71" fmla="*/ 1195032 w 1656975"/>
                <a:gd name="connsiteY71" fmla="*/ 545308 h 790303"/>
                <a:gd name="connsiteX72" fmla="*/ 1150031 w 1656975"/>
                <a:gd name="connsiteY72" fmla="*/ 575307 h 790303"/>
                <a:gd name="connsiteX73" fmla="*/ 1125030 w 1656975"/>
                <a:gd name="connsiteY73" fmla="*/ 595307 h 790303"/>
                <a:gd name="connsiteX74" fmla="*/ 1105030 w 1656975"/>
                <a:gd name="connsiteY74" fmla="*/ 625306 h 790303"/>
                <a:gd name="connsiteX75" fmla="*/ 1105030 w 1656975"/>
                <a:gd name="connsiteY75" fmla="*/ 780303 h 790303"/>
                <a:gd name="connsiteX76" fmla="*/ 1090030 w 1656975"/>
                <a:gd name="connsiteY76" fmla="*/ 790303 h 790303"/>
                <a:gd name="connsiteX77" fmla="*/ 1065029 w 1656975"/>
                <a:gd name="connsiteY77" fmla="*/ 785303 h 790303"/>
                <a:gd name="connsiteX78" fmla="*/ 1050028 w 1656975"/>
                <a:gd name="connsiteY78" fmla="*/ 755304 h 790303"/>
                <a:gd name="connsiteX79" fmla="*/ 1025028 w 1656975"/>
                <a:gd name="connsiteY79" fmla="*/ 710305 h 790303"/>
                <a:gd name="connsiteX80" fmla="*/ 1020028 w 1656975"/>
                <a:gd name="connsiteY80" fmla="*/ 660306 h 790303"/>
                <a:gd name="connsiteX81" fmla="*/ 1015027 w 1656975"/>
                <a:gd name="connsiteY81" fmla="*/ 645306 h 790303"/>
                <a:gd name="connsiteX82" fmla="*/ 1000027 w 1656975"/>
                <a:gd name="connsiteY82" fmla="*/ 635306 h 790303"/>
                <a:gd name="connsiteX83" fmla="*/ 960026 w 1656975"/>
                <a:gd name="connsiteY83" fmla="*/ 630306 h 790303"/>
                <a:gd name="connsiteX84" fmla="*/ 895024 w 1656975"/>
                <a:gd name="connsiteY84" fmla="*/ 640306 h 790303"/>
                <a:gd name="connsiteX85" fmla="*/ 855023 w 1656975"/>
                <a:gd name="connsiteY85" fmla="*/ 645306 h 790303"/>
                <a:gd name="connsiteX86" fmla="*/ 867440 w 1656975"/>
                <a:gd name="connsiteY86" fmla="*/ 671112 h 790303"/>
                <a:gd name="connsiteX87" fmla="*/ 795021 w 1656975"/>
                <a:gd name="connsiteY87" fmla="*/ 640306 h 790303"/>
                <a:gd name="connsiteX88" fmla="*/ 771312 w 1656975"/>
                <a:gd name="connsiteY88" fmla="*/ 647723 h 790303"/>
                <a:gd name="connsiteX89" fmla="*/ 750020 w 1656975"/>
                <a:gd name="connsiteY89" fmla="*/ 635306 h 790303"/>
                <a:gd name="connsiteX90" fmla="*/ 735020 w 1656975"/>
                <a:gd name="connsiteY90" fmla="*/ 645306 h 790303"/>
                <a:gd name="connsiteX91" fmla="*/ 720019 w 1656975"/>
                <a:gd name="connsiteY91" fmla="*/ 650306 h 790303"/>
                <a:gd name="connsiteX92" fmla="*/ 700019 w 1656975"/>
                <a:gd name="connsiteY92" fmla="*/ 660306 h 790303"/>
                <a:gd name="connsiteX93" fmla="*/ 690019 w 1656975"/>
                <a:gd name="connsiteY93" fmla="*/ 675305 h 790303"/>
                <a:gd name="connsiteX94" fmla="*/ 660018 w 1656975"/>
                <a:gd name="connsiteY94" fmla="*/ 690305 h 790303"/>
                <a:gd name="connsiteX95" fmla="*/ 645017 w 1656975"/>
                <a:gd name="connsiteY95" fmla="*/ 705305 h 790303"/>
                <a:gd name="connsiteX96" fmla="*/ 640017 w 1656975"/>
                <a:gd name="connsiteY96" fmla="*/ 720305 h 790303"/>
                <a:gd name="connsiteX97" fmla="*/ 620017 w 1656975"/>
                <a:gd name="connsiteY97" fmla="*/ 750304 h 790303"/>
                <a:gd name="connsiteX98" fmla="*/ 610016 w 1656975"/>
                <a:gd name="connsiteY98" fmla="*/ 765304 h 790303"/>
                <a:gd name="connsiteX99" fmla="*/ 595016 w 1656975"/>
                <a:gd name="connsiteY99" fmla="*/ 770304 h 790303"/>
                <a:gd name="connsiteX100" fmla="*/ 575015 w 1656975"/>
                <a:gd name="connsiteY100" fmla="*/ 750304 h 790303"/>
                <a:gd name="connsiteX101" fmla="*/ 560015 w 1656975"/>
                <a:gd name="connsiteY101" fmla="*/ 740304 h 790303"/>
                <a:gd name="connsiteX102" fmla="*/ 555015 w 1656975"/>
                <a:gd name="connsiteY102" fmla="*/ 725304 h 790303"/>
                <a:gd name="connsiteX103" fmla="*/ 535014 w 1656975"/>
                <a:gd name="connsiteY103" fmla="*/ 695305 h 790303"/>
                <a:gd name="connsiteX104" fmla="*/ 525014 w 1656975"/>
                <a:gd name="connsiteY104" fmla="*/ 680305 h 790303"/>
                <a:gd name="connsiteX105" fmla="*/ 515014 w 1656975"/>
                <a:gd name="connsiteY105" fmla="*/ 665306 h 790303"/>
                <a:gd name="connsiteX106" fmla="*/ 485013 w 1656975"/>
                <a:gd name="connsiteY106" fmla="*/ 645306 h 790303"/>
                <a:gd name="connsiteX107" fmla="*/ 470013 w 1656975"/>
                <a:gd name="connsiteY107" fmla="*/ 650306 h 790303"/>
                <a:gd name="connsiteX108" fmla="*/ 450012 w 1656975"/>
                <a:gd name="connsiteY108" fmla="*/ 660306 h 790303"/>
                <a:gd name="connsiteX109" fmla="*/ 440012 w 1656975"/>
                <a:gd name="connsiteY109" fmla="*/ 645306 h 790303"/>
                <a:gd name="connsiteX110" fmla="*/ 430011 w 1656975"/>
                <a:gd name="connsiteY110" fmla="*/ 635306 h 790303"/>
                <a:gd name="connsiteX111" fmla="*/ 415011 w 1656975"/>
                <a:gd name="connsiteY111" fmla="*/ 605307 h 790303"/>
                <a:gd name="connsiteX112" fmla="*/ 385010 w 1656975"/>
                <a:gd name="connsiteY112" fmla="*/ 585307 h 790303"/>
                <a:gd name="connsiteX113" fmla="*/ 370010 w 1656975"/>
                <a:gd name="connsiteY113" fmla="*/ 575307 h 790303"/>
                <a:gd name="connsiteX114" fmla="*/ 340009 w 1656975"/>
                <a:gd name="connsiteY114" fmla="*/ 580307 h 790303"/>
                <a:gd name="connsiteX115" fmla="*/ 325009 w 1656975"/>
                <a:gd name="connsiteY115" fmla="*/ 585307 h 790303"/>
                <a:gd name="connsiteX116" fmla="*/ 265007 w 1656975"/>
                <a:gd name="connsiteY116" fmla="*/ 601738 h 790303"/>
                <a:gd name="connsiteX117" fmla="*/ 235006 w 1656975"/>
                <a:gd name="connsiteY117" fmla="*/ 570307 h 790303"/>
                <a:gd name="connsiteX118" fmla="*/ 220006 w 1656975"/>
                <a:gd name="connsiteY118" fmla="*/ 565307 h 790303"/>
                <a:gd name="connsiteX119" fmla="*/ 210005 w 1656975"/>
                <a:gd name="connsiteY119" fmla="*/ 555308 h 790303"/>
                <a:gd name="connsiteX120" fmla="*/ 180005 w 1656975"/>
                <a:gd name="connsiteY120" fmla="*/ 545308 h 790303"/>
                <a:gd name="connsiteX121" fmla="*/ 115003 w 1656975"/>
                <a:gd name="connsiteY121" fmla="*/ 535308 h 790303"/>
                <a:gd name="connsiteX122" fmla="*/ 100002 w 1656975"/>
                <a:gd name="connsiteY122" fmla="*/ 525308 h 790303"/>
                <a:gd name="connsiteX123" fmla="*/ 90002 w 1656975"/>
                <a:gd name="connsiteY123" fmla="*/ 510308 h 790303"/>
                <a:gd name="connsiteX124" fmla="*/ 60001 w 1656975"/>
                <a:gd name="connsiteY124" fmla="*/ 490309 h 790303"/>
                <a:gd name="connsiteX125" fmla="*/ 45001 w 1656975"/>
                <a:gd name="connsiteY125" fmla="*/ 480309 h 790303"/>
                <a:gd name="connsiteX126" fmla="*/ 35001 w 1656975"/>
                <a:gd name="connsiteY126" fmla="*/ 450309 h 790303"/>
                <a:gd name="connsiteX127" fmla="*/ 25000 w 1656975"/>
                <a:gd name="connsiteY127" fmla="*/ 370311 h 790303"/>
                <a:gd name="connsiteX128" fmla="*/ 15000 w 1656975"/>
                <a:gd name="connsiteY128" fmla="*/ 335312 h 790303"/>
                <a:gd name="connsiteX129" fmla="*/ 0 w 1656975"/>
                <a:gd name="connsiteY129" fmla="*/ 305312 h 790303"/>
                <a:gd name="connsiteX130" fmla="*/ 5000 w 1656975"/>
                <a:gd name="connsiteY130" fmla="*/ 290312 h 790303"/>
                <a:gd name="connsiteX131" fmla="*/ 20000 w 1656975"/>
                <a:gd name="connsiteY131" fmla="*/ 280313 h 790303"/>
                <a:gd name="connsiteX132" fmla="*/ 30001 w 1656975"/>
                <a:gd name="connsiteY132" fmla="*/ 270313 h 790303"/>
                <a:gd name="connsiteX133" fmla="*/ 55001 w 1656975"/>
                <a:gd name="connsiteY133" fmla="*/ 240313 h 790303"/>
                <a:gd name="connsiteX134" fmla="*/ 60001 w 1656975"/>
                <a:gd name="connsiteY134" fmla="*/ 225314 h 790303"/>
                <a:gd name="connsiteX135" fmla="*/ 70002 w 1656975"/>
                <a:gd name="connsiteY135" fmla="*/ 215314 h 790303"/>
                <a:gd name="connsiteX136" fmla="*/ 90002 w 1656975"/>
                <a:gd name="connsiteY136" fmla="*/ 185314 h 790303"/>
                <a:gd name="connsiteX137" fmla="*/ 100002 w 1656975"/>
                <a:gd name="connsiteY137" fmla="*/ 170315 h 790303"/>
                <a:gd name="connsiteX138" fmla="*/ 105003 w 1656975"/>
                <a:gd name="connsiteY138" fmla="*/ 155315 h 790303"/>
                <a:gd name="connsiteX139" fmla="*/ 125003 w 1656975"/>
                <a:gd name="connsiteY139" fmla="*/ 125315 h 790303"/>
                <a:gd name="connsiteX140" fmla="*/ 135003 w 1656975"/>
                <a:gd name="connsiteY140" fmla="*/ 110316 h 790303"/>
                <a:gd name="connsiteX141" fmla="*/ 150004 w 1656975"/>
                <a:gd name="connsiteY141" fmla="*/ 105316 h 790303"/>
                <a:gd name="connsiteX142" fmla="*/ 165004 w 1656975"/>
                <a:gd name="connsiteY142" fmla="*/ 55317 h 790303"/>
                <a:gd name="connsiteX143" fmla="*/ 170004 w 1656975"/>
                <a:gd name="connsiteY143" fmla="*/ 40317 h 790303"/>
                <a:gd name="connsiteX144" fmla="*/ 205005 w 1656975"/>
                <a:gd name="connsiteY144" fmla="*/ 35317 h 790303"/>
                <a:gd name="connsiteX145" fmla="*/ 210005 w 1656975"/>
                <a:gd name="connsiteY145" fmla="*/ 20317 h 790303"/>
                <a:gd name="connsiteX146" fmla="*/ 225006 w 1656975"/>
                <a:gd name="connsiteY146" fmla="*/ 5318 h 790303"/>
                <a:gd name="connsiteX0" fmla="*/ 225006 w 1656975"/>
                <a:gd name="connsiteY0" fmla="*/ 5318 h 790303"/>
                <a:gd name="connsiteX1" fmla="*/ 225006 w 1656975"/>
                <a:gd name="connsiteY1" fmla="*/ 5318 h 790303"/>
                <a:gd name="connsiteX2" fmla="*/ 515014 w 1656975"/>
                <a:gd name="connsiteY2" fmla="*/ 5318 h 790303"/>
                <a:gd name="connsiteX3" fmla="*/ 760021 w 1656975"/>
                <a:gd name="connsiteY3" fmla="*/ 10317 h 790303"/>
                <a:gd name="connsiteX4" fmla="*/ 865023 w 1656975"/>
                <a:gd name="connsiteY4" fmla="*/ 5318 h 790303"/>
                <a:gd name="connsiteX5" fmla="*/ 880024 w 1656975"/>
                <a:gd name="connsiteY5" fmla="*/ 318 h 790303"/>
                <a:gd name="connsiteX6" fmla="*/ 950026 w 1656975"/>
                <a:gd name="connsiteY6" fmla="*/ 5318 h 790303"/>
                <a:gd name="connsiteX7" fmla="*/ 965026 w 1656975"/>
                <a:gd name="connsiteY7" fmla="*/ 10317 h 790303"/>
                <a:gd name="connsiteX8" fmla="*/ 995027 w 1656975"/>
                <a:gd name="connsiteY8" fmla="*/ 30317 h 790303"/>
                <a:gd name="connsiteX9" fmla="*/ 1070029 w 1656975"/>
                <a:gd name="connsiteY9" fmla="*/ 35317 h 790303"/>
                <a:gd name="connsiteX10" fmla="*/ 1025028 w 1656975"/>
                <a:gd name="connsiteY10" fmla="*/ 55317 h 790303"/>
                <a:gd name="connsiteX11" fmla="*/ 1010027 w 1656975"/>
                <a:gd name="connsiteY11" fmla="*/ 60317 h 790303"/>
                <a:gd name="connsiteX12" fmla="*/ 1025028 w 1656975"/>
                <a:gd name="connsiteY12" fmla="*/ 70316 h 790303"/>
                <a:gd name="connsiteX13" fmla="*/ 1050028 w 1656975"/>
                <a:gd name="connsiteY13" fmla="*/ 80316 h 790303"/>
                <a:gd name="connsiteX14" fmla="*/ 1065029 w 1656975"/>
                <a:gd name="connsiteY14" fmla="*/ 85316 h 790303"/>
                <a:gd name="connsiteX15" fmla="*/ 1150031 w 1656975"/>
                <a:gd name="connsiteY15" fmla="*/ 90316 h 790303"/>
                <a:gd name="connsiteX16" fmla="*/ 1180032 w 1656975"/>
                <a:gd name="connsiteY16" fmla="*/ 95316 h 790303"/>
                <a:gd name="connsiteX17" fmla="*/ 1160031 w 1656975"/>
                <a:gd name="connsiteY17" fmla="*/ 105316 h 790303"/>
                <a:gd name="connsiteX18" fmla="*/ 1110030 w 1656975"/>
                <a:gd name="connsiteY18" fmla="*/ 110316 h 790303"/>
                <a:gd name="connsiteX19" fmla="*/ 1095030 w 1656975"/>
                <a:gd name="connsiteY19" fmla="*/ 125315 h 790303"/>
                <a:gd name="connsiteX20" fmla="*/ 1070029 w 1656975"/>
                <a:gd name="connsiteY20" fmla="*/ 150315 h 790303"/>
                <a:gd name="connsiteX21" fmla="*/ 1060029 w 1656975"/>
                <a:gd name="connsiteY21" fmla="*/ 180314 h 790303"/>
                <a:gd name="connsiteX22" fmla="*/ 1055029 w 1656975"/>
                <a:gd name="connsiteY22" fmla="*/ 195314 h 790303"/>
                <a:gd name="connsiteX23" fmla="*/ 1080029 w 1656975"/>
                <a:gd name="connsiteY23" fmla="*/ 230313 h 790303"/>
                <a:gd name="connsiteX24" fmla="*/ 1090030 w 1656975"/>
                <a:gd name="connsiteY24" fmla="*/ 220314 h 790303"/>
                <a:gd name="connsiteX25" fmla="*/ 1120030 w 1656975"/>
                <a:gd name="connsiteY25" fmla="*/ 200314 h 790303"/>
                <a:gd name="connsiteX26" fmla="*/ 1140031 w 1656975"/>
                <a:gd name="connsiteY26" fmla="*/ 180314 h 790303"/>
                <a:gd name="connsiteX27" fmla="*/ 1150031 w 1656975"/>
                <a:gd name="connsiteY27" fmla="*/ 165315 h 790303"/>
                <a:gd name="connsiteX28" fmla="*/ 1165032 w 1656975"/>
                <a:gd name="connsiteY28" fmla="*/ 155315 h 790303"/>
                <a:gd name="connsiteX29" fmla="*/ 1190032 w 1656975"/>
                <a:gd name="connsiteY29" fmla="*/ 130315 h 790303"/>
                <a:gd name="connsiteX30" fmla="*/ 1185032 w 1656975"/>
                <a:gd name="connsiteY30" fmla="*/ 150315 h 790303"/>
                <a:gd name="connsiteX31" fmla="*/ 1190032 w 1656975"/>
                <a:gd name="connsiteY31" fmla="*/ 170315 h 790303"/>
                <a:gd name="connsiteX32" fmla="*/ 1205033 w 1656975"/>
                <a:gd name="connsiteY32" fmla="*/ 175314 h 790303"/>
                <a:gd name="connsiteX33" fmla="*/ 1215033 w 1656975"/>
                <a:gd name="connsiteY33" fmla="*/ 190314 h 790303"/>
                <a:gd name="connsiteX34" fmla="*/ 1190032 w 1656975"/>
                <a:gd name="connsiteY34" fmla="*/ 225314 h 790303"/>
                <a:gd name="connsiteX35" fmla="*/ 1165032 w 1656975"/>
                <a:gd name="connsiteY35" fmla="*/ 230313 h 790303"/>
                <a:gd name="connsiteX36" fmla="*/ 1170032 w 1656975"/>
                <a:gd name="connsiteY36" fmla="*/ 245313 h 790303"/>
                <a:gd name="connsiteX37" fmla="*/ 1230033 w 1656975"/>
                <a:gd name="connsiteY37" fmla="*/ 250313 h 790303"/>
                <a:gd name="connsiteX38" fmla="*/ 1255034 w 1656975"/>
                <a:gd name="connsiteY38" fmla="*/ 230313 h 790303"/>
                <a:gd name="connsiteX39" fmla="*/ 1270034 w 1656975"/>
                <a:gd name="connsiteY39" fmla="*/ 220314 h 790303"/>
                <a:gd name="connsiteX40" fmla="*/ 1295035 w 1656975"/>
                <a:gd name="connsiteY40" fmla="*/ 200314 h 790303"/>
                <a:gd name="connsiteX41" fmla="*/ 1365037 w 1656975"/>
                <a:gd name="connsiteY41" fmla="*/ 195314 h 790303"/>
                <a:gd name="connsiteX42" fmla="*/ 1380037 w 1656975"/>
                <a:gd name="connsiteY42" fmla="*/ 190314 h 790303"/>
                <a:gd name="connsiteX43" fmla="*/ 1395038 w 1656975"/>
                <a:gd name="connsiteY43" fmla="*/ 165315 h 790303"/>
                <a:gd name="connsiteX44" fmla="*/ 1410038 w 1656975"/>
                <a:gd name="connsiteY44" fmla="*/ 160315 h 790303"/>
                <a:gd name="connsiteX45" fmla="*/ 1420039 w 1656975"/>
                <a:gd name="connsiteY45" fmla="*/ 150315 h 790303"/>
                <a:gd name="connsiteX46" fmla="*/ 1520041 w 1656975"/>
                <a:gd name="connsiteY46" fmla="*/ 135315 h 790303"/>
                <a:gd name="connsiteX47" fmla="*/ 1534236 w 1656975"/>
                <a:gd name="connsiteY47" fmla="*/ 89190 h 790303"/>
                <a:gd name="connsiteX48" fmla="*/ 1590043 w 1656975"/>
                <a:gd name="connsiteY48" fmla="*/ 65316 h 790303"/>
                <a:gd name="connsiteX49" fmla="*/ 1605044 w 1656975"/>
                <a:gd name="connsiteY49" fmla="*/ 60317 h 790303"/>
                <a:gd name="connsiteX50" fmla="*/ 1620044 w 1656975"/>
                <a:gd name="connsiteY50" fmla="*/ 105316 h 790303"/>
                <a:gd name="connsiteX51" fmla="*/ 1656975 w 1656975"/>
                <a:gd name="connsiteY51" fmla="*/ 126120 h 790303"/>
                <a:gd name="connsiteX52" fmla="*/ 1620044 w 1656975"/>
                <a:gd name="connsiteY52" fmla="*/ 140315 h 790303"/>
                <a:gd name="connsiteX53" fmla="*/ 1595849 w 1656975"/>
                <a:gd name="connsiteY53" fmla="*/ 172732 h 790303"/>
                <a:gd name="connsiteX54" fmla="*/ 1560042 w 1656975"/>
                <a:gd name="connsiteY54" fmla="*/ 175314 h 790303"/>
                <a:gd name="connsiteX55" fmla="*/ 1530042 w 1656975"/>
                <a:gd name="connsiteY55" fmla="*/ 190314 h 790303"/>
                <a:gd name="connsiteX56" fmla="*/ 1520041 w 1656975"/>
                <a:gd name="connsiteY56" fmla="*/ 200314 h 790303"/>
                <a:gd name="connsiteX57" fmla="*/ 1515041 w 1656975"/>
                <a:gd name="connsiteY57" fmla="*/ 215314 h 790303"/>
                <a:gd name="connsiteX58" fmla="*/ 1505041 w 1656975"/>
                <a:gd name="connsiteY58" fmla="*/ 230313 h 790303"/>
                <a:gd name="connsiteX59" fmla="*/ 1500041 w 1656975"/>
                <a:gd name="connsiteY59" fmla="*/ 245313 h 790303"/>
                <a:gd name="connsiteX60" fmla="*/ 1475040 w 1656975"/>
                <a:gd name="connsiteY60" fmla="*/ 260313 h 790303"/>
                <a:gd name="connsiteX61" fmla="*/ 1445039 w 1656975"/>
                <a:gd name="connsiteY61" fmla="*/ 265313 h 790303"/>
                <a:gd name="connsiteX62" fmla="*/ 1400038 w 1656975"/>
                <a:gd name="connsiteY62" fmla="*/ 285312 h 790303"/>
                <a:gd name="connsiteX63" fmla="*/ 1380037 w 1656975"/>
                <a:gd name="connsiteY63" fmla="*/ 310312 h 790303"/>
                <a:gd name="connsiteX64" fmla="*/ 1370037 w 1656975"/>
                <a:gd name="connsiteY64" fmla="*/ 325312 h 790303"/>
                <a:gd name="connsiteX65" fmla="*/ 1325036 w 1656975"/>
                <a:gd name="connsiteY65" fmla="*/ 350311 h 790303"/>
                <a:gd name="connsiteX66" fmla="*/ 1320036 w 1656975"/>
                <a:gd name="connsiteY66" fmla="*/ 455309 h 790303"/>
                <a:gd name="connsiteX67" fmla="*/ 1290035 w 1656975"/>
                <a:gd name="connsiteY67" fmla="*/ 475309 h 790303"/>
                <a:gd name="connsiteX68" fmla="*/ 1275035 w 1656975"/>
                <a:gd name="connsiteY68" fmla="*/ 485309 h 790303"/>
                <a:gd name="connsiteX69" fmla="*/ 1265034 w 1656975"/>
                <a:gd name="connsiteY69" fmla="*/ 495309 h 790303"/>
                <a:gd name="connsiteX70" fmla="*/ 1220033 w 1656975"/>
                <a:gd name="connsiteY70" fmla="*/ 520308 h 790303"/>
                <a:gd name="connsiteX71" fmla="*/ 1195032 w 1656975"/>
                <a:gd name="connsiteY71" fmla="*/ 545308 h 790303"/>
                <a:gd name="connsiteX72" fmla="*/ 1150031 w 1656975"/>
                <a:gd name="connsiteY72" fmla="*/ 575307 h 790303"/>
                <a:gd name="connsiteX73" fmla="*/ 1125030 w 1656975"/>
                <a:gd name="connsiteY73" fmla="*/ 595307 h 790303"/>
                <a:gd name="connsiteX74" fmla="*/ 1105030 w 1656975"/>
                <a:gd name="connsiteY74" fmla="*/ 625306 h 790303"/>
                <a:gd name="connsiteX75" fmla="*/ 1105030 w 1656975"/>
                <a:gd name="connsiteY75" fmla="*/ 780303 h 790303"/>
                <a:gd name="connsiteX76" fmla="*/ 1090030 w 1656975"/>
                <a:gd name="connsiteY76" fmla="*/ 790303 h 790303"/>
                <a:gd name="connsiteX77" fmla="*/ 1065029 w 1656975"/>
                <a:gd name="connsiteY77" fmla="*/ 785303 h 790303"/>
                <a:gd name="connsiteX78" fmla="*/ 1050028 w 1656975"/>
                <a:gd name="connsiteY78" fmla="*/ 755304 h 790303"/>
                <a:gd name="connsiteX79" fmla="*/ 1025028 w 1656975"/>
                <a:gd name="connsiteY79" fmla="*/ 710305 h 790303"/>
                <a:gd name="connsiteX80" fmla="*/ 1020028 w 1656975"/>
                <a:gd name="connsiteY80" fmla="*/ 660306 h 790303"/>
                <a:gd name="connsiteX81" fmla="*/ 1015027 w 1656975"/>
                <a:gd name="connsiteY81" fmla="*/ 645306 h 790303"/>
                <a:gd name="connsiteX82" fmla="*/ 1000027 w 1656975"/>
                <a:gd name="connsiteY82" fmla="*/ 635306 h 790303"/>
                <a:gd name="connsiteX83" fmla="*/ 960026 w 1656975"/>
                <a:gd name="connsiteY83" fmla="*/ 630306 h 790303"/>
                <a:gd name="connsiteX84" fmla="*/ 895024 w 1656975"/>
                <a:gd name="connsiteY84" fmla="*/ 640306 h 790303"/>
                <a:gd name="connsiteX85" fmla="*/ 855023 w 1656975"/>
                <a:gd name="connsiteY85" fmla="*/ 645306 h 790303"/>
                <a:gd name="connsiteX86" fmla="*/ 867440 w 1656975"/>
                <a:gd name="connsiteY86" fmla="*/ 671112 h 790303"/>
                <a:gd name="connsiteX87" fmla="*/ 795021 w 1656975"/>
                <a:gd name="connsiteY87" fmla="*/ 640306 h 790303"/>
                <a:gd name="connsiteX88" fmla="*/ 771312 w 1656975"/>
                <a:gd name="connsiteY88" fmla="*/ 647723 h 790303"/>
                <a:gd name="connsiteX89" fmla="*/ 750020 w 1656975"/>
                <a:gd name="connsiteY89" fmla="*/ 635306 h 790303"/>
                <a:gd name="connsiteX90" fmla="*/ 735020 w 1656975"/>
                <a:gd name="connsiteY90" fmla="*/ 645306 h 790303"/>
                <a:gd name="connsiteX91" fmla="*/ 720019 w 1656975"/>
                <a:gd name="connsiteY91" fmla="*/ 650306 h 790303"/>
                <a:gd name="connsiteX92" fmla="*/ 700019 w 1656975"/>
                <a:gd name="connsiteY92" fmla="*/ 660306 h 790303"/>
                <a:gd name="connsiteX93" fmla="*/ 690019 w 1656975"/>
                <a:gd name="connsiteY93" fmla="*/ 675305 h 790303"/>
                <a:gd name="connsiteX94" fmla="*/ 660018 w 1656975"/>
                <a:gd name="connsiteY94" fmla="*/ 690305 h 790303"/>
                <a:gd name="connsiteX95" fmla="*/ 645017 w 1656975"/>
                <a:gd name="connsiteY95" fmla="*/ 705305 h 790303"/>
                <a:gd name="connsiteX96" fmla="*/ 640017 w 1656975"/>
                <a:gd name="connsiteY96" fmla="*/ 720305 h 790303"/>
                <a:gd name="connsiteX97" fmla="*/ 620017 w 1656975"/>
                <a:gd name="connsiteY97" fmla="*/ 750304 h 790303"/>
                <a:gd name="connsiteX98" fmla="*/ 610016 w 1656975"/>
                <a:gd name="connsiteY98" fmla="*/ 765304 h 790303"/>
                <a:gd name="connsiteX99" fmla="*/ 595016 w 1656975"/>
                <a:gd name="connsiteY99" fmla="*/ 770304 h 790303"/>
                <a:gd name="connsiteX100" fmla="*/ 575015 w 1656975"/>
                <a:gd name="connsiteY100" fmla="*/ 750304 h 790303"/>
                <a:gd name="connsiteX101" fmla="*/ 560015 w 1656975"/>
                <a:gd name="connsiteY101" fmla="*/ 740304 h 790303"/>
                <a:gd name="connsiteX102" fmla="*/ 555015 w 1656975"/>
                <a:gd name="connsiteY102" fmla="*/ 725304 h 790303"/>
                <a:gd name="connsiteX103" fmla="*/ 535014 w 1656975"/>
                <a:gd name="connsiteY103" fmla="*/ 695305 h 790303"/>
                <a:gd name="connsiteX104" fmla="*/ 525014 w 1656975"/>
                <a:gd name="connsiteY104" fmla="*/ 680305 h 790303"/>
                <a:gd name="connsiteX105" fmla="*/ 515014 w 1656975"/>
                <a:gd name="connsiteY105" fmla="*/ 665306 h 790303"/>
                <a:gd name="connsiteX106" fmla="*/ 485013 w 1656975"/>
                <a:gd name="connsiteY106" fmla="*/ 645306 h 790303"/>
                <a:gd name="connsiteX107" fmla="*/ 470013 w 1656975"/>
                <a:gd name="connsiteY107" fmla="*/ 650306 h 790303"/>
                <a:gd name="connsiteX108" fmla="*/ 450012 w 1656975"/>
                <a:gd name="connsiteY108" fmla="*/ 660306 h 790303"/>
                <a:gd name="connsiteX109" fmla="*/ 440012 w 1656975"/>
                <a:gd name="connsiteY109" fmla="*/ 645306 h 790303"/>
                <a:gd name="connsiteX110" fmla="*/ 430011 w 1656975"/>
                <a:gd name="connsiteY110" fmla="*/ 635306 h 790303"/>
                <a:gd name="connsiteX111" fmla="*/ 415011 w 1656975"/>
                <a:gd name="connsiteY111" fmla="*/ 605307 h 790303"/>
                <a:gd name="connsiteX112" fmla="*/ 385010 w 1656975"/>
                <a:gd name="connsiteY112" fmla="*/ 585307 h 790303"/>
                <a:gd name="connsiteX113" fmla="*/ 370010 w 1656975"/>
                <a:gd name="connsiteY113" fmla="*/ 575307 h 790303"/>
                <a:gd name="connsiteX114" fmla="*/ 340009 w 1656975"/>
                <a:gd name="connsiteY114" fmla="*/ 580307 h 790303"/>
                <a:gd name="connsiteX115" fmla="*/ 332153 w 1656975"/>
                <a:gd name="connsiteY115" fmla="*/ 604357 h 790303"/>
                <a:gd name="connsiteX116" fmla="*/ 265007 w 1656975"/>
                <a:gd name="connsiteY116" fmla="*/ 601738 h 790303"/>
                <a:gd name="connsiteX117" fmla="*/ 235006 w 1656975"/>
                <a:gd name="connsiteY117" fmla="*/ 570307 h 790303"/>
                <a:gd name="connsiteX118" fmla="*/ 220006 w 1656975"/>
                <a:gd name="connsiteY118" fmla="*/ 565307 h 790303"/>
                <a:gd name="connsiteX119" fmla="*/ 210005 w 1656975"/>
                <a:gd name="connsiteY119" fmla="*/ 555308 h 790303"/>
                <a:gd name="connsiteX120" fmla="*/ 180005 w 1656975"/>
                <a:gd name="connsiteY120" fmla="*/ 545308 h 790303"/>
                <a:gd name="connsiteX121" fmla="*/ 115003 w 1656975"/>
                <a:gd name="connsiteY121" fmla="*/ 535308 h 790303"/>
                <a:gd name="connsiteX122" fmla="*/ 100002 w 1656975"/>
                <a:gd name="connsiteY122" fmla="*/ 525308 h 790303"/>
                <a:gd name="connsiteX123" fmla="*/ 90002 w 1656975"/>
                <a:gd name="connsiteY123" fmla="*/ 510308 h 790303"/>
                <a:gd name="connsiteX124" fmla="*/ 60001 w 1656975"/>
                <a:gd name="connsiteY124" fmla="*/ 490309 h 790303"/>
                <a:gd name="connsiteX125" fmla="*/ 45001 w 1656975"/>
                <a:gd name="connsiteY125" fmla="*/ 480309 h 790303"/>
                <a:gd name="connsiteX126" fmla="*/ 35001 w 1656975"/>
                <a:gd name="connsiteY126" fmla="*/ 450309 h 790303"/>
                <a:gd name="connsiteX127" fmla="*/ 25000 w 1656975"/>
                <a:gd name="connsiteY127" fmla="*/ 370311 h 790303"/>
                <a:gd name="connsiteX128" fmla="*/ 15000 w 1656975"/>
                <a:gd name="connsiteY128" fmla="*/ 335312 h 790303"/>
                <a:gd name="connsiteX129" fmla="*/ 0 w 1656975"/>
                <a:gd name="connsiteY129" fmla="*/ 305312 h 790303"/>
                <a:gd name="connsiteX130" fmla="*/ 5000 w 1656975"/>
                <a:gd name="connsiteY130" fmla="*/ 290312 h 790303"/>
                <a:gd name="connsiteX131" fmla="*/ 20000 w 1656975"/>
                <a:gd name="connsiteY131" fmla="*/ 280313 h 790303"/>
                <a:gd name="connsiteX132" fmla="*/ 30001 w 1656975"/>
                <a:gd name="connsiteY132" fmla="*/ 270313 h 790303"/>
                <a:gd name="connsiteX133" fmla="*/ 55001 w 1656975"/>
                <a:gd name="connsiteY133" fmla="*/ 240313 h 790303"/>
                <a:gd name="connsiteX134" fmla="*/ 60001 w 1656975"/>
                <a:gd name="connsiteY134" fmla="*/ 225314 h 790303"/>
                <a:gd name="connsiteX135" fmla="*/ 70002 w 1656975"/>
                <a:gd name="connsiteY135" fmla="*/ 215314 h 790303"/>
                <a:gd name="connsiteX136" fmla="*/ 90002 w 1656975"/>
                <a:gd name="connsiteY136" fmla="*/ 185314 h 790303"/>
                <a:gd name="connsiteX137" fmla="*/ 100002 w 1656975"/>
                <a:gd name="connsiteY137" fmla="*/ 170315 h 790303"/>
                <a:gd name="connsiteX138" fmla="*/ 105003 w 1656975"/>
                <a:gd name="connsiteY138" fmla="*/ 155315 h 790303"/>
                <a:gd name="connsiteX139" fmla="*/ 125003 w 1656975"/>
                <a:gd name="connsiteY139" fmla="*/ 125315 h 790303"/>
                <a:gd name="connsiteX140" fmla="*/ 135003 w 1656975"/>
                <a:gd name="connsiteY140" fmla="*/ 110316 h 790303"/>
                <a:gd name="connsiteX141" fmla="*/ 150004 w 1656975"/>
                <a:gd name="connsiteY141" fmla="*/ 105316 h 790303"/>
                <a:gd name="connsiteX142" fmla="*/ 165004 w 1656975"/>
                <a:gd name="connsiteY142" fmla="*/ 55317 h 790303"/>
                <a:gd name="connsiteX143" fmla="*/ 170004 w 1656975"/>
                <a:gd name="connsiteY143" fmla="*/ 40317 h 790303"/>
                <a:gd name="connsiteX144" fmla="*/ 205005 w 1656975"/>
                <a:gd name="connsiteY144" fmla="*/ 35317 h 790303"/>
                <a:gd name="connsiteX145" fmla="*/ 210005 w 1656975"/>
                <a:gd name="connsiteY145" fmla="*/ 20317 h 790303"/>
                <a:gd name="connsiteX146" fmla="*/ 225006 w 1656975"/>
                <a:gd name="connsiteY146" fmla="*/ 5318 h 790303"/>
                <a:gd name="connsiteX0" fmla="*/ 225006 w 1656975"/>
                <a:gd name="connsiteY0" fmla="*/ 5000 h 789985"/>
                <a:gd name="connsiteX1" fmla="*/ 225006 w 1656975"/>
                <a:gd name="connsiteY1" fmla="*/ 5000 h 789985"/>
                <a:gd name="connsiteX2" fmla="*/ 760021 w 1656975"/>
                <a:gd name="connsiteY2" fmla="*/ 9999 h 789985"/>
                <a:gd name="connsiteX3" fmla="*/ 865023 w 1656975"/>
                <a:gd name="connsiteY3" fmla="*/ 5000 h 789985"/>
                <a:gd name="connsiteX4" fmla="*/ 880024 w 1656975"/>
                <a:gd name="connsiteY4" fmla="*/ 0 h 789985"/>
                <a:gd name="connsiteX5" fmla="*/ 950026 w 1656975"/>
                <a:gd name="connsiteY5" fmla="*/ 5000 h 789985"/>
                <a:gd name="connsiteX6" fmla="*/ 965026 w 1656975"/>
                <a:gd name="connsiteY6" fmla="*/ 9999 h 789985"/>
                <a:gd name="connsiteX7" fmla="*/ 995027 w 1656975"/>
                <a:gd name="connsiteY7" fmla="*/ 29999 h 789985"/>
                <a:gd name="connsiteX8" fmla="*/ 1070029 w 1656975"/>
                <a:gd name="connsiteY8" fmla="*/ 34999 h 789985"/>
                <a:gd name="connsiteX9" fmla="*/ 1025028 w 1656975"/>
                <a:gd name="connsiteY9" fmla="*/ 54999 h 789985"/>
                <a:gd name="connsiteX10" fmla="*/ 1010027 w 1656975"/>
                <a:gd name="connsiteY10" fmla="*/ 59999 h 789985"/>
                <a:gd name="connsiteX11" fmla="*/ 1025028 w 1656975"/>
                <a:gd name="connsiteY11" fmla="*/ 69998 h 789985"/>
                <a:gd name="connsiteX12" fmla="*/ 1050028 w 1656975"/>
                <a:gd name="connsiteY12" fmla="*/ 79998 h 789985"/>
                <a:gd name="connsiteX13" fmla="*/ 1065029 w 1656975"/>
                <a:gd name="connsiteY13" fmla="*/ 84998 h 789985"/>
                <a:gd name="connsiteX14" fmla="*/ 1150031 w 1656975"/>
                <a:gd name="connsiteY14" fmla="*/ 89998 h 789985"/>
                <a:gd name="connsiteX15" fmla="*/ 1180032 w 1656975"/>
                <a:gd name="connsiteY15" fmla="*/ 94998 h 789985"/>
                <a:gd name="connsiteX16" fmla="*/ 1160031 w 1656975"/>
                <a:gd name="connsiteY16" fmla="*/ 104998 h 789985"/>
                <a:gd name="connsiteX17" fmla="*/ 1110030 w 1656975"/>
                <a:gd name="connsiteY17" fmla="*/ 109998 h 789985"/>
                <a:gd name="connsiteX18" fmla="*/ 1095030 w 1656975"/>
                <a:gd name="connsiteY18" fmla="*/ 124997 h 789985"/>
                <a:gd name="connsiteX19" fmla="*/ 1070029 w 1656975"/>
                <a:gd name="connsiteY19" fmla="*/ 149997 h 789985"/>
                <a:gd name="connsiteX20" fmla="*/ 1060029 w 1656975"/>
                <a:gd name="connsiteY20" fmla="*/ 179996 h 789985"/>
                <a:gd name="connsiteX21" fmla="*/ 1055029 w 1656975"/>
                <a:gd name="connsiteY21" fmla="*/ 194996 h 789985"/>
                <a:gd name="connsiteX22" fmla="*/ 1080029 w 1656975"/>
                <a:gd name="connsiteY22" fmla="*/ 229995 h 789985"/>
                <a:gd name="connsiteX23" fmla="*/ 1090030 w 1656975"/>
                <a:gd name="connsiteY23" fmla="*/ 219996 h 789985"/>
                <a:gd name="connsiteX24" fmla="*/ 1120030 w 1656975"/>
                <a:gd name="connsiteY24" fmla="*/ 199996 h 789985"/>
                <a:gd name="connsiteX25" fmla="*/ 1140031 w 1656975"/>
                <a:gd name="connsiteY25" fmla="*/ 179996 h 789985"/>
                <a:gd name="connsiteX26" fmla="*/ 1150031 w 1656975"/>
                <a:gd name="connsiteY26" fmla="*/ 164997 h 789985"/>
                <a:gd name="connsiteX27" fmla="*/ 1165032 w 1656975"/>
                <a:gd name="connsiteY27" fmla="*/ 154997 h 789985"/>
                <a:gd name="connsiteX28" fmla="*/ 1190032 w 1656975"/>
                <a:gd name="connsiteY28" fmla="*/ 129997 h 789985"/>
                <a:gd name="connsiteX29" fmla="*/ 1185032 w 1656975"/>
                <a:gd name="connsiteY29" fmla="*/ 149997 h 789985"/>
                <a:gd name="connsiteX30" fmla="*/ 1190032 w 1656975"/>
                <a:gd name="connsiteY30" fmla="*/ 169997 h 789985"/>
                <a:gd name="connsiteX31" fmla="*/ 1205033 w 1656975"/>
                <a:gd name="connsiteY31" fmla="*/ 174996 h 789985"/>
                <a:gd name="connsiteX32" fmla="*/ 1215033 w 1656975"/>
                <a:gd name="connsiteY32" fmla="*/ 189996 h 789985"/>
                <a:gd name="connsiteX33" fmla="*/ 1190032 w 1656975"/>
                <a:gd name="connsiteY33" fmla="*/ 224996 h 789985"/>
                <a:gd name="connsiteX34" fmla="*/ 1165032 w 1656975"/>
                <a:gd name="connsiteY34" fmla="*/ 229995 h 789985"/>
                <a:gd name="connsiteX35" fmla="*/ 1170032 w 1656975"/>
                <a:gd name="connsiteY35" fmla="*/ 244995 h 789985"/>
                <a:gd name="connsiteX36" fmla="*/ 1230033 w 1656975"/>
                <a:gd name="connsiteY36" fmla="*/ 249995 h 789985"/>
                <a:gd name="connsiteX37" fmla="*/ 1255034 w 1656975"/>
                <a:gd name="connsiteY37" fmla="*/ 229995 h 789985"/>
                <a:gd name="connsiteX38" fmla="*/ 1270034 w 1656975"/>
                <a:gd name="connsiteY38" fmla="*/ 219996 h 789985"/>
                <a:gd name="connsiteX39" fmla="*/ 1295035 w 1656975"/>
                <a:gd name="connsiteY39" fmla="*/ 199996 h 789985"/>
                <a:gd name="connsiteX40" fmla="*/ 1365037 w 1656975"/>
                <a:gd name="connsiteY40" fmla="*/ 194996 h 789985"/>
                <a:gd name="connsiteX41" fmla="*/ 1380037 w 1656975"/>
                <a:gd name="connsiteY41" fmla="*/ 189996 h 789985"/>
                <a:gd name="connsiteX42" fmla="*/ 1395038 w 1656975"/>
                <a:gd name="connsiteY42" fmla="*/ 164997 h 789985"/>
                <a:gd name="connsiteX43" fmla="*/ 1410038 w 1656975"/>
                <a:gd name="connsiteY43" fmla="*/ 159997 h 789985"/>
                <a:gd name="connsiteX44" fmla="*/ 1420039 w 1656975"/>
                <a:gd name="connsiteY44" fmla="*/ 149997 h 789985"/>
                <a:gd name="connsiteX45" fmla="*/ 1520041 w 1656975"/>
                <a:gd name="connsiteY45" fmla="*/ 134997 h 789985"/>
                <a:gd name="connsiteX46" fmla="*/ 1534236 w 1656975"/>
                <a:gd name="connsiteY46" fmla="*/ 88872 h 789985"/>
                <a:gd name="connsiteX47" fmla="*/ 1590043 w 1656975"/>
                <a:gd name="connsiteY47" fmla="*/ 64998 h 789985"/>
                <a:gd name="connsiteX48" fmla="*/ 1605044 w 1656975"/>
                <a:gd name="connsiteY48" fmla="*/ 59999 h 789985"/>
                <a:gd name="connsiteX49" fmla="*/ 1620044 w 1656975"/>
                <a:gd name="connsiteY49" fmla="*/ 104998 h 789985"/>
                <a:gd name="connsiteX50" fmla="*/ 1656975 w 1656975"/>
                <a:gd name="connsiteY50" fmla="*/ 125802 h 789985"/>
                <a:gd name="connsiteX51" fmla="*/ 1620044 w 1656975"/>
                <a:gd name="connsiteY51" fmla="*/ 139997 h 789985"/>
                <a:gd name="connsiteX52" fmla="*/ 1595849 w 1656975"/>
                <a:gd name="connsiteY52" fmla="*/ 172414 h 789985"/>
                <a:gd name="connsiteX53" fmla="*/ 1560042 w 1656975"/>
                <a:gd name="connsiteY53" fmla="*/ 174996 h 789985"/>
                <a:gd name="connsiteX54" fmla="*/ 1530042 w 1656975"/>
                <a:gd name="connsiteY54" fmla="*/ 189996 h 789985"/>
                <a:gd name="connsiteX55" fmla="*/ 1520041 w 1656975"/>
                <a:gd name="connsiteY55" fmla="*/ 199996 h 789985"/>
                <a:gd name="connsiteX56" fmla="*/ 1515041 w 1656975"/>
                <a:gd name="connsiteY56" fmla="*/ 214996 h 789985"/>
                <a:gd name="connsiteX57" fmla="*/ 1505041 w 1656975"/>
                <a:gd name="connsiteY57" fmla="*/ 229995 h 789985"/>
                <a:gd name="connsiteX58" fmla="*/ 1500041 w 1656975"/>
                <a:gd name="connsiteY58" fmla="*/ 244995 h 789985"/>
                <a:gd name="connsiteX59" fmla="*/ 1475040 w 1656975"/>
                <a:gd name="connsiteY59" fmla="*/ 259995 h 789985"/>
                <a:gd name="connsiteX60" fmla="*/ 1445039 w 1656975"/>
                <a:gd name="connsiteY60" fmla="*/ 264995 h 789985"/>
                <a:gd name="connsiteX61" fmla="*/ 1400038 w 1656975"/>
                <a:gd name="connsiteY61" fmla="*/ 284994 h 789985"/>
                <a:gd name="connsiteX62" fmla="*/ 1380037 w 1656975"/>
                <a:gd name="connsiteY62" fmla="*/ 309994 h 789985"/>
                <a:gd name="connsiteX63" fmla="*/ 1370037 w 1656975"/>
                <a:gd name="connsiteY63" fmla="*/ 324994 h 789985"/>
                <a:gd name="connsiteX64" fmla="*/ 1325036 w 1656975"/>
                <a:gd name="connsiteY64" fmla="*/ 349993 h 789985"/>
                <a:gd name="connsiteX65" fmla="*/ 1320036 w 1656975"/>
                <a:gd name="connsiteY65" fmla="*/ 454991 h 789985"/>
                <a:gd name="connsiteX66" fmla="*/ 1290035 w 1656975"/>
                <a:gd name="connsiteY66" fmla="*/ 474991 h 789985"/>
                <a:gd name="connsiteX67" fmla="*/ 1275035 w 1656975"/>
                <a:gd name="connsiteY67" fmla="*/ 484991 h 789985"/>
                <a:gd name="connsiteX68" fmla="*/ 1265034 w 1656975"/>
                <a:gd name="connsiteY68" fmla="*/ 494991 h 789985"/>
                <a:gd name="connsiteX69" fmla="*/ 1220033 w 1656975"/>
                <a:gd name="connsiteY69" fmla="*/ 519990 h 789985"/>
                <a:gd name="connsiteX70" fmla="*/ 1195032 w 1656975"/>
                <a:gd name="connsiteY70" fmla="*/ 544990 h 789985"/>
                <a:gd name="connsiteX71" fmla="*/ 1150031 w 1656975"/>
                <a:gd name="connsiteY71" fmla="*/ 574989 h 789985"/>
                <a:gd name="connsiteX72" fmla="*/ 1125030 w 1656975"/>
                <a:gd name="connsiteY72" fmla="*/ 594989 h 789985"/>
                <a:gd name="connsiteX73" fmla="*/ 1105030 w 1656975"/>
                <a:gd name="connsiteY73" fmla="*/ 624988 h 789985"/>
                <a:gd name="connsiteX74" fmla="*/ 1105030 w 1656975"/>
                <a:gd name="connsiteY74" fmla="*/ 779985 h 789985"/>
                <a:gd name="connsiteX75" fmla="*/ 1090030 w 1656975"/>
                <a:gd name="connsiteY75" fmla="*/ 789985 h 789985"/>
                <a:gd name="connsiteX76" fmla="*/ 1065029 w 1656975"/>
                <a:gd name="connsiteY76" fmla="*/ 784985 h 789985"/>
                <a:gd name="connsiteX77" fmla="*/ 1050028 w 1656975"/>
                <a:gd name="connsiteY77" fmla="*/ 754986 h 789985"/>
                <a:gd name="connsiteX78" fmla="*/ 1025028 w 1656975"/>
                <a:gd name="connsiteY78" fmla="*/ 709987 h 789985"/>
                <a:gd name="connsiteX79" fmla="*/ 1020028 w 1656975"/>
                <a:gd name="connsiteY79" fmla="*/ 659988 h 789985"/>
                <a:gd name="connsiteX80" fmla="*/ 1015027 w 1656975"/>
                <a:gd name="connsiteY80" fmla="*/ 644988 h 789985"/>
                <a:gd name="connsiteX81" fmla="*/ 1000027 w 1656975"/>
                <a:gd name="connsiteY81" fmla="*/ 634988 h 789985"/>
                <a:gd name="connsiteX82" fmla="*/ 960026 w 1656975"/>
                <a:gd name="connsiteY82" fmla="*/ 629988 h 789985"/>
                <a:gd name="connsiteX83" fmla="*/ 895024 w 1656975"/>
                <a:gd name="connsiteY83" fmla="*/ 639988 h 789985"/>
                <a:gd name="connsiteX84" fmla="*/ 855023 w 1656975"/>
                <a:gd name="connsiteY84" fmla="*/ 644988 h 789985"/>
                <a:gd name="connsiteX85" fmla="*/ 867440 w 1656975"/>
                <a:gd name="connsiteY85" fmla="*/ 670794 h 789985"/>
                <a:gd name="connsiteX86" fmla="*/ 795021 w 1656975"/>
                <a:gd name="connsiteY86" fmla="*/ 639988 h 789985"/>
                <a:gd name="connsiteX87" fmla="*/ 771312 w 1656975"/>
                <a:gd name="connsiteY87" fmla="*/ 647405 h 789985"/>
                <a:gd name="connsiteX88" fmla="*/ 750020 w 1656975"/>
                <a:gd name="connsiteY88" fmla="*/ 634988 h 789985"/>
                <a:gd name="connsiteX89" fmla="*/ 735020 w 1656975"/>
                <a:gd name="connsiteY89" fmla="*/ 644988 h 789985"/>
                <a:gd name="connsiteX90" fmla="*/ 720019 w 1656975"/>
                <a:gd name="connsiteY90" fmla="*/ 649988 h 789985"/>
                <a:gd name="connsiteX91" fmla="*/ 700019 w 1656975"/>
                <a:gd name="connsiteY91" fmla="*/ 659988 h 789985"/>
                <a:gd name="connsiteX92" fmla="*/ 690019 w 1656975"/>
                <a:gd name="connsiteY92" fmla="*/ 674987 h 789985"/>
                <a:gd name="connsiteX93" fmla="*/ 660018 w 1656975"/>
                <a:gd name="connsiteY93" fmla="*/ 689987 h 789985"/>
                <a:gd name="connsiteX94" fmla="*/ 645017 w 1656975"/>
                <a:gd name="connsiteY94" fmla="*/ 704987 h 789985"/>
                <a:gd name="connsiteX95" fmla="*/ 640017 w 1656975"/>
                <a:gd name="connsiteY95" fmla="*/ 719987 h 789985"/>
                <a:gd name="connsiteX96" fmla="*/ 620017 w 1656975"/>
                <a:gd name="connsiteY96" fmla="*/ 749986 h 789985"/>
                <a:gd name="connsiteX97" fmla="*/ 610016 w 1656975"/>
                <a:gd name="connsiteY97" fmla="*/ 764986 h 789985"/>
                <a:gd name="connsiteX98" fmla="*/ 595016 w 1656975"/>
                <a:gd name="connsiteY98" fmla="*/ 769986 h 789985"/>
                <a:gd name="connsiteX99" fmla="*/ 575015 w 1656975"/>
                <a:gd name="connsiteY99" fmla="*/ 749986 h 789985"/>
                <a:gd name="connsiteX100" fmla="*/ 560015 w 1656975"/>
                <a:gd name="connsiteY100" fmla="*/ 739986 h 789985"/>
                <a:gd name="connsiteX101" fmla="*/ 555015 w 1656975"/>
                <a:gd name="connsiteY101" fmla="*/ 724986 h 789985"/>
                <a:gd name="connsiteX102" fmla="*/ 535014 w 1656975"/>
                <a:gd name="connsiteY102" fmla="*/ 694987 h 789985"/>
                <a:gd name="connsiteX103" fmla="*/ 525014 w 1656975"/>
                <a:gd name="connsiteY103" fmla="*/ 679987 h 789985"/>
                <a:gd name="connsiteX104" fmla="*/ 515014 w 1656975"/>
                <a:gd name="connsiteY104" fmla="*/ 664988 h 789985"/>
                <a:gd name="connsiteX105" fmla="*/ 485013 w 1656975"/>
                <a:gd name="connsiteY105" fmla="*/ 644988 h 789985"/>
                <a:gd name="connsiteX106" fmla="*/ 470013 w 1656975"/>
                <a:gd name="connsiteY106" fmla="*/ 649988 h 789985"/>
                <a:gd name="connsiteX107" fmla="*/ 450012 w 1656975"/>
                <a:gd name="connsiteY107" fmla="*/ 659988 h 789985"/>
                <a:gd name="connsiteX108" fmla="*/ 440012 w 1656975"/>
                <a:gd name="connsiteY108" fmla="*/ 644988 h 789985"/>
                <a:gd name="connsiteX109" fmla="*/ 430011 w 1656975"/>
                <a:gd name="connsiteY109" fmla="*/ 634988 h 789985"/>
                <a:gd name="connsiteX110" fmla="*/ 415011 w 1656975"/>
                <a:gd name="connsiteY110" fmla="*/ 604989 h 789985"/>
                <a:gd name="connsiteX111" fmla="*/ 385010 w 1656975"/>
                <a:gd name="connsiteY111" fmla="*/ 584989 h 789985"/>
                <a:gd name="connsiteX112" fmla="*/ 370010 w 1656975"/>
                <a:gd name="connsiteY112" fmla="*/ 574989 h 789985"/>
                <a:gd name="connsiteX113" fmla="*/ 340009 w 1656975"/>
                <a:gd name="connsiteY113" fmla="*/ 579989 h 789985"/>
                <a:gd name="connsiteX114" fmla="*/ 332153 w 1656975"/>
                <a:gd name="connsiteY114" fmla="*/ 604039 h 789985"/>
                <a:gd name="connsiteX115" fmla="*/ 265007 w 1656975"/>
                <a:gd name="connsiteY115" fmla="*/ 601420 h 789985"/>
                <a:gd name="connsiteX116" fmla="*/ 235006 w 1656975"/>
                <a:gd name="connsiteY116" fmla="*/ 569989 h 789985"/>
                <a:gd name="connsiteX117" fmla="*/ 220006 w 1656975"/>
                <a:gd name="connsiteY117" fmla="*/ 564989 h 789985"/>
                <a:gd name="connsiteX118" fmla="*/ 210005 w 1656975"/>
                <a:gd name="connsiteY118" fmla="*/ 554990 h 789985"/>
                <a:gd name="connsiteX119" fmla="*/ 180005 w 1656975"/>
                <a:gd name="connsiteY119" fmla="*/ 544990 h 789985"/>
                <a:gd name="connsiteX120" fmla="*/ 115003 w 1656975"/>
                <a:gd name="connsiteY120" fmla="*/ 534990 h 789985"/>
                <a:gd name="connsiteX121" fmla="*/ 100002 w 1656975"/>
                <a:gd name="connsiteY121" fmla="*/ 524990 h 789985"/>
                <a:gd name="connsiteX122" fmla="*/ 90002 w 1656975"/>
                <a:gd name="connsiteY122" fmla="*/ 509990 h 789985"/>
                <a:gd name="connsiteX123" fmla="*/ 60001 w 1656975"/>
                <a:gd name="connsiteY123" fmla="*/ 489991 h 789985"/>
                <a:gd name="connsiteX124" fmla="*/ 45001 w 1656975"/>
                <a:gd name="connsiteY124" fmla="*/ 479991 h 789985"/>
                <a:gd name="connsiteX125" fmla="*/ 35001 w 1656975"/>
                <a:gd name="connsiteY125" fmla="*/ 449991 h 789985"/>
                <a:gd name="connsiteX126" fmla="*/ 25000 w 1656975"/>
                <a:gd name="connsiteY126" fmla="*/ 369993 h 789985"/>
                <a:gd name="connsiteX127" fmla="*/ 15000 w 1656975"/>
                <a:gd name="connsiteY127" fmla="*/ 334994 h 789985"/>
                <a:gd name="connsiteX128" fmla="*/ 0 w 1656975"/>
                <a:gd name="connsiteY128" fmla="*/ 304994 h 789985"/>
                <a:gd name="connsiteX129" fmla="*/ 5000 w 1656975"/>
                <a:gd name="connsiteY129" fmla="*/ 289994 h 789985"/>
                <a:gd name="connsiteX130" fmla="*/ 20000 w 1656975"/>
                <a:gd name="connsiteY130" fmla="*/ 279995 h 789985"/>
                <a:gd name="connsiteX131" fmla="*/ 30001 w 1656975"/>
                <a:gd name="connsiteY131" fmla="*/ 269995 h 789985"/>
                <a:gd name="connsiteX132" fmla="*/ 55001 w 1656975"/>
                <a:gd name="connsiteY132" fmla="*/ 239995 h 789985"/>
                <a:gd name="connsiteX133" fmla="*/ 60001 w 1656975"/>
                <a:gd name="connsiteY133" fmla="*/ 224996 h 789985"/>
                <a:gd name="connsiteX134" fmla="*/ 70002 w 1656975"/>
                <a:gd name="connsiteY134" fmla="*/ 214996 h 789985"/>
                <a:gd name="connsiteX135" fmla="*/ 90002 w 1656975"/>
                <a:gd name="connsiteY135" fmla="*/ 184996 h 789985"/>
                <a:gd name="connsiteX136" fmla="*/ 100002 w 1656975"/>
                <a:gd name="connsiteY136" fmla="*/ 169997 h 789985"/>
                <a:gd name="connsiteX137" fmla="*/ 105003 w 1656975"/>
                <a:gd name="connsiteY137" fmla="*/ 154997 h 789985"/>
                <a:gd name="connsiteX138" fmla="*/ 125003 w 1656975"/>
                <a:gd name="connsiteY138" fmla="*/ 124997 h 789985"/>
                <a:gd name="connsiteX139" fmla="*/ 135003 w 1656975"/>
                <a:gd name="connsiteY139" fmla="*/ 109998 h 789985"/>
                <a:gd name="connsiteX140" fmla="*/ 150004 w 1656975"/>
                <a:gd name="connsiteY140" fmla="*/ 104998 h 789985"/>
                <a:gd name="connsiteX141" fmla="*/ 165004 w 1656975"/>
                <a:gd name="connsiteY141" fmla="*/ 54999 h 789985"/>
                <a:gd name="connsiteX142" fmla="*/ 170004 w 1656975"/>
                <a:gd name="connsiteY142" fmla="*/ 39999 h 789985"/>
                <a:gd name="connsiteX143" fmla="*/ 205005 w 1656975"/>
                <a:gd name="connsiteY143" fmla="*/ 34999 h 789985"/>
                <a:gd name="connsiteX144" fmla="*/ 210005 w 1656975"/>
                <a:gd name="connsiteY144" fmla="*/ 19999 h 789985"/>
                <a:gd name="connsiteX145" fmla="*/ 225006 w 1656975"/>
                <a:gd name="connsiteY145" fmla="*/ 5000 h 789985"/>
                <a:gd name="connsiteX0" fmla="*/ 225006 w 1656975"/>
                <a:gd name="connsiteY0" fmla="*/ 5000 h 789985"/>
                <a:gd name="connsiteX1" fmla="*/ 225006 w 1656975"/>
                <a:gd name="connsiteY1" fmla="*/ 5000 h 789985"/>
                <a:gd name="connsiteX2" fmla="*/ 865023 w 1656975"/>
                <a:gd name="connsiteY2" fmla="*/ 5000 h 789985"/>
                <a:gd name="connsiteX3" fmla="*/ 880024 w 1656975"/>
                <a:gd name="connsiteY3" fmla="*/ 0 h 789985"/>
                <a:gd name="connsiteX4" fmla="*/ 950026 w 1656975"/>
                <a:gd name="connsiteY4" fmla="*/ 5000 h 789985"/>
                <a:gd name="connsiteX5" fmla="*/ 965026 w 1656975"/>
                <a:gd name="connsiteY5" fmla="*/ 9999 h 789985"/>
                <a:gd name="connsiteX6" fmla="*/ 995027 w 1656975"/>
                <a:gd name="connsiteY6" fmla="*/ 29999 h 789985"/>
                <a:gd name="connsiteX7" fmla="*/ 1070029 w 1656975"/>
                <a:gd name="connsiteY7" fmla="*/ 34999 h 789985"/>
                <a:gd name="connsiteX8" fmla="*/ 1025028 w 1656975"/>
                <a:gd name="connsiteY8" fmla="*/ 54999 h 789985"/>
                <a:gd name="connsiteX9" fmla="*/ 1010027 w 1656975"/>
                <a:gd name="connsiteY9" fmla="*/ 59999 h 789985"/>
                <a:gd name="connsiteX10" fmla="*/ 1025028 w 1656975"/>
                <a:gd name="connsiteY10" fmla="*/ 69998 h 789985"/>
                <a:gd name="connsiteX11" fmla="*/ 1050028 w 1656975"/>
                <a:gd name="connsiteY11" fmla="*/ 79998 h 789985"/>
                <a:gd name="connsiteX12" fmla="*/ 1065029 w 1656975"/>
                <a:gd name="connsiteY12" fmla="*/ 84998 h 789985"/>
                <a:gd name="connsiteX13" fmla="*/ 1150031 w 1656975"/>
                <a:gd name="connsiteY13" fmla="*/ 89998 h 789985"/>
                <a:gd name="connsiteX14" fmla="*/ 1180032 w 1656975"/>
                <a:gd name="connsiteY14" fmla="*/ 94998 h 789985"/>
                <a:gd name="connsiteX15" fmla="*/ 1160031 w 1656975"/>
                <a:gd name="connsiteY15" fmla="*/ 104998 h 789985"/>
                <a:gd name="connsiteX16" fmla="*/ 1110030 w 1656975"/>
                <a:gd name="connsiteY16" fmla="*/ 109998 h 789985"/>
                <a:gd name="connsiteX17" fmla="*/ 1095030 w 1656975"/>
                <a:gd name="connsiteY17" fmla="*/ 124997 h 789985"/>
                <a:gd name="connsiteX18" fmla="*/ 1070029 w 1656975"/>
                <a:gd name="connsiteY18" fmla="*/ 149997 h 789985"/>
                <a:gd name="connsiteX19" fmla="*/ 1060029 w 1656975"/>
                <a:gd name="connsiteY19" fmla="*/ 179996 h 789985"/>
                <a:gd name="connsiteX20" fmla="*/ 1055029 w 1656975"/>
                <a:gd name="connsiteY20" fmla="*/ 194996 h 789985"/>
                <a:gd name="connsiteX21" fmla="*/ 1080029 w 1656975"/>
                <a:gd name="connsiteY21" fmla="*/ 229995 h 789985"/>
                <a:gd name="connsiteX22" fmla="*/ 1090030 w 1656975"/>
                <a:gd name="connsiteY22" fmla="*/ 219996 h 789985"/>
                <a:gd name="connsiteX23" fmla="*/ 1120030 w 1656975"/>
                <a:gd name="connsiteY23" fmla="*/ 199996 h 789985"/>
                <a:gd name="connsiteX24" fmla="*/ 1140031 w 1656975"/>
                <a:gd name="connsiteY24" fmla="*/ 179996 h 789985"/>
                <a:gd name="connsiteX25" fmla="*/ 1150031 w 1656975"/>
                <a:gd name="connsiteY25" fmla="*/ 164997 h 789985"/>
                <a:gd name="connsiteX26" fmla="*/ 1165032 w 1656975"/>
                <a:gd name="connsiteY26" fmla="*/ 154997 h 789985"/>
                <a:gd name="connsiteX27" fmla="*/ 1190032 w 1656975"/>
                <a:gd name="connsiteY27" fmla="*/ 129997 h 789985"/>
                <a:gd name="connsiteX28" fmla="*/ 1185032 w 1656975"/>
                <a:gd name="connsiteY28" fmla="*/ 149997 h 789985"/>
                <a:gd name="connsiteX29" fmla="*/ 1190032 w 1656975"/>
                <a:gd name="connsiteY29" fmla="*/ 169997 h 789985"/>
                <a:gd name="connsiteX30" fmla="*/ 1205033 w 1656975"/>
                <a:gd name="connsiteY30" fmla="*/ 174996 h 789985"/>
                <a:gd name="connsiteX31" fmla="*/ 1215033 w 1656975"/>
                <a:gd name="connsiteY31" fmla="*/ 189996 h 789985"/>
                <a:gd name="connsiteX32" fmla="*/ 1190032 w 1656975"/>
                <a:gd name="connsiteY32" fmla="*/ 224996 h 789985"/>
                <a:gd name="connsiteX33" fmla="*/ 1165032 w 1656975"/>
                <a:gd name="connsiteY33" fmla="*/ 229995 h 789985"/>
                <a:gd name="connsiteX34" fmla="*/ 1170032 w 1656975"/>
                <a:gd name="connsiteY34" fmla="*/ 244995 h 789985"/>
                <a:gd name="connsiteX35" fmla="*/ 1230033 w 1656975"/>
                <a:gd name="connsiteY35" fmla="*/ 249995 h 789985"/>
                <a:gd name="connsiteX36" fmla="*/ 1255034 w 1656975"/>
                <a:gd name="connsiteY36" fmla="*/ 229995 h 789985"/>
                <a:gd name="connsiteX37" fmla="*/ 1270034 w 1656975"/>
                <a:gd name="connsiteY37" fmla="*/ 219996 h 789985"/>
                <a:gd name="connsiteX38" fmla="*/ 1295035 w 1656975"/>
                <a:gd name="connsiteY38" fmla="*/ 199996 h 789985"/>
                <a:gd name="connsiteX39" fmla="*/ 1365037 w 1656975"/>
                <a:gd name="connsiteY39" fmla="*/ 194996 h 789985"/>
                <a:gd name="connsiteX40" fmla="*/ 1380037 w 1656975"/>
                <a:gd name="connsiteY40" fmla="*/ 189996 h 789985"/>
                <a:gd name="connsiteX41" fmla="*/ 1395038 w 1656975"/>
                <a:gd name="connsiteY41" fmla="*/ 164997 h 789985"/>
                <a:gd name="connsiteX42" fmla="*/ 1410038 w 1656975"/>
                <a:gd name="connsiteY42" fmla="*/ 159997 h 789985"/>
                <a:gd name="connsiteX43" fmla="*/ 1420039 w 1656975"/>
                <a:gd name="connsiteY43" fmla="*/ 149997 h 789985"/>
                <a:gd name="connsiteX44" fmla="*/ 1520041 w 1656975"/>
                <a:gd name="connsiteY44" fmla="*/ 134997 h 789985"/>
                <a:gd name="connsiteX45" fmla="*/ 1534236 w 1656975"/>
                <a:gd name="connsiteY45" fmla="*/ 88872 h 789985"/>
                <a:gd name="connsiteX46" fmla="*/ 1590043 w 1656975"/>
                <a:gd name="connsiteY46" fmla="*/ 64998 h 789985"/>
                <a:gd name="connsiteX47" fmla="*/ 1605044 w 1656975"/>
                <a:gd name="connsiteY47" fmla="*/ 59999 h 789985"/>
                <a:gd name="connsiteX48" fmla="*/ 1620044 w 1656975"/>
                <a:gd name="connsiteY48" fmla="*/ 104998 h 789985"/>
                <a:gd name="connsiteX49" fmla="*/ 1656975 w 1656975"/>
                <a:gd name="connsiteY49" fmla="*/ 125802 h 789985"/>
                <a:gd name="connsiteX50" fmla="*/ 1620044 w 1656975"/>
                <a:gd name="connsiteY50" fmla="*/ 139997 h 789985"/>
                <a:gd name="connsiteX51" fmla="*/ 1595849 w 1656975"/>
                <a:gd name="connsiteY51" fmla="*/ 172414 h 789985"/>
                <a:gd name="connsiteX52" fmla="*/ 1560042 w 1656975"/>
                <a:gd name="connsiteY52" fmla="*/ 174996 h 789985"/>
                <a:gd name="connsiteX53" fmla="*/ 1530042 w 1656975"/>
                <a:gd name="connsiteY53" fmla="*/ 189996 h 789985"/>
                <a:gd name="connsiteX54" fmla="*/ 1520041 w 1656975"/>
                <a:gd name="connsiteY54" fmla="*/ 199996 h 789985"/>
                <a:gd name="connsiteX55" fmla="*/ 1515041 w 1656975"/>
                <a:gd name="connsiteY55" fmla="*/ 214996 h 789985"/>
                <a:gd name="connsiteX56" fmla="*/ 1505041 w 1656975"/>
                <a:gd name="connsiteY56" fmla="*/ 229995 h 789985"/>
                <a:gd name="connsiteX57" fmla="*/ 1500041 w 1656975"/>
                <a:gd name="connsiteY57" fmla="*/ 244995 h 789985"/>
                <a:gd name="connsiteX58" fmla="*/ 1475040 w 1656975"/>
                <a:gd name="connsiteY58" fmla="*/ 259995 h 789985"/>
                <a:gd name="connsiteX59" fmla="*/ 1445039 w 1656975"/>
                <a:gd name="connsiteY59" fmla="*/ 264995 h 789985"/>
                <a:gd name="connsiteX60" fmla="*/ 1400038 w 1656975"/>
                <a:gd name="connsiteY60" fmla="*/ 284994 h 789985"/>
                <a:gd name="connsiteX61" fmla="*/ 1380037 w 1656975"/>
                <a:gd name="connsiteY61" fmla="*/ 309994 h 789985"/>
                <a:gd name="connsiteX62" fmla="*/ 1370037 w 1656975"/>
                <a:gd name="connsiteY62" fmla="*/ 324994 h 789985"/>
                <a:gd name="connsiteX63" fmla="*/ 1325036 w 1656975"/>
                <a:gd name="connsiteY63" fmla="*/ 349993 h 789985"/>
                <a:gd name="connsiteX64" fmla="*/ 1320036 w 1656975"/>
                <a:gd name="connsiteY64" fmla="*/ 454991 h 789985"/>
                <a:gd name="connsiteX65" fmla="*/ 1290035 w 1656975"/>
                <a:gd name="connsiteY65" fmla="*/ 474991 h 789985"/>
                <a:gd name="connsiteX66" fmla="*/ 1275035 w 1656975"/>
                <a:gd name="connsiteY66" fmla="*/ 484991 h 789985"/>
                <a:gd name="connsiteX67" fmla="*/ 1265034 w 1656975"/>
                <a:gd name="connsiteY67" fmla="*/ 494991 h 789985"/>
                <a:gd name="connsiteX68" fmla="*/ 1220033 w 1656975"/>
                <a:gd name="connsiteY68" fmla="*/ 519990 h 789985"/>
                <a:gd name="connsiteX69" fmla="*/ 1195032 w 1656975"/>
                <a:gd name="connsiteY69" fmla="*/ 544990 h 789985"/>
                <a:gd name="connsiteX70" fmla="*/ 1150031 w 1656975"/>
                <a:gd name="connsiteY70" fmla="*/ 574989 h 789985"/>
                <a:gd name="connsiteX71" fmla="*/ 1125030 w 1656975"/>
                <a:gd name="connsiteY71" fmla="*/ 594989 h 789985"/>
                <a:gd name="connsiteX72" fmla="*/ 1105030 w 1656975"/>
                <a:gd name="connsiteY72" fmla="*/ 624988 h 789985"/>
                <a:gd name="connsiteX73" fmla="*/ 1105030 w 1656975"/>
                <a:gd name="connsiteY73" fmla="*/ 779985 h 789985"/>
                <a:gd name="connsiteX74" fmla="*/ 1090030 w 1656975"/>
                <a:gd name="connsiteY74" fmla="*/ 789985 h 789985"/>
                <a:gd name="connsiteX75" fmla="*/ 1065029 w 1656975"/>
                <a:gd name="connsiteY75" fmla="*/ 784985 h 789985"/>
                <a:gd name="connsiteX76" fmla="*/ 1050028 w 1656975"/>
                <a:gd name="connsiteY76" fmla="*/ 754986 h 789985"/>
                <a:gd name="connsiteX77" fmla="*/ 1025028 w 1656975"/>
                <a:gd name="connsiteY77" fmla="*/ 709987 h 789985"/>
                <a:gd name="connsiteX78" fmla="*/ 1020028 w 1656975"/>
                <a:gd name="connsiteY78" fmla="*/ 659988 h 789985"/>
                <a:gd name="connsiteX79" fmla="*/ 1015027 w 1656975"/>
                <a:gd name="connsiteY79" fmla="*/ 644988 h 789985"/>
                <a:gd name="connsiteX80" fmla="*/ 1000027 w 1656975"/>
                <a:gd name="connsiteY80" fmla="*/ 634988 h 789985"/>
                <a:gd name="connsiteX81" fmla="*/ 960026 w 1656975"/>
                <a:gd name="connsiteY81" fmla="*/ 629988 h 789985"/>
                <a:gd name="connsiteX82" fmla="*/ 895024 w 1656975"/>
                <a:gd name="connsiteY82" fmla="*/ 639988 h 789985"/>
                <a:gd name="connsiteX83" fmla="*/ 855023 w 1656975"/>
                <a:gd name="connsiteY83" fmla="*/ 644988 h 789985"/>
                <a:gd name="connsiteX84" fmla="*/ 867440 w 1656975"/>
                <a:gd name="connsiteY84" fmla="*/ 670794 h 789985"/>
                <a:gd name="connsiteX85" fmla="*/ 795021 w 1656975"/>
                <a:gd name="connsiteY85" fmla="*/ 639988 h 789985"/>
                <a:gd name="connsiteX86" fmla="*/ 771312 w 1656975"/>
                <a:gd name="connsiteY86" fmla="*/ 647405 h 789985"/>
                <a:gd name="connsiteX87" fmla="*/ 750020 w 1656975"/>
                <a:gd name="connsiteY87" fmla="*/ 634988 h 789985"/>
                <a:gd name="connsiteX88" fmla="*/ 735020 w 1656975"/>
                <a:gd name="connsiteY88" fmla="*/ 644988 h 789985"/>
                <a:gd name="connsiteX89" fmla="*/ 720019 w 1656975"/>
                <a:gd name="connsiteY89" fmla="*/ 649988 h 789985"/>
                <a:gd name="connsiteX90" fmla="*/ 700019 w 1656975"/>
                <a:gd name="connsiteY90" fmla="*/ 659988 h 789985"/>
                <a:gd name="connsiteX91" fmla="*/ 690019 w 1656975"/>
                <a:gd name="connsiteY91" fmla="*/ 674987 h 789985"/>
                <a:gd name="connsiteX92" fmla="*/ 660018 w 1656975"/>
                <a:gd name="connsiteY92" fmla="*/ 689987 h 789985"/>
                <a:gd name="connsiteX93" fmla="*/ 645017 w 1656975"/>
                <a:gd name="connsiteY93" fmla="*/ 704987 h 789985"/>
                <a:gd name="connsiteX94" fmla="*/ 640017 w 1656975"/>
                <a:gd name="connsiteY94" fmla="*/ 719987 h 789985"/>
                <a:gd name="connsiteX95" fmla="*/ 620017 w 1656975"/>
                <a:gd name="connsiteY95" fmla="*/ 749986 h 789985"/>
                <a:gd name="connsiteX96" fmla="*/ 610016 w 1656975"/>
                <a:gd name="connsiteY96" fmla="*/ 764986 h 789985"/>
                <a:gd name="connsiteX97" fmla="*/ 595016 w 1656975"/>
                <a:gd name="connsiteY97" fmla="*/ 769986 h 789985"/>
                <a:gd name="connsiteX98" fmla="*/ 575015 w 1656975"/>
                <a:gd name="connsiteY98" fmla="*/ 749986 h 789985"/>
                <a:gd name="connsiteX99" fmla="*/ 560015 w 1656975"/>
                <a:gd name="connsiteY99" fmla="*/ 739986 h 789985"/>
                <a:gd name="connsiteX100" fmla="*/ 555015 w 1656975"/>
                <a:gd name="connsiteY100" fmla="*/ 724986 h 789985"/>
                <a:gd name="connsiteX101" fmla="*/ 535014 w 1656975"/>
                <a:gd name="connsiteY101" fmla="*/ 694987 h 789985"/>
                <a:gd name="connsiteX102" fmla="*/ 525014 w 1656975"/>
                <a:gd name="connsiteY102" fmla="*/ 679987 h 789985"/>
                <a:gd name="connsiteX103" fmla="*/ 515014 w 1656975"/>
                <a:gd name="connsiteY103" fmla="*/ 664988 h 789985"/>
                <a:gd name="connsiteX104" fmla="*/ 485013 w 1656975"/>
                <a:gd name="connsiteY104" fmla="*/ 644988 h 789985"/>
                <a:gd name="connsiteX105" fmla="*/ 470013 w 1656975"/>
                <a:gd name="connsiteY105" fmla="*/ 649988 h 789985"/>
                <a:gd name="connsiteX106" fmla="*/ 450012 w 1656975"/>
                <a:gd name="connsiteY106" fmla="*/ 659988 h 789985"/>
                <a:gd name="connsiteX107" fmla="*/ 440012 w 1656975"/>
                <a:gd name="connsiteY107" fmla="*/ 644988 h 789985"/>
                <a:gd name="connsiteX108" fmla="*/ 430011 w 1656975"/>
                <a:gd name="connsiteY108" fmla="*/ 634988 h 789985"/>
                <a:gd name="connsiteX109" fmla="*/ 415011 w 1656975"/>
                <a:gd name="connsiteY109" fmla="*/ 604989 h 789985"/>
                <a:gd name="connsiteX110" fmla="*/ 385010 w 1656975"/>
                <a:gd name="connsiteY110" fmla="*/ 584989 h 789985"/>
                <a:gd name="connsiteX111" fmla="*/ 370010 w 1656975"/>
                <a:gd name="connsiteY111" fmla="*/ 574989 h 789985"/>
                <a:gd name="connsiteX112" fmla="*/ 340009 w 1656975"/>
                <a:gd name="connsiteY112" fmla="*/ 579989 h 789985"/>
                <a:gd name="connsiteX113" fmla="*/ 332153 w 1656975"/>
                <a:gd name="connsiteY113" fmla="*/ 604039 h 789985"/>
                <a:gd name="connsiteX114" fmla="*/ 265007 w 1656975"/>
                <a:gd name="connsiteY114" fmla="*/ 601420 h 789985"/>
                <a:gd name="connsiteX115" fmla="*/ 235006 w 1656975"/>
                <a:gd name="connsiteY115" fmla="*/ 569989 h 789985"/>
                <a:gd name="connsiteX116" fmla="*/ 220006 w 1656975"/>
                <a:gd name="connsiteY116" fmla="*/ 564989 h 789985"/>
                <a:gd name="connsiteX117" fmla="*/ 210005 w 1656975"/>
                <a:gd name="connsiteY117" fmla="*/ 554990 h 789985"/>
                <a:gd name="connsiteX118" fmla="*/ 180005 w 1656975"/>
                <a:gd name="connsiteY118" fmla="*/ 544990 h 789985"/>
                <a:gd name="connsiteX119" fmla="*/ 115003 w 1656975"/>
                <a:gd name="connsiteY119" fmla="*/ 534990 h 789985"/>
                <a:gd name="connsiteX120" fmla="*/ 100002 w 1656975"/>
                <a:gd name="connsiteY120" fmla="*/ 524990 h 789985"/>
                <a:gd name="connsiteX121" fmla="*/ 90002 w 1656975"/>
                <a:gd name="connsiteY121" fmla="*/ 509990 h 789985"/>
                <a:gd name="connsiteX122" fmla="*/ 60001 w 1656975"/>
                <a:gd name="connsiteY122" fmla="*/ 489991 h 789985"/>
                <a:gd name="connsiteX123" fmla="*/ 45001 w 1656975"/>
                <a:gd name="connsiteY123" fmla="*/ 479991 h 789985"/>
                <a:gd name="connsiteX124" fmla="*/ 35001 w 1656975"/>
                <a:gd name="connsiteY124" fmla="*/ 449991 h 789985"/>
                <a:gd name="connsiteX125" fmla="*/ 25000 w 1656975"/>
                <a:gd name="connsiteY125" fmla="*/ 369993 h 789985"/>
                <a:gd name="connsiteX126" fmla="*/ 15000 w 1656975"/>
                <a:gd name="connsiteY126" fmla="*/ 334994 h 789985"/>
                <a:gd name="connsiteX127" fmla="*/ 0 w 1656975"/>
                <a:gd name="connsiteY127" fmla="*/ 304994 h 789985"/>
                <a:gd name="connsiteX128" fmla="*/ 5000 w 1656975"/>
                <a:gd name="connsiteY128" fmla="*/ 289994 h 789985"/>
                <a:gd name="connsiteX129" fmla="*/ 20000 w 1656975"/>
                <a:gd name="connsiteY129" fmla="*/ 279995 h 789985"/>
                <a:gd name="connsiteX130" fmla="*/ 30001 w 1656975"/>
                <a:gd name="connsiteY130" fmla="*/ 269995 h 789985"/>
                <a:gd name="connsiteX131" fmla="*/ 55001 w 1656975"/>
                <a:gd name="connsiteY131" fmla="*/ 239995 h 789985"/>
                <a:gd name="connsiteX132" fmla="*/ 60001 w 1656975"/>
                <a:gd name="connsiteY132" fmla="*/ 224996 h 789985"/>
                <a:gd name="connsiteX133" fmla="*/ 70002 w 1656975"/>
                <a:gd name="connsiteY133" fmla="*/ 214996 h 789985"/>
                <a:gd name="connsiteX134" fmla="*/ 90002 w 1656975"/>
                <a:gd name="connsiteY134" fmla="*/ 184996 h 789985"/>
                <a:gd name="connsiteX135" fmla="*/ 100002 w 1656975"/>
                <a:gd name="connsiteY135" fmla="*/ 169997 h 789985"/>
                <a:gd name="connsiteX136" fmla="*/ 105003 w 1656975"/>
                <a:gd name="connsiteY136" fmla="*/ 154997 h 789985"/>
                <a:gd name="connsiteX137" fmla="*/ 125003 w 1656975"/>
                <a:gd name="connsiteY137" fmla="*/ 124997 h 789985"/>
                <a:gd name="connsiteX138" fmla="*/ 135003 w 1656975"/>
                <a:gd name="connsiteY138" fmla="*/ 109998 h 789985"/>
                <a:gd name="connsiteX139" fmla="*/ 150004 w 1656975"/>
                <a:gd name="connsiteY139" fmla="*/ 104998 h 789985"/>
                <a:gd name="connsiteX140" fmla="*/ 165004 w 1656975"/>
                <a:gd name="connsiteY140" fmla="*/ 54999 h 789985"/>
                <a:gd name="connsiteX141" fmla="*/ 170004 w 1656975"/>
                <a:gd name="connsiteY141" fmla="*/ 39999 h 789985"/>
                <a:gd name="connsiteX142" fmla="*/ 205005 w 1656975"/>
                <a:gd name="connsiteY142" fmla="*/ 34999 h 789985"/>
                <a:gd name="connsiteX143" fmla="*/ 210005 w 1656975"/>
                <a:gd name="connsiteY143" fmla="*/ 19999 h 789985"/>
                <a:gd name="connsiteX144" fmla="*/ 225006 w 1656975"/>
                <a:gd name="connsiteY144" fmla="*/ 5000 h 789985"/>
                <a:gd name="connsiteX0" fmla="*/ 225006 w 1656975"/>
                <a:gd name="connsiteY0" fmla="*/ 5000 h 789985"/>
                <a:gd name="connsiteX1" fmla="*/ 225006 w 1656975"/>
                <a:gd name="connsiteY1" fmla="*/ 5000 h 789985"/>
                <a:gd name="connsiteX2" fmla="*/ 865023 w 1656975"/>
                <a:gd name="connsiteY2" fmla="*/ 5000 h 789985"/>
                <a:gd name="connsiteX3" fmla="*/ 880024 w 1656975"/>
                <a:gd name="connsiteY3" fmla="*/ 0 h 789985"/>
                <a:gd name="connsiteX4" fmla="*/ 950026 w 1656975"/>
                <a:gd name="connsiteY4" fmla="*/ 5000 h 789985"/>
                <a:gd name="connsiteX5" fmla="*/ 965026 w 1656975"/>
                <a:gd name="connsiteY5" fmla="*/ 9999 h 789985"/>
                <a:gd name="connsiteX6" fmla="*/ 995027 w 1656975"/>
                <a:gd name="connsiteY6" fmla="*/ 29999 h 789985"/>
                <a:gd name="connsiteX7" fmla="*/ 1070029 w 1656975"/>
                <a:gd name="connsiteY7" fmla="*/ 34999 h 789985"/>
                <a:gd name="connsiteX8" fmla="*/ 1025028 w 1656975"/>
                <a:gd name="connsiteY8" fmla="*/ 54999 h 789985"/>
                <a:gd name="connsiteX9" fmla="*/ 1010027 w 1656975"/>
                <a:gd name="connsiteY9" fmla="*/ 59999 h 789985"/>
                <a:gd name="connsiteX10" fmla="*/ 1025028 w 1656975"/>
                <a:gd name="connsiteY10" fmla="*/ 69998 h 789985"/>
                <a:gd name="connsiteX11" fmla="*/ 1050028 w 1656975"/>
                <a:gd name="connsiteY11" fmla="*/ 79998 h 789985"/>
                <a:gd name="connsiteX12" fmla="*/ 1065029 w 1656975"/>
                <a:gd name="connsiteY12" fmla="*/ 84998 h 789985"/>
                <a:gd name="connsiteX13" fmla="*/ 1150031 w 1656975"/>
                <a:gd name="connsiteY13" fmla="*/ 89998 h 789985"/>
                <a:gd name="connsiteX14" fmla="*/ 1180032 w 1656975"/>
                <a:gd name="connsiteY14" fmla="*/ 94998 h 789985"/>
                <a:gd name="connsiteX15" fmla="*/ 1160031 w 1656975"/>
                <a:gd name="connsiteY15" fmla="*/ 104998 h 789985"/>
                <a:gd name="connsiteX16" fmla="*/ 1110030 w 1656975"/>
                <a:gd name="connsiteY16" fmla="*/ 109998 h 789985"/>
                <a:gd name="connsiteX17" fmla="*/ 1095030 w 1656975"/>
                <a:gd name="connsiteY17" fmla="*/ 124997 h 789985"/>
                <a:gd name="connsiteX18" fmla="*/ 1070029 w 1656975"/>
                <a:gd name="connsiteY18" fmla="*/ 149997 h 789985"/>
                <a:gd name="connsiteX19" fmla="*/ 1060029 w 1656975"/>
                <a:gd name="connsiteY19" fmla="*/ 179996 h 789985"/>
                <a:gd name="connsiteX20" fmla="*/ 1055029 w 1656975"/>
                <a:gd name="connsiteY20" fmla="*/ 194996 h 789985"/>
                <a:gd name="connsiteX21" fmla="*/ 1080029 w 1656975"/>
                <a:gd name="connsiteY21" fmla="*/ 229995 h 789985"/>
                <a:gd name="connsiteX22" fmla="*/ 1090030 w 1656975"/>
                <a:gd name="connsiteY22" fmla="*/ 219996 h 789985"/>
                <a:gd name="connsiteX23" fmla="*/ 1120030 w 1656975"/>
                <a:gd name="connsiteY23" fmla="*/ 199996 h 789985"/>
                <a:gd name="connsiteX24" fmla="*/ 1140031 w 1656975"/>
                <a:gd name="connsiteY24" fmla="*/ 179996 h 789985"/>
                <a:gd name="connsiteX25" fmla="*/ 1150031 w 1656975"/>
                <a:gd name="connsiteY25" fmla="*/ 164997 h 789985"/>
                <a:gd name="connsiteX26" fmla="*/ 1165032 w 1656975"/>
                <a:gd name="connsiteY26" fmla="*/ 154997 h 789985"/>
                <a:gd name="connsiteX27" fmla="*/ 1190032 w 1656975"/>
                <a:gd name="connsiteY27" fmla="*/ 129997 h 789985"/>
                <a:gd name="connsiteX28" fmla="*/ 1185032 w 1656975"/>
                <a:gd name="connsiteY28" fmla="*/ 149997 h 789985"/>
                <a:gd name="connsiteX29" fmla="*/ 1190032 w 1656975"/>
                <a:gd name="connsiteY29" fmla="*/ 169997 h 789985"/>
                <a:gd name="connsiteX30" fmla="*/ 1205033 w 1656975"/>
                <a:gd name="connsiteY30" fmla="*/ 174996 h 789985"/>
                <a:gd name="connsiteX31" fmla="*/ 1215033 w 1656975"/>
                <a:gd name="connsiteY31" fmla="*/ 189996 h 789985"/>
                <a:gd name="connsiteX32" fmla="*/ 1190032 w 1656975"/>
                <a:gd name="connsiteY32" fmla="*/ 224996 h 789985"/>
                <a:gd name="connsiteX33" fmla="*/ 1165032 w 1656975"/>
                <a:gd name="connsiteY33" fmla="*/ 229995 h 789985"/>
                <a:gd name="connsiteX34" fmla="*/ 1170032 w 1656975"/>
                <a:gd name="connsiteY34" fmla="*/ 244995 h 789985"/>
                <a:gd name="connsiteX35" fmla="*/ 1230033 w 1656975"/>
                <a:gd name="connsiteY35" fmla="*/ 249995 h 789985"/>
                <a:gd name="connsiteX36" fmla="*/ 1255034 w 1656975"/>
                <a:gd name="connsiteY36" fmla="*/ 229995 h 789985"/>
                <a:gd name="connsiteX37" fmla="*/ 1270034 w 1656975"/>
                <a:gd name="connsiteY37" fmla="*/ 219996 h 789985"/>
                <a:gd name="connsiteX38" fmla="*/ 1295035 w 1656975"/>
                <a:gd name="connsiteY38" fmla="*/ 199996 h 789985"/>
                <a:gd name="connsiteX39" fmla="*/ 1365037 w 1656975"/>
                <a:gd name="connsiteY39" fmla="*/ 194996 h 789985"/>
                <a:gd name="connsiteX40" fmla="*/ 1380037 w 1656975"/>
                <a:gd name="connsiteY40" fmla="*/ 189996 h 789985"/>
                <a:gd name="connsiteX41" fmla="*/ 1395038 w 1656975"/>
                <a:gd name="connsiteY41" fmla="*/ 164997 h 789985"/>
                <a:gd name="connsiteX42" fmla="*/ 1410038 w 1656975"/>
                <a:gd name="connsiteY42" fmla="*/ 159997 h 789985"/>
                <a:gd name="connsiteX43" fmla="*/ 1420039 w 1656975"/>
                <a:gd name="connsiteY43" fmla="*/ 149997 h 789985"/>
                <a:gd name="connsiteX44" fmla="*/ 1520041 w 1656975"/>
                <a:gd name="connsiteY44" fmla="*/ 134997 h 789985"/>
                <a:gd name="connsiteX45" fmla="*/ 1534236 w 1656975"/>
                <a:gd name="connsiteY45" fmla="*/ 88872 h 789985"/>
                <a:gd name="connsiteX46" fmla="*/ 1590043 w 1656975"/>
                <a:gd name="connsiteY46" fmla="*/ 64998 h 789985"/>
                <a:gd name="connsiteX47" fmla="*/ 1605044 w 1656975"/>
                <a:gd name="connsiteY47" fmla="*/ 59999 h 789985"/>
                <a:gd name="connsiteX48" fmla="*/ 1620044 w 1656975"/>
                <a:gd name="connsiteY48" fmla="*/ 104998 h 789985"/>
                <a:gd name="connsiteX49" fmla="*/ 1656975 w 1656975"/>
                <a:gd name="connsiteY49" fmla="*/ 125802 h 789985"/>
                <a:gd name="connsiteX50" fmla="*/ 1620044 w 1656975"/>
                <a:gd name="connsiteY50" fmla="*/ 139997 h 789985"/>
                <a:gd name="connsiteX51" fmla="*/ 1595849 w 1656975"/>
                <a:gd name="connsiteY51" fmla="*/ 172414 h 789985"/>
                <a:gd name="connsiteX52" fmla="*/ 1560042 w 1656975"/>
                <a:gd name="connsiteY52" fmla="*/ 174996 h 789985"/>
                <a:gd name="connsiteX53" fmla="*/ 1530042 w 1656975"/>
                <a:gd name="connsiteY53" fmla="*/ 189996 h 789985"/>
                <a:gd name="connsiteX54" fmla="*/ 1520041 w 1656975"/>
                <a:gd name="connsiteY54" fmla="*/ 199996 h 789985"/>
                <a:gd name="connsiteX55" fmla="*/ 1515041 w 1656975"/>
                <a:gd name="connsiteY55" fmla="*/ 214996 h 789985"/>
                <a:gd name="connsiteX56" fmla="*/ 1505041 w 1656975"/>
                <a:gd name="connsiteY56" fmla="*/ 229995 h 789985"/>
                <a:gd name="connsiteX57" fmla="*/ 1500041 w 1656975"/>
                <a:gd name="connsiteY57" fmla="*/ 244995 h 789985"/>
                <a:gd name="connsiteX58" fmla="*/ 1475040 w 1656975"/>
                <a:gd name="connsiteY58" fmla="*/ 259995 h 789985"/>
                <a:gd name="connsiteX59" fmla="*/ 1445039 w 1656975"/>
                <a:gd name="connsiteY59" fmla="*/ 264995 h 789985"/>
                <a:gd name="connsiteX60" fmla="*/ 1400038 w 1656975"/>
                <a:gd name="connsiteY60" fmla="*/ 284994 h 789985"/>
                <a:gd name="connsiteX61" fmla="*/ 1380037 w 1656975"/>
                <a:gd name="connsiteY61" fmla="*/ 309994 h 789985"/>
                <a:gd name="connsiteX62" fmla="*/ 1370037 w 1656975"/>
                <a:gd name="connsiteY62" fmla="*/ 324994 h 789985"/>
                <a:gd name="connsiteX63" fmla="*/ 1325036 w 1656975"/>
                <a:gd name="connsiteY63" fmla="*/ 349993 h 789985"/>
                <a:gd name="connsiteX64" fmla="*/ 1320036 w 1656975"/>
                <a:gd name="connsiteY64" fmla="*/ 454991 h 789985"/>
                <a:gd name="connsiteX65" fmla="*/ 1290035 w 1656975"/>
                <a:gd name="connsiteY65" fmla="*/ 474991 h 789985"/>
                <a:gd name="connsiteX66" fmla="*/ 1275035 w 1656975"/>
                <a:gd name="connsiteY66" fmla="*/ 484991 h 789985"/>
                <a:gd name="connsiteX67" fmla="*/ 1265034 w 1656975"/>
                <a:gd name="connsiteY67" fmla="*/ 494991 h 789985"/>
                <a:gd name="connsiteX68" fmla="*/ 1220033 w 1656975"/>
                <a:gd name="connsiteY68" fmla="*/ 519990 h 789985"/>
                <a:gd name="connsiteX69" fmla="*/ 1195032 w 1656975"/>
                <a:gd name="connsiteY69" fmla="*/ 544990 h 789985"/>
                <a:gd name="connsiteX70" fmla="*/ 1150031 w 1656975"/>
                <a:gd name="connsiteY70" fmla="*/ 574989 h 789985"/>
                <a:gd name="connsiteX71" fmla="*/ 1125030 w 1656975"/>
                <a:gd name="connsiteY71" fmla="*/ 594989 h 789985"/>
                <a:gd name="connsiteX72" fmla="*/ 1105030 w 1656975"/>
                <a:gd name="connsiteY72" fmla="*/ 624988 h 789985"/>
                <a:gd name="connsiteX73" fmla="*/ 1105030 w 1656975"/>
                <a:gd name="connsiteY73" fmla="*/ 779985 h 789985"/>
                <a:gd name="connsiteX74" fmla="*/ 1090030 w 1656975"/>
                <a:gd name="connsiteY74" fmla="*/ 789985 h 789985"/>
                <a:gd name="connsiteX75" fmla="*/ 1065029 w 1656975"/>
                <a:gd name="connsiteY75" fmla="*/ 784985 h 789985"/>
                <a:gd name="connsiteX76" fmla="*/ 1050028 w 1656975"/>
                <a:gd name="connsiteY76" fmla="*/ 754986 h 789985"/>
                <a:gd name="connsiteX77" fmla="*/ 1025028 w 1656975"/>
                <a:gd name="connsiteY77" fmla="*/ 709987 h 789985"/>
                <a:gd name="connsiteX78" fmla="*/ 1020028 w 1656975"/>
                <a:gd name="connsiteY78" fmla="*/ 659988 h 789985"/>
                <a:gd name="connsiteX79" fmla="*/ 1015027 w 1656975"/>
                <a:gd name="connsiteY79" fmla="*/ 644988 h 789985"/>
                <a:gd name="connsiteX80" fmla="*/ 1000027 w 1656975"/>
                <a:gd name="connsiteY80" fmla="*/ 634988 h 789985"/>
                <a:gd name="connsiteX81" fmla="*/ 960026 w 1656975"/>
                <a:gd name="connsiteY81" fmla="*/ 629988 h 789985"/>
                <a:gd name="connsiteX82" fmla="*/ 895024 w 1656975"/>
                <a:gd name="connsiteY82" fmla="*/ 639988 h 789985"/>
                <a:gd name="connsiteX83" fmla="*/ 855023 w 1656975"/>
                <a:gd name="connsiteY83" fmla="*/ 644988 h 789985"/>
                <a:gd name="connsiteX84" fmla="*/ 867440 w 1656975"/>
                <a:gd name="connsiteY84" fmla="*/ 670794 h 789985"/>
                <a:gd name="connsiteX85" fmla="*/ 804546 w 1656975"/>
                <a:gd name="connsiteY85" fmla="*/ 659038 h 789985"/>
                <a:gd name="connsiteX86" fmla="*/ 771312 w 1656975"/>
                <a:gd name="connsiteY86" fmla="*/ 647405 h 789985"/>
                <a:gd name="connsiteX87" fmla="*/ 750020 w 1656975"/>
                <a:gd name="connsiteY87" fmla="*/ 634988 h 789985"/>
                <a:gd name="connsiteX88" fmla="*/ 735020 w 1656975"/>
                <a:gd name="connsiteY88" fmla="*/ 644988 h 789985"/>
                <a:gd name="connsiteX89" fmla="*/ 720019 w 1656975"/>
                <a:gd name="connsiteY89" fmla="*/ 649988 h 789985"/>
                <a:gd name="connsiteX90" fmla="*/ 700019 w 1656975"/>
                <a:gd name="connsiteY90" fmla="*/ 659988 h 789985"/>
                <a:gd name="connsiteX91" fmla="*/ 690019 w 1656975"/>
                <a:gd name="connsiteY91" fmla="*/ 674987 h 789985"/>
                <a:gd name="connsiteX92" fmla="*/ 660018 w 1656975"/>
                <a:gd name="connsiteY92" fmla="*/ 689987 h 789985"/>
                <a:gd name="connsiteX93" fmla="*/ 645017 w 1656975"/>
                <a:gd name="connsiteY93" fmla="*/ 704987 h 789985"/>
                <a:gd name="connsiteX94" fmla="*/ 640017 w 1656975"/>
                <a:gd name="connsiteY94" fmla="*/ 719987 h 789985"/>
                <a:gd name="connsiteX95" fmla="*/ 620017 w 1656975"/>
                <a:gd name="connsiteY95" fmla="*/ 749986 h 789985"/>
                <a:gd name="connsiteX96" fmla="*/ 610016 w 1656975"/>
                <a:gd name="connsiteY96" fmla="*/ 764986 h 789985"/>
                <a:gd name="connsiteX97" fmla="*/ 595016 w 1656975"/>
                <a:gd name="connsiteY97" fmla="*/ 769986 h 789985"/>
                <a:gd name="connsiteX98" fmla="*/ 575015 w 1656975"/>
                <a:gd name="connsiteY98" fmla="*/ 749986 h 789985"/>
                <a:gd name="connsiteX99" fmla="*/ 560015 w 1656975"/>
                <a:gd name="connsiteY99" fmla="*/ 739986 h 789985"/>
                <a:gd name="connsiteX100" fmla="*/ 555015 w 1656975"/>
                <a:gd name="connsiteY100" fmla="*/ 724986 h 789985"/>
                <a:gd name="connsiteX101" fmla="*/ 535014 w 1656975"/>
                <a:gd name="connsiteY101" fmla="*/ 694987 h 789985"/>
                <a:gd name="connsiteX102" fmla="*/ 525014 w 1656975"/>
                <a:gd name="connsiteY102" fmla="*/ 679987 h 789985"/>
                <a:gd name="connsiteX103" fmla="*/ 515014 w 1656975"/>
                <a:gd name="connsiteY103" fmla="*/ 664988 h 789985"/>
                <a:gd name="connsiteX104" fmla="*/ 485013 w 1656975"/>
                <a:gd name="connsiteY104" fmla="*/ 644988 h 789985"/>
                <a:gd name="connsiteX105" fmla="*/ 470013 w 1656975"/>
                <a:gd name="connsiteY105" fmla="*/ 649988 h 789985"/>
                <a:gd name="connsiteX106" fmla="*/ 450012 w 1656975"/>
                <a:gd name="connsiteY106" fmla="*/ 659988 h 789985"/>
                <a:gd name="connsiteX107" fmla="*/ 440012 w 1656975"/>
                <a:gd name="connsiteY107" fmla="*/ 644988 h 789985"/>
                <a:gd name="connsiteX108" fmla="*/ 430011 w 1656975"/>
                <a:gd name="connsiteY108" fmla="*/ 634988 h 789985"/>
                <a:gd name="connsiteX109" fmla="*/ 415011 w 1656975"/>
                <a:gd name="connsiteY109" fmla="*/ 604989 h 789985"/>
                <a:gd name="connsiteX110" fmla="*/ 385010 w 1656975"/>
                <a:gd name="connsiteY110" fmla="*/ 584989 h 789985"/>
                <a:gd name="connsiteX111" fmla="*/ 370010 w 1656975"/>
                <a:gd name="connsiteY111" fmla="*/ 574989 h 789985"/>
                <a:gd name="connsiteX112" fmla="*/ 340009 w 1656975"/>
                <a:gd name="connsiteY112" fmla="*/ 579989 h 789985"/>
                <a:gd name="connsiteX113" fmla="*/ 332153 w 1656975"/>
                <a:gd name="connsiteY113" fmla="*/ 604039 h 789985"/>
                <a:gd name="connsiteX114" fmla="*/ 265007 w 1656975"/>
                <a:gd name="connsiteY114" fmla="*/ 601420 h 789985"/>
                <a:gd name="connsiteX115" fmla="*/ 235006 w 1656975"/>
                <a:gd name="connsiteY115" fmla="*/ 569989 h 789985"/>
                <a:gd name="connsiteX116" fmla="*/ 220006 w 1656975"/>
                <a:gd name="connsiteY116" fmla="*/ 564989 h 789985"/>
                <a:gd name="connsiteX117" fmla="*/ 210005 w 1656975"/>
                <a:gd name="connsiteY117" fmla="*/ 554990 h 789985"/>
                <a:gd name="connsiteX118" fmla="*/ 180005 w 1656975"/>
                <a:gd name="connsiteY118" fmla="*/ 544990 h 789985"/>
                <a:gd name="connsiteX119" fmla="*/ 115003 w 1656975"/>
                <a:gd name="connsiteY119" fmla="*/ 534990 h 789985"/>
                <a:gd name="connsiteX120" fmla="*/ 100002 w 1656975"/>
                <a:gd name="connsiteY120" fmla="*/ 524990 h 789985"/>
                <a:gd name="connsiteX121" fmla="*/ 90002 w 1656975"/>
                <a:gd name="connsiteY121" fmla="*/ 509990 h 789985"/>
                <a:gd name="connsiteX122" fmla="*/ 60001 w 1656975"/>
                <a:gd name="connsiteY122" fmla="*/ 489991 h 789985"/>
                <a:gd name="connsiteX123" fmla="*/ 45001 w 1656975"/>
                <a:gd name="connsiteY123" fmla="*/ 479991 h 789985"/>
                <a:gd name="connsiteX124" fmla="*/ 35001 w 1656975"/>
                <a:gd name="connsiteY124" fmla="*/ 449991 h 789985"/>
                <a:gd name="connsiteX125" fmla="*/ 25000 w 1656975"/>
                <a:gd name="connsiteY125" fmla="*/ 369993 h 789985"/>
                <a:gd name="connsiteX126" fmla="*/ 15000 w 1656975"/>
                <a:gd name="connsiteY126" fmla="*/ 334994 h 789985"/>
                <a:gd name="connsiteX127" fmla="*/ 0 w 1656975"/>
                <a:gd name="connsiteY127" fmla="*/ 304994 h 789985"/>
                <a:gd name="connsiteX128" fmla="*/ 5000 w 1656975"/>
                <a:gd name="connsiteY128" fmla="*/ 289994 h 789985"/>
                <a:gd name="connsiteX129" fmla="*/ 20000 w 1656975"/>
                <a:gd name="connsiteY129" fmla="*/ 279995 h 789985"/>
                <a:gd name="connsiteX130" fmla="*/ 30001 w 1656975"/>
                <a:gd name="connsiteY130" fmla="*/ 269995 h 789985"/>
                <a:gd name="connsiteX131" fmla="*/ 55001 w 1656975"/>
                <a:gd name="connsiteY131" fmla="*/ 239995 h 789985"/>
                <a:gd name="connsiteX132" fmla="*/ 60001 w 1656975"/>
                <a:gd name="connsiteY132" fmla="*/ 224996 h 789985"/>
                <a:gd name="connsiteX133" fmla="*/ 70002 w 1656975"/>
                <a:gd name="connsiteY133" fmla="*/ 214996 h 789985"/>
                <a:gd name="connsiteX134" fmla="*/ 90002 w 1656975"/>
                <a:gd name="connsiteY134" fmla="*/ 184996 h 789985"/>
                <a:gd name="connsiteX135" fmla="*/ 100002 w 1656975"/>
                <a:gd name="connsiteY135" fmla="*/ 169997 h 789985"/>
                <a:gd name="connsiteX136" fmla="*/ 105003 w 1656975"/>
                <a:gd name="connsiteY136" fmla="*/ 154997 h 789985"/>
                <a:gd name="connsiteX137" fmla="*/ 125003 w 1656975"/>
                <a:gd name="connsiteY137" fmla="*/ 124997 h 789985"/>
                <a:gd name="connsiteX138" fmla="*/ 135003 w 1656975"/>
                <a:gd name="connsiteY138" fmla="*/ 109998 h 789985"/>
                <a:gd name="connsiteX139" fmla="*/ 150004 w 1656975"/>
                <a:gd name="connsiteY139" fmla="*/ 104998 h 789985"/>
                <a:gd name="connsiteX140" fmla="*/ 165004 w 1656975"/>
                <a:gd name="connsiteY140" fmla="*/ 54999 h 789985"/>
                <a:gd name="connsiteX141" fmla="*/ 170004 w 1656975"/>
                <a:gd name="connsiteY141" fmla="*/ 39999 h 789985"/>
                <a:gd name="connsiteX142" fmla="*/ 205005 w 1656975"/>
                <a:gd name="connsiteY142" fmla="*/ 34999 h 789985"/>
                <a:gd name="connsiteX143" fmla="*/ 210005 w 1656975"/>
                <a:gd name="connsiteY143" fmla="*/ 19999 h 789985"/>
                <a:gd name="connsiteX144" fmla="*/ 225006 w 1656975"/>
                <a:gd name="connsiteY144" fmla="*/ 5000 h 78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56975" h="789985">
                  <a:moveTo>
                    <a:pt x="225006" y="5000"/>
                  </a:moveTo>
                  <a:lnTo>
                    <a:pt x="225006" y="5000"/>
                  </a:lnTo>
                  <a:lnTo>
                    <a:pt x="865023" y="5000"/>
                  </a:lnTo>
                  <a:cubicBezTo>
                    <a:pt x="870276" y="4562"/>
                    <a:pt x="874753" y="0"/>
                    <a:pt x="880024" y="0"/>
                  </a:cubicBezTo>
                  <a:cubicBezTo>
                    <a:pt x="903417" y="0"/>
                    <a:pt x="926692" y="3333"/>
                    <a:pt x="950026" y="5000"/>
                  </a:cubicBezTo>
                  <a:cubicBezTo>
                    <a:pt x="955026" y="6666"/>
                    <a:pt x="960419" y="7440"/>
                    <a:pt x="965026" y="9999"/>
                  </a:cubicBezTo>
                  <a:cubicBezTo>
                    <a:pt x="975532" y="15836"/>
                    <a:pt x="983035" y="29200"/>
                    <a:pt x="995027" y="29999"/>
                  </a:cubicBezTo>
                  <a:lnTo>
                    <a:pt x="1070029" y="34999"/>
                  </a:lnTo>
                  <a:cubicBezTo>
                    <a:pt x="1046258" y="50846"/>
                    <a:pt x="1060729" y="43099"/>
                    <a:pt x="1025028" y="54999"/>
                  </a:cubicBezTo>
                  <a:lnTo>
                    <a:pt x="1010027" y="59999"/>
                  </a:lnTo>
                  <a:cubicBezTo>
                    <a:pt x="1015027" y="63332"/>
                    <a:pt x="1019653" y="67311"/>
                    <a:pt x="1025028" y="69998"/>
                  </a:cubicBezTo>
                  <a:cubicBezTo>
                    <a:pt x="1033056" y="74012"/>
                    <a:pt x="1041624" y="76847"/>
                    <a:pt x="1050028" y="79998"/>
                  </a:cubicBezTo>
                  <a:cubicBezTo>
                    <a:pt x="1054963" y="81849"/>
                    <a:pt x="1059784" y="84474"/>
                    <a:pt x="1065029" y="84998"/>
                  </a:cubicBezTo>
                  <a:cubicBezTo>
                    <a:pt x="1093271" y="87822"/>
                    <a:pt x="1121697" y="88331"/>
                    <a:pt x="1150031" y="89998"/>
                  </a:cubicBezTo>
                  <a:cubicBezTo>
                    <a:pt x="1160031" y="91665"/>
                    <a:pt x="1174408" y="86562"/>
                    <a:pt x="1180032" y="94998"/>
                  </a:cubicBezTo>
                  <a:cubicBezTo>
                    <a:pt x="1184167" y="101200"/>
                    <a:pt x="1167319" y="103436"/>
                    <a:pt x="1160031" y="104998"/>
                  </a:cubicBezTo>
                  <a:cubicBezTo>
                    <a:pt x="1143653" y="108508"/>
                    <a:pt x="1126697" y="108331"/>
                    <a:pt x="1110030" y="109998"/>
                  </a:cubicBezTo>
                  <a:cubicBezTo>
                    <a:pt x="1105030" y="114998"/>
                    <a:pt x="1100462" y="120471"/>
                    <a:pt x="1095030" y="124997"/>
                  </a:cubicBezTo>
                  <a:cubicBezTo>
                    <a:pt x="1079735" y="137742"/>
                    <a:pt x="1078657" y="130585"/>
                    <a:pt x="1070029" y="149997"/>
                  </a:cubicBezTo>
                  <a:cubicBezTo>
                    <a:pt x="1065748" y="159629"/>
                    <a:pt x="1063362" y="169996"/>
                    <a:pt x="1060029" y="179996"/>
                  </a:cubicBezTo>
                  <a:lnTo>
                    <a:pt x="1055029" y="194996"/>
                  </a:lnTo>
                  <a:cubicBezTo>
                    <a:pt x="1066696" y="229996"/>
                    <a:pt x="1055029" y="221663"/>
                    <a:pt x="1080029" y="229995"/>
                  </a:cubicBezTo>
                  <a:cubicBezTo>
                    <a:pt x="1083363" y="226662"/>
                    <a:pt x="1086259" y="222824"/>
                    <a:pt x="1090030" y="219996"/>
                  </a:cubicBezTo>
                  <a:cubicBezTo>
                    <a:pt x="1099645" y="212785"/>
                    <a:pt x="1120030" y="199996"/>
                    <a:pt x="1120030" y="199996"/>
                  </a:cubicBezTo>
                  <a:cubicBezTo>
                    <a:pt x="1130939" y="167270"/>
                    <a:pt x="1115788" y="199389"/>
                    <a:pt x="1140031" y="179996"/>
                  </a:cubicBezTo>
                  <a:cubicBezTo>
                    <a:pt x="1144723" y="176242"/>
                    <a:pt x="1145782" y="169246"/>
                    <a:pt x="1150031" y="164997"/>
                  </a:cubicBezTo>
                  <a:cubicBezTo>
                    <a:pt x="1154281" y="160748"/>
                    <a:pt x="1160032" y="158330"/>
                    <a:pt x="1165032" y="154997"/>
                  </a:cubicBezTo>
                  <a:cubicBezTo>
                    <a:pt x="1165032" y="154997"/>
                    <a:pt x="1183365" y="123330"/>
                    <a:pt x="1190032" y="129997"/>
                  </a:cubicBezTo>
                  <a:cubicBezTo>
                    <a:pt x="1194891" y="134856"/>
                    <a:pt x="1186699" y="143330"/>
                    <a:pt x="1185032" y="149997"/>
                  </a:cubicBezTo>
                  <a:cubicBezTo>
                    <a:pt x="1186699" y="156664"/>
                    <a:pt x="1185739" y="164631"/>
                    <a:pt x="1190032" y="169997"/>
                  </a:cubicBezTo>
                  <a:cubicBezTo>
                    <a:pt x="1193325" y="174113"/>
                    <a:pt x="1200917" y="171704"/>
                    <a:pt x="1205033" y="174996"/>
                  </a:cubicBezTo>
                  <a:cubicBezTo>
                    <a:pt x="1209726" y="178750"/>
                    <a:pt x="1211700" y="184996"/>
                    <a:pt x="1215033" y="189996"/>
                  </a:cubicBezTo>
                  <a:cubicBezTo>
                    <a:pt x="1204882" y="220450"/>
                    <a:pt x="1214275" y="218936"/>
                    <a:pt x="1190032" y="224996"/>
                  </a:cubicBezTo>
                  <a:cubicBezTo>
                    <a:pt x="1181787" y="227057"/>
                    <a:pt x="1173365" y="228329"/>
                    <a:pt x="1165032" y="229995"/>
                  </a:cubicBezTo>
                  <a:cubicBezTo>
                    <a:pt x="1166699" y="234995"/>
                    <a:pt x="1166740" y="240879"/>
                    <a:pt x="1170032" y="244995"/>
                  </a:cubicBezTo>
                  <a:cubicBezTo>
                    <a:pt x="1185779" y="264679"/>
                    <a:pt x="1208722" y="252363"/>
                    <a:pt x="1230033" y="249995"/>
                  </a:cubicBezTo>
                  <a:cubicBezTo>
                    <a:pt x="1259237" y="240261"/>
                    <a:pt x="1232416" y="252612"/>
                    <a:pt x="1255034" y="229995"/>
                  </a:cubicBezTo>
                  <a:cubicBezTo>
                    <a:pt x="1259283" y="225746"/>
                    <a:pt x="1265342" y="223750"/>
                    <a:pt x="1270034" y="219996"/>
                  </a:cubicBezTo>
                  <a:cubicBezTo>
                    <a:pt x="1277183" y="214277"/>
                    <a:pt x="1285164" y="201738"/>
                    <a:pt x="1295035" y="199996"/>
                  </a:cubicBezTo>
                  <a:cubicBezTo>
                    <a:pt x="1318072" y="195931"/>
                    <a:pt x="1341703" y="196663"/>
                    <a:pt x="1365037" y="194996"/>
                  </a:cubicBezTo>
                  <a:cubicBezTo>
                    <a:pt x="1370037" y="193329"/>
                    <a:pt x="1375518" y="192708"/>
                    <a:pt x="1380037" y="189996"/>
                  </a:cubicBezTo>
                  <a:cubicBezTo>
                    <a:pt x="1409070" y="172577"/>
                    <a:pt x="1371438" y="188596"/>
                    <a:pt x="1395038" y="164997"/>
                  </a:cubicBezTo>
                  <a:cubicBezTo>
                    <a:pt x="1398765" y="161270"/>
                    <a:pt x="1405038" y="161664"/>
                    <a:pt x="1410038" y="159997"/>
                  </a:cubicBezTo>
                  <a:cubicBezTo>
                    <a:pt x="1413372" y="156664"/>
                    <a:pt x="1416358" y="152942"/>
                    <a:pt x="1420039" y="149997"/>
                  </a:cubicBezTo>
                  <a:cubicBezTo>
                    <a:pt x="1451710" y="124662"/>
                    <a:pt x="1461845" y="138420"/>
                    <a:pt x="1520041" y="134997"/>
                  </a:cubicBezTo>
                  <a:cubicBezTo>
                    <a:pt x="1552770" y="124088"/>
                    <a:pt x="1522569" y="100538"/>
                    <a:pt x="1534236" y="88872"/>
                  </a:cubicBezTo>
                  <a:cubicBezTo>
                    <a:pt x="1545903" y="77206"/>
                    <a:pt x="1578242" y="69810"/>
                    <a:pt x="1590043" y="64998"/>
                  </a:cubicBezTo>
                  <a:cubicBezTo>
                    <a:pt x="1601844" y="60186"/>
                    <a:pt x="1600044" y="61665"/>
                    <a:pt x="1605044" y="59999"/>
                  </a:cubicBezTo>
                  <a:lnTo>
                    <a:pt x="1620044" y="104998"/>
                  </a:lnTo>
                  <a:lnTo>
                    <a:pt x="1656975" y="125802"/>
                  </a:lnTo>
                  <a:cubicBezTo>
                    <a:pt x="1655308" y="132469"/>
                    <a:pt x="1630232" y="132228"/>
                    <a:pt x="1620044" y="139997"/>
                  </a:cubicBezTo>
                  <a:cubicBezTo>
                    <a:pt x="1609856" y="147766"/>
                    <a:pt x="1604406" y="169562"/>
                    <a:pt x="1595849" y="172414"/>
                  </a:cubicBezTo>
                  <a:lnTo>
                    <a:pt x="1560042" y="174996"/>
                  </a:lnTo>
                  <a:cubicBezTo>
                    <a:pt x="1549074" y="177926"/>
                    <a:pt x="1536709" y="185829"/>
                    <a:pt x="1530042" y="189996"/>
                  </a:cubicBezTo>
                  <a:cubicBezTo>
                    <a:pt x="1526708" y="193329"/>
                    <a:pt x="1522467" y="195954"/>
                    <a:pt x="1520041" y="199996"/>
                  </a:cubicBezTo>
                  <a:cubicBezTo>
                    <a:pt x="1517329" y="204515"/>
                    <a:pt x="1517398" y="210282"/>
                    <a:pt x="1515041" y="214996"/>
                  </a:cubicBezTo>
                  <a:cubicBezTo>
                    <a:pt x="1512354" y="220371"/>
                    <a:pt x="1508374" y="224995"/>
                    <a:pt x="1505041" y="229995"/>
                  </a:cubicBezTo>
                  <a:cubicBezTo>
                    <a:pt x="1503374" y="234995"/>
                    <a:pt x="1502753" y="240476"/>
                    <a:pt x="1500041" y="244995"/>
                  </a:cubicBezTo>
                  <a:cubicBezTo>
                    <a:pt x="1493989" y="255080"/>
                    <a:pt x="1485930" y="257575"/>
                    <a:pt x="1475040" y="259995"/>
                  </a:cubicBezTo>
                  <a:cubicBezTo>
                    <a:pt x="1465143" y="262194"/>
                    <a:pt x="1455039" y="263328"/>
                    <a:pt x="1445039" y="264995"/>
                  </a:cubicBezTo>
                  <a:cubicBezTo>
                    <a:pt x="1409337" y="276895"/>
                    <a:pt x="1423809" y="269148"/>
                    <a:pt x="1400038" y="284994"/>
                  </a:cubicBezTo>
                  <a:cubicBezTo>
                    <a:pt x="1369260" y="331161"/>
                    <a:pt x="1408536" y="274372"/>
                    <a:pt x="1380037" y="309994"/>
                  </a:cubicBezTo>
                  <a:cubicBezTo>
                    <a:pt x="1376283" y="314686"/>
                    <a:pt x="1374560" y="321037"/>
                    <a:pt x="1370037" y="324994"/>
                  </a:cubicBezTo>
                  <a:cubicBezTo>
                    <a:pt x="1348878" y="343507"/>
                    <a:pt x="1345637" y="343126"/>
                    <a:pt x="1325036" y="349993"/>
                  </a:cubicBezTo>
                  <a:cubicBezTo>
                    <a:pt x="1323369" y="384992"/>
                    <a:pt x="1329484" y="421250"/>
                    <a:pt x="1320036" y="454991"/>
                  </a:cubicBezTo>
                  <a:cubicBezTo>
                    <a:pt x="1316795" y="466565"/>
                    <a:pt x="1300035" y="468324"/>
                    <a:pt x="1290035" y="474991"/>
                  </a:cubicBezTo>
                  <a:cubicBezTo>
                    <a:pt x="1285035" y="478324"/>
                    <a:pt x="1279284" y="480742"/>
                    <a:pt x="1275035" y="484991"/>
                  </a:cubicBezTo>
                  <a:cubicBezTo>
                    <a:pt x="1271701" y="488324"/>
                    <a:pt x="1269077" y="492566"/>
                    <a:pt x="1265034" y="494991"/>
                  </a:cubicBezTo>
                  <a:cubicBezTo>
                    <a:pt x="1233599" y="513851"/>
                    <a:pt x="1265897" y="474128"/>
                    <a:pt x="1220033" y="519990"/>
                  </a:cubicBezTo>
                  <a:cubicBezTo>
                    <a:pt x="1211699" y="528323"/>
                    <a:pt x="1204838" y="538453"/>
                    <a:pt x="1195032" y="544990"/>
                  </a:cubicBezTo>
                  <a:lnTo>
                    <a:pt x="1150031" y="574989"/>
                  </a:lnTo>
                  <a:cubicBezTo>
                    <a:pt x="1140193" y="581548"/>
                    <a:pt x="1132154" y="585491"/>
                    <a:pt x="1125030" y="594989"/>
                  </a:cubicBezTo>
                  <a:cubicBezTo>
                    <a:pt x="1117819" y="604603"/>
                    <a:pt x="1105030" y="624988"/>
                    <a:pt x="1105030" y="624988"/>
                  </a:cubicBezTo>
                  <a:cubicBezTo>
                    <a:pt x="1112491" y="684672"/>
                    <a:pt x="1117177" y="704069"/>
                    <a:pt x="1105030" y="779985"/>
                  </a:cubicBezTo>
                  <a:cubicBezTo>
                    <a:pt x="1104081" y="785919"/>
                    <a:pt x="1095030" y="786652"/>
                    <a:pt x="1090030" y="789985"/>
                  </a:cubicBezTo>
                  <a:cubicBezTo>
                    <a:pt x="1081696" y="788318"/>
                    <a:pt x="1072408" y="789201"/>
                    <a:pt x="1065029" y="784985"/>
                  </a:cubicBezTo>
                  <a:cubicBezTo>
                    <a:pt x="1054191" y="778792"/>
                    <a:pt x="1055100" y="764116"/>
                    <a:pt x="1050028" y="754986"/>
                  </a:cubicBezTo>
                  <a:cubicBezTo>
                    <a:pt x="1021375" y="703412"/>
                    <a:pt x="1036341" y="743925"/>
                    <a:pt x="1025028" y="709987"/>
                  </a:cubicBezTo>
                  <a:cubicBezTo>
                    <a:pt x="1023361" y="693321"/>
                    <a:pt x="1022575" y="676543"/>
                    <a:pt x="1020028" y="659988"/>
                  </a:cubicBezTo>
                  <a:cubicBezTo>
                    <a:pt x="1019226" y="654779"/>
                    <a:pt x="1018320" y="649104"/>
                    <a:pt x="1015027" y="644988"/>
                  </a:cubicBezTo>
                  <a:cubicBezTo>
                    <a:pt x="1011273" y="640296"/>
                    <a:pt x="1005825" y="636569"/>
                    <a:pt x="1000027" y="634988"/>
                  </a:cubicBezTo>
                  <a:cubicBezTo>
                    <a:pt x="987063" y="631452"/>
                    <a:pt x="973360" y="631655"/>
                    <a:pt x="960026" y="629988"/>
                  </a:cubicBezTo>
                  <a:lnTo>
                    <a:pt x="895024" y="639988"/>
                  </a:lnTo>
                  <a:cubicBezTo>
                    <a:pt x="881722" y="641888"/>
                    <a:pt x="859620" y="639854"/>
                    <a:pt x="855023" y="644988"/>
                  </a:cubicBezTo>
                  <a:cubicBezTo>
                    <a:pt x="850426" y="650122"/>
                    <a:pt x="869107" y="664127"/>
                    <a:pt x="867440" y="670794"/>
                  </a:cubicBezTo>
                  <a:cubicBezTo>
                    <a:pt x="830654" y="663437"/>
                    <a:pt x="841618" y="683752"/>
                    <a:pt x="804546" y="659038"/>
                  </a:cubicBezTo>
                  <a:lnTo>
                    <a:pt x="771312" y="647405"/>
                  </a:lnTo>
                  <a:cubicBezTo>
                    <a:pt x="761312" y="649072"/>
                    <a:pt x="756069" y="635391"/>
                    <a:pt x="750020" y="634988"/>
                  </a:cubicBezTo>
                  <a:cubicBezTo>
                    <a:pt x="743971" y="634585"/>
                    <a:pt x="740395" y="642301"/>
                    <a:pt x="735020" y="644988"/>
                  </a:cubicBezTo>
                  <a:cubicBezTo>
                    <a:pt x="730306" y="647345"/>
                    <a:pt x="724864" y="647912"/>
                    <a:pt x="720019" y="649988"/>
                  </a:cubicBezTo>
                  <a:cubicBezTo>
                    <a:pt x="713168" y="652924"/>
                    <a:pt x="706686" y="656655"/>
                    <a:pt x="700019" y="659988"/>
                  </a:cubicBezTo>
                  <a:cubicBezTo>
                    <a:pt x="696686" y="664988"/>
                    <a:pt x="694268" y="670738"/>
                    <a:pt x="690019" y="674987"/>
                  </a:cubicBezTo>
                  <a:cubicBezTo>
                    <a:pt x="680326" y="684679"/>
                    <a:pt x="672218" y="685920"/>
                    <a:pt x="660018" y="689987"/>
                  </a:cubicBezTo>
                  <a:cubicBezTo>
                    <a:pt x="655018" y="694987"/>
                    <a:pt x="648940" y="699103"/>
                    <a:pt x="645017" y="704987"/>
                  </a:cubicBezTo>
                  <a:cubicBezTo>
                    <a:pt x="642093" y="709372"/>
                    <a:pt x="642577" y="715380"/>
                    <a:pt x="640017" y="719987"/>
                  </a:cubicBezTo>
                  <a:cubicBezTo>
                    <a:pt x="634180" y="730493"/>
                    <a:pt x="626684" y="739986"/>
                    <a:pt x="620017" y="749986"/>
                  </a:cubicBezTo>
                  <a:cubicBezTo>
                    <a:pt x="616683" y="754986"/>
                    <a:pt x="615717" y="763086"/>
                    <a:pt x="610016" y="764986"/>
                  </a:cubicBezTo>
                  <a:lnTo>
                    <a:pt x="595016" y="769986"/>
                  </a:lnTo>
                  <a:cubicBezTo>
                    <a:pt x="562289" y="759077"/>
                    <a:pt x="594410" y="774228"/>
                    <a:pt x="575015" y="749986"/>
                  </a:cubicBezTo>
                  <a:cubicBezTo>
                    <a:pt x="571261" y="745294"/>
                    <a:pt x="565015" y="743319"/>
                    <a:pt x="560015" y="739986"/>
                  </a:cubicBezTo>
                  <a:cubicBezTo>
                    <a:pt x="558348" y="734986"/>
                    <a:pt x="557575" y="729593"/>
                    <a:pt x="555015" y="724986"/>
                  </a:cubicBezTo>
                  <a:cubicBezTo>
                    <a:pt x="549178" y="714480"/>
                    <a:pt x="541681" y="704987"/>
                    <a:pt x="535014" y="694987"/>
                  </a:cubicBezTo>
                  <a:lnTo>
                    <a:pt x="525014" y="679987"/>
                  </a:lnTo>
                  <a:cubicBezTo>
                    <a:pt x="521681" y="674987"/>
                    <a:pt x="520014" y="668321"/>
                    <a:pt x="515014" y="664988"/>
                  </a:cubicBezTo>
                  <a:lnTo>
                    <a:pt x="485013" y="644988"/>
                  </a:lnTo>
                  <a:cubicBezTo>
                    <a:pt x="480013" y="646655"/>
                    <a:pt x="473740" y="646261"/>
                    <a:pt x="470013" y="649988"/>
                  </a:cubicBezTo>
                  <a:cubicBezTo>
                    <a:pt x="453345" y="666655"/>
                    <a:pt x="480011" y="669988"/>
                    <a:pt x="450012" y="659988"/>
                  </a:cubicBezTo>
                  <a:cubicBezTo>
                    <a:pt x="446679" y="654988"/>
                    <a:pt x="443766" y="649680"/>
                    <a:pt x="440012" y="644988"/>
                  </a:cubicBezTo>
                  <a:cubicBezTo>
                    <a:pt x="437067" y="641307"/>
                    <a:pt x="432437" y="639030"/>
                    <a:pt x="430011" y="634988"/>
                  </a:cubicBezTo>
                  <a:cubicBezTo>
                    <a:pt x="420436" y="619031"/>
                    <a:pt x="430984" y="618964"/>
                    <a:pt x="415011" y="604989"/>
                  </a:cubicBezTo>
                  <a:cubicBezTo>
                    <a:pt x="405966" y="597075"/>
                    <a:pt x="395010" y="591656"/>
                    <a:pt x="385010" y="584989"/>
                  </a:cubicBezTo>
                  <a:lnTo>
                    <a:pt x="370010" y="574989"/>
                  </a:lnTo>
                  <a:cubicBezTo>
                    <a:pt x="360010" y="576656"/>
                    <a:pt x="346319" y="575147"/>
                    <a:pt x="340009" y="579989"/>
                  </a:cubicBezTo>
                  <a:cubicBezTo>
                    <a:pt x="333700" y="584831"/>
                    <a:pt x="344653" y="600467"/>
                    <a:pt x="332153" y="604039"/>
                  </a:cubicBezTo>
                  <a:cubicBezTo>
                    <a:pt x="319653" y="607611"/>
                    <a:pt x="285008" y="603087"/>
                    <a:pt x="265007" y="601420"/>
                  </a:cubicBezTo>
                  <a:lnTo>
                    <a:pt x="235006" y="569989"/>
                  </a:lnTo>
                  <a:lnTo>
                    <a:pt x="220006" y="564989"/>
                  </a:lnTo>
                  <a:cubicBezTo>
                    <a:pt x="216672" y="561656"/>
                    <a:pt x="214221" y="557098"/>
                    <a:pt x="210005" y="554990"/>
                  </a:cubicBezTo>
                  <a:cubicBezTo>
                    <a:pt x="200577" y="550276"/>
                    <a:pt x="190005" y="548323"/>
                    <a:pt x="180005" y="544990"/>
                  </a:cubicBezTo>
                  <a:cubicBezTo>
                    <a:pt x="149115" y="534694"/>
                    <a:pt x="170242" y="540514"/>
                    <a:pt x="115003" y="534990"/>
                  </a:cubicBezTo>
                  <a:cubicBezTo>
                    <a:pt x="110003" y="531657"/>
                    <a:pt x="104251" y="529239"/>
                    <a:pt x="100002" y="524990"/>
                  </a:cubicBezTo>
                  <a:cubicBezTo>
                    <a:pt x="95753" y="520741"/>
                    <a:pt x="94525" y="513947"/>
                    <a:pt x="90002" y="509990"/>
                  </a:cubicBezTo>
                  <a:cubicBezTo>
                    <a:pt x="80957" y="502076"/>
                    <a:pt x="70001" y="496657"/>
                    <a:pt x="60001" y="489991"/>
                  </a:cubicBezTo>
                  <a:lnTo>
                    <a:pt x="45001" y="479991"/>
                  </a:lnTo>
                  <a:cubicBezTo>
                    <a:pt x="41668" y="469991"/>
                    <a:pt x="36309" y="460451"/>
                    <a:pt x="35001" y="449991"/>
                  </a:cubicBezTo>
                  <a:cubicBezTo>
                    <a:pt x="31667" y="423325"/>
                    <a:pt x="31518" y="396064"/>
                    <a:pt x="25000" y="369993"/>
                  </a:cubicBezTo>
                  <a:cubicBezTo>
                    <a:pt x="23398" y="363584"/>
                    <a:pt x="18587" y="342168"/>
                    <a:pt x="15000" y="334994"/>
                  </a:cubicBezTo>
                  <a:cubicBezTo>
                    <a:pt x="-4384" y="296227"/>
                    <a:pt x="12567" y="342694"/>
                    <a:pt x="0" y="304994"/>
                  </a:cubicBezTo>
                  <a:cubicBezTo>
                    <a:pt x="1667" y="299994"/>
                    <a:pt x="1707" y="294109"/>
                    <a:pt x="5000" y="289994"/>
                  </a:cubicBezTo>
                  <a:cubicBezTo>
                    <a:pt x="8754" y="285302"/>
                    <a:pt x="15308" y="283749"/>
                    <a:pt x="20000" y="279995"/>
                  </a:cubicBezTo>
                  <a:cubicBezTo>
                    <a:pt x="23681" y="277050"/>
                    <a:pt x="27056" y="273676"/>
                    <a:pt x="30001" y="269995"/>
                  </a:cubicBezTo>
                  <a:cubicBezTo>
                    <a:pt x="57853" y="235182"/>
                    <a:pt x="19361" y="275635"/>
                    <a:pt x="55001" y="239995"/>
                  </a:cubicBezTo>
                  <a:cubicBezTo>
                    <a:pt x="56668" y="234995"/>
                    <a:pt x="57289" y="229515"/>
                    <a:pt x="60001" y="224996"/>
                  </a:cubicBezTo>
                  <a:cubicBezTo>
                    <a:pt x="62427" y="220954"/>
                    <a:pt x="67173" y="218767"/>
                    <a:pt x="70002" y="214996"/>
                  </a:cubicBezTo>
                  <a:cubicBezTo>
                    <a:pt x="77213" y="205381"/>
                    <a:pt x="83335" y="194996"/>
                    <a:pt x="90002" y="184996"/>
                  </a:cubicBezTo>
                  <a:cubicBezTo>
                    <a:pt x="93335" y="179996"/>
                    <a:pt x="98101" y="175697"/>
                    <a:pt x="100002" y="169997"/>
                  </a:cubicBezTo>
                  <a:cubicBezTo>
                    <a:pt x="101669" y="164997"/>
                    <a:pt x="102443" y="159604"/>
                    <a:pt x="105003" y="154997"/>
                  </a:cubicBezTo>
                  <a:cubicBezTo>
                    <a:pt x="110840" y="144491"/>
                    <a:pt x="118336" y="134997"/>
                    <a:pt x="125003" y="124997"/>
                  </a:cubicBezTo>
                  <a:cubicBezTo>
                    <a:pt x="128336" y="119997"/>
                    <a:pt x="129302" y="111898"/>
                    <a:pt x="135003" y="109998"/>
                  </a:cubicBezTo>
                  <a:lnTo>
                    <a:pt x="150004" y="104998"/>
                  </a:lnTo>
                  <a:cubicBezTo>
                    <a:pt x="173769" y="33703"/>
                    <a:pt x="149891" y="107894"/>
                    <a:pt x="165004" y="54999"/>
                  </a:cubicBezTo>
                  <a:cubicBezTo>
                    <a:pt x="166452" y="49931"/>
                    <a:pt x="165290" y="42356"/>
                    <a:pt x="170004" y="39999"/>
                  </a:cubicBezTo>
                  <a:cubicBezTo>
                    <a:pt x="180545" y="34728"/>
                    <a:pt x="193338" y="36666"/>
                    <a:pt x="205005" y="34999"/>
                  </a:cubicBezTo>
                  <a:cubicBezTo>
                    <a:pt x="206672" y="29999"/>
                    <a:pt x="206712" y="24114"/>
                    <a:pt x="210005" y="19999"/>
                  </a:cubicBezTo>
                  <a:cubicBezTo>
                    <a:pt x="214029" y="14970"/>
                    <a:pt x="222506" y="7500"/>
                    <a:pt x="225006" y="5000"/>
                  </a:cubicBezTo>
                  <a:close/>
                </a:path>
              </a:pathLst>
            </a:custGeom>
            <a:solidFill>
              <a:srgbClr val="E6B9B8">
                <a:alpha val="6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941135" y="2444591"/>
              <a:ext cx="1242911" cy="369332"/>
            </a:xfrm>
            <a:prstGeom prst="rect">
              <a:avLst/>
            </a:prstGeom>
            <a:noFill/>
            <a:ln w="28575" cmpd="sng">
              <a:solidFill>
                <a:srgbClr val="63252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NEW YORK</a:t>
              </a:r>
              <a:endParaRPr lang="fr-F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796286" y="2443045"/>
              <a:ext cx="918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cap="small" dirty="0" smtClean="0">
                  <a:solidFill>
                    <a:srgbClr val="C0504D"/>
                  </a:solidFill>
                </a:rPr>
                <a:t>Etats-Unis</a:t>
              </a:r>
              <a:endParaRPr lang="fr-FR" sz="1400" b="1" i="1" cap="small" dirty="0">
                <a:solidFill>
                  <a:srgbClr val="C0504D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185629" y="2851056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cap="small" dirty="0" smtClean="0">
                  <a:solidFill>
                    <a:srgbClr val="C0504D"/>
                  </a:solidFill>
                </a:rPr>
                <a:t>Inde</a:t>
              </a:r>
              <a:endParaRPr lang="fr-FR" sz="1400" b="1" i="1" cap="small" dirty="0">
                <a:solidFill>
                  <a:srgbClr val="C0504D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1743793" y="2480965"/>
              <a:ext cx="267344" cy="28409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079934" y="3052967"/>
              <a:ext cx="267344" cy="28409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Forme libre 1"/>
            <p:cNvSpPr/>
            <p:nvPr/>
          </p:nvSpPr>
          <p:spPr>
            <a:xfrm>
              <a:off x="6648450" y="2917031"/>
              <a:ext cx="250032" cy="209551"/>
            </a:xfrm>
            <a:custGeom>
              <a:avLst/>
              <a:gdLst>
                <a:gd name="connsiteX0" fmla="*/ 171450 w 242888"/>
                <a:gd name="connsiteY0" fmla="*/ 192882 h 192882"/>
                <a:gd name="connsiteX1" fmla="*/ 188119 w 242888"/>
                <a:gd name="connsiteY1" fmla="*/ 130969 h 192882"/>
                <a:gd name="connsiteX2" fmla="*/ 207169 w 242888"/>
                <a:gd name="connsiteY2" fmla="*/ 47625 h 192882"/>
                <a:gd name="connsiteX3" fmla="*/ 242888 w 242888"/>
                <a:gd name="connsiteY3" fmla="*/ 21432 h 192882"/>
                <a:gd name="connsiteX4" fmla="*/ 214313 w 242888"/>
                <a:gd name="connsiteY4" fmla="*/ 0 h 192882"/>
                <a:gd name="connsiteX5" fmla="*/ 157163 w 242888"/>
                <a:gd name="connsiteY5" fmla="*/ 52388 h 192882"/>
                <a:gd name="connsiteX6" fmla="*/ 47625 w 242888"/>
                <a:gd name="connsiteY6" fmla="*/ 45244 h 192882"/>
                <a:gd name="connsiteX7" fmla="*/ 0 w 242888"/>
                <a:gd name="connsiteY7" fmla="*/ 7144 h 192882"/>
                <a:gd name="connsiteX8" fmla="*/ 9525 w 242888"/>
                <a:gd name="connsiteY8" fmla="*/ 50007 h 192882"/>
                <a:gd name="connsiteX9" fmla="*/ 61913 w 242888"/>
                <a:gd name="connsiteY9" fmla="*/ 85725 h 192882"/>
                <a:gd name="connsiteX10" fmla="*/ 145256 w 242888"/>
                <a:gd name="connsiteY10" fmla="*/ 95250 h 192882"/>
                <a:gd name="connsiteX11" fmla="*/ 114300 w 242888"/>
                <a:gd name="connsiteY11" fmla="*/ 147638 h 192882"/>
                <a:gd name="connsiteX12" fmla="*/ 150019 w 242888"/>
                <a:gd name="connsiteY12" fmla="*/ 147638 h 192882"/>
                <a:gd name="connsiteX13" fmla="*/ 171450 w 242888"/>
                <a:gd name="connsiteY13" fmla="*/ 192882 h 192882"/>
                <a:gd name="connsiteX0" fmla="*/ 171450 w 242888"/>
                <a:gd name="connsiteY0" fmla="*/ 192882 h 192882"/>
                <a:gd name="connsiteX1" fmla="*/ 188119 w 242888"/>
                <a:gd name="connsiteY1" fmla="*/ 130969 h 192882"/>
                <a:gd name="connsiteX2" fmla="*/ 207169 w 242888"/>
                <a:gd name="connsiteY2" fmla="*/ 47625 h 192882"/>
                <a:gd name="connsiteX3" fmla="*/ 242888 w 242888"/>
                <a:gd name="connsiteY3" fmla="*/ 21432 h 192882"/>
                <a:gd name="connsiteX4" fmla="*/ 214313 w 242888"/>
                <a:gd name="connsiteY4" fmla="*/ 0 h 192882"/>
                <a:gd name="connsiteX5" fmla="*/ 157163 w 242888"/>
                <a:gd name="connsiteY5" fmla="*/ 52388 h 192882"/>
                <a:gd name="connsiteX6" fmla="*/ 50007 w 242888"/>
                <a:gd name="connsiteY6" fmla="*/ 28575 h 192882"/>
                <a:gd name="connsiteX7" fmla="*/ 0 w 242888"/>
                <a:gd name="connsiteY7" fmla="*/ 7144 h 192882"/>
                <a:gd name="connsiteX8" fmla="*/ 9525 w 242888"/>
                <a:gd name="connsiteY8" fmla="*/ 50007 h 192882"/>
                <a:gd name="connsiteX9" fmla="*/ 61913 w 242888"/>
                <a:gd name="connsiteY9" fmla="*/ 85725 h 192882"/>
                <a:gd name="connsiteX10" fmla="*/ 145256 w 242888"/>
                <a:gd name="connsiteY10" fmla="*/ 95250 h 192882"/>
                <a:gd name="connsiteX11" fmla="*/ 114300 w 242888"/>
                <a:gd name="connsiteY11" fmla="*/ 147638 h 192882"/>
                <a:gd name="connsiteX12" fmla="*/ 150019 w 242888"/>
                <a:gd name="connsiteY12" fmla="*/ 147638 h 192882"/>
                <a:gd name="connsiteX13" fmla="*/ 171450 w 242888"/>
                <a:gd name="connsiteY13" fmla="*/ 192882 h 192882"/>
                <a:gd name="connsiteX0" fmla="*/ 171450 w 242888"/>
                <a:gd name="connsiteY0" fmla="*/ 192882 h 192882"/>
                <a:gd name="connsiteX1" fmla="*/ 188119 w 242888"/>
                <a:gd name="connsiteY1" fmla="*/ 130969 h 192882"/>
                <a:gd name="connsiteX2" fmla="*/ 207169 w 242888"/>
                <a:gd name="connsiteY2" fmla="*/ 47625 h 192882"/>
                <a:gd name="connsiteX3" fmla="*/ 242888 w 242888"/>
                <a:gd name="connsiteY3" fmla="*/ 21432 h 192882"/>
                <a:gd name="connsiteX4" fmla="*/ 214313 w 242888"/>
                <a:gd name="connsiteY4" fmla="*/ 0 h 192882"/>
                <a:gd name="connsiteX5" fmla="*/ 154782 w 242888"/>
                <a:gd name="connsiteY5" fmla="*/ 33338 h 192882"/>
                <a:gd name="connsiteX6" fmla="*/ 50007 w 242888"/>
                <a:gd name="connsiteY6" fmla="*/ 28575 h 192882"/>
                <a:gd name="connsiteX7" fmla="*/ 0 w 242888"/>
                <a:gd name="connsiteY7" fmla="*/ 7144 h 192882"/>
                <a:gd name="connsiteX8" fmla="*/ 9525 w 242888"/>
                <a:gd name="connsiteY8" fmla="*/ 50007 h 192882"/>
                <a:gd name="connsiteX9" fmla="*/ 61913 w 242888"/>
                <a:gd name="connsiteY9" fmla="*/ 85725 h 192882"/>
                <a:gd name="connsiteX10" fmla="*/ 145256 w 242888"/>
                <a:gd name="connsiteY10" fmla="*/ 95250 h 192882"/>
                <a:gd name="connsiteX11" fmla="*/ 114300 w 242888"/>
                <a:gd name="connsiteY11" fmla="*/ 147638 h 192882"/>
                <a:gd name="connsiteX12" fmla="*/ 150019 w 242888"/>
                <a:gd name="connsiteY12" fmla="*/ 147638 h 192882"/>
                <a:gd name="connsiteX13" fmla="*/ 171450 w 242888"/>
                <a:gd name="connsiteY13" fmla="*/ 192882 h 192882"/>
                <a:gd name="connsiteX0" fmla="*/ 171450 w 242888"/>
                <a:gd name="connsiteY0" fmla="*/ 192882 h 192882"/>
                <a:gd name="connsiteX1" fmla="*/ 188119 w 242888"/>
                <a:gd name="connsiteY1" fmla="*/ 130969 h 192882"/>
                <a:gd name="connsiteX2" fmla="*/ 216694 w 242888"/>
                <a:gd name="connsiteY2" fmla="*/ 50006 h 192882"/>
                <a:gd name="connsiteX3" fmla="*/ 242888 w 242888"/>
                <a:gd name="connsiteY3" fmla="*/ 21432 h 192882"/>
                <a:gd name="connsiteX4" fmla="*/ 214313 w 242888"/>
                <a:gd name="connsiteY4" fmla="*/ 0 h 192882"/>
                <a:gd name="connsiteX5" fmla="*/ 154782 w 242888"/>
                <a:gd name="connsiteY5" fmla="*/ 33338 h 192882"/>
                <a:gd name="connsiteX6" fmla="*/ 50007 w 242888"/>
                <a:gd name="connsiteY6" fmla="*/ 28575 h 192882"/>
                <a:gd name="connsiteX7" fmla="*/ 0 w 242888"/>
                <a:gd name="connsiteY7" fmla="*/ 7144 h 192882"/>
                <a:gd name="connsiteX8" fmla="*/ 9525 w 242888"/>
                <a:gd name="connsiteY8" fmla="*/ 50007 h 192882"/>
                <a:gd name="connsiteX9" fmla="*/ 61913 w 242888"/>
                <a:gd name="connsiteY9" fmla="*/ 85725 h 192882"/>
                <a:gd name="connsiteX10" fmla="*/ 145256 w 242888"/>
                <a:gd name="connsiteY10" fmla="*/ 95250 h 192882"/>
                <a:gd name="connsiteX11" fmla="*/ 114300 w 242888"/>
                <a:gd name="connsiteY11" fmla="*/ 147638 h 192882"/>
                <a:gd name="connsiteX12" fmla="*/ 150019 w 242888"/>
                <a:gd name="connsiteY12" fmla="*/ 147638 h 192882"/>
                <a:gd name="connsiteX13" fmla="*/ 171450 w 242888"/>
                <a:gd name="connsiteY13" fmla="*/ 192882 h 192882"/>
                <a:gd name="connsiteX0" fmla="*/ 159544 w 242888"/>
                <a:gd name="connsiteY0" fmla="*/ 209551 h 209551"/>
                <a:gd name="connsiteX1" fmla="*/ 188119 w 242888"/>
                <a:gd name="connsiteY1" fmla="*/ 130969 h 209551"/>
                <a:gd name="connsiteX2" fmla="*/ 216694 w 242888"/>
                <a:gd name="connsiteY2" fmla="*/ 50006 h 209551"/>
                <a:gd name="connsiteX3" fmla="*/ 242888 w 242888"/>
                <a:gd name="connsiteY3" fmla="*/ 21432 h 209551"/>
                <a:gd name="connsiteX4" fmla="*/ 214313 w 242888"/>
                <a:gd name="connsiteY4" fmla="*/ 0 h 209551"/>
                <a:gd name="connsiteX5" fmla="*/ 154782 w 242888"/>
                <a:gd name="connsiteY5" fmla="*/ 33338 h 209551"/>
                <a:gd name="connsiteX6" fmla="*/ 50007 w 242888"/>
                <a:gd name="connsiteY6" fmla="*/ 28575 h 209551"/>
                <a:gd name="connsiteX7" fmla="*/ 0 w 242888"/>
                <a:gd name="connsiteY7" fmla="*/ 7144 h 209551"/>
                <a:gd name="connsiteX8" fmla="*/ 9525 w 242888"/>
                <a:gd name="connsiteY8" fmla="*/ 50007 h 209551"/>
                <a:gd name="connsiteX9" fmla="*/ 61913 w 242888"/>
                <a:gd name="connsiteY9" fmla="*/ 85725 h 209551"/>
                <a:gd name="connsiteX10" fmla="*/ 145256 w 242888"/>
                <a:gd name="connsiteY10" fmla="*/ 95250 h 209551"/>
                <a:gd name="connsiteX11" fmla="*/ 114300 w 242888"/>
                <a:gd name="connsiteY11" fmla="*/ 147638 h 209551"/>
                <a:gd name="connsiteX12" fmla="*/ 150019 w 242888"/>
                <a:gd name="connsiteY12" fmla="*/ 147638 h 209551"/>
                <a:gd name="connsiteX13" fmla="*/ 159544 w 242888"/>
                <a:gd name="connsiteY13" fmla="*/ 209551 h 209551"/>
                <a:gd name="connsiteX0" fmla="*/ 159544 w 250032"/>
                <a:gd name="connsiteY0" fmla="*/ 209551 h 209551"/>
                <a:gd name="connsiteX1" fmla="*/ 188119 w 250032"/>
                <a:gd name="connsiteY1" fmla="*/ 130969 h 209551"/>
                <a:gd name="connsiteX2" fmla="*/ 216694 w 250032"/>
                <a:gd name="connsiteY2" fmla="*/ 50006 h 209551"/>
                <a:gd name="connsiteX3" fmla="*/ 250032 w 250032"/>
                <a:gd name="connsiteY3" fmla="*/ 11907 h 209551"/>
                <a:gd name="connsiteX4" fmla="*/ 214313 w 250032"/>
                <a:gd name="connsiteY4" fmla="*/ 0 h 209551"/>
                <a:gd name="connsiteX5" fmla="*/ 154782 w 250032"/>
                <a:gd name="connsiteY5" fmla="*/ 33338 h 209551"/>
                <a:gd name="connsiteX6" fmla="*/ 50007 w 250032"/>
                <a:gd name="connsiteY6" fmla="*/ 28575 h 209551"/>
                <a:gd name="connsiteX7" fmla="*/ 0 w 250032"/>
                <a:gd name="connsiteY7" fmla="*/ 7144 h 209551"/>
                <a:gd name="connsiteX8" fmla="*/ 9525 w 250032"/>
                <a:gd name="connsiteY8" fmla="*/ 50007 h 209551"/>
                <a:gd name="connsiteX9" fmla="*/ 61913 w 250032"/>
                <a:gd name="connsiteY9" fmla="*/ 85725 h 209551"/>
                <a:gd name="connsiteX10" fmla="*/ 145256 w 250032"/>
                <a:gd name="connsiteY10" fmla="*/ 95250 h 209551"/>
                <a:gd name="connsiteX11" fmla="*/ 114300 w 250032"/>
                <a:gd name="connsiteY11" fmla="*/ 147638 h 209551"/>
                <a:gd name="connsiteX12" fmla="*/ 150019 w 250032"/>
                <a:gd name="connsiteY12" fmla="*/ 147638 h 209551"/>
                <a:gd name="connsiteX13" fmla="*/ 159544 w 250032"/>
                <a:gd name="connsiteY13" fmla="*/ 209551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2" h="209551">
                  <a:moveTo>
                    <a:pt x="159544" y="209551"/>
                  </a:moveTo>
                  <a:lnTo>
                    <a:pt x="188119" y="130969"/>
                  </a:lnTo>
                  <a:lnTo>
                    <a:pt x="216694" y="50006"/>
                  </a:lnTo>
                  <a:lnTo>
                    <a:pt x="250032" y="11907"/>
                  </a:lnTo>
                  <a:lnTo>
                    <a:pt x="214313" y="0"/>
                  </a:lnTo>
                  <a:lnTo>
                    <a:pt x="154782" y="33338"/>
                  </a:lnTo>
                  <a:lnTo>
                    <a:pt x="50007" y="28575"/>
                  </a:lnTo>
                  <a:lnTo>
                    <a:pt x="0" y="7144"/>
                  </a:lnTo>
                  <a:lnTo>
                    <a:pt x="9525" y="50007"/>
                  </a:lnTo>
                  <a:lnTo>
                    <a:pt x="61913" y="85725"/>
                  </a:lnTo>
                  <a:lnTo>
                    <a:pt x="145256" y="95250"/>
                  </a:lnTo>
                  <a:lnTo>
                    <a:pt x="114300" y="147638"/>
                  </a:lnTo>
                  <a:lnTo>
                    <a:pt x="150019" y="147638"/>
                  </a:lnTo>
                  <a:lnTo>
                    <a:pt x="159544" y="209551"/>
                  </a:lnTo>
                  <a:close/>
                </a:path>
              </a:pathLst>
            </a:custGeom>
            <a:solidFill>
              <a:srgbClr val="E6B9B9">
                <a:alpha val="6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123444" y="1540764"/>
              <a:ext cx="955548" cy="470916"/>
            </a:xfrm>
            <a:custGeom>
              <a:avLst/>
              <a:gdLst>
                <a:gd name="connsiteX0" fmla="*/ 955548 w 955548"/>
                <a:gd name="connsiteY0" fmla="*/ 54864 h 470916"/>
                <a:gd name="connsiteX1" fmla="*/ 722376 w 955548"/>
                <a:gd name="connsiteY1" fmla="*/ 0 h 470916"/>
                <a:gd name="connsiteX2" fmla="*/ 521208 w 955548"/>
                <a:gd name="connsiteY2" fmla="*/ 27432 h 470916"/>
                <a:gd name="connsiteX3" fmla="*/ 530352 w 955548"/>
                <a:gd name="connsiteY3" fmla="*/ 41148 h 470916"/>
                <a:gd name="connsiteX4" fmla="*/ 374904 w 955548"/>
                <a:gd name="connsiteY4" fmla="*/ 73152 h 470916"/>
                <a:gd name="connsiteX5" fmla="*/ 397764 w 955548"/>
                <a:gd name="connsiteY5" fmla="*/ 114300 h 470916"/>
                <a:gd name="connsiteX6" fmla="*/ 379476 w 955548"/>
                <a:gd name="connsiteY6" fmla="*/ 141732 h 470916"/>
                <a:gd name="connsiteX7" fmla="*/ 292608 w 955548"/>
                <a:gd name="connsiteY7" fmla="*/ 132588 h 470916"/>
                <a:gd name="connsiteX8" fmla="*/ 260604 w 955548"/>
                <a:gd name="connsiteY8" fmla="*/ 155448 h 470916"/>
                <a:gd name="connsiteX9" fmla="*/ 228600 w 955548"/>
                <a:gd name="connsiteY9" fmla="*/ 160020 h 470916"/>
                <a:gd name="connsiteX10" fmla="*/ 228600 w 955548"/>
                <a:gd name="connsiteY10" fmla="*/ 178308 h 470916"/>
                <a:gd name="connsiteX11" fmla="*/ 347472 w 955548"/>
                <a:gd name="connsiteY11" fmla="*/ 182880 h 470916"/>
                <a:gd name="connsiteX12" fmla="*/ 306324 w 955548"/>
                <a:gd name="connsiteY12" fmla="*/ 214884 h 470916"/>
                <a:gd name="connsiteX13" fmla="*/ 173736 w 955548"/>
                <a:gd name="connsiteY13" fmla="*/ 246888 h 470916"/>
                <a:gd name="connsiteX14" fmla="*/ 137160 w 955548"/>
                <a:gd name="connsiteY14" fmla="*/ 260604 h 470916"/>
                <a:gd name="connsiteX15" fmla="*/ 109728 w 955548"/>
                <a:gd name="connsiteY15" fmla="*/ 278892 h 470916"/>
                <a:gd name="connsiteX16" fmla="*/ 86868 w 955548"/>
                <a:gd name="connsiteY16" fmla="*/ 324612 h 470916"/>
                <a:gd name="connsiteX17" fmla="*/ 118872 w 955548"/>
                <a:gd name="connsiteY17" fmla="*/ 333756 h 470916"/>
                <a:gd name="connsiteX18" fmla="*/ 105156 w 955548"/>
                <a:gd name="connsiteY18" fmla="*/ 361188 h 470916"/>
                <a:gd name="connsiteX19" fmla="*/ 196596 w 955548"/>
                <a:gd name="connsiteY19" fmla="*/ 356616 h 470916"/>
                <a:gd name="connsiteX20" fmla="*/ 219456 w 955548"/>
                <a:gd name="connsiteY20" fmla="*/ 370332 h 470916"/>
                <a:gd name="connsiteX21" fmla="*/ 0 w 955548"/>
                <a:gd name="connsiteY21" fmla="*/ 466344 h 470916"/>
                <a:gd name="connsiteX22" fmla="*/ 297180 w 955548"/>
                <a:gd name="connsiteY22" fmla="*/ 356616 h 470916"/>
                <a:gd name="connsiteX23" fmla="*/ 406908 w 955548"/>
                <a:gd name="connsiteY23" fmla="*/ 297180 h 470916"/>
                <a:gd name="connsiteX24" fmla="*/ 379476 w 955548"/>
                <a:gd name="connsiteY24" fmla="*/ 338328 h 470916"/>
                <a:gd name="connsiteX25" fmla="*/ 484632 w 955548"/>
                <a:gd name="connsiteY25" fmla="*/ 320040 h 470916"/>
                <a:gd name="connsiteX26" fmla="*/ 498348 w 955548"/>
                <a:gd name="connsiteY26" fmla="*/ 297180 h 470916"/>
                <a:gd name="connsiteX27" fmla="*/ 562356 w 955548"/>
                <a:gd name="connsiteY27" fmla="*/ 310896 h 470916"/>
                <a:gd name="connsiteX28" fmla="*/ 566928 w 955548"/>
                <a:gd name="connsiteY28" fmla="*/ 324612 h 470916"/>
                <a:gd name="connsiteX29" fmla="*/ 626364 w 955548"/>
                <a:gd name="connsiteY29" fmla="*/ 329184 h 470916"/>
                <a:gd name="connsiteX30" fmla="*/ 667512 w 955548"/>
                <a:gd name="connsiteY30" fmla="*/ 370332 h 470916"/>
                <a:gd name="connsiteX31" fmla="*/ 736092 w 955548"/>
                <a:gd name="connsiteY31" fmla="*/ 388620 h 470916"/>
                <a:gd name="connsiteX32" fmla="*/ 731520 w 955548"/>
                <a:gd name="connsiteY32" fmla="*/ 448056 h 470916"/>
                <a:gd name="connsiteX33" fmla="*/ 777240 w 955548"/>
                <a:gd name="connsiteY33" fmla="*/ 470916 h 470916"/>
                <a:gd name="connsiteX34" fmla="*/ 763524 w 955548"/>
                <a:gd name="connsiteY34" fmla="*/ 329184 h 470916"/>
                <a:gd name="connsiteX35" fmla="*/ 690372 w 955548"/>
                <a:gd name="connsiteY35" fmla="*/ 333756 h 470916"/>
                <a:gd name="connsiteX36" fmla="*/ 681228 w 955548"/>
                <a:gd name="connsiteY36" fmla="*/ 306324 h 470916"/>
                <a:gd name="connsiteX37" fmla="*/ 662940 w 955548"/>
                <a:gd name="connsiteY37" fmla="*/ 301752 h 470916"/>
                <a:gd name="connsiteX38" fmla="*/ 955548 w 955548"/>
                <a:gd name="connsiteY38" fmla="*/ 54864 h 47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55548" h="470916">
                  <a:moveTo>
                    <a:pt x="955548" y="54864"/>
                  </a:moveTo>
                  <a:lnTo>
                    <a:pt x="722376" y="0"/>
                  </a:lnTo>
                  <a:lnTo>
                    <a:pt x="521208" y="27432"/>
                  </a:lnTo>
                  <a:lnTo>
                    <a:pt x="530352" y="41148"/>
                  </a:lnTo>
                  <a:lnTo>
                    <a:pt x="374904" y="73152"/>
                  </a:lnTo>
                  <a:lnTo>
                    <a:pt x="397764" y="114300"/>
                  </a:lnTo>
                  <a:lnTo>
                    <a:pt x="379476" y="141732"/>
                  </a:lnTo>
                  <a:lnTo>
                    <a:pt x="292608" y="132588"/>
                  </a:lnTo>
                  <a:lnTo>
                    <a:pt x="260604" y="155448"/>
                  </a:lnTo>
                  <a:lnTo>
                    <a:pt x="228600" y="160020"/>
                  </a:lnTo>
                  <a:lnTo>
                    <a:pt x="228600" y="178308"/>
                  </a:lnTo>
                  <a:lnTo>
                    <a:pt x="347472" y="182880"/>
                  </a:lnTo>
                  <a:lnTo>
                    <a:pt x="306324" y="214884"/>
                  </a:lnTo>
                  <a:lnTo>
                    <a:pt x="173736" y="246888"/>
                  </a:lnTo>
                  <a:lnTo>
                    <a:pt x="137160" y="260604"/>
                  </a:lnTo>
                  <a:lnTo>
                    <a:pt x="109728" y="278892"/>
                  </a:lnTo>
                  <a:lnTo>
                    <a:pt x="86868" y="324612"/>
                  </a:lnTo>
                  <a:lnTo>
                    <a:pt x="118872" y="333756"/>
                  </a:lnTo>
                  <a:lnTo>
                    <a:pt x="105156" y="361188"/>
                  </a:lnTo>
                  <a:lnTo>
                    <a:pt x="196596" y="356616"/>
                  </a:lnTo>
                  <a:lnTo>
                    <a:pt x="219456" y="370332"/>
                  </a:lnTo>
                  <a:lnTo>
                    <a:pt x="0" y="466344"/>
                  </a:lnTo>
                  <a:lnTo>
                    <a:pt x="297180" y="356616"/>
                  </a:lnTo>
                  <a:lnTo>
                    <a:pt x="406908" y="297180"/>
                  </a:lnTo>
                  <a:lnTo>
                    <a:pt x="379476" y="338328"/>
                  </a:lnTo>
                  <a:lnTo>
                    <a:pt x="484632" y="320040"/>
                  </a:lnTo>
                  <a:lnTo>
                    <a:pt x="498348" y="297180"/>
                  </a:lnTo>
                  <a:lnTo>
                    <a:pt x="562356" y="310896"/>
                  </a:lnTo>
                  <a:lnTo>
                    <a:pt x="566928" y="324612"/>
                  </a:lnTo>
                  <a:lnTo>
                    <a:pt x="626364" y="329184"/>
                  </a:lnTo>
                  <a:lnTo>
                    <a:pt x="667512" y="370332"/>
                  </a:lnTo>
                  <a:lnTo>
                    <a:pt x="736092" y="388620"/>
                  </a:lnTo>
                  <a:lnTo>
                    <a:pt x="731520" y="448056"/>
                  </a:lnTo>
                  <a:lnTo>
                    <a:pt x="777240" y="470916"/>
                  </a:lnTo>
                  <a:lnTo>
                    <a:pt x="763524" y="329184"/>
                  </a:lnTo>
                  <a:lnTo>
                    <a:pt x="690372" y="333756"/>
                  </a:lnTo>
                  <a:lnTo>
                    <a:pt x="681228" y="306324"/>
                  </a:lnTo>
                  <a:lnTo>
                    <a:pt x="662940" y="301752"/>
                  </a:lnTo>
                  <a:lnTo>
                    <a:pt x="955548" y="54864"/>
                  </a:lnTo>
                  <a:close/>
                </a:path>
              </a:pathLst>
            </a:custGeom>
            <a:solidFill>
              <a:srgbClr val="E6B9B9">
                <a:alpha val="6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46881" y="1993139"/>
              <a:ext cx="1056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EUROPE</a:t>
              </a:r>
              <a:endParaRPr lang="fr-FR" sz="20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851818" y="2082003"/>
              <a:ext cx="667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ASIE</a:t>
              </a:r>
              <a:endParaRPr lang="fr-FR" sz="2000" b="1" dirty="0"/>
            </a:p>
          </p:txBody>
        </p:sp>
      </p:grpSp>
      <p:sp>
        <p:nvSpPr>
          <p:cNvPr id="31" name="Forme libre 30"/>
          <p:cNvSpPr/>
          <p:nvPr/>
        </p:nvSpPr>
        <p:spPr>
          <a:xfrm>
            <a:off x="784424" y="2779466"/>
            <a:ext cx="785619" cy="593934"/>
          </a:xfrm>
          <a:custGeom>
            <a:avLst/>
            <a:gdLst>
              <a:gd name="connsiteX0" fmla="*/ 366320 w 796332"/>
              <a:gd name="connsiteY0" fmla="*/ 519087 h 619085"/>
              <a:gd name="connsiteX1" fmla="*/ 366320 w 796332"/>
              <a:gd name="connsiteY1" fmla="*/ 519087 h 619085"/>
              <a:gd name="connsiteX2" fmla="*/ 406321 w 796332"/>
              <a:gd name="connsiteY2" fmla="*/ 534086 h 619085"/>
              <a:gd name="connsiteX3" fmla="*/ 436322 w 796332"/>
              <a:gd name="connsiteY3" fmla="*/ 554086 h 619085"/>
              <a:gd name="connsiteX4" fmla="*/ 456323 w 796332"/>
              <a:gd name="connsiteY4" fmla="*/ 574086 h 619085"/>
              <a:gd name="connsiteX5" fmla="*/ 471323 w 796332"/>
              <a:gd name="connsiteY5" fmla="*/ 589085 h 619085"/>
              <a:gd name="connsiteX6" fmla="*/ 486323 w 796332"/>
              <a:gd name="connsiteY6" fmla="*/ 599085 h 619085"/>
              <a:gd name="connsiteX7" fmla="*/ 516324 w 796332"/>
              <a:gd name="connsiteY7" fmla="*/ 594085 h 619085"/>
              <a:gd name="connsiteX8" fmla="*/ 546325 w 796332"/>
              <a:gd name="connsiteY8" fmla="*/ 584085 h 619085"/>
              <a:gd name="connsiteX9" fmla="*/ 561326 w 796332"/>
              <a:gd name="connsiteY9" fmla="*/ 589085 h 619085"/>
              <a:gd name="connsiteX10" fmla="*/ 601327 w 796332"/>
              <a:gd name="connsiteY10" fmla="*/ 619085 h 619085"/>
              <a:gd name="connsiteX11" fmla="*/ 616327 w 796332"/>
              <a:gd name="connsiteY11" fmla="*/ 614085 h 619085"/>
              <a:gd name="connsiteX12" fmla="*/ 641328 w 796332"/>
              <a:gd name="connsiteY12" fmla="*/ 589085 h 619085"/>
              <a:gd name="connsiteX13" fmla="*/ 676329 w 796332"/>
              <a:gd name="connsiteY13" fmla="*/ 579085 h 619085"/>
              <a:gd name="connsiteX14" fmla="*/ 676329 w 796332"/>
              <a:gd name="connsiteY14" fmla="*/ 529086 h 619085"/>
              <a:gd name="connsiteX15" fmla="*/ 691329 w 796332"/>
              <a:gd name="connsiteY15" fmla="*/ 524086 h 619085"/>
              <a:gd name="connsiteX16" fmla="*/ 721330 w 796332"/>
              <a:gd name="connsiteY16" fmla="*/ 509087 h 619085"/>
              <a:gd name="connsiteX17" fmla="*/ 741330 w 796332"/>
              <a:gd name="connsiteY17" fmla="*/ 484087 h 619085"/>
              <a:gd name="connsiteX18" fmla="*/ 766331 w 796332"/>
              <a:gd name="connsiteY18" fmla="*/ 464088 h 619085"/>
              <a:gd name="connsiteX19" fmla="*/ 786332 w 796332"/>
              <a:gd name="connsiteY19" fmla="*/ 439088 h 619085"/>
              <a:gd name="connsiteX20" fmla="*/ 796332 w 796332"/>
              <a:gd name="connsiteY20" fmla="*/ 424088 h 619085"/>
              <a:gd name="connsiteX21" fmla="*/ 786332 w 796332"/>
              <a:gd name="connsiteY21" fmla="*/ 394089 h 619085"/>
              <a:gd name="connsiteX22" fmla="*/ 771331 w 796332"/>
              <a:gd name="connsiteY22" fmla="*/ 389089 h 619085"/>
              <a:gd name="connsiteX23" fmla="*/ 756331 w 796332"/>
              <a:gd name="connsiteY23" fmla="*/ 379089 h 619085"/>
              <a:gd name="connsiteX24" fmla="*/ 726330 w 796332"/>
              <a:gd name="connsiteY24" fmla="*/ 384089 h 619085"/>
              <a:gd name="connsiteX25" fmla="*/ 711330 w 796332"/>
              <a:gd name="connsiteY25" fmla="*/ 394089 h 619085"/>
              <a:gd name="connsiteX26" fmla="*/ 696329 w 796332"/>
              <a:gd name="connsiteY26" fmla="*/ 399089 h 619085"/>
              <a:gd name="connsiteX27" fmla="*/ 676329 w 796332"/>
              <a:gd name="connsiteY27" fmla="*/ 429088 h 619085"/>
              <a:gd name="connsiteX28" fmla="*/ 671329 w 796332"/>
              <a:gd name="connsiteY28" fmla="*/ 444088 h 619085"/>
              <a:gd name="connsiteX29" fmla="*/ 661328 w 796332"/>
              <a:gd name="connsiteY29" fmla="*/ 454088 h 619085"/>
              <a:gd name="connsiteX30" fmla="*/ 636328 w 796332"/>
              <a:gd name="connsiteY30" fmla="*/ 479087 h 619085"/>
              <a:gd name="connsiteX31" fmla="*/ 546325 w 796332"/>
              <a:gd name="connsiteY31" fmla="*/ 474087 h 619085"/>
              <a:gd name="connsiteX32" fmla="*/ 536325 w 796332"/>
              <a:gd name="connsiteY32" fmla="*/ 459088 h 619085"/>
              <a:gd name="connsiteX33" fmla="*/ 501324 w 796332"/>
              <a:gd name="connsiteY33" fmla="*/ 414088 h 619085"/>
              <a:gd name="connsiteX34" fmla="*/ 491324 w 796332"/>
              <a:gd name="connsiteY34" fmla="*/ 384089 h 619085"/>
              <a:gd name="connsiteX35" fmla="*/ 501324 w 796332"/>
              <a:gd name="connsiteY35" fmla="*/ 329090 h 619085"/>
              <a:gd name="connsiteX36" fmla="*/ 511324 w 796332"/>
              <a:gd name="connsiteY36" fmla="*/ 299091 h 619085"/>
              <a:gd name="connsiteX37" fmla="*/ 516324 w 796332"/>
              <a:gd name="connsiteY37" fmla="*/ 269091 h 619085"/>
              <a:gd name="connsiteX38" fmla="*/ 521324 w 796332"/>
              <a:gd name="connsiteY38" fmla="*/ 249092 h 619085"/>
              <a:gd name="connsiteX39" fmla="*/ 501324 w 796332"/>
              <a:gd name="connsiteY39" fmla="*/ 244092 h 619085"/>
              <a:gd name="connsiteX40" fmla="*/ 471323 w 796332"/>
              <a:gd name="connsiteY40" fmla="*/ 224092 h 619085"/>
              <a:gd name="connsiteX41" fmla="*/ 456323 w 796332"/>
              <a:gd name="connsiteY41" fmla="*/ 194093 h 619085"/>
              <a:gd name="connsiteX42" fmla="*/ 436322 w 796332"/>
              <a:gd name="connsiteY42" fmla="*/ 149093 h 619085"/>
              <a:gd name="connsiteX43" fmla="*/ 421322 w 796332"/>
              <a:gd name="connsiteY43" fmla="*/ 139094 h 619085"/>
              <a:gd name="connsiteX44" fmla="*/ 396321 w 796332"/>
              <a:gd name="connsiteY44" fmla="*/ 119094 h 619085"/>
              <a:gd name="connsiteX45" fmla="*/ 366320 w 796332"/>
              <a:gd name="connsiteY45" fmla="*/ 134094 h 619085"/>
              <a:gd name="connsiteX46" fmla="*/ 351320 w 796332"/>
              <a:gd name="connsiteY46" fmla="*/ 129094 h 619085"/>
              <a:gd name="connsiteX47" fmla="*/ 336319 w 796332"/>
              <a:gd name="connsiteY47" fmla="*/ 104094 h 619085"/>
              <a:gd name="connsiteX48" fmla="*/ 326319 w 796332"/>
              <a:gd name="connsiteY48" fmla="*/ 89094 h 619085"/>
              <a:gd name="connsiteX49" fmla="*/ 311319 w 796332"/>
              <a:gd name="connsiteY49" fmla="*/ 84095 h 619085"/>
              <a:gd name="connsiteX50" fmla="*/ 301318 w 796332"/>
              <a:gd name="connsiteY50" fmla="*/ 69095 h 619085"/>
              <a:gd name="connsiteX51" fmla="*/ 296318 w 796332"/>
              <a:gd name="connsiteY51" fmla="*/ 54095 h 619085"/>
              <a:gd name="connsiteX52" fmla="*/ 266317 w 796332"/>
              <a:gd name="connsiteY52" fmla="*/ 44095 h 619085"/>
              <a:gd name="connsiteX53" fmla="*/ 191315 w 796332"/>
              <a:gd name="connsiteY53" fmla="*/ 49095 h 619085"/>
              <a:gd name="connsiteX54" fmla="*/ 131314 w 796332"/>
              <a:gd name="connsiteY54" fmla="*/ 29096 h 619085"/>
              <a:gd name="connsiteX55" fmla="*/ 101313 w 796332"/>
              <a:gd name="connsiteY55" fmla="*/ 19096 h 619085"/>
              <a:gd name="connsiteX56" fmla="*/ 71312 w 796332"/>
              <a:gd name="connsiteY56" fmla="*/ 4096 h 619085"/>
              <a:gd name="connsiteX57" fmla="*/ 6310 w 796332"/>
              <a:gd name="connsiteY57" fmla="*/ 9096 h 619085"/>
              <a:gd name="connsiteX58" fmla="*/ 11310 w 796332"/>
              <a:gd name="connsiteY58" fmla="*/ 94094 h 619085"/>
              <a:gd name="connsiteX59" fmla="*/ 26311 w 796332"/>
              <a:gd name="connsiteY59" fmla="*/ 144093 h 619085"/>
              <a:gd name="connsiteX60" fmla="*/ 41311 w 796332"/>
              <a:gd name="connsiteY60" fmla="*/ 154093 h 619085"/>
              <a:gd name="connsiteX61" fmla="*/ 36311 w 796332"/>
              <a:gd name="connsiteY61" fmla="*/ 179093 h 619085"/>
              <a:gd name="connsiteX62" fmla="*/ 51312 w 796332"/>
              <a:gd name="connsiteY62" fmla="*/ 219092 h 619085"/>
              <a:gd name="connsiteX63" fmla="*/ 66312 w 796332"/>
              <a:gd name="connsiteY63" fmla="*/ 229092 h 619085"/>
              <a:gd name="connsiteX64" fmla="*/ 71312 w 796332"/>
              <a:gd name="connsiteY64" fmla="*/ 244092 h 619085"/>
              <a:gd name="connsiteX65" fmla="*/ 91313 w 796332"/>
              <a:gd name="connsiteY65" fmla="*/ 269091 h 619085"/>
              <a:gd name="connsiteX66" fmla="*/ 126314 w 796332"/>
              <a:gd name="connsiteY66" fmla="*/ 314090 h 619085"/>
              <a:gd name="connsiteX67" fmla="*/ 141314 w 796332"/>
              <a:gd name="connsiteY67" fmla="*/ 319090 h 619085"/>
              <a:gd name="connsiteX68" fmla="*/ 131314 w 796332"/>
              <a:gd name="connsiteY68" fmla="*/ 289091 h 619085"/>
              <a:gd name="connsiteX69" fmla="*/ 121313 w 796332"/>
              <a:gd name="connsiteY69" fmla="*/ 194093 h 619085"/>
              <a:gd name="connsiteX70" fmla="*/ 111313 w 796332"/>
              <a:gd name="connsiteY70" fmla="*/ 179093 h 619085"/>
              <a:gd name="connsiteX71" fmla="*/ 86313 w 796332"/>
              <a:gd name="connsiteY71" fmla="*/ 149093 h 619085"/>
              <a:gd name="connsiteX72" fmla="*/ 76312 w 796332"/>
              <a:gd name="connsiteY72" fmla="*/ 119094 h 619085"/>
              <a:gd name="connsiteX73" fmla="*/ 86313 w 796332"/>
              <a:gd name="connsiteY73" fmla="*/ 84095 h 619085"/>
              <a:gd name="connsiteX74" fmla="*/ 96313 w 796332"/>
              <a:gd name="connsiteY74" fmla="*/ 69095 h 619085"/>
              <a:gd name="connsiteX75" fmla="*/ 111313 w 796332"/>
              <a:gd name="connsiteY75" fmla="*/ 64095 h 619085"/>
              <a:gd name="connsiteX76" fmla="*/ 126314 w 796332"/>
              <a:gd name="connsiteY76" fmla="*/ 149093 h 619085"/>
              <a:gd name="connsiteX77" fmla="*/ 136314 w 796332"/>
              <a:gd name="connsiteY77" fmla="*/ 164093 h 619085"/>
              <a:gd name="connsiteX78" fmla="*/ 151314 w 796332"/>
              <a:gd name="connsiteY78" fmla="*/ 169093 h 619085"/>
              <a:gd name="connsiteX79" fmla="*/ 161315 w 796332"/>
              <a:gd name="connsiteY79" fmla="*/ 199092 h 619085"/>
              <a:gd name="connsiteX80" fmla="*/ 181315 w 796332"/>
              <a:gd name="connsiteY80" fmla="*/ 229092 h 619085"/>
              <a:gd name="connsiteX81" fmla="*/ 186315 w 796332"/>
              <a:gd name="connsiteY81" fmla="*/ 244092 h 619085"/>
              <a:gd name="connsiteX82" fmla="*/ 211316 w 796332"/>
              <a:gd name="connsiteY82" fmla="*/ 269091 h 619085"/>
              <a:gd name="connsiteX83" fmla="*/ 221316 w 796332"/>
              <a:gd name="connsiteY83" fmla="*/ 284091 h 619085"/>
              <a:gd name="connsiteX84" fmla="*/ 226316 w 796332"/>
              <a:gd name="connsiteY84" fmla="*/ 299091 h 619085"/>
              <a:gd name="connsiteX85" fmla="*/ 236317 w 796332"/>
              <a:gd name="connsiteY85" fmla="*/ 309090 h 619085"/>
              <a:gd name="connsiteX86" fmla="*/ 241317 w 796332"/>
              <a:gd name="connsiteY86" fmla="*/ 334090 h 619085"/>
              <a:gd name="connsiteX87" fmla="*/ 251317 w 796332"/>
              <a:gd name="connsiteY87" fmla="*/ 384089 h 619085"/>
              <a:gd name="connsiteX88" fmla="*/ 266317 w 796332"/>
              <a:gd name="connsiteY88" fmla="*/ 449088 h 619085"/>
              <a:gd name="connsiteX89" fmla="*/ 276318 w 796332"/>
              <a:gd name="connsiteY89" fmla="*/ 459088 h 619085"/>
              <a:gd name="connsiteX90" fmla="*/ 281318 w 796332"/>
              <a:gd name="connsiteY90" fmla="*/ 474087 h 619085"/>
              <a:gd name="connsiteX91" fmla="*/ 336319 w 796332"/>
              <a:gd name="connsiteY91" fmla="*/ 519087 h 619085"/>
              <a:gd name="connsiteX92" fmla="*/ 366320 w 796332"/>
              <a:gd name="connsiteY92" fmla="*/ 519087 h 619085"/>
              <a:gd name="connsiteX0" fmla="*/ 355607 w 785619"/>
              <a:gd name="connsiteY0" fmla="*/ 514991 h 614989"/>
              <a:gd name="connsiteX1" fmla="*/ 355607 w 785619"/>
              <a:gd name="connsiteY1" fmla="*/ 514991 h 614989"/>
              <a:gd name="connsiteX2" fmla="*/ 395608 w 785619"/>
              <a:gd name="connsiteY2" fmla="*/ 529990 h 614989"/>
              <a:gd name="connsiteX3" fmla="*/ 425609 w 785619"/>
              <a:gd name="connsiteY3" fmla="*/ 549990 h 614989"/>
              <a:gd name="connsiteX4" fmla="*/ 445610 w 785619"/>
              <a:gd name="connsiteY4" fmla="*/ 569990 h 614989"/>
              <a:gd name="connsiteX5" fmla="*/ 460610 w 785619"/>
              <a:gd name="connsiteY5" fmla="*/ 584989 h 614989"/>
              <a:gd name="connsiteX6" fmla="*/ 475610 w 785619"/>
              <a:gd name="connsiteY6" fmla="*/ 594989 h 614989"/>
              <a:gd name="connsiteX7" fmla="*/ 505611 w 785619"/>
              <a:gd name="connsiteY7" fmla="*/ 589989 h 614989"/>
              <a:gd name="connsiteX8" fmla="*/ 535612 w 785619"/>
              <a:gd name="connsiteY8" fmla="*/ 579989 h 614989"/>
              <a:gd name="connsiteX9" fmla="*/ 550613 w 785619"/>
              <a:gd name="connsiteY9" fmla="*/ 584989 h 614989"/>
              <a:gd name="connsiteX10" fmla="*/ 590614 w 785619"/>
              <a:gd name="connsiteY10" fmla="*/ 614989 h 614989"/>
              <a:gd name="connsiteX11" fmla="*/ 605614 w 785619"/>
              <a:gd name="connsiteY11" fmla="*/ 609989 h 614989"/>
              <a:gd name="connsiteX12" fmla="*/ 630615 w 785619"/>
              <a:gd name="connsiteY12" fmla="*/ 584989 h 614989"/>
              <a:gd name="connsiteX13" fmla="*/ 665616 w 785619"/>
              <a:gd name="connsiteY13" fmla="*/ 574989 h 614989"/>
              <a:gd name="connsiteX14" fmla="*/ 665616 w 785619"/>
              <a:gd name="connsiteY14" fmla="*/ 524990 h 614989"/>
              <a:gd name="connsiteX15" fmla="*/ 680616 w 785619"/>
              <a:gd name="connsiteY15" fmla="*/ 519990 h 614989"/>
              <a:gd name="connsiteX16" fmla="*/ 710617 w 785619"/>
              <a:gd name="connsiteY16" fmla="*/ 504991 h 614989"/>
              <a:gd name="connsiteX17" fmla="*/ 730617 w 785619"/>
              <a:gd name="connsiteY17" fmla="*/ 479991 h 614989"/>
              <a:gd name="connsiteX18" fmla="*/ 755618 w 785619"/>
              <a:gd name="connsiteY18" fmla="*/ 459992 h 614989"/>
              <a:gd name="connsiteX19" fmla="*/ 775619 w 785619"/>
              <a:gd name="connsiteY19" fmla="*/ 434992 h 614989"/>
              <a:gd name="connsiteX20" fmla="*/ 785619 w 785619"/>
              <a:gd name="connsiteY20" fmla="*/ 419992 h 614989"/>
              <a:gd name="connsiteX21" fmla="*/ 775619 w 785619"/>
              <a:gd name="connsiteY21" fmla="*/ 389993 h 614989"/>
              <a:gd name="connsiteX22" fmla="*/ 760618 w 785619"/>
              <a:gd name="connsiteY22" fmla="*/ 384993 h 614989"/>
              <a:gd name="connsiteX23" fmla="*/ 745618 w 785619"/>
              <a:gd name="connsiteY23" fmla="*/ 374993 h 614989"/>
              <a:gd name="connsiteX24" fmla="*/ 715617 w 785619"/>
              <a:gd name="connsiteY24" fmla="*/ 379993 h 614989"/>
              <a:gd name="connsiteX25" fmla="*/ 700617 w 785619"/>
              <a:gd name="connsiteY25" fmla="*/ 389993 h 614989"/>
              <a:gd name="connsiteX26" fmla="*/ 685616 w 785619"/>
              <a:gd name="connsiteY26" fmla="*/ 394993 h 614989"/>
              <a:gd name="connsiteX27" fmla="*/ 665616 w 785619"/>
              <a:gd name="connsiteY27" fmla="*/ 424992 h 614989"/>
              <a:gd name="connsiteX28" fmla="*/ 660616 w 785619"/>
              <a:gd name="connsiteY28" fmla="*/ 439992 h 614989"/>
              <a:gd name="connsiteX29" fmla="*/ 650615 w 785619"/>
              <a:gd name="connsiteY29" fmla="*/ 449992 h 614989"/>
              <a:gd name="connsiteX30" fmla="*/ 625615 w 785619"/>
              <a:gd name="connsiteY30" fmla="*/ 474991 h 614989"/>
              <a:gd name="connsiteX31" fmla="*/ 535612 w 785619"/>
              <a:gd name="connsiteY31" fmla="*/ 469991 h 614989"/>
              <a:gd name="connsiteX32" fmla="*/ 525612 w 785619"/>
              <a:gd name="connsiteY32" fmla="*/ 454992 h 614989"/>
              <a:gd name="connsiteX33" fmla="*/ 490611 w 785619"/>
              <a:gd name="connsiteY33" fmla="*/ 409992 h 614989"/>
              <a:gd name="connsiteX34" fmla="*/ 480611 w 785619"/>
              <a:gd name="connsiteY34" fmla="*/ 379993 h 614989"/>
              <a:gd name="connsiteX35" fmla="*/ 490611 w 785619"/>
              <a:gd name="connsiteY35" fmla="*/ 324994 h 614989"/>
              <a:gd name="connsiteX36" fmla="*/ 500611 w 785619"/>
              <a:gd name="connsiteY36" fmla="*/ 294995 h 614989"/>
              <a:gd name="connsiteX37" fmla="*/ 505611 w 785619"/>
              <a:gd name="connsiteY37" fmla="*/ 264995 h 614989"/>
              <a:gd name="connsiteX38" fmla="*/ 510611 w 785619"/>
              <a:gd name="connsiteY38" fmla="*/ 244996 h 614989"/>
              <a:gd name="connsiteX39" fmla="*/ 490611 w 785619"/>
              <a:gd name="connsiteY39" fmla="*/ 239996 h 614989"/>
              <a:gd name="connsiteX40" fmla="*/ 460610 w 785619"/>
              <a:gd name="connsiteY40" fmla="*/ 219996 h 614989"/>
              <a:gd name="connsiteX41" fmla="*/ 445610 w 785619"/>
              <a:gd name="connsiteY41" fmla="*/ 189997 h 614989"/>
              <a:gd name="connsiteX42" fmla="*/ 425609 w 785619"/>
              <a:gd name="connsiteY42" fmla="*/ 144997 h 614989"/>
              <a:gd name="connsiteX43" fmla="*/ 410609 w 785619"/>
              <a:gd name="connsiteY43" fmla="*/ 134998 h 614989"/>
              <a:gd name="connsiteX44" fmla="*/ 385608 w 785619"/>
              <a:gd name="connsiteY44" fmla="*/ 114998 h 614989"/>
              <a:gd name="connsiteX45" fmla="*/ 355607 w 785619"/>
              <a:gd name="connsiteY45" fmla="*/ 129998 h 614989"/>
              <a:gd name="connsiteX46" fmla="*/ 340607 w 785619"/>
              <a:gd name="connsiteY46" fmla="*/ 124998 h 614989"/>
              <a:gd name="connsiteX47" fmla="*/ 325606 w 785619"/>
              <a:gd name="connsiteY47" fmla="*/ 99998 h 614989"/>
              <a:gd name="connsiteX48" fmla="*/ 315606 w 785619"/>
              <a:gd name="connsiteY48" fmla="*/ 84998 h 614989"/>
              <a:gd name="connsiteX49" fmla="*/ 300606 w 785619"/>
              <a:gd name="connsiteY49" fmla="*/ 79999 h 614989"/>
              <a:gd name="connsiteX50" fmla="*/ 290605 w 785619"/>
              <a:gd name="connsiteY50" fmla="*/ 64999 h 614989"/>
              <a:gd name="connsiteX51" fmla="*/ 285605 w 785619"/>
              <a:gd name="connsiteY51" fmla="*/ 49999 h 614989"/>
              <a:gd name="connsiteX52" fmla="*/ 255604 w 785619"/>
              <a:gd name="connsiteY52" fmla="*/ 39999 h 614989"/>
              <a:gd name="connsiteX53" fmla="*/ 180602 w 785619"/>
              <a:gd name="connsiteY53" fmla="*/ 44999 h 614989"/>
              <a:gd name="connsiteX54" fmla="*/ 120601 w 785619"/>
              <a:gd name="connsiteY54" fmla="*/ 25000 h 614989"/>
              <a:gd name="connsiteX55" fmla="*/ 90600 w 785619"/>
              <a:gd name="connsiteY55" fmla="*/ 15000 h 614989"/>
              <a:gd name="connsiteX56" fmla="*/ 60599 w 785619"/>
              <a:gd name="connsiteY56" fmla="*/ 0 h 614989"/>
              <a:gd name="connsiteX57" fmla="*/ 27619 w 785619"/>
              <a:gd name="connsiteY57" fmla="*/ 37022 h 614989"/>
              <a:gd name="connsiteX58" fmla="*/ 597 w 785619"/>
              <a:gd name="connsiteY58" fmla="*/ 89998 h 614989"/>
              <a:gd name="connsiteX59" fmla="*/ 15598 w 785619"/>
              <a:gd name="connsiteY59" fmla="*/ 139997 h 614989"/>
              <a:gd name="connsiteX60" fmla="*/ 30598 w 785619"/>
              <a:gd name="connsiteY60" fmla="*/ 149997 h 614989"/>
              <a:gd name="connsiteX61" fmla="*/ 25598 w 785619"/>
              <a:gd name="connsiteY61" fmla="*/ 174997 h 614989"/>
              <a:gd name="connsiteX62" fmla="*/ 40599 w 785619"/>
              <a:gd name="connsiteY62" fmla="*/ 214996 h 614989"/>
              <a:gd name="connsiteX63" fmla="*/ 55599 w 785619"/>
              <a:gd name="connsiteY63" fmla="*/ 224996 h 614989"/>
              <a:gd name="connsiteX64" fmla="*/ 60599 w 785619"/>
              <a:gd name="connsiteY64" fmla="*/ 239996 h 614989"/>
              <a:gd name="connsiteX65" fmla="*/ 80600 w 785619"/>
              <a:gd name="connsiteY65" fmla="*/ 264995 h 614989"/>
              <a:gd name="connsiteX66" fmla="*/ 115601 w 785619"/>
              <a:gd name="connsiteY66" fmla="*/ 309994 h 614989"/>
              <a:gd name="connsiteX67" fmla="*/ 130601 w 785619"/>
              <a:gd name="connsiteY67" fmla="*/ 314994 h 614989"/>
              <a:gd name="connsiteX68" fmla="*/ 120601 w 785619"/>
              <a:gd name="connsiteY68" fmla="*/ 284995 h 614989"/>
              <a:gd name="connsiteX69" fmla="*/ 110600 w 785619"/>
              <a:gd name="connsiteY69" fmla="*/ 189997 h 614989"/>
              <a:gd name="connsiteX70" fmla="*/ 100600 w 785619"/>
              <a:gd name="connsiteY70" fmla="*/ 174997 h 614989"/>
              <a:gd name="connsiteX71" fmla="*/ 75600 w 785619"/>
              <a:gd name="connsiteY71" fmla="*/ 144997 h 614989"/>
              <a:gd name="connsiteX72" fmla="*/ 65599 w 785619"/>
              <a:gd name="connsiteY72" fmla="*/ 114998 h 614989"/>
              <a:gd name="connsiteX73" fmla="*/ 75600 w 785619"/>
              <a:gd name="connsiteY73" fmla="*/ 79999 h 614989"/>
              <a:gd name="connsiteX74" fmla="*/ 85600 w 785619"/>
              <a:gd name="connsiteY74" fmla="*/ 64999 h 614989"/>
              <a:gd name="connsiteX75" fmla="*/ 100600 w 785619"/>
              <a:gd name="connsiteY75" fmla="*/ 59999 h 614989"/>
              <a:gd name="connsiteX76" fmla="*/ 115601 w 785619"/>
              <a:gd name="connsiteY76" fmla="*/ 144997 h 614989"/>
              <a:gd name="connsiteX77" fmla="*/ 125601 w 785619"/>
              <a:gd name="connsiteY77" fmla="*/ 159997 h 614989"/>
              <a:gd name="connsiteX78" fmla="*/ 140601 w 785619"/>
              <a:gd name="connsiteY78" fmla="*/ 164997 h 614989"/>
              <a:gd name="connsiteX79" fmla="*/ 150602 w 785619"/>
              <a:gd name="connsiteY79" fmla="*/ 194996 h 614989"/>
              <a:gd name="connsiteX80" fmla="*/ 170602 w 785619"/>
              <a:gd name="connsiteY80" fmla="*/ 224996 h 614989"/>
              <a:gd name="connsiteX81" fmla="*/ 175602 w 785619"/>
              <a:gd name="connsiteY81" fmla="*/ 239996 h 614989"/>
              <a:gd name="connsiteX82" fmla="*/ 200603 w 785619"/>
              <a:gd name="connsiteY82" fmla="*/ 264995 h 614989"/>
              <a:gd name="connsiteX83" fmla="*/ 210603 w 785619"/>
              <a:gd name="connsiteY83" fmla="*/ 279995 h 614989"/>
              <a:gd name="connsiteX84" fmla="*/ 215603 w 785619"/>
              <a:gd name="connsiteY84" fmla="*/ 294995 h 614989"/>
              <a:gd name="connsiteX85" fmla="*/ 225604 w 785619"/>
              <a:gd name="connsiteY85" fmla="*/ 304994 h 614989"/>
              <a:gd name="connsiteX86" fmla="*/ 230604 w 785619"/>
              <a:gd name="connsiteY86" fmla="*/ 329994 h 614989"/>
              <a:gd name="connsiteX87" fmla="*/ 240604 w 785619"/>
              <a:gd name="connsiteY87" fmla="*/ 379993 h 614989"/>
              <a:gd name="connsiteX88" fmla="*/ 255604 w 785619"/>
              <a:gd name="connsiteY88" fmla="*/ 444992 h 614989"/>
              <a:gd name="connsiteX89" fmla="*/ 265605 w 785619"/>
              <a:gd name="connsiteY89" fmla="*/ 454992 h 614989"/>
              <a:gd name="connsiteX90" fmla="*/ 270605 w 785619"/>
              <a:gd name="connsiteY90" fmla="*/ 469991 h 614989"/>
              <a:gd name="connsiteX91" fmla="*/ 325606 w 785619"/>
              <a:gd name="connsiteY91" fmla="*/ 514991 h 614989"/>
              <a:gd name="connsiteX92" fmla="*/ 355607 w 785619"/>
              <a:gd name="connsiteY92" fmla="*/ 514991 h 614989"/>
              <a:gd name="connsiteX0" fmla="*/ 355607 w 785619"/>
              <a:gd name="connsiteY0" fmla="*/ 500428 h 600426"/>
              <a:gd name="connsiteX1" fmla="*/ 355607 w 785619"/>
              <a:gd name="connsiteY1" fmla="*/ 500428 h 600426"/>
              <a:gd name="connsiteX2" fmla="*/ 395608 w 785619"/>
              <a:gd name="connsiteY2" fmla="*/ 515427 h 600426"/>
              <a:gd name="connsiteX3" fmla="*/ 425609 w 785619"/>
              <a:gd name="connsiteY3" fmla="*/ 535427 h 600426"/>
              <a:gd name="connsiteX4" fmla="*/ 445610 w 785619"/>
              <a:gd name="connsiteY4" fmla="*/ 555427 h 600426"/>
              <a:gd name="connsiteX5" fmla="*/ 460610 w 785619"/>
              <a:gd name="connsiteY5" fmla="*/ 570426 h 600426"/>
              <a:gd name="connsiteX6" fmla="*/ 475610 w 785619"/>
              <a:gd name="connsiteY6" fmla="*/ 580426 h 600426"/>
              <a:gd name="connsiteX7" fmla="*/ 505611 w 785619"/>
              <a:gd name="connsiteY7" fmla="*/ 575426 h 600426"/>
              <a:gd name="connsiteX8" fmla="*/ 535612 w 785619"/>
              <a:gd name="connsiteY8" fmla="*/ 565426 h 600426"/>
              <a:gd name="connsiteX9" fmla="*/ 550613 w 785619"/>
              <a:gd name="connsiteY9" fmla="*/ 570426 h 600426"/>
              <a:gd name="connsiteX10" fmla="*/ 590614 w 785619"/>
              <a:gd name="connsiteY10" fmla="*/ 600426 h 600426"/>
              <a:gd name="connsiteX11" fmla="*/ 605614 w 785619"/>
              <a:gd name="connsiteY11" fmla="*/ 595426 h 600426"/>
              <a:gd name="connsiteX12" fmla="*/ 630615 w 785619"/>
              <a:gd name="connsiteY12" fmla="*/ 570426 h 600426"/>
              <a:gd name="connsiteX13" fmla="*/ 665616 w 785619"/>
              <a:gd name="connsiteY13" fmla="*/ 560426 h 600426"/>
              <a:gd name="connsiteX14" fmla="*/ 665616 w 785619"/>
              <a:gd name="connsiteY14" fmla="*/ 510427 h 600426"/>
              <a:gd name="connsiteX15" fmla="*/ 680616 w 785619"/>
              <a:gd name="connsiteY15" fmla="*/ 505427 h 600426"/>
              <a:gd name="connsiteX16" fmla="*/ 710617 w 785619"/>
              <a:gd name="connsiteY16" fmla="*/ 490428 h 600426"/>
              <a:gd name="connsiteX17" fmla="*/ 730617 w 785619"/>
              <a:gd name="connsiteY17" fmla="*/ 465428 h 600426"/>
              <a:gd name="connsiteX18" fmla="*/ 755618 w 785619"/>
              <a:gd name="connsiteY18" fmla="*/ 445429 h 600426"/>
              <a:gd name="connsiteX19" fmla="*/ 775619 w 785619"/>
              <a:gd name="connsiteY19" fmla="*/ 420429 h 600426"/>
              <a:gd name="connsiteX20" fmla="*/ 785619 w 785619"/>
              <a:gd name="connsiteY20" fmla="*/ 405429 h 600426"/>
              <a:gd name="connsiteX21" fmla="*/ 775619 w 785619"/>
              <a:gd name="connsiteY21" fmla="*/ 375430 h 600426"/>
              <a:gd name="connsiteX22" fmla="*/ 760618 w 785619"/>
              <a:gd name="connsiteY22" fmla="*/ 370430 h 600426"/>
              <a:gd name="connsiteX23" fmla="*/ 745618 w 785619"/>
              <a:gd name="connsiteY23" fmla="*/ 360430 h 600426"/>
              <a:gd name="connsiteX24" fmla="*/ 715617 w 785619"/>
              <a:gd name="connsiteY24" fmla="*/ 365430 h 600426"/>
              <a:gd name="connsiteX25" fmla="*/ 700617 w 785619"/>
              <a:gd name="connsiteY25" fmla="*/ 375430 h 600426"/>
              <a:gd name="connsiteX26" fmla="*/ 685616 w 785619"/>
              <a:gd name="connsiteY26" fmla="*/ 380430 h 600426"/>
              <a:gd name="connsiteX27" fmla="*/ 665616 w 785619"/>
              <a:gd name="connsiteY27" fmla="*/ 410429 h 600426"/>
              <a:gd name="connsiteX28" fmla="*/ 660616 w 785619"/>
              <a:gd name="connsiteY28" fmla="*/ 425429 h 600426"/>
              <a:gd name="connsiteX29" fmla="*/ 650615 w 785619"/>
              <a:gd name="connsiteY29" fmla="*/ 435429 h 600426"/>
              <a:gd name="connsiteX30" fmla="*/ 625615 w 785619"/>
              <a:gd name="connsiteY30" fmla="*/ 460428 h 600426"/>
              <a:gd name="connsiteX31" fmla="*/ 535612 w 785619"/>
              <a:gd name="connsiteY31" fmla="*/ 455428 h 600426"/>
              <a:gd name="connsiteX32" fmla="*/ 525612 w 785619"/>
              <a:gd name="connsiteY32" fmla="*/ 440429 h 600426"/>
              <a:gd name="connsiteX33" fmla="*/ 490611 w 785619"/>
              <a:gd name="connsiteY33" fmla="*/ 395429 h 600426"/>
              <a:gd name="connsiteX34" fmla="*/ 480611 w 785619"/>
              <a:gd name="connsiteY34" fmla="*/ 365430 h 600426"/>
              <a:gd name="connsiteX35" fmla="*/ 490611 w 785619"/>
              <a:gd name="connsiteY35" fmla="*/ 310431 h 600426"/>
              <a:gd name="connsiteX36" fmla="*/ 500611 w 785619"/>
              <a:gd name="connsiteY36" fmla="*/ 280432 h 600426"/>
              <a:gd name="connsiteX37" fmla="*/ 505611 w 785619"/>
              <a:gd name="connsiteY37" fmla="*/ 250432 h 600426"/>
              <a:gd name="connsiteX38" fmla="*/ 510611 w 785619"/>
              <a:gd name="connsiteY38" fmla="*/ 230433 h 600426"/>
              <a:gd name="connsiteX39" fmla="*/ 490611 w 785619"/>
              <a:gd name="connsiteY39" fmla="*/ 225433 h 600426"/>
              <a:gd name="connsiteX40" fmla="*/ 460610 w 785619"/>
              <a:gd name="connsiteY40" fmla="*/ 205433 h 600426"/>
              <a:gd name="connsiteX41" fmla="*/ 445610 w 785619"/>
              <a:gd name="connsiteY41" fmla="*/ 175434 h 600426"/>
              <a:gd name="connsiteX42" fmla="*/ 425609 w 785619"/>
              <a:gd name="connsiteY42" fmla="*/ 130434 h 600426"/>
              <a:gd name="connsiteX43" fmla="*/ 410609 w 785619"/>
              <a:gd name="connsiteY43" fmla="*/ 120435 h 600426"/>
              <a:gd name="connsiteX44" fmla="*/ 385608 w 785619"/>
              <a:gd name="connsiteY44" fmla="*/ 100435 h 600426"/>
              <a:gd name="connsiteX45" fmla="*/ 355607 w 785619"/>
              <a:gd name="connsiteY45" fmla="*/ 115435 h 600426"/>
              <a:gd name="connsiteX46" fmla="*/ 340607 w 785619"/>
              <a:gd name="connsiteY46" fmla="*/ 110435 h 600426"/>
              <a:gd name="connsiteX47" fmla="*/ 325606 w 785619"/>
              <a:gd name="connsiteY47" fmla="*/ 85435 h 600426"/>
              <a:gd name="connsiteX48" fmla="*/ 315606 w 785619"/>
              <a:gd name="connsiteY48" fmla="*/ 70435 h 600426"/>
              <a:gd name="connsiteX49" fmla="*/ 300606 w 785619"/>
              <a:gd name="connsiteY49" fmla="*/ 65436 h 600426"/>
              <a:gd name="connsiteX50" fmla="*/ 290605 w 785619"/>
              <a:gd name="connsiteY50" fmla="*/ 50436 h 600426"/>
              <a:gd name="connsiteX51" fmla="*/ 285605 w 785619"/>
              <a:gd name="connsiteY51" fmla="*/ 35436 h 600426"/>
              <a:gd name="connsiteX52" fmla="*/ 255604 w 785619"/>
              <a:gd name="connsiteY52" fmla="*/ 25436 h 600426"/>
              <a:gd name="connsiteX53" fmla="*/ 180602 w 785619"/>
              <a:gd name="connsiteY53" fmla="*/ 30436 h 600426"/>
              <a:gd name="connsiteX54" fmla="*/ 120601 w 785619"/>
              <a:gd name="connsiteY54" fmla="*/ 10437 h 600426"/>
              <a:gd name="connsiteX55" fmla="*/ 90600 w 785619"/>
              <a:gd name="connsiteY55" fmla="*/ 437 h 600426"/>
              <a:gd name="connsiteX56" fmla="*/ 67715 w 785619"/>
              <a:gd name="connsiteY56" fmla="*/ 28133 h 600426"/>
              <a:gd name="connsiteX57" fmla="*/ 27619 w 785619"/>
              <a:gd name="connsiteY57" fmla="*/ 22459 h 600426"/>
              <a:gd name="connsiteX58" fmla="*/ 597 w 785619"/>
              <a:gd name="connsiteY58" fmla="*/ 75435 h 600426"/>
              <a:gd name="connsiteX59" fmla="*/ 15598 w 785619"/>
              <a:gd name="connsiteY59" fmla="*/ 125434 h 600426"/>
              <a:gd name="connsiteX60" fmla="*/ 30598 w 785619"/>
              <a:gd name="connsiteY60" fmla="*/ 135434 h 600426"/>
              <a:gd name="connsiteX61" fmla="*/ 25598 w 785619"/>
              <a:gd name="connsiteY61" fmla="*/ 160434 h 600426"/>
              <a:gd name="connsiteX62" fmla="*/ 40599 w 785619"/>
              <a:gd name="connsiteY62" fmla="*/ 200433 h 600426"/>
              <a:gd name="connsiteX63" fmla="*/ 55599 w 785619"/>
              <a:gd name="connsiteY63" fmla="*/ 210433 h 600426"/>
              <a:gd name="connsiteX64" fmla="*/ 60599 w 785619"/>
              <a:gd name="connsiteY64" fmla="*/ 225433 h 600426"/>
              <a:gd name="connsiteX65" fmla="*/ 80600 w 785619"/>
              <a:gd name="connsiteY65" fmla="*/ 250432 h 600426"/>
              <a:gd name="connsiteX66" fmla="*/ 115601 w 785619"/>
              <a:gd name="connsiteY66" fmla="*/ 295431 h 600426"/>
              <a:gd name="connsiteX67" fmla="*/ 130601 w 785619"/>
              <a:gd name="connsiteY67" fmla="*/ 300431 h 600426"/>
              <a:gd name="connsiteX68" fmla="*/ 120601 w 785619"/>
              <a:gd name="connsiteY68" fmla="*/ 270432 h 600426"/>
              <a:gd name="connsiteX69" fmla="*/ 110600 w 785619"/>
              <a:gd name="connsiteY69" fmla="*/ 175434 h 600426"/>
              <a:gd name="connsiteX70" fmla="*/ 100600 w 785619"/>
              <a:gd name="connsiteY70" fmla="*/ 160434 h 600426"/>
              <a:gd name="connsiteX71" fmla="*/ 75600 w 785619"/>
              <a:gd name="connsiteY71" fmla="*/ 130434 h 600426"/>
              <a:gd name="connsiteX72" fmla="*/ 65599 w 785619"/>
              <a:gd name="connsiteY72" fmla="*/ 100435 h 600426"/>
              <a:gd name="connsiteX73" fmla="*/ 75600 w 785619"/>
              <a:gd name="connsiteY73" fmla="*/ 65436 h 600426"/>
              <a:gd name="connsiteX74" fmla="*/ 85600 w 785619"/>
              <a:gd name="connsiteY74" fmla="*/ 50436 h 600426"/>
              <a:gd name="connsiteX75" fmla="*/ 100600 w 785619"/>
              <a:gd name="connsiteY75" fmla="*/ 45436 h 600426"/>
              <a:gd name="connsiteX76" fmla="*/ 115601 w 785619"/>
              <a:gd name="connsiteY76" fmla="*/ 130434 h 600426"/>
              <a:gd name="connsiteX77" fmla="*/ 125601 w 785619"/>
              <a:gd name="connsiteY77" fmla="*/ 145434 h 600426"/>
              <a:gd name="connsiteX78" fmla="*/ 140601 w 785619"/>
              <a:gd name="connsiteY78" fmla="*/ 150434 h 600426"/>
              <a:gd name="connsiteX79" fmla="*/ 150602 w 785619"/>
              <a:gd name="connsiteY79" fmla="*/ 180433 h 600426"/>
              <a:gd name="connsiteX80" fmla="*/ 170602 w 785619"/>
              <a:gd name="connsiteY80" fmla="*/ 210433 h 600426"/>
              <a:gd name="connsiteX81" fmla="*/ 175602 w 785619"/>
              <a:gd name="connsiteY81" fmla="*/ 225433 h 600426"/>
              <a:gd name="connsiteX82" fmla="*/ 200603 w 785619"/>
              <a:gd name="connsiteY82" fmla="*/ 250432 h 600426"/>
              <a:gd name="connsiteX83" fmla="*/ 210603 w 785619"/>
              <a:gd name="connsiteY83" fmla="*/ 265432 h 600426"/>
              <a:gd name="connsiteX84" fmla="*/ 215603 w 785619"/>
              <a:gd name="connsiteY84" fmla="*/ 280432 h 600426"/>
              <a:gd name="connsiteX85" fmla="*/ 225604 w 785619"/>
              <a:gd name="connsiteY85" fmla="*/ 290431 h 600426"/>
              <a:gd name="connsiteX86" fmla="*/ 230604 w 785619"/>
              <a:gd name="connsiteY86" fmla="*/ 315431 h 600426"/>
              <a:gd name="connsiteX87" fmla="*/ 240604 w 785619"/>
              <a:gd name="connsiteY87" fmla="*/ 365430 h 600426"/>
              <a:gd name="connsiteX88" fmla="*/ 255604 w 785619"/>
              <a:gd name="connsiteY88" fmla="*/ 430429 h 600426"/>
              <a:gd name="connsiteX89" fmla="*/ 265605 w 785619"/>
              <a:gd name="connsiteY89" fmla="*/ 440429 h 600426"/>
              <a:gd name="connsiteX90" fmla="*/ 270605 w 785619"/>
              <a:gd name="connsiteY90" fmla="*/ 455428 h 600426"/>
              <a:gd name="connsiteX91" fmla="*/ 325606 w 785619"/>
              <a:gd name="connsiteY91" fmla="*/ 500428 h 600426"/>
              <a:gd name="connsiteX92" fmla="*/ 355607 w 785619"/>
              <a:gd name="connsiteY92" fmla="*/ 500428 h 600426"/>
              <a:gd name="connsiteX0" fmla="*/ 355607 w 785619"/>
              <a:gd name="connsiteY0" fmla="*/ 500428 h 600426"/>
              <a:gd name="connsiteX1" fmla="*/ 355607 w 785619"/>
              <a:gd name="connsiteY1" fmla="*/ 500428 h 600426"/>
              <a:gd name="connsiteX2" fmla="*/ 395608 w 785619"/>
              <a:gd name="connsiteY2" fmla="*/ 515427 h 600426"/>
              <a:gd name="connsiteX3" fmla="*/ 425609 w 785619"/>
              <a:gd name="connsiteY3" fmla="*/ 535427 h 600426"/>
              <a:gd name="connsiteX4" fmla="*/ 445610 w 785619"/>
              <a:gd name="connsiteY4" fmla="*/ 555427 h 600426"/>
              <a:gd name="connsiteX5" fmla="*/ 460610 w 785619"/>
              <a:gd name="connsiteY5" fmla="*/ 570426 h 600426"/>
              <a:gd name="connsiteX6" fmla="*/ 475610 w 785619"/>
              <a:gd name="connsiteY6" fmla="*/ 580426 h 600426"/>
              <a:gd name="connsiteX7" fmla="*/ 505611 w 785619"/>
              <a:gd name="connsiteY7" fmla="*/ 575426 h 600426"/>
              <a:gd name="connsiteX8" fmla="*/ 535612 w 785619"/>
              <a:gd name="connsiteY8" fmla="*/ 565426 h 600426"/>
              <a:gd name="connsiteX9" fmla="*/ 550613 w 785619"/>
              <a:gd name="connsiteY9" fmla="*/ 570426 h 600426"/>
              <a:gd name="connsiteX10" fmla="*/ 590614 w 785619"/>
              <a:gd name="connsiteY10" fmla="*/ 600426 h 600426"/>
              <a:gd name="connsiteX11" fmla="*/ 605614 w 785619"/>
              <a:gd name="connsiteY11" fmla="*/ 595426 h 600426"/>
              <a:gd name="connsiteX12" fmla="*/ 630615 w 785619"/>
              <a:gd name="connsiteY12" fmla="*/ 570426 h 600426"/>
              <a:gd name="connsiteX13" fmla="*/ 665616 w 785619"/>
              <a:gd name="connsiteY13" fmla="*/ 560426 h 600426"/>
              <a:gd name="connsiteX14" fmla="*/ 665616 w 785619"/>
              <a:gd name="connsiteY14" fmla="*/ 510427 h 600426"/>
              <a:gd name="connsiteX15" fmla="*/ 680616 w 785619"/>
              <a:gd name="connsiteY15" fmla="*/ 505427 h 600426"/>
              <a:gd name="connsiteX16" fmla="*/ 710617 w 785619"/>
              <a:gd name="connsiteY16" fmla="*/ 490428 h 600426"/>
              <a:gd name="connsiteX17" fmla="*/ 730617 w 785619"/>
              <a:gd name="connsiteY17" fmla="*/ 465428 h 600426"/>
              <a:gd name="connsiteX18" fmla="*/ 755618 w 785619"/>
              <a:gd name="connsiteY18" fmla="*/ 445429 h 600426"/>
              <a:gd name="connsiteX19" fmla="*/ 775619 w 785619"/>
              <a:gd name="connsiteY19" fmla="*/ 420429 h 600426"/>
              <a:gd name="connsiteX20" fmla="*/ 785619 w 785619"/>
              <a:gd name="connsiteY20" fmla="*/ 405429 h 600426"/>
              <a:gd name="connsiteX21" fmla="*/ 775619 w 785619"/>
              <a:gd name="connsiteY21" fmla="*/ 375430 h 600426"/>
              <a:gd name="connsiteX22" fmla="*/ 760618 w 785619"/>
              <a:gd name="connsiteY22" fmla="*/ 370430 h 600426"/>
              <a:gd name="connsiteX23" fmla="*/ 745618 w 785619"/>
              <a:gd name="connsiteY23" fmla="*/ 360430 h 600426"/>
              <a:gd name="connsiteX24" fmla="*/ 715617 w 785619"/>
              <a:gd name="connsiteY24" fmla="*/ 365430 h 600426"/>
              <a:gd name="connsiteX25" fmla="*/ 700617 w 785619"/>
              <a:gd name="connsiteY25" fmla="*/ 375430 h 600426"/>
              <a:gd name="connsiteX26" fmla="*/ 685616 w 785619"/>
              <a:gd name="connsiteY26" fmla="*/ 380430 h 600426"/>
              <a:gd name="connsiteX27" fmla="*/ 665616 w 785619"/>
              <a:gd name="connsiteY27" fmla="*/ 410429 h 600426"/>
              <a:gd name="connsiteX28" fmla="*/ 660616 w 785619"/>
              <a:gd name="connsiteY28" fmla="*/ 425429 h 600426"/>
              <a:gd name="connsiteX29" fmla="*/ 650615 w 785619"/>
              <a:gd name="connsiteY29" fmla="*/ 435429 h 600426"/>
              <a:gd name="connsiteX30" fmla="*/ 625615 w 785619"/>
              <a:gd name="connsiteY30" fmla="*/ 460428 h 600426"/>
              <a:gd name="connsiteX31" fmla="*/ 535612 w 785619"/>
              <a:gd name="connsiteY31" fmla="*/ 455428 h 600426"/>
              <a:gd name="connsiteX32" fmla="*/ 525612 w 785619"/>
              <a:gd name="connsiteY32" fmla="*/ 440429 h 600426"/>
              <a:gd name="connsiteX33" fmla="*/ 490611 w 785619"/>
              <a:gd name="connsiteY33" fmla="*/ 395429 h 600426"/>
              <a:gd name="connsiteX34" fmla="*/ 480611 w 785619"/>
              <a:gd name="connsiteY34" fmla="*/ 365430 h 600426"/>
              <a:gd name="connsiteX35" fmla="*/ 490611 w 785619"/>
              <a:gd name="connsiteY35" fmla="*/ 310431 h 600426"/>
              <a:gd name="connsiteX36" fmla="*/ 500611 w 785619"/>
              <a:gd name="connsiteY36" fmla="*/ 280432 h 600426"/>
              <a:gd name="connsiteX37" fmla="*/ 505611 w 785619"/>
              <a:gd name="connsiteY37" fmla="*/ 250432 h 600426"/>
              <a:gd name="connsiteX38" fmla="*/ 510611 w 785619"/>
              <a:gd name="connsiteY38" fmla="*/ 230433 h 600426"/>
              <a:gd name="connsiteX39" fmla="*/ 490611 w 785619"/>
              <a:gd name="connsiteY39" fmla="*/ 225433 h 600426"/>
              <a:gd name="connsiteX40" fmla="*/ 460610 w 785619"/>
              <a:gd name="connsiteY40" fmla="*/ 205433 h 600426"/>
              <a:gd name="connsiteX41" fmla="*/ 445610 w 785619"/>
              <a:gd name="connsiteY41" fmla="*/ 175434 h 600426"/>
              <a:gd name="connsiteX42" fmla="*/ 425609 w 785619"/>
              <a:gd name="connsiteY42" fmla="*/ 130434 h 600426"/>
              <a:gd name="connsiteX43" fmla="*/ 410609 w 785619"/>
              <a:gd name="connsiteY43" fmla="*/ 120435 h 600426"/>
              <a:gd name="connsiteX44" fmla="*/ 385608 w 785619"/>
              <a:gd name="connsiteY44" fmla="*/ 100435 h 600426"/>
              <a:gd name="connsiteX45" fmla="*/ 355607 w 785619"/>
              <a:gd name="connsiteY45" fmla="*/ 115435 h 600426"/>
              <a:gd name="connsiteX46" fmla="*/ 340607 w 785619"/>
              <a:gd name="connsiteY46" fmla="*/ 110435 h 600426"/>
              <a:gd name="connsiteX47" fmla="*/ 325606 w 785619"/>
              <a:gd name="connsiteY47" fmla="*/ 85435 h 600426"/>
              <a:gd name="connsiteX48" fmla="*/ 315606 w 785619"/>
              <a:gd name="connsiteY48" fmla="*/ 70435 h 600426"/>
              <a:gd name="connsiteX49" fmla="*/ 300606 w 785619"/>
              <a:gd name="connsiteY49" fmla="*/ 65436 h 600426"/>
              <a:gd name="connsiteX50" fmla="*/ 290605 w 785619"/>
              <a:gd name="connsiteY50" fmla="*/ 50436 h 600426"/>
              <a:gd name="connsiteX51" fmla="*/ 285605 w 785619"/>
              <a:gd name="connsiteY51" fmla="*/ 35436 h 600426"/>
              <a:gd name="connsiteX52" fmla="*/ 255604 w 785619"/>
              <a:gd name="connsiteY52" fmla="*/ 25436 h 600426"/>
              <a:gd name="connsiteX53" fmla="*/ 184160 w 785619"/>
              <a:gd name="connsiteY53" fmla="*/ 69573 h 600426"/>
              <a:gd name="connsiteX54" fmla="*/ 120601 w 785619"/>
              <a:gd name="connsiteY54" fmla="*/ 10437 h 600426"/>
              <a:gd name="connsiteX55" fmla="*/ 90600 w 785619"/>
              <a:gd name="connsiteY55" fmla="*/ 437 h 600426"/>
              <a:gd name="connsiteX56" fmla="*/ 67715 w 785619"/>
              <a:gd name="connsiteY56" fmla="*/ 28133 h 600426"/>
              <a:gd name="connsiteX57" fmla="*/ 27619 w 785619"/>
              <a:gd name="connsiteY57" fmla="*/ 22459 h 600426"/>
              <a:gd name="connsiteX58" fmla="*/ 597 w 785619"/>
              <a:gd name="connsiteY58" fmla="*/ 75435 h 600426"/>
              <a:gd name="connsiteX59" fmla="*/ 15598 w 785619"/>
              <a:gd name="connsiteY59" fmla="*/ 125434 h 600426"/>
              <a:gd name="connsiteX60" fmla="*/ 30598 w 785619"/>
              <a:gd name="connsiteY60" fmla="*/ 135434 h 600426"/>
              <a:gd name="connsiteX61" fmla="*/ 25598 w 785619"/>
              <a:gd name="connsiteY61" fmla="*/ 160434 h 600426"/>
              <a:gd name="connsiteX62" fmla="*/ 40599 w 785619"/>
              <a:gd name="connsiteY62" fmla="*/ 200433 h 600426"/>
              <a:gd name="connsiteX63" fmla="*/ 55599 w 785619"/>
              <a:gd name="connsiteY63" fmla="*/ 210433 h 600426"/>
              <a:gd name="connsiteX64" fmla="*/ 60599 w 785619"/>
              <a:gd name="connsiteY64" fmla="*/ 225433 h 600426"/>
              <a:gd name="connsiteX65" fmla="*/ 80600 w 785619"/>
              <a:gd name="connsiteY65" fmla="*/ 250432 h 600426"/>
              <a:gd name="connsiteX66" fmla="*/ 115601 w 785619"/>
              <a:gd name="connsiteY66" fmla="*/ 295431 h 600426"/>
              <a:gd name="connsiteX67" fmla="*/ 130601 w 785619"/>
              <a:gd name="connsiteY67" fmla="*/ 300431 h 600426"/>
              <a:gd name="connsiteX68" fmla="*/ 120601 w 785619"/>
              <a:gd name="connsiteY68" fmla="*/ 270432 h 600426"/>
              <a:gd name="connsiteX69" fmla="*/ 110600 w 785619"/>
              <a:gd name="connsiteY69" fmla="*/ 175434 h 600426"/>
              <a:gd name="connsiteX70" fmla="*/ 100600 w 785619"/>
              <a:gd name="connsiteY70" fmla="*/ 160434 h 600426"/>
              <a:gd name="connsiteX71" fmla="*/ 75600 w 785619"/>
              <a:gd name="connsiteY71" fmla="*/ 130434 h 600426"/>
              <a:gd name="connsiteX72" fmla="*/ 65599 w 785619"/>
              <a:gd name="connsiteY72" fmla="*/ 100435 h 600426"/>
              <a:gd name="connsiteX73" fmla="*/ 75600 w 785619"/>
              <a:gd name="connsiteY73" fmla="*/ 65436 h 600426"/>
              <a:gd name="connsiteX74" fmla="*/ 85600 w 785619"/>
              <a:gd name="connsiteY74" fmla="*/ 50436 h 600426"/>
              <a:gd name="connsiteX75" fmla="*/ 100600 w 785619"/>
              <a:gd name="connsiteY75" fmla="*/ 45436 h 600426"/>
              <a:gd name="connsiteX76" fmla="*/ 115601 w 785619"/>
              <a:gd name="connsiteY76" fmla="*/ 130434 h 600426"/>
              <a:gd name="connsiteX77" fmla="*/ 125601 w 785619"/>
              <a:gd name="connsiteY77" fmla="*/ 145434 h 600426"/>
              <a:gd name="connsiteX78" fmla="*/ 140601 w 785619"/>
              <a:gd name="connsiteY78" fmla="*/ 150434 h 600426"/>
              <a:gd name="connsiteX79" fmla="*/ 150602 w 785619"/>
              <a:gd name="connsiteY79" fmla="*/ 180433 h 600426"/>
              <a:gd name="connsiteX80" fmla="*/ 170602 w 785619"/>
              <a:gd name="connsiteY80" fmla="*/ 210433 h 600426"/>
              <a:gd name="connsiteX81" fmla="*/ 175602 w 785619"/>
              <a:gd name="connsiteY81" fmla="*/ 225433 h 600426"/>
              <a:gd name="connsiteX82" fmla="*/ 200603 w 785619"/>
              <a:gd name="connsiteY82" fmla="*/ 250432 h 600426"/>
              <a:gd name="connsiteX83" fmla="*/ 210603 w 785619"/>
              <a:gd name="connsiteY83" fmla="*/ 265432 h 600426"/>
              <a:gd name="connsiteX84" fmla="*/ 215603 w 785619"/>
              <a:gd name="connsiteY84" fmla="*/ 280432 h 600426"/>
              <a:gd name="connsiteX85" fmla="*/ 225604 w 785619"/>
              <a:gd name="connsiteY85" fmla="*/ 290431 h 600426"/>
              <a:gd name="connsiteX86" fmla="*/ 230604 w 785619"/>
              <a:gd name="connsiteY86" fmla="*/ 315431 h 600426"/>
              <a:gd name="connsiteX87" fmla="*/ 240604 w 785619"/>
              <a:gd name="connsiteY87" fmla="*/ 365430 h 600426"/>
              <a:gd name="connsiteX88" fmla="*/ 255604 w 785619"/>
              <a:gd name="connsiteY88" fmla="*/ 430429 h 600426"/>
              <a:gd name="connsiteX89" fmla="*/ 265605 w 785619"/>
              <a:gd name="connsiteY89" fmla="*/ 440429 h 600426"/>
              <a:gd name="connsiteX90" fmla="*/ 270605 w 785619"/>
              <a:gd name="connsiteY90" fmla="*/ 455428 h 600426"/>
              <a:gd name="connsiteX91" fmla="*/ 325606 w 785619"/>
              <a:gd name="connsiteY91" fmla="*/ 500428 h 600426"/>
              <a:gd name="connsiteX92" fmla="*/ 355607 w 785619"/>
              <a:gd name="connsiteY92" fmla="*/ 500428 h 600426"/>
              <a:gd name="connsiteX0" fmla="*/ 355607 w 785619"/>
              <a:gd name="connsiteY0" fmla="*/ 500001 h 599999"/>
              <a:gd name="connsiteX1" fmla="*/ 355607 w 785619"/>
              <a:gd name="connsiteY1" fmla="*/ 500001 h 599999"/>
              <a:gd name="connsiteX2" fmla="*/ 395608 w 785619"/>
              <a:gd name="connsiteY2" fmla="*/ 515000 h 599999"/>
              <a:gd name="connsiteX3" fmla="*/ 425609 w 785619"/>
              <a:gd name="connsiteY3" fmla="*/ 535000 h 599999"/>
              <a:gd name="connsiteX4" fmla="*/ 445610 w 785619"/>
              <a:gd name="connsiteY4" fmla="*/ 555000 h 599999"/>
              <a:gd name="connsiteX5" fmla="*/ 460610 w 785619"/>
              <a:gd name="connsiteY5" fmla="*/ 569999 h 599999"/>
              <a:gd name="connsiteX6" fmla="*/ 475610 w 785619"/>
              <a:gd name="connsiteY6" fmla="*/ 579999 h 599999"/>
              <a:gd name="connsiteX7" fmla="*/ 505611 w 785619"/>
              <a:gd name="connsiteY7" fmla="*/ 574999 h 599999"/>
              <a:gd name="connsiteX8" fmla="*/ 535612 w 785619"/>
              <a:gd name="connsiteY8" fmla="*/ 564999 h 599999"/>
              <a:gd name="connsiteX9" fmla="*/ 550613 w 785619"/>
              <a:gd name="connsiteY9" fmla="*/ 569999 h 599999"/>
              <a:gd name="connsiteX10" fmla="*/ 590614 w 785619"/>
              <a:gd name="connsiteY10" fmla="*/ 599999 h 599999"/>
              <a:gd name="connsiteX11" fmla="*/ 605614 w 785619"/>
              <a:gd name="connsiteY11" fmla="*/ 594999 h 599999"/>
              <a:gd name="connsiteX12" fmla="*/ 630615 w 785619"/>
              <a:gd name="connsiteY12" fmla="*/ 569999 h 599999"/>
              <a:gd name="connsiteX13" fmla="*/ 665616 w 785619"/>
              <a:gd name="connsiteY13" fmla="*/ 559999 h 599999"/>
              <a:gd name="connsiteX14" fmla="*/ 665616 w 785619"/>
              <a:gd name="connsiteY14" fmla="*/ 510000 h 599999"/>
              <a:gd name="connsiteX15" fmla="*/ 680616 w 785619"/>
              <a:gd name="connsiteY15" fmla="*/ 505000 h 599999"/>
              <a:gd name="connsiteX16" fmla="*/ 710617 w 785619"/>
              <a:gd name="connsiteY16" fmla="*/ 490001 h 599999"/>
              <a:gd name="connsiteX17" fmla="*/ 730617 w 785619"/>
              <a:gd name="connsiteY17" fmla="*/ 465001 h 599999"/>
              <a:gd name="connsiteX18" fmla="*/ 755618 w 785619"/>
              <a:gd name="connsiteY18" fmla="*/ 445002 h 599999"/>
              <a:gd name="connsiteX19" fmla="*/ 775619 w 785619"/>
              <a:gd name="connsiteY19" fmla="*/ 420002 h 599999"/>
              <a:gd name="connsiteX20" fmla="*/ 785619 w 785619"/>
              <a:gd name="connsiteY20" fmla="*/ 405002 h 599999"/>
              <a:gd name="connsiteX21" fmla="*/ 775619 w 785619"/>
              <a:gd name="connsiteY21" fmla="*/ 375003 h 599999"/>
              <a:gd name="connsiteX22" fmla="*/ 760618 w 785619"/>
              <a:gd name="connsiteY22" fmla="*/ 370003 h 599999"/>
              <a:gd name="connsiteX23" fmla="*/ 745618 w 785619"/>
              <a:gd name="connsiteY23" fmla="*/ 360003 h 599999"/>
              <a:gd name="connsiteX24" fmla="*/ 715617 w 785619"/>
              <a:gd name="connsiteY24" fmla="*/ 365003 h 599999"/>
              <a:gd name="connsiteX25" fmla="*/ 700617 w 785619"/>
              <a:gd name="connsiteY25" fmla="*/ 375003 h 599999"/>
              <a:gd name="connsiteX26" fmla="*/ 685616 w 785619"/>
              <a:gd name="connsiteY26" fmla="*/ 380003 h 599999"/>
              <a:gd name="connsiteX27" fmla="*/ 665616 w 785619"/>
              <a:gd name="connsiteY27" fmla="*/ 410002 h 599999"/>
              <a:gd name="connsiteX28" fmla="*/ 660616 w 785619"/>
              <a:gd name="connsiteY28" fmla="*/ 425002 h 599999"/>
              <a:gd name="connsiteX29" fmla="*/ 650615 w 785619"/>
              <a:gd name="connsiteY29" fmla="*/ 435002 h 599999"/>
              <a:gd name="connsiteX30" fmla="*/ 625615 w 785619"/>
              <a:gd name="connsiteY30" fmla="*/ 460001 h 599999"/>
              <a:gd name="connsiteX31" fmla="*/ 535612 w 785619"/>
              <a:gd name="connsiteY31" fmla="*/ 455001 h 599999"/>
              <a:gd name="connsiteX32" fmla="*/ 525612 w 785619"/>
              <a:gd name="connsiteY32" fmla="*/ 440002 h 599999"/>
              <a:gd name="connsiteX33" fmla="*/ 490611 w 785619"/>
              <a:gd name="connsiteY33" fmla="*/ 395002 h 599999"/>
              <a:gd name="connsiteX34" fmla="*/ 480611 w 785619"/>
              <a:gd name="connsiteY34" fmla="*/ 365003 h 599999"/>
              <a:gd name="connsiteX35" fmla="*/ 490611 w 785619"/>
              <a:gd name="connsiteY35" fmla="*/ 310004 h 599999"/>
              <a:gd name="connsiteX36" fmla="*/ 500611 w 785619"/>
              <a:gd name="connsiteY36" fmla="*/ 280005 h 599999"/>
              <a:gd name="connsiteX37" fmla="*/ 505611 w 785619"/>
              <a:gd name="connsiteY37" fmla="*/ 250005 h 599999"/>
              <a:gd name="connsiteX38" fmla="*/ 510611 w 785619"/>
              <a:gd name="connsiteY38" fmla="*/ 230006 h 599999"/>
              <a:gd name="connsiteX39" fmla="*/ 490611 w 785619"/>
              <a:gd name="connsiteY39" fmla="*/ 225006 h 599999"/>
              <a:gd name="connsiteX40" fmla="*/ 460610 w 785619"/>
              <a:gd name="connsiteY40" fmla="*/ 205006 h 599999"/>
              <a:gd name="connsiteX41" fmla="*/ 445610 w 785619"/>
              <a:gd name="connsiteY41" fmla="*/ 175007 h 599999"/>
              <a:gd name="connsiteX42" fmla="*/ 425609 w 785619"/>
              <a:gd name="connsiteY42" fmla="*/ 130007 h 599999"/>
              <a:gd name="connsiteX43" fmla="*/ 410609 w 785619"/>
              <a:gd name="connsiteY43" fmla="*/ 120008 h 599999"/>
              <a:gd name="connsiteX44" fmla="*/ 385608 w 785619"/>
              <a:gd name="connsiteY44" fmla="*/ 100008 h 599999"/>
              <a:gd name="connsiteX45" fmla="*/ 355607 w 785619"/>
              <a:gd name="connsiteY45" fmla="*/ 115008 h 599999"/>
              <a:gd name="connsiteX46" fmla="*/ 340607 w 785619"/>
              <a:gd name="connsiteY46" fmla="*/ 110008 h 599999"/>
              <a:gd name="connsiteX47" fmla="*/ 325606 w 785619"/>
              <a:gd name="connsiteY47" fmla="*/ 85008 h 599999"/>
              <a:gd name="connsiteX48" fmla="*/ 315606 w 785619"/>
              <a:gd name="connsiteY48" fmla="*/ 70008 h 599999"/>
              <a:gd name="connsiteX49" fmla="*/ 300606 w 785619"/>
              <a:gd name="connsiteY49" fmla="*/ 65009 h 599999"/>
              <a:gd name="connsiteX50" fmla="*/ 290605 w 785619"/>
              <a:gd name="connsiteY50" fmla="*/ 50009 h 599999"/>
              <a:gd name="connsiteX51" fmla="*/ 285605 w 785619"/>
              <a:gd name="connsiteY51" fmla="*/ 35009 h 599999"/>
              <a:gd name="connsiteX52" fmla="*/ 255604 w 785619"/>
              <a:gd name="connsiteY52" fmla="*/ 25009 h 599999"/>
              <a:gd name="connsiteX53" fmla="*/ 184160 w 785619"/>
              <a:gd name="connsiteY53" fmla="*/ 69146 h 599999"/>
              <a:gd name="connsiteX54" fmla="*/ 120601 w 785619"/>
              <a:gd name="connsiteY54" fmla="*/ 24242 h 599999"/>
              <a:gd name="connsiteX55" fmla="*/ 90600 w 785619"/>
              <a:gd name="connsiteY55" fmla="*/ 10 h 599999"/>
              <a:gd name="connsiteX56" fmla="*/ 67715 w 785619"/>
              <a:gd name="connsiteY56" fmla="*/ 27706 h 599999"/>
              <a:gd name="connsiteX57" fmla="*/ 27619 w 785619"/>
              <a:gd name="connsiteY57" fmla="*/ 22032 h 599999"/>
              <a:gd name="connsiteX58" fmla="*/ 597 w 785619"/>
              <a:gd name="connsiteY58" fmla="*/ 75008 h 599999"/>
              <a:gd name="connsiteX59" fmla="*/ 15598 w 785619"/>
              <a:gd name="connsiteY59" fmla="*/ 125007 h 599999"/>
              <a:gd name="connsiteX60" fmla="*/ 30598 w 785619"/>
              <a:gd name="connsiteY60" fmla="*/ 135007 h 599999"/>
              <a:gd name="connsiteX61" fmla="*/ 25598 w 785619"/>
              <a:gd name="connsiteY61" fmla="*/ 160007 h 599999"/>
              <a:gd name="connsiteX62" fmla="*/ 40599 w 785619"/>
              <a:gd name="connsiteY62" fmla="*/ 200006 h 599999"/>
              <a:gd name="connsiteX63" fmla="*/ 55599 w 785619"/>
              <a:gd name="connsiteY63" fmla="*/ 210006 h 599999"/>
              <a:gd name="connsiteX64" fmla="*/ 60599 w 785619"/>
              <a:gd name="connsiteY64" fmla="*/ 225006 h 599999"/>
              <a:gd name="connsiteX65" fmla="*/ 80600 w 785619"/>
              <a:gd name="connsiteY65" fmla="*/ 250005 h 599999"/>
              <a:gd name="connsiteX66" fmla="*/ 115601 w 785619"/>
              <a:gd name="connsiteY66" fmla="*/ 295004 h 599999"/>
              <a:gd name="connsiteX67" fmla="*/ 130601 w 785619"/>
              <a:gd name="connsiteY67" fmla="*/ 300004 h 599999"/>
              <a:gd name="connsiteX68" fmla="*/ 120601 w 785619"/>
              <a:gd name="connsiteY68" fmla="*/ 270005 h 599999"/>
              <a:gd name="connsiteX69" fmla="*/ 110600 w 785619"/>
              <a:gd name="connsiteY69" fmla="*/ 175007 h 599999"/>
              <a:gd name="connsiteX70" fmla="*/ 100600 w 785619"/>
              <a:gd name="connsiteY70" fmla="*/ 160007 h 599999"/>
              <a:gd name="connsiteX71" fmla="*/ 75600 w 785619"/>
              <a:gd name="connsiteY71" fmla="*/ 130007 h 599999"/>
              <a:gd name="connsiteX72" fmla="*/ 65599 w 785619"/>
              <a:gd name="connsiteY72" fmla="*/ 100008 h 599999"/>
              <a:gd name="connsiteX73" fmla="*/ 75600 w 785619"/>
              <a:gd name="connsiteY73" fmla="*/ 65009 h 599999"/>
              <a:gd name="connsiteX74" fmla="*/ 85600 w 785619"/>
              <a:gd name="connsiteY74" fmla="*/ 50009 h 599999"/>
              <a:gd name="connsiteX75" fmla="*/ 100600 w 785619"/>
              <a:gd name="connsiteY75" fmla="*/ 45009 h 599999"/>
              <a:gd name="connsiteX76" fmla="*/ 115601 w 785619"/>
              <a:gd name="connsiteY76" fmla="*/ 130007 h 599999"/>
              <a:gd name="connsiteX77" fmla="*/ 125601 w 785619"/>
              <a:gd name="connsiteY77" fmla="*/ 145007 h 599999"/>
              <a:gd name="connsiteX78" fmla="*/ 140601 w 785619"/>
              <a:gd name="connsiteY78" fmla="*/ 150007 h 599999"/>
              <a:gd name="connsiteX79" fmla="*/ 150602 w 785619"/>
              <a:gd name="connsiteY79" fmla="*/ 180006 h 599999"/>
              <a:gd name="connsiteX80" fmla="*/ 170602 w 785619"/>
              <a:gd name="connsiteY80" fmla="*/ 210006 h 599999"/>
              <a:gd name="connsiteX81" fmla="*/ 175602 w 785619"/>
              <a:gd name="connsiteY81" fmla="*/ 225006 h 599999"/>
              <a:gd name="connsiteX82" fmla="*/ 200603 w 785619"/>
              <a:gd name="connsiteY82" fmla="*/ 250005 h 599999"/>
              <a:gd name="connsiteX83" fmla="*/ 210603 w 785619"/>
              <a:gd name="connsiteY83" fmla="*/ 265005 h 599999"/>
              <a:gd name="connsiteX84" fmla="*/ 215603 w 785619"/>
              <a:gd name="connsiteY84" fmla="*/ 280005 h 599999"/>
              <a:gd name="connsiteX85" fmla="*/ 225604 w 785619"/>
              <a:gd name="connsiteY85" fmla="*/ 290004 h 599999"/>
              <a:gd name="connsiteX86" fmla="*/ 230604 w 785619"/>
              <a:gd name="connsiteY86" fmla="*/ 315004 h 599999"/>
              <a:gd name="connsiteX87" fmla="*/ 240604 w 785619"/>
              <a:gd name="connsiteY87" fmla="*/ 365003 h 599999"/>
              <a:gd name="connsiteX88" fmla="*/ 255604 w 785619"/>
              <a:gd name="connsiteY88" fmla="*/ 430002 h 599999"/>
              <a:gd name="connsiteX89" fmla="*/ 265605 w 785619"/>
              <a:gd name="connsiteY89" fmla="*/ 440002 h 599999"/>
              <a:gd name="connsiteX90" fmla="*/ 270605 w 785619"/>
              <a:gd name="connsiteY90" fmla="*/ 455001 h 599999"/>
              <a:gd name="connsiteX91" fmla="*/ 325606 w 785619"/>
              <a:gd name="connsiteY91" fmla="*/ 500001 h 599999"/>
              <a:gd name="connsiteX92" fmla="*/ 355607 w 785619"/>
              <a:gd name="connsiteY92" fmla="*/ 500001 h 599999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85608 w 785619"/>
              <a:gd name="connsiteY44" fmla="*/ 80484 h 580475"/>
              <a:gd name="connsiteX45" fmla="*/ 355607 w 785619"/>
              <a:gd name="connsiteY45" fmla="*/ 95484 h 580475"/>
              <a:gd name="connsiteX46" fmla="*/ 340607 w 785619"/>
              <a:gd name="connsiteY46" fmla="*/ 90484 h 580475"/>
              <a:gd name="connsiteX47" fmla="*/ 325606 w 785619"/>
              <a:gd name="connsiteY47" fmla="*/ 65484 h 580475"/>
              <a:gd name="connsiteX48" fmla="*/ 315606 w 785619"/>
              <a:gd name="connsiteY48" fmla="*/ 50484 h 580475"/>
              <a:gd name="connsiteX49" fmla="*/ 300606 w 785619"/>
              <a:gd name="connsiteY49" fmla="*/ 45485 h 580475"/>
              <a:gd name="connsiteX50" fmla="*/ 290605 w 785619"/>
              <a:gd name="connsiteY50" fmla="*/ 30485 h 580475"/>
              <a:gd name="connsiteX51" fmla="*/ 285605 w 785619"/>
              <a:gd name="connsiteY51" fmla="*/ 15485 h 580475"/>
              <a:gd name="connsiteX52" fmla="*/ 255604 w 785619"/>
              <a:gd name="connsiteY52" fmla="*/ 5485 h 580475"/>
              <a:gd name="connsiteX53" fmla="*/ 184160 w 785619"/>
              <a:gd name="connsiteY53" fmla="*/ 49622 h 580475"/>
              <a:gd name="connsiteX54" fmla="*/ 120601 w 785619"/>
              <a:gd name="connsiteY54" fmla="*/ 4718 h 580475"/>
              <a:gd name="connsiteX55" fmla="*/ 67715 w 785619"/>
              <a:gd name="connsiteY55" fmla="*/ 8182 h 580475"/>
              <a:gd name="connsiteX56" fmla="*/ 27619 w 785619"/>
              <a:gd name="connsiteY56" fmla="*/ 2508 h 580475"/>
              <a:gd name="connsiteX57" fmla="*/ 597 w 785619"/>
              <a:gd name="connsiteY57" fmla="*/ 55484 h 580475"/>
              <a:gd name="connsiteX58" fmla="*/ 15598 w 785619"/>
              <a:gd name="connsiteY58" fmla="*/ 105483 h 580475"/>
              <a:gd name="connsiteX59" fmla="*/ 30598 w 785619"/>
              <a:gd name="connsiteY59" fmla="*/ 115483 h 580475"/>
              <a:gd name="connsiteX60" fmla="*/ 25598 w 785619"/>
              <a:gd name="connsiteY60" fmla="*/ 140483 h 580475"/>
              <a:gd name="connsiteX61" fmla="*/ 40599 w 785619"/>
              <a:gd name="connsiteY61" fmla="*/ 180482 h 580475"/>
              <a:gd name="connsiteX62" fmla="*/ 55599 w 785619"/>
              <a:gd name="connsiteY62" fmla="*/ 190482 h 580475"/>
              <a:gd name="connsiteX63" fmla="*/ 60599 w 785619"/>
              <a:gd name="connsiteY63" fmla="*/ 205482 h 580475"/>
              <a:gd name="connsiteX64" fmla="*/ 80600 w 785619"/>
              <a:gd name="connsiteY64" fmla="*/ 230481 h 580475"/>
              <a:gd name="connsiteX65" fmla="*/ 115601 w 785619"/>
              <a:gd name="connsiteY65" fmla="*/ 275480 h 580475"/>
              <a:gd name="connsiteX66" fmla="*/ 130601 w 785619"/>
              <a:gd name="connsiteY66" fmla="*/ 280480 h 580475"/>
              <a:gd name="connsiteX67" fmla="*/ 120601 w 785619"/>
              <a:gd name="connsiteY67" fmla="*/ 250481 h 580475"/>
              <a:gd name="connsiteX68" fmla="*/ 110600 w 785619"/>
              <a:gd name="connsiteY68" fmla="*/ 155483 h 580475"/>
              <a:gd name="connsiteX69" fmla="*/ 100600 w 785619"/>
              <a:gd name="connsiteY69" fmla="*/ 140483 h 580475"/>
              <a:gd name="connsiteX70" fmla="*/ 75600 w 785619"/>
              <a:gd name="connsiteY70" fmla="*/ 110483 h 580475"/>
              <a:gd name="connsiteX71" fmla="*/ 65599 w 785619"/>
              <a:gd name="connsiteY71" fmla="*/ 80484 h 580475"/>
              <a:gd name="connsiteX72" fmla="*/ 75600 w 785619"/>
              <a:gd name="connsiteY72" fmla="*/ 45485 h 580475"/>
              <a:gd name="connsiteX73" fmla="*/ 85600 w 785619"/>
              <a:gd name="connsiteY73" fmla="*/ 30485 h 580475"/>
              <a:gd name="connsiteX74" fmla="*/ 100600 w 785619"/>
              <a:gd name="connsiteY74" fmla="*/ 25485 h 580475"/>
              <a:gd name="connsiteX75" fmla="*/ 115601 w 785619"/>
              <a:gd name="connsiteY75" fmla="*/ 110483 h 580475"/>
              <a:gd name="connsiteX76" fmla="*/ 125601 w 785619"/>
              <a:gd name="connsiteY76" fmla="*/ 125483 h 580475"/>
              <a:gd name="connsiteX77" fmla="*/ 140601 w 785619"/>
              <a:gd name="connsiteY77" fmla="*/ 130483 h 580475"/>
              <a:gd name="connsiteX78" fmla="*/ 150602 w 785619"/>
              <a:gd name="connsiteY78" fmla="*/ 160482 h 580475"/>
              <a:gd name="connsiteX79" fmla="*/ 170602 w 785619"/>
              <a:gd name="connsiteY79" fmla="*/ 190482 h 580475"/>
              <a:gd name="connsiteX80" fmla="*/ 175602 w 785619"/>
              <a:gd name="connsiteY80" fmla="*/ 205482 h 580475"/>
              <a:gd name="connsiteX81" fmla="*/ 200603 w 785619"/>
              <a:gd name="connsiteY81" fmla="*/ 230481 h 580475"/>
              <a:gd name="connsiteX82" fmla="*/ 210603 w 785619"/>
              <a:gd name="connsiteY82" fmla="*/ 245481 h 580475"/>
              <a:gd name="connsiteX83" fmla="*/ 215603 w 785619"/>
              <a:gd name="connsiteY83" fmla="*/ 260481 h 580475"/>
              <a:gd name="connsiteX84" fmla="*/ 225604 w 785619"/>
              <a:gd name="connsiteY84" fmla="*/ 270480 h 580475"/>
              <a:gd name="connsiteX85" fmla="*/ 230604 w 785619"/>
              <a:gd name="connsiteY85" fmla="*/ 295480 h 580475"/>
              <a:gd name="connsiteX86" fmla="*/ 240604 w 785619"/>
              <a:gd name="connsiteY86" fmla="*/ 345479 h 580475"/>
              <a:gd name="connsiteX87" fmla="*/ 255604 w 785619"/>
              <a:gd name="connsiteY87" fmla="*/ 410478 h 580475"/>
              <a:gd name="connsiteX88" fmla="*/ 265605 w 785619"/>
              <a:gd name="connsiteY88" fmla="*/ 420478 h 580475"/>
              <a:gd name="connsiteX89" fmla="*/ 270605 w 785619"/>
              <a:gd name="connsiteY89" fmla="*/ 435477 h 580475"/>
              <a:gd name="connsiteX90" fmla="*/ 325606 w 785619"/>
              <a:gd name="connsiteY90" fmla="*/ 480477 h 580475"/>
              <a:gd name="connsiteX91" fmla="*/ 355607 w 785619"/>
              <a:gd name="connsiteY91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85608 w 785619"/>
              <a:gd name="connsiteY44" fmla="*/ 80484 h 580475"/>
              <a:gd name="connsiteX45" fmla="*/ 355607 w 785619"/>
              <a:gd name="connsiteY45" fmla="*/ 95484 h 580475"/>
              <a:gd name="connsiteX46" fmla="*/ 340607 w 785619"/>
              <a:gd name="connsiteY46" fmla="*/ 90484 h 580475"/>
              <a:gd name="connsiteX47" fmla="*/ 325606 w 785619"/>
              <a:gd name="connsiteY47" fmla="*/ 65484 h 580475"/>
              <a:gd name="connsiteX48" fmla="*/ 315606 w 785619"/>
              <a:gd name="connsiteY48" fmla="*/ 50484 h 580475"/>
              <a:gd name="connsiteX49" fmla="*/ 300606 w 785619"/>
              <a:gd name="connsiteY49" fmla="*/ 45485 h 580475"/>
              <a:gd name="connsiteX50" fmla="*/ 290605 w 785619"/>
              <a:gd name="connsiteY50" fmla="*/ 30485 h 580475"/>
              <a:gd name="connsiteX51" fmla="*/ 285605 w 785619"/>
              <a:gd name="connsiteY51" fmla="*/ 15485 h 580475"/>
              <a:gd name="connsiteX52" fmla="*/ 184160 w 785619"/>
              <a:gd name="connsiteY52" fmla="*/ 49622 h 580475"/>
              <a:gd name="connsiteX53" fmla="*/ 120601 w 785619"/>
              <a:gd name="connsiteY53" fmla="*/ 4718 h 580475"/>
              <a:gd name="connsiteX54" fmla="*/ 67715 w 785619"/>
              <a:gd name="connsiteY54" fmla="*/ 8182 h 580475"/>
              <a:gd name="connsiteX55" fmla="*/ 27619 w 785619"/>
              <a:gd name="connsiteY55" fmla="*/ 2508 h 580475"/>
              <a:gd name="connsiteX56" fmla="*/ 597 w 785619"/>
              <a:gd name="connsiteY56" fmla="*/ 55484 h 580475"/>
              <a:gd name="connsiteX57" fmla="*/ 15598 w 785619"/>
              <a:gd name="connsiteY57" fmla="*/ 105483 h 580475"/>
              <a:gd name="connsiteX58" fmla="*/ 30598 w 785619"/>
              <a:gd name="connsiteY58" fmla="*/ 115483 h 580475"/>
              <a:gd name="connsiteX59" fmla="*/ 25598 w 785619"/>
              <a:gd name="connsiteY59" fmla="*/ 140483 h 580475"/>
              <a:gd name="connsiteX60" fmla="*/ 40599 w 785619"/>
              <a:gd name="connsiteY60" fmla="*/ 180482 h 580475"/>
              <a:gd name="connsiteX61" fmla="*/ 55599 w 785619"/>
              <a:gd name="connsiteY61" fmla="*/ 190482 h 580475"/>
              <a:gd name="connsiteX62" fmla="*/ 60599 w 785619"/>
              <a:gd name="connsiteY62" fmla="*/ 205482 h 580475"/>
              <a:gd name="connsiteX63" fmla="*/ 80600 w 785619"/>
              <a:gd name="connsiteY63" fmla="*/ 230481 h 580475"/>
              <a:gd name="connsiteX64" fmla="*/ 115601 w 785619"/>
              <a:gd name="connsiteY64" fmla="*/ 275480 h 580475"/>
              <a:gd name="connsiteX65" fmla="*/ 130601 w 785619"/>
              <a:gd name="connsiteY65" fmla="*/ 280480 h 580475"/>
              <a:gd name="connsiteX66" fmla="*/ 120601 w 785619"/>
              <a:gd name="connsiteY66" fmla="*/ 250481 h 580475"/>
              <a:gd name="connsiteX67" fmla="*/ 110600 w 785619"/>
              <a:gd name="connsiteY67" fmla="*/ 155483 h 580475"/>
              <a:gd name="connsiteX68" fmla="*/ 100600 w 785619"/>
              <a:gd name="connsiteY68" fmla="*/ 140483 h 580475"/>
              <a:gd name="connsiteX69" fmla="*/ 75600 w 785619"/>
              <a:gd name="connsiteY69" fmla="*/ 110483 h 580475"/>
              <a:gd name="connsiteX70" fmla="*/ 65599 w 785619"/>
              <a:gd name="connsiteY70" fmla="*/ 80484 h 580475"/>
              <a:gd name="connsiteX71" fmla="*/ 75600 w 785619"/>
              <a:gd name="connsiteY71" fmla="*/ 45485 h 580475"/>
              <a:gd name="connsiteX72" fmla="*/ 85600 w 785619"/>
              <a:gd name="connsiteY72" fmla="*/ 30485 h 580475"/>
              <a:gd name="connsiteX73" fmla="*/ 100600 w 785619"/>
              <a:gd name="connsiteY73" fmla="*/ 25485 h 580475"/>
              <a:gd name="connsiteX74" fmla="*/ 115601 w 785619"/>
              <a:gd name="connsiteY74" fmla="*/ 110483 h 580475"/>
              <a:gd name="connsiteX75" fmla="*/ 125601 w 785619"/>
              <a:gd name="connsiteY75" fmla="*/ 125483 h 580475"/>
              <a:gd name="connsiteX76" fmla="*/ 140601 w 785619"/>
              <a:gd name="connsiteY76" fmla="*/ 130483 h 580475"/>
              <a:gd name="connsiteX77" fmla="*/ 150602 w 785619"/>
              <a:gd name="connsiteY77" fmla="*/ 160482 h 580475"/>
              <a:gd name="connsiteX78" fmla="*/ 170602 w 785619"/>
              <a:gd name="connsiteY78" fmla="*/ 190482 h 580475"/>
              <a:gd name="connsiteX79" fmla="*/ 175602 w 785619"/>
              <a:gd name="connsiteY79" fmla="*/ 205482 h 580475"/>
              <a:gd name="connsiteX80" fmla="*/ 200603 w 785619"/>
              <a:gd name="connsiteY80" fmla="*/ 230481 h 580475"/>
              <a:gd name="connsiteX81" fmla="*/ 210603 w 785619"/>
              <a:gd name="connsiteY81" fmla="*/ 245481 h 580475"/>
              <a:gd name="connsiteX82" fmla="*/ 215603 w 785619"/>
              <a:gd name="connsiteY82" fmla="*/ 260481 h 580475"/>
              <a:gd name="connsiteX83" fmla="*/ 225604 w 785619"/>
              <a:gd name="connsiteY83" fmla="*/ 270480 h 580475"/>
              <a:gd name="connsiteX84" fmla="*/ 230604 w 785619"/>
              <a:gd name="connsiteY84" fmla="*/ 295480 h 580475"/>
              <a:gd name="connsiteX85" fmla="*/ 240604 w 785619"/>
              <a:gd name="connsiteY85" fmla="*/ 345479 h 580475"/>
              <a:gd name="connsiteX86" fmla="*/ 255604 w 785619"/>
              <a:gd name="connsiteY86" fmla="*/ 410478 h 580475"/>
              <a:gd name="connsiteX87" fmla="*/ 265605 w 785619"/>
              <a:gd name="connsiteY87" fmla="*/ 420478 h 580475"/>
              <a:gd name="connsiteX88" fmla="*/ 270605 w 785619"/>
              <a:gd name="connsiteY88" fmla="*/ 435477 h 580475"/>
              <a:gd name="connsiteX89" fmla="*/ 325606 w 785619"/>
              <a:gd name="connsiteY89" fmla="*/ 480477 h 580475"/>
              <a:gd name="connsiteX90" fmla="*/ 355607 w 785619"/>
              <a:gd name="connsiteY90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55607 w 785619"/>
              <a:gd name="connsiteY44" fmla="*/ 95484 h 580475"/>
              <a:gd name="connsiteX45" fmla="*/ 340607 w 785619"/>
              <a:gd name="connsiteY45" fmla="*/ 90484 h 580475"/>
              <a:gd name="connsiteX46" fmla="*/ 325606 w 785619"/>
              <a:gd name="connsiteY46" fmla="*/ 65484 h 580475"/>
              <a:gd name="connsiteX47" fmla="*/ 315606 w 785619"/>
              <a:gd name="connsiteY47" fmla="*/ 50484 h 580475"/>
              <a:gd name="connsiteX48" fmla="*/ 300606 w 785619"/>
              <a:gd name="connsiteY48" fmla="*/ 45485 h 580475"/>
              <a:gd name="connsiteX49" fmla="*/ 290605 w 785619"/>
              <a:gd name="connsiteY49" fmla="*/ 30485 h 580475"/>
              <a:gd name="connsiteX50" fmla="*/ 285605 w 785619"/>
              <a:gd name="connsiteY50" fmla="*/ 15485 h 580475"/>
              <a:gd name="connsiteX51" fmla="*/ 184160 w 785619"/>
              <a:gd name="connsiteY51" fmla="*/ 49622 h 580475"/>
              <a:gd name="connsiteX52" fmla="*/ 120601 w 785619"/>
              <a:gd name="connsiteY52" fmla="*/ 4718 h 580475"/>
              <a:gd name="connsiteX53" fmla="*/ 67715 w 785619"/>
              <a:gd name="connsiteY53" fmla="*/ 8182 h 580475"/>
              <a:gd name="connsiteX54" fmla="*/ 27619 w 785619"/>
              <a:gd name="connsiteY54" fmla="*/ 2508 h 580475"/>
              <a:gd name="connsiteX55" fmla="*/ 597 w 785619"/>
              <a:gd name="connsiteY55" fmla="*/ 55484 h 580475"/>
              <a:gd name="connsiteX56" fmla="*/ 15598 w 785619"/>
              <a:gd name="connsiteY56" fmla="*/ 105483 h 580475"/>
              <a:gd name="connsiteX57" fmla="*/ 30598 w 785619"/>
              <a:gd name="connsiteY57" fmla="*/ 115483 h 580475"/>
              <a:gd name="connsiteX58" fmla="*/ 25598 w 785619"/>
              <a:gd name="connsiteY58" fmla="*/ 140483 h 580475"/>
              <a:gd name="connsiteX59" fmla="*/ 40599 w 785619"/>
              <a:gd name="connsiteY59" fmla="*/ 180482 h 580475"/>
              <a:gd name="connsiteX60" fmla="*/ 55599 w 785619"/>
              <a:gd name="connsiteY60" fmla="*/ 190482 h 580475"/>
              <a:gd name="connsiteX61" fmla="*/ 60599 w 785619"/>
              <a:gd name="connsiteY61" fmla="*/ 205482 h 580475"/>
              <a:gd name="connsiteX62" fmla="*/ 80600 w 785619"/>
              <a:gd name="connsiteY62" fmla="*/ 230481 h 580475"/>
              <a:gd name="connsiteX63" fmla="*/ 115601 w 785619"/>
              <a:gd name="connsiteY63" fmla="*/ 275480 h 580475"/>
              <a:gd name="connsiteX64" fmla="*/ 130601 w 785619"/>
              <a:gd name="connsiteY64" fmla="*/ 280480 h 580475"/>
              <a:gd name="connsiteX65" fmla="*/ 120601 w 785619"/>
              <a:gd name="connsiteY65" fmla="*/ 250481 h 580475"/>
              <a:gd name="connsiteX66" fmla="*/ 110600 w 785619"/>
              <a:gd name="connsiteY66" fmla="*/ 155483 h 580475"/>
              <a:gd name="connsiteX67" fmla="*/ 100600 w 785619"/>
              <a:gd name="connsiteY67" fmla="*/ 140483 h 580475"/>
              <a:gd name="connsiteX68" fmla="*/ 75600 w 785619"/>
              <a:gd name="connsiteY68" fmla="*/ 110483 h 580475"/>
              <a:gd name="connsiteX69" fmla="*/ 65599 w 785619"/>
              <a:gd name="connsiteY69" fmla="*/ 80484 h 580475"/>
              <a:gd name="connsiteX70" fmla="*/ 75600 w 785619"/>
              <a:gd name="connsiteY70" fmla="*/ 45485 h 580475"/>
              <a:gd name="connsiteX71" fmla="*/ 85600 w 785619"/>
              <a:gd name="connsiteY71" fmla="*/ 30485 h 580475"/>
              <a:gd name="connsiteX72" fmla="*/ 100600 w 785619"/>
              <a:gd name="connsiteY72" fmla="*/ 25485 h 580475"/>
              <a:gd name="connsiteX73" fmla="*/ 115601 w 785619"/>
              <a:gd name="connsiteY73" fmla="*/ 110483 h 580475"/>
              <a:gd name="connsiteX74" fmla="*/ 125601 w 785619"/>
              <a:gd name="connsiteY74" fmla="*/ 125483 h 580475"/>
              <a:gd name="connsiteX75" fmla="*/ 140601 w 785619"/>
              <a:gd name="connsiteY75" fmla="*/ 130483 h 580475"/>
              <a:gd name="connsiteX76" fmla="*/ 150602 w 785619"/>
              <a:gd name="connsiteY76" fmla="*/ 160482 h 580475"/>
              <a:gd name="connsiteX77" fmla="*/ 170602 w 785619"/>
              <a:gd name="connsiteY77" fmla="*/ 190482 h 580475"/>
              <a:gd name="connsiteX78" fmla="*/ 175602 w 785619"/>
              <a:gd name="connsiteY78" fmla="*/ 205482 h 580475"/>
              <a:gd name="connsiteX79" fmla="*/ 200603 w 785619"/>
              <a:gd name="connsiteY79" fmla="*/ 230481 h 580475"/>
              <a:gd name="connsiteX80" fmla="*/ 210603 w 785619"/>
              <a:gd name="connsiteY80" fmla="*/ 245481 h 580475"/>
              <a:gd name="connsiteX81" fmla="*/ 215603 w 785619"/>
              <a:gd name="connsiteY81" fmla="*/ 260481 h 580475"/>
              <a:gd name="connsiteX82" fmla="*/ 225604 w 785619"/>
              <a:gd name="connsiteY82" fmla="*/ 270480 h 580475"/>
              <a:gd name="connsiteX83" fmla="*/ 230604 w 785619"/>
              <a:gd name="connsiteY83" fmla="*/ 295480 h 580475"/>
              <a:gd name="connsiteX84" fmla="*/ 240604 w 785619"/>
              <a:gd name="connsiteY84" fmla="*/ 345479 h 580475"/>
              <a:gd name="connsiteX85" fmla="*/ 255604 w 785619"/>
              <a:gd name="connsiteY85" fmla="*/ 410478 h 580475"/>
              <a:gd name="connsiteX86" fmla="*/ 265605 w 785619"/>
              <a:gd name="connsiteY86" fmla="*/ 420478 h 580475"/>
              <a:gd name="connsiteX87" fmla="*/ 270605 w 785619"/>
              <a:gd name="connsiteY87" fmla="*/ 435477 h 580475"/>
              <a:gd name="connsiteX88" fmla="*/ 325606 w 785619"/>
              <a:gd name="connsiteY88" fmla="*/ 480477 h 580475"/>
              <a:gd name="connsiteX89" fmla="*/ 355607 w 785619"/>
              <a:gd name="connsiteY89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40607 w 785619"/>
              <a:gd name="connsiteY44" fmla="*/ 90484 h 580475"/>
              <a:gd name="connsiteX45" fmla="*/ 325606 w 785619"/>
              <a:gd name="connsiteY45" fmla="*/ 65484 h 580475"/>
              <a:gd name="connsiteX46" fmla="*/ 315606 w 785619"/>
              <a:gd name="connsiteY46" fmla="*/ 50484 h 580475"/>
              <a:gd name="connsiteX47" fmla="*/ 300606 w 785619"/>
              <a:gd name="connsiteY47" fmla="*/ 45485 h 580475"/>
              <a:gd name="connsiteX48" fmla="*/ 290605 w 785619"/>
              <a:gd name="connsiteY48" fmla="*/ 30485 h 580475"/>
              <a:gd name="connsiteX49" fmla="*/ 285605 w 785619"/>
              <a:gd name="connsiteY49" fmla="*/ 15485 h 580475"/>
              <a:gd name="connsiteX50" fmla="*/ 184160 w 785619"/>
              <a:gd name="connsiteY50" fmla="*/ 49622 h 580475"/>
              <a:gd name="connsiteX51" fmla="*/ 120601 w 785619"/>
              <a:gd name="connsiteY51" fmla="*/ 4718 h 580475"/>
              <a:gd name="connsiteX52" fmla="*/ 67715 w 785619"/>
              <a:gd name="connsiteY52" fmla="*/ 8182 h 580475"/>
              <a:gd name="connsiteX53" fmla="*/ 27619 w 785619"/>
              <a:gd name="connsiteY53" fmla="*/ 2508 h 580475"/>
              <a:gd name="connsiteX54" fmla="*/ 597 w 785619"/>
              <a:gd name="connsiteY54" fmla="*/ 55484 h 580475"/>
              <a:gd name="connsiteX55" fmla="*/ 15598 w 785619"/>
              <a:gd name="connsiteY55" fmla="*/ 105483 h 580475"/>
              <a:gd name="connsiteX56" fmla="*/ 30598 w 785619"/>
              <a:gd name="connsiteY56" fmla="*/ 115483 h 580475"/>
              <a:gd name="connsiteX57" fmla="*/ 25598 w 785619"/>
              <a:gd name="connsiteY57" fmla="*/ 140483 h 580475"/>
              <a:gd name="connsiteX58" fmla="*/ 40599 w 785619"/>
              <a:gd name="connsiteY58" fmla="*/ 180482 h 580475"/>
              <a:gd name="connsiteX59" fmla="*/ 55599 w 785619"/>
              <a:gd name="connsiteY59" fmla="*/ 190482 h 580475"/>
              <a:gd name="connsiteX60" fmla="*/ 60599 w 785619"/>
              <a:gd name="connsiteY60" fmla="*/ 205482 h 580475"/>
              <a:gd name="connsiteX61" fmla="*/ 80600 w 785619"/>
              <a:gd name="connsiteY61" fmla="*/ 230481 h 580475"/>
              <a:gd name="connsiteX62" fmla="*/ 115601 w 785619"/>
              <a:gd name="connsiteY62" fmla="*/ 275480 h 580475"/>
              <a:gd name="connsiteX63" fmla="*/ 130601 w 785619"/>
              <a:gd name="connsiteY63" fmla="*/ 280480 h 580475"/>
              <a:gd name="connsiteX64" fmla="*/ 120601 w 785619"/>
              <a:gd name="connsiteY64" fmla="*/ 250481 h 580475"/>
              <a:gd name="connsiteX65" fmla="*/ 110600 w 785619"/>
              <a:gd name="connsiteY65" fmla="*/ 155483 h 580475"/>
              <a:gd name="connsiteX66" fmla="*/ 100600 w 785619"/>
              <a:gd name="connsiteY66" fmla="*/ 140483 h 580475"/>
              <a:gd name="connsiteX67" fmla="*/ 75600 w 785619"/>
              <a:gd name="connsiteY67" fmla="*/ 110483 h 580475"/>
              <a:gd name="connsiteX68" fmla="*/ 65599 w 785619"/>
              <a:gd name="connsiteY68" fmla="*/ 80484 h 580475"/>
              <a:gd name="connsiteX69" fmla="*/ 75600 w 785619"/>
              <a:gd name="connsiteY69" fmla="*/ 45485 h 580475"/>
              <a:gd name="connsiteX70" fmla="*/ 85600 w 785619"/>
              <a:gd name="connsiteY70" fmla="*/ 30485 h 580475"/>
              <a:gd name="connsiteX71" fmla="*/ 100600 w 785619"/>
              <a:gd name="connsiteY71" fmla="*/ 25485 h 580475"/>
              <a:gd name="connsiteX72" fmla="*/ 115601 w 785619"/>
              <a:gd name="connsiteY72" fmla="*/ 110483 h 580475"/>
              <a:gd name="connsiteX73" fmla="*/ 125601 w 785619"/>
              <a:gd name="connsiteY73" fmla="*/ 125483 h 580475"/>
              <a:gd name="connsiteX74" fmla="*/ 140601 w 785619"/>
              <a:gd name="connsiteY74" fmla="*/ 130483 h 580475"/>
              <a:gd name="connsiteX75" fmla="*/ 150602 w 785619"/>
              <a:gd name="connsiteY75" fmla="*/ 160482 h 580475"/>
              <a:gd name="connsiteX76" fmla="*/ 170602 w 785619"/>
              <a:gd name="connsiteY76" fmla="*/ 190482 h 580475"/>
              <a:gd name="connsiteX77" fmla="*/ 175602 w 785619"/>
              <a:gd name="connsiteY77" fmla="*/ 205482 h 580475"/>
              <a:gd name="connsiteX78" fmla="*/ 200603 w 785619"/>
              <a:gd name="connsiteY78" fmla="*/ 230481 h 580475"/>
              <a:gd name="connsiteX79" fmla="*/ 210603 w 785619"/>
              <a:gd name="connsiteY79" fmla="*/ 245481 h 580475"/>
              <a:gd name="connsiteX80" fmla="*/ 215603 w 785619"/>
              <a:gd name="connsiteY80" fmla="*/ 260481 h 580475"/>
              <a:gd name="connsiteX81" fmla="*/ 225604 w 785619"/>
              <a:gd name="connsiteY81" fmla="*/ 270480 h 580475"/>
              <a:gd name="connsiteX82" fmla="*/ 230604 w 785619"/>
              <a:gd name="connsiteY82" fmla="*/ 295480 h 580475"/>
              <a:gd name="connsiteX83" fmla="*/ 240604 w 785619"/>
              <a:gd name="connsiteY83" fmla="*/ 345479 h 580475"/>
              <a:gd name="connsiteX84" fmla="*/ 255604 w 785619"/>
              <a:gd name="connsiteY84" fmla="*/ 410478 h 580475"/>
              <a:gd name="connsiteX85" fmla="*/ 265605 w 785619"/>
              <a:gd name="connsiteY85" fmla="*/ 420478 h 580475"/>
              <a:gd name="connsiteX86" fmla="*/ 270605 w 785619"/>
              <a:gd name="connsiteY86" fmla="*/ 435477 h 580475"/>
              <a:gd name="connsiteX87" fmla="*/ 325606 w 785619"/>
              <a:gd name="connsiteY87" fmla="*/ 480477 h 580475"/>
              <a:gd name="connsiteX88" fmla="*/ 355607 w 785619"/>
              <a:gd name="connsiteY88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65512 w 785619"/>
              <a:gd name="connsiteY44" fmla="*/ 111832 h 580475"/>
              <a:gd name="connsiteX45" fmla="*/ 325606 w 785619"/>
              <a:gd name="connsiteY45" fmla="*/ 65484 h 580475"/>
              <a:gd name="connsiteX46" fmla="*/ 315606 w 785619"/>
              <a:gd name="connsiteY46" fmla="*/ 50484 h 580475"/>
              <a:gd name="connsiteX47" fmla="*/ 300606 w 785619"/>
              <a:gd name="connsiteY47" fmla="*/ 45485 h 580475"/>
              <a:gd name="connsiteX48" fmla="*/ 290605 w 785619"/>
              <a:gd name="connsiteY48" fmla="*/ 30485 h 580475"/>
              <a:gd name="connsiteX49" fmla="*/ 285605 w 785619"/>
              <a:gd name="connsiteY49" fmla="*/ 15485 h 580475"/>
              <a:gd name="connsiteX50" fmla="*/ 184160 w 785619"/>
              <a:gd name="connsiteY50" fmla="*/ 49622 h 580475"/>
              <a:gd name="connsiteX51" fmla="*/ 120601 w 785619"/>
              <a:gd name="connsiteY51" fmla="*/ 4718 h 580475"/>
              <a:gd name="connsiteX52" fmla="*/ 67715 w 785619"/>
              <a:gd name="connsiteY52" fmla="*/ 8182 h 580475"/>
              <a:gd name="connsiteX53" fmla="*/ 27619 w 785619"/>
              <a:gd name="connsiteY53" fmla="*/ 2508 h 580475"/>
              <a:gd name="connsiteX54" fmla="*/ 597 w 785619"/>
              <a:gd name="connsiteY54" fmla="*/ 55484 h 580475"/>
              <a:gd name="connsiteX55" fmla="*/ 15598 w 785619"/>
              <a:gd name="connsiteY55" fmla="*/ 105483 h 580475"/>
              <a:gd name="connsiteX56" fmla="*/ 30598 w 785619"/>
              <a:gd name="connsiteY56" fmla="*/ 115483 h 580475"/>
              <a:gd name="connsiteX57" fmla="*/ 25598 w 785619"/>
              <a:gd name="connsiteY57" fmla="*/ 140483 h 580475"/>
              <a:gd name="connsiteX58" fmla="*/ 40599 w 785619"/>
              <a:gd name="connsiteY58" fmla="*/ 180482 h 580475"/>
              <a:gd name="connsiteX59" fmla="*/ 55599 w 785619"/>
              <a:gd name="connsiteY59" fmla="*/ 190482 h 580475"/>
              <a:gd name="connsiteX60" fmla="*/ 60599 w 785619"/>
              <a:gd name="connsiteY60" fmla="*/ 205482 h 580475"/>
              <a:gd name="connsiteX61" fmla="*/ 80600 w 785619"/>
              <a:gd name="connsiteY61" fmla="*/ 230481 h 580475"/>
              <a:gd name="connsiteX62" fmla="*/ 115601 w 785619"/>
              <a:gd name="connsiteY62" fmla="*/ 275480 h 580475"/>
              <a:gd name="connsiteX63" fmla="*/ 130601 w 785619"/>
              <a:gd name="connsiteY63" fmla="*/ 280480 h 580475"/>
              <a:gd name="connsiteX64" fmla="*/ 120601 w 785619"/>
              <a:gd name="connsiteY64" fmla="*/ 250481 h 580475"/>
              <a:gd name="connsiteX65" fmla="*/ 110600 w 785619"/>
              <a:gd name="connsiteY65" fmla="*/ 155483 h 580475"/>
              <a:gd name="connsiteX66" fmla="*/ 100600 w 785619"/>
              <a:gd name="connsiteY66" fmla="*/ 140483 h 580475"/>
              <a:gd name="connsiteX67" fmla="*/ 75600 w 785619"/>
              <a:gd name="connsiteY67" fmla="*/ 110483 h 580475"/>
              <a:gd name="connsiteX68" fmla="*/ 65599 w 785619"/>
              <a:gd name="connsiteY68" fmla="*/ 80484 h 580475"/>
              <a:gd name="connsiteX69" fmla="*/ 75600 w 785619"/>
              <a:gd name="connsiteY69" fmla="*/ 45485 h 580475"/>
              <a:gd name="connsiteX70" fmla="*/ 85600 w 785619"/>
              <a:gd name="connsiteY70" fmla="*/ 30485 h 580475"/>
              <a:gd name="connsiteX71" fmla="*/ 100600 w 785619"/>
              <a:gd name="connsiteY71" fmla="*/ 25485 h 580475"/>
              <a:gd name="connsiteX72" fmla="*/ 115601 w 785619"/>
              <a:gd name="connsiteY72" fmla="*/ 110483 h 580475"/>
              <a:gd name="connsiteX73" fmla="*/ 125601 w 785619"/>
              <a:gd name="connsiteY73" fmla="*/ 125483 h 580475"/>
              <a:gd name="connsiteX74" fmla="*/ 140601 w 785619"/>
              <a:gd name="connsiteY74" fmla="*/ 130483 h 580475"/>
              <a:gd name="connsiteX75" fmla="*/ 150602 w 785619"/>
              <a:gd name="connsiteY75" fmla="*/ 160482 h 580475"/>
              <a:gd name="connsiteX76" fmla="*/ 170602 w 785619"/>
              <a:gd name="connsiteY76" fmla="*/ 190482 h 580475"/>
              <a:gd name="connsiteX77" fmla="*/ 175602 w 785619"/>
              <a:gd name="connsiteY77" fmla="*/ 205482 h 580475"/>
              <a:gd name="connsiteX78" fmla="*/ 200603 w 785619"/>
              <a:gd name="connsiteY78" fmla="*/ 230481 h 580475"/>
              <a:gd name="connsiteX79" fmla="*/ 210603 w 785619"/>
              <a:gd name="connsiteY79" fmla="*/ 245481 h 580475"/>
              <a:gd name="connsiteX80" fmla="*/ 215603 w 785619"/>
              <a:gd name="connsiteY80" fmla="*/ 260481 h 580475"/>
              <a:gd name="connsiteX81" fmla="*/ 225604 w 785619"/>
              <a:gd name="connsiteY81" fmla="*/ 270480 h 580475"/>
              <a:gd name="connsiteX82" fmla="*/ 230604 w 785619"/>
              <a:gd name="connsiteY82" fmla="*/ 295480 h 580475"/>
              <a:gd name="connsiteX83" fmla="*/ 240604 w 785619"/>
              <a:gd name="connsiteY83" fmla="*/ 345479 h 580475"/>
              <a:gd name="connsiteX84" fmla="*/ 255604 w 785619"/>
              <a:gd name="connsiteY84" fmla="*/ 410478 h 580475"/>
              <a:gd name="connsiteX85" fmla="*/ 265605 w 785619"/>
              <a:gd name="connsiteY85" fmla="*/ 420478 h 580475"/>
              <a:gd name="connsiteX86" fmla="*/ 270605 w 785619"/>
              <a:gd name="connsiteY86" fmla="*/ 435477 h 580475"/>
              <a:gd name="connsiteX87" fmla="*/ 325606 w 785619"/>
              <a:gd name="connsiteY87" fmla="*/ 480477 h 580475"/>
              <a:gd name="connsiteX88" fmla="*/ 355607 w 785619"/>
              <a:gd name="connsiteY88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665616 w 785619"/>
              <a:gd name="connsiteY13" fmla="*/ 540475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74723 w 785619"/>
              <a:gd name="connsiteY31" fmla="*/ 461852 h 580475"/>
              <a:gd name="connsiteX32" fmla="*/ 535612 w 785619"/>
              <a:gd name="connsiteY32" fmla="*/ 435477 h 580475"/>
              <a:gd name="connsiteX33" fmla="*/ 525612 w 785619"/>
              <a:gd name="connsiteY33" fmla="*/ 420478 h 580475"/>
              <a:gd name="connsiteX34" fmla="*/ 490611 w 785619"/>
              <a:gd name="connsiteY34" fmla="*/ 375478 h 580475"/>
              <a:gd name="connsiteX35" fmla="*/ 480611 w 785619"/>
              <a:gd name="connsiteY35" fmla="*/ 345479 h 580475"/>
              <a:gd name="connsiteX36" fmla="*/ 490611 w 785619"/>
              <a:gd name="connsiteY36" fmla="*/ 290480 h 580475"/>
              <a:gd name="connsiteX37" fmla="*/ 500611 w 785619"/>
              <a:gd name="connsiteY37" fmla="*/ 260481 h 580475"/>
              <a:gd name="connsiteX38" fmla="*/ 505611 w 785619"/>
              <a:gd name="connsiteY38" fmla="*/ 230481 h 580475"/>
              <a:gd name="connsiteX39" fmla="*/ 510611 w 785619"/>
              <a:gd name="connsiteY39" fmla="*/ 210482 h 580475"/>
              <a:gd name="connsiteX40" fmla="*/ 490611 w 785619"/>
              <a:gd name="connsiteY40" fmla="*/ 205482 h 580475"/>
              <a:gd name="connsiteX41" fmla="*/ 460610 w 785619"/>
              <a:gd name="connsiteY41" fmla="*/ 185482 h 580475"/>
              <a:gd name="connsiteX42" fmla="*/ 445610 w 785619"/>
              <a:gd name="connsiteY42" fmla="*/ 155483 h 580475"/>
              <a:gd name="connsiteX43" fmla="*/ 425609 w 785619"/>
              <a:gd name="connsiteY43" fmla="*/ 110483 h 580475"/>
              <a:gd name="connsiteX44" fmla="*/ 410609 w 785619"/>
              <a:gd name="connsiteY44" fmla="*/ 100484 h 580475"/>
              <a:gd name="connsiteX45" fmla="*/ 365512 w 785619"/>
              <a:gd name="connsiteY45" fmla="*/ 111832 h 580475"/>
              <a:gd name="connsiteX46" fmla="*/ 325606 w 785619"/>
              <a:gd name="connsiteY46" fmla="*/ 65484 h 580475"/>
              <a:gd name="connsiteX47" fmla="*/ 315606 w 785619"/>
              <a:gd name="connsiteY47" fmla="*/ 50484 h 580475"/>
              <a:gd name="connsiteX48" fmla="*/ 300606 w 785619"/>
              <a:gd name="connsiteY48" fmla="*/ 45485 h 580475"/>
              <a:gd name="connsiteX49" fmla="*/ 290605 w 785619"/>
              <a:gd name="connsiteY49" fmla="*/ 30485 h 580475"/>
              <a:gd name="connsiteX50" fmla="*/ 285605 w 785619"/>
              <a:gd name="connsiteY50" fmla="*/ 15485 h 580475"/>
              <a:gd name="connsiteX51" fmla="*/ 184160 w 785619"/>
              <a:gd name="connsiteY51" fmla="*/ 49622 h 580475"/>
              <a:gd name="connsiteX52" fmla="*/ 120601 w 785619"/>
              <a:gd name="connsiteY52" fmla="*/ 4718 h 580475"/>
              <a:gd name="connsiteX53" fmla="*/ 67715 w 785619"/>
              <a:gd name="connsiteY53" fmla="*/ 8182 h 580475"/>
              <a:gd name="connsiteX54" fmla="*/ 27619 w 785619"/>
              <a:gd name="connsiteY54" fmla="*/ 2508 h 580475"/>
              <a:gd name="connsiteX55" fmla="*/ 597 w 785619"/>
              <a:gd name="connsiteY55" fmla="*/ 55484 h 580475"/>
              <a:gd name="connsiteX56" fmla="*/ 15598 w 785619"/>
              <a:gd name="connsiteY56" fmla="*/ 105483 h 580475"/>
              <a:gd name="connsiteX57" fmla="*/ 30598 w 785619"/>
              <a:gd name="connsiteY57" fmla="*/ 115483 h 580475"/>
              <a:gd name="connsiteX58" fmla="*/ 25598 w 785619"/>
              <a:gd name="connsiteY58" fmla="*/ 140483 h 580475"/>
              <a:gd name="connsiteX59" fmla="*/ 40599 w 785619"/>
              <a:gd name="connsiteY59" fmla="*/ 180482 h 580475"/>
              <a:gd name="connsiteX60" fmla="*/ 55599 w 785619"/>
              <a:gd name="connsiteY60" fmla="*/ 190482 h 580475"/>
              <a:gd name="connsiteX61" fmla="*/ 60599 w 785619"/>
              <a:gd name="connsiteY61" fmla="*/ 205482 h 580475"/>
              <a:gd name="connsiteX62" fmla="*/ 80600 w 785619"/>
              <a:gd name="connsiteY62" fmla="*/ 230481 h 580475"/>
              <a:gd name="connsiteX63" fmla="*/ 115601 w 785619"/>
              <a:gd name="connsiteY63" fmla="*/ 275480 h 580475"/>
              <a:gd name="connsiteX64" fmla="*/ 130601 w 785619"/>
              <a:gd name="connsiteY64" fmla="*/ 280480 h 580475"/>
              <a:gd name="connsiteX65" fmla="*/ 120601 w 785619"/>
              <a:gd name="connsiteY65" fmla="*/ 250481 h 580475"/>
              <a:gd name="connsiteX66" fmla="*/ 110600 w 785619"/>
              <a:gd name="connsiteY66" fmla="*/ 155483 h 580475"/>
              <a:gd name="connsiteX67" fmla="*/ 100600 w 785619"/>
              <a:gd name="connsiteY67" fmla="*/ 140483 h 580475"/>
              <a:gd name="connsiteX68" fmla="*/ 75600 w 785619"/>
              <a:gd name="connsiteY68" fmla="*/ 110483 h 580475"/>
              <a:gd name="connsiteX69" fmla="*/ 65599 w 785619"/>
              <a:gd name="connsiteY69" fmla="*/ 80484 h 580475"/>
              <a:gd name="connsiteX70" fmla="*/ 75600 w 785619"/>
              <a:gd name="connsiteY70" fmla="*/ 45485 h 580475"/>
              <a:gd name="connsiteX71" fmla="*/ 85600 w 785619"/>
              <a:gd name="connsiteY71" fmla="*/ 30485 h 580475"/>
              <a:gd name="connsiteX72" fmla="*/ 100600 w 785619"/>
              <a:gd name="connsiteY72" fmla="*/ 25485 h 580475"/>
              <a:gd name="connsiteX73" fmla="*/ 115601 w 785619"/>
              <a:gd name="connsiteY73" fmla="*/ 110483 h 580475"/>
              <a:gd name="connsiteX74" fmla="*/ 125601 w 785619"/>
              <a:gd name="connsiteY74" fmla="*/ 125483 h 580475"/>
              <a:gd name="connsiteX75" fmla="*/ 140601 w 785619"/>
              <a:gd name="connsiteY75" fmla="*/ 130483 h 580475"/>
              <a:gd name="connsiteX76" fmla="*/ 150602 w 785619"/>
              <a:gd name="connsiteY76" fmla="*/ 160482 h 580475"/>
              <a:gd name="connsiteX77" fmla="*/ 170602 w 785619"/>
              <a:gd name="connsiteY77" fmla="*/ 190482 h 580475"/>
              <a:gd name="connsiteX78" fmla="*/ 175602 w 785619"/>
              <a:gd name="connsiteY78" fmla="*/ 205482 h 580475"/>
              <a:gd name="connsiteX79" fmla="*/ 200603 w 785619"/>
              <a:gd name="connsiteY79" fmla="*/ 230481 h 580475"/>
              <a:gd name="connsiteX80" fmla="*/ 210603 w 785619"/>
              <a:gd name="connsiteY80" fmla="*/ 245481 h 580475"/>
              <a:gd name="connsiteX81" fmla="*/ 215603 w 785619"/>
              <a:gd name="connsiteY81" fmla="*/ 260481 h 580475"/>
              <a:gd name="connsiteX82" fmla="*/ 225604 w 785619"/>
              <a:gd name="connsiteY82" fmla="*/ 270480 h 580475"/>
              <a:gd name="connsiteX83" fmla="*/ 230604 w 785619"/>
              <a:gd name="connsiteY83" fmla="*/ 295480 h 580475"/>
              <a:gd name="connsiteX84" fmla="*/ 240604 w 785619"/>
              <a:gd name="connsiteY84" fmla="*/ 345479 h 580475"/>
              <a:gd name="connsiteX85" fmla="*/ 255604 w 785619"/>
              <a:gd name="connsiteY85" fmla="*/ 410478 h 580475"/>
              <a:gd name="connsiteX86" fmla="*/ 265605 w 785619"/>
              <a:gd name="connsiteY86" fmla="*/ 420478 h 580475"/>
              <a:gd name="connsiteX87" fmla="*/ 270605 w 785619"/>
              <a:gd name="connsiteY87" fmla="*/ 435477 h 580475"/>
              <a:gd name="connsiteX88" fmla="*/ 325606 w 785619"/>
              <a:gd name="connsiteY88" fmla="*/ 480477 h 580475"/>
              <a:gd name="connsiteX89" fmla="*/ 355607 w 785619"/>
              <a:gd name="connsiteY89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718985 w 785619"/>
              <a:gd name="connsiteY13" fmla="*/ 572497 h 580475"/>
              <a:gd name="connsiteX14" fmla="*/ 665616 w 785619"/>
              <a:gd name="connsiteY14" fmla="*/ 490476 h 580475"/>
              <a:gd name="connsiteX15" fmla="*/ 680616 w 785619"/>
              <a:gd name="connsiteY15" fmla="*/ 485476 h 580475"/>
              <a:gd name="connsiteX16" fmla="*/ 710617 w 785619"/>
              <a:gd name="connsiteY16" fmla="*/ 470477 h 580475"/>
              <a:gd name="connsiteX17" fmla="*/ 730617 w 785619"/>
              <a:gd name="connsiteY17" fmla="*/ 445477 h 580475"/>
              <a:gd name="connsiteX18" fmla="*/ 755618 w 785619"/>
              <a:gd name="connsiteY18" fmla="*/ 425478 h 580475"/>
              <a:gd name="connsiteX19" fmla="*/ 775619 w 785619"/>
              <a:gd name="connsiteY19" fmla="*/ 400478 h 580475"/>
              <a:gd name="connsiteX20" fmla="*/ 785619 w 785619"/>
              <a:gd name="connsiteY20" fmla="*/ 385478 h 580475"/>
              <a:gd name="connsiteX21" fmla="*/ 775619 w 785619"/>
              <a:gd name="connsiteY21" fmla="*/ 355479 h 580475"/>
              <a:gd name="connsiteX22" fmla="*/ 760618 w 785619"/>
              <a:gd name="connsiteY22" fmla="*/ 350479 h 580475"/>
              <a:gd name="connsiteX23" fmla="*/ 745618 w 785619"/>
              <a:gd name="connsiteY23" fmla="*/ 340479 h 580475"/>
              <a:gd name="connsiteX24" fmla="*/ 715617 w 785619"/>
              <a:gd name="connsiteY24" fmla="*/ 345479 h 580475"/>
              <a:gd name="connsiteX25" fmla="*/ 700617 w 785619"/>
              <a:gd name="connsiteY25" fmla="*/ 355479 h 580475"/>
              <a:gd name="connsiteX26" fmla="*/ 685616 w 785619"/>
              <a:gd name="connsiteY26" fmla="*/ 360479 h 580475"/>
              <a:gd name="connsiteX27" fmla="*/ 665616 w 785619"/>
              <a:gd name="connsiteY27" fmla="*/ 390478 h 580475"/>
              <a:gd name="connsiteX28" fmla="*/ 660616 w 785619"/>
              <a:gd name="connsiteY28" fmla="*/ 405478 h 580475"/>
              <a:gd name="connsiteX29" fmla="*/ 650615 w 785619"/>
              <a:gd name="connsiteY29" fmla="*/ 415478 h 580475"/>
              <a:gd name="connsiteX30" fmla="*/ 625615 w 785619"/>
              <a:gd name="connsiteY30" fmla="*/ 440477 h 580475"/>
              <a:gd name="connsiteX31" fmla="*/ 574723 w 785619"/>
              <a:gd name="connsiteY31" fmla="*/ 461852 h 580475"/>
              <a:gd name="connsiteX32" fmla="*/ 535612 w 785619"/>
              <a:gd name="connsiteY32" fmla="*/ 435477 h 580475"/>
              <a:gd name="connsiteX33" fmla="*/ 525612 w 785619"/>
              <a:gd name="connsiteY33" fmla="*/ 420478 h 580475"/>
              <a:gd name="connsiteX34" fmla="*/ 490611 w 785619"/>
              <a:gd name="connsiteY34" fmla="*/ 375478 h 580475"/>
              <a:gd name="connsiteX35" fmla="*/ 480611 w 785619"/>
              <a:gd name="connsiteY35" fmla="*/ 345479 h 580475"/>
              <a:gd name="connsiteX36" fmla="*/ 490611 w 785619"/>
              <a:gd name="connsiteY36" fmla="*/ 290480 h 580475"/>
              <a:gd name="connsiteX37" fmla="*/ 500611 w 785619"/>
              <a:gd name="connsiteY37" fmla="*/ 260481 h 580475"/>
              <a:gd name="connsiteX38" fmla="*/ 505611 w 785619"/>
              <a:gd name="connsiteY38" fmla="*/ 230481 h 580475"/>
              <a:gd name="connsiteX39" fmla="*/ 510611 w 785619"/>
              <a:gd name="connsiteY39" fmla="*/ 210482 h 580475"/>
              <a:gd name="connsiteX40" fmla="*/ 490611 w 785619"/>
              <a:gd name="connsiteY40" fmla="*/ 205482 h 580475"/>
              <a:gd name="connsiteX41" fmla="*/ 460610 w 785619"/>
              <a:gd name="connsiteY41" fmla="*/ 185482 h 580475"/>
              <a:gd name="connsiteX42" fmla="*/ 445610 w 785619"/>
              <a:gd name="connsiteY42" fmla="*/ 155483 h 580475"/>
              <a:gd name="connsiteX43" fmla="*/ 425609 w 785619"/>
              <a:gd name="connsiteY43" fmla="*/ 110483 h 580475"/>
              <a:gd name="connsiteX44" fmla="*/ 410609 w 785619"/>
              <a:gd name="connsiteY44" fmla="*/ 100484 h 580475"/>
              <a:gd name="connsiteX45" fmla="*/ 365512 w 785619"/>
              <a:gd name="connsiteY45" fmla="*/ 111832 h 580475"/>
              <a:gd name="connsiteX46" fmla="*/ 325606 w 785619"/>
              <a:gd name="connsiteY46" fmla="*/ 65484 h 580475"/>
              <a:gd name="connsiteX47" fmla="*/ 315606 w 785619"/>
              <a:gd name="connsiteY47" fmla="*/ 50484 h 580475"/>
              <a:gd name="connsiteX48" fmla="*/ 300606 w 785619"/>
              <a:gd name="connsiteY48" fmla="*/ 45485 h 580475"/>
              <a:gd name="connsiteX49" fmla="*/ 290605 w 785619"/>
              <a:gd name="connsiteY49" fmla="*/ 30485 h 580475"/>
              <a:gd name="connsiteX50" fmla="*/ 285605 w 785619"/>
              <a:gd name="connsiteY50" fmla="*/ 15485 h 580475"/>
              <a:gd name="connsiteX51" fmla="*/ 184160 w 785619"/>
              <a:gd name="connsiteY51" fmla="*/ 49622 h 580475"/>
              <a:gd name="connsiteX52" fmla="*/ 120601 w 785619"/>
              <a:gd name="connsiteY52" fmla="*/ 4718 h 580475"/>
              <a:gd name="connsiteX53" fmla="*/ 67715 w 785619"/>
              <a:gd name="connsiteY53" fmla="*/ 8182 h 580475"/>
              <a:gd name="connsiteX54" fmla="*/ 27619 w 785619"/>
              <a:gd name="connsiteY54" fmla="*/ 2508 h 580475"/>
              <a:gd name="connsiteX55" fmla="*/ 597 w 785619"/>
              <a:gd name="connsiteY55" fmla="*/ 55484 h 580475"/>
              <a:gd name="connsiteX56" fmla="*/ 15598 w 785619"/>
              <a:gd name="connsiteY56" fmla="*/ 105483 h 580475"/>
              <a:gd name="connsiteX57" fmla="*/ 30598 w 785619"/>
              <a:gd name="connsiteY57" fmla="*/ 115483 h 580475"/>
              <a:gd name="connsiteX58" fmla="*/ 25598 w 785619"/>
              <a:gd name="connsiteY58" fmla="*/ 140483 h 580475"/>
              <a:gd name="connsiteX59" fmla="*/ 40599 w 785619"/>
              <a:gd name="connsiteY59" fmla="*/ 180482 h 580475"/>
              <a:gd name="connsiteX60" fmla="*/ 55599 w 785619"/>
              <a:gd name="connsiteY60" fmla="*/ 190482 h 580475"/>
              <a:gd name="connsiteX61" fmla="*/ 60599 w 785619"/>
              <a:gd name="connsiteY61" fmla="*/ 205482 h 580475"/>
              <a:gd name="connsiteX62" fmla="*/ 80600 w 785619"/>
              <a:gd name="connsiteY62" fmla="*/ 230481 h 580475"/>
              <a:gd name="connsiteX63" fmla="*/ 115601 w 785619"/>
              <a:gd name="connsiteY63" fmla="*/ 275480 h 580475"/>
              <a:gd name="connsiteX64" fmla="*/ 130601 w 785619"/>
              <a:gd name="connsiteY64" fmla="*/ 280480 h 580475"/>
              <a:gd name="connsiteX65" fmla="*/ 120601 w 785619"/>
              <a:gd name="connsiteY65" fmla="*/ 250481 h 580475"/>
              <a:gd name="connsiteX66" fmla="*/ 110600 w 785619"/>
              <a:gd name="connsiteY66" fmla="*/ 155483 h 580475"/>
              <a:gd name="connsiteX67" fmla="*/ 100600 w 785619"/>
              <a:gd name="connsiteY67" fmla="*/ 140483 h 580475"/>
              <a:gd name="connsiteX68" fmla="*/ 75600 w 785619"/>
              <a:gd name="connsiteY68" fmla="*/ 110483 h 580475"/>
              <a:gd name="connsiteX69" fmla="*/ 65599 w 785619"/>
              <a:gd name="connsiteY69" fmla="*/ 80484 h 580475"/>
              <a:gd name="connsiteX70" fmla="*/ 75600 w 785619"/>
              <a:gd name="connsiteY70" fmla="*/ 45485 h 580475"/>
              <a:gd name="connsiteX71" fmla="*/ 85600 w 785619"/>
              <a:gd name="connsiteY71" fmla="*/ 30485 h 580475"/>
              <a:gd name="connsiteX72" fmla="*/ 100600 w 785619"/>
              <a:gd name="connsiteY72" fmla="*/ 25485 h 580475"/>
              <a:gd name="connsiteX73" fmla="*/ 115601 w 785619"/>
              <a:gd name="connsiteY73" fmla="*/ 110483 h 580475"/>
              <a:gd name="connsiteX74" fmla="*/ 125601 w 785619"/>
              <a:gd name="connsiteY74" fmla="*/ 125483 h 580475"/>
              <a:gd name="connsiteX75" fmla="*/ 140601 w 785619"/>
              <a:gd name="connsiteY75" fmla="*/ 130483 h 580475"/>
              <a:gd name="connsiteX76" fmla="*/ 150602 w 785619"/>
              <a:gd name="connsiteY76" fmla="*/ 160482 h 580475"/>
              <a:gd name="connsiteX77" fmla="*/ 170602 w 785619"/>
              <a:gd name="connsiteY77" fmla="*/ 190482 h 580475"/>
              <a:gd name="connsiteX78" fmla="*/ 175602 w 785619"/>
              <a:gd name="connsiteY78" fmla="*/ 205482 h 580475"/>
              <a:gd name="connsiteX79" fmla="*/ 200603 w 785619"/>
              <a:gd name="connsiteY79" fmla="*/ 230481 h 580475"/>
              <a:gd name="connsiteX80" fmla="*/ 210603 w 785619"/>
              <a:gd name="connsiteY80" fmla="*/ 245481 h 580475"/>
              <a:gd name="connsiteX81" fmla="*/ 215603 w 785619"/>
              <a:gd name="connsiteY81" fmla="*/ 260481 h 580475"/>
              <a:gd name="connsiteX82" fmla="*/ 225604 w 785619"/>
              <a:gd name="connsiteY82" fmla="*/ 270480 h 580475"/>
              <a:gd name="connsiteX83" fmla="*/ 230604 w 785619"/>
              <a:gd name="connsiteY83" fmla="*/ 295480 h 580475"/>
              <a:gd name="connsiteX84" fmla="*/ 240604 w 785619"/>
              <a:gd name="connsiteY84" fmla="*/ 345479 h 580475"/>
              <a:gd name="connsiteX85" fmla="*/ 255604 w 785619"/>
              <a:gd name="connsiteY85" fmla="*/ 410478 h 580475"/>
              <a:gd name="connsiteX86" fmla="*/ 265605 w 785619"/>
              <a:gd name="connsiteY86" fmla="*/ 420478 h 580475"/>
              <a:gd name="connsiteX87" fmla="*/ 270605 w 785619"/>
              <a:gd name="connsiteY87" fmla="*/ 435477 h 580475"/>
              <a:gd name="connsiteX88" fmla="*/ 325606 w 785619"/>
              <a:gd name="connsiteY88" fmla="*/ 480477 h 580475"/>
              <a:gd name="connsiteX89" fmla="*/ 355607 w 785619"/>
              <a:gd name="connsiteY89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718985 w 785619"/>
              <a:gd name="connsiteY13" fmla="*/ 572497 h 580475"/>
              <a:gd name="connsiteX14" fmla="*/ 665616 w 785619"/>
              <a:gd name="connsiteY14" fmla="*/ 490476 h 580475"/>
              <a:gd name="connsiteX15" fmla="*/ 710617 w 785619"/>
              <a:gd name="connsiteY15" fmla="*/ 470477 h 580475"/>
              <a:gd name="connsiteX16" fmla="*/ 730617 w 785619"/>
              <a:gd name="connsiteY16" fmla="*/ 445477 h 580475"/>
              <a:gd name="connsiteX17" fmla="*/ 755618 w 785619"/>
              <a:gd name="connsiteY17" fmla="*/ 425478 h 580475"/>
              <a:gd name="connsiteX18" fmla="*/ 775619 w 785619"/>
              <a:gd name="connsiteY18" fmla="*/ 400478 h 580475"/>
              <a:gd name="connsiteX19" fmla="*/ 785619 w 785619"/>
              <a:gd name="connsiteY19" fmla="*/ 385478 h 580475"/>
              <a:gd name="connsiteX20" fmla="*/ 775619 w 785619"/>
              <a:gd name="connsiteY20" fmla="*/ 355479 h 580475"/>
              <a:gd name="connsiteX21" fmla="*/ 760618 w 785619"/>
              <a:gd name="connsiteY21" fmla="*/ 350479 h 580475"/>
              <a:gd name="connsiteX22" fmla="*/ 745618 w 785619"/>
              <a:gd name="connsiteY22" fmla="*/ 340479 h 580475"/>
              <a:gd name="connsiteX23" fmla="*/ 715617 w 785619"/>
              <a:gd name="connsiteY23" fmla="*/ 345479 h 580475"/>
              <a:gd name="connsiteX24" fmla="*/ 700617 w 785619"/>
              <a:gd name="connsiteY24" fmla="*/ 355479 h 580475"/>
              <a:gd name="connsiteX25" fmla="*/ 685616 w 785619"/>
              <a:gd name="connsiteY25" fmla="*/ 360479 h 580475"/>
              <a:gd name="connsiteX26" fmla="*/ 665616 w 785619"/>
              <a:gd name="connsiteY26" fmla="*/ 390478 h 580475"/>
              <a:gd name="connsiteX27" fmla="*/ 660616 w 785619"/>
              <a:gd name="connsiteY27" fmla="*/ 405478 h 580475"/>
              <a:gd name="connsiteX28" fmla="*/ 650615 w 785619"/>
              <a:gd name="connsiteY28" fmla="*/ 415478 h 580475"/>
              <a:gd name="connsiteX29" fmla="*/ 625615 w 785619"/>
              <a:gd name="connsiteY29" fmla="*/ 440477 h 580475"/>
              <a:gd name="connsiteX30" fmla="*/ 574723 w 785619"/>
              <a:gd name="connsiteY30" fmla="*/ 461852 h 580475"/>
              <a:gd name="connsiteX31" fmla="*/ 535612 w 785619"/>
              <a:gd name="connsiteY31" fmla="*/ 435477 h 580475"/>
              <a:gd name="connsiteX32" fmla="*/ 525612 w 785619"/>
              <a:gd name="connsiteY32" fmla="*/ 420478 h 580475"/>
              <a:gd name="connsiteX33" fmla="*/ 490611 w 785619"/>
              <a:gd name="connsiteY33" fmla="*/ 375478 h 580475"/>
              <a:gd name="connsiteX34" fmla="*/ 480611 w 785619"/>
              <a:gd name="connsiteY34" fmla="*/ 345479 h 580475"/>
              <a:gd name="connsiteX35" fmla="*/ 490611 w 785619"/>
              <a:gd name="connsiteY35" fmla="*/ 290480 h 580475"/>
              <a:gd name="connsiteX36" fmla="*/ 500611 w 785619"/>
              <a:gd name="connsiteY36" fmla="*/ 260481 h 580475"/>
              <a:gd name="connsiteX37" fmla="*/ 505611 w 785619"/>
              <a:gd name="connsiteY37" fmla="*/ 230481 h 580475"/>
              <a:gd name="connsiteX38" fmla="*/ 510611 w 785619"/>
              <a:gd name="connsiteY38" fmla="*/ 210482 h 580475"/>
              <a:gd name="connsiteX39" fmla="*/ 490611 w 785619"/>
              <a:gd name="connsiteY39" fmla="*/ 205482 h 580475"/>
              <a:gd name="connsiteX40" fmla="*/ 460610 w 785619"/>
              <a:gd name="connsiteY40" fmla="*/ 185482 h 580475"/>
              <a:gd name="connsiteX41" fmla="*/ 445610 w 785619"/>
              <a:gd name="connsiteY41" fmla="*/ 155483 h 580475"/>
              <a:gd name="connsiteX42" fmla="*/ 425609 w 785619"/>
              <a:gd name="connsiteY42" fmla="*/ 110483 h 580475"/>
              <a:gd name="connsiteX43" fmla="*/ 410609 w 785619"/>
              <a:gd name="connsiteY43" fmla="*/ 100484 h 580475"/>
              <a:gd name="connsiteX44" fmla="*/ 365512 w 785619"/>
              <a:gd name="connsiteY44" fmla="*/ 111832 h 580475"/>
              <a:gd name="connsiteX45" fmla="*/ 325606 w 785619"/>
              <a:gd name="connsiteY45" fmla="*/ 65484 h 580475"/>
              <a:gd name="connsiteX46" fmla="*/ 315606 w 785619"/>
              <a:gd name="connsiteY46" fmla="*/ 50484 h 580475"/>
              <a:gd name="connsiteX47" fmla="*/ 300606 w 785619"/>
              <a:gd name="connsiteY47" fmla="*/ 45485 h 580475"/>
              <a:gd name="connsiteX48" fmla="*/ 290605 w 785619"/>
              <a:gd name="connsiteY48" fmla="*/ 30485 h 580475"/>
              <a:gd name="connsiteX49" fmla="*/ 285605 w 785619"/>
              <a:gd name="connsiteY49" fmla="*/ 15485 h 580475"/>
              <a:gd name="connsiteX50" fmla="*/ 184160 w 785619"/>
              <a:gd name="connsiteY50" fmla="*/ 49622 h 580475"/>
              <a:gd name="connsiteX51" fmla="*/ 120601 w 785619"/>
              <a:gd name="connsiteY51" fmla="*/ 4718 h 580475"/>
              <a:gd name="connsiteX52" fmla="*/ 67715 w 785619"/>
              <a:gd name="connsiteY52" fmla="*/ 8182 h 580475"/>
              <a:gd name="connsiteX53" fmla="*/ 27619 w 785619"/>
              <a:gd name="connsiteY53" fmla="*/ 2508 h 580475"/>
              <a:gd name="connsiteX54" fmla="*/ 597 w 785619"/>
              <a:gd name="connsiteY54" fmla="*/ 55484 h 580475"/>
              <a:gd name="connsiteX55" fmla="*/ 15598 w 785619"/>
              <a:gd name="connsiteY55" fmla="*/ 105483 h 580475"/>
              <a:gd name="connsiteX56" fmla="*/ 30598 w 785619"/>
              <a:gd name="connsiteY56" fmla="*/ 115483 h 580475"/>
              <a:gd name="connsiteX57" fmla="*/ 25598 w 785619"/>
              <a:gd name="connsiteY57" fmla="*/ 140483 h 580475"/>
              <a:gd name="connsiteX58" fmla="*/ 40599 w 785619"/>
              <a:gd name="connsiteY58" fmla="*/ 180482 h 580475"/>
              <a:gd name="connsiteX59" fmla="*/ 55599 w 785619"/>
              <a:gd name="connsiteY59" fmla="*/ 190482 h 580475"/>
              <a:gd name="connsiteX60" fmla="*/ 60599 w 785619"/>
              <a:gd name="connsiteY60" fmla="*/ 205482 h 580475"/>
              <a:gd name="connsiteX61" fmla="*/ 80600 w 785619"/>
              <a:gd name="connsiteY61" fmla="*/ 230481 h 580475"/>
              <a:gd name="connsiteX62" fmla="*/ 115601 w 785619"/>
              <a:gd name="connsiteY62" fmla="*/ 275480 h 580475"/>
              <a:gd name="connsiteX63" fmla="*/ 130601 w 785619"/>
              <a:gd name="connsiteY63" fmla="*/ 280480 h 580475"/>
              <a:gd name="connsiteX64" fmla="*/ 120601 w 785619"/>
              <a:gd name="connsiteY64" fmla="*/ 250481 h 580475"/>
              <a:gd name="connsiteX65" fmla="*/ 110600 w 785619"/>
              <a:gd name="connsiteY65" fmla="*/ 155483 h 580475"/>
              <a:gd name="connsiteX66" fmla="*/ 100600 w 785619"/>
              <a:gd name="connsiteY66" fmla="*/ 140483 h 580475"/>
              <a:gd name="connsiteX67" fmla="*/ 75600 w 785619"/>
              <a:gd name="connsiteY67" fmla="*/ 110483 h 580475"/>
              <a:gd name="connsiteX68" fmla="*/ 65599 w 785619"/>
              <a:gd name="connsiteY68" fmla="*/ 80484 h 580475"/>
              <a:gd name="connsiteX69" fmla="*/ 75600 w 785619"/>
              <a:gd name="connsiteY69" fmla="*/ 45485 h 580475"/>
              <a:gd name="connsiteX70" fmla="*/ 85600 w 785619"/>
              <a:gd name="connsiteY70" fmla="*/ 30485 h 580475"/>
              <a:gd name="connsiteX71" fmla="*/ 100600 w 785619"/>
              <a:gd name="connsiteY71" fmla="*/ 25485 h 580475"/>
              <a:gd name="connsiteX72" fmla="*/ 115601 w 785619"/>
              <a:gd name="connsiteY72" fmla="*/ 110483 h 580475"/>
              <a:gd name="connsiteX73" fmla="*/ 125601 w 785619"/>
              <a:gd name="connsiteY73" fmla="*/ 125483 h 580475"/>
              <a:gd name="connsiteX74" fmla="*/ 140601 w 785619"/>
              <a:gd name="connsiteY74" fmla="*/ 130483 h 580475"/>
              <a:gd name="connsiteX75" fmla="*/ 150602 w 785619"/>
              <a:gd name="connsiteY75" fmla="*/ 160482 h 580475"/>
              <a:gd name="connsiteX76" fmla="*/ 170602 w 785619"/>
              <a:gd name="connsiteY76" fmla="*/ 190482 h 580475"/>
              <a:gd name="connsiteX77" fmla="*/ 175602 w 785619"/>
              <a:gd name="connsiteY77" fmla="*/ 205482 h 580475"/>
              <a:gd name="connsiteX78" fmla="*/ 200603 w 785619"/>
              <a:gd name="connsiteY78" fmla="*/ 230481 h 580475"/>
              <a:gd name="connsiteX79" fmla="*/ 210603 w 785619"/>
              <a:gd name="connsiteY79" fmla="*/ 245481 h 580475"/>
              <a:gd name="connsiteX80" fmla="*/ 215603 w 785619"/>
              <a:gd name="connsiteY80" fmla="*/ 260481 h 580475"/>
              <a:gd name="connsiteX81" fmla="*/ 225604 w 785619"/>
              <a:gd name="connsiteY81" fmla="*/ 270480 h 580475"/>
              <a:gd name="connsiteX82" fmla="*/ 230604 w 785619"/>
              <a:gd name="connsiteY82" fmla="*/ 295480 h 580475"/>
              <a:gd name="connsiteX83" fmla="*/ 240604 w 785619"/>
              <a:gd name="connsiteY83" fmla="*/ 345479 h 580475"/>
              <a:gd name="connsiteX84" fmla="*/ 255604 w 785619"/>
              <a:gd name="connsiteY84" fmla="*/ 410478 h 580475"/>
              <a:gd name="connsiteX85" fmla="*/ 265605 w 785619"/>
              <a:gd name="connsiteY85" fmla="*/ 420478 h 580475"/>
              <a:gd name="connsiteX86" fmla="*/ 270605 w 785619"/>
              <a:gd name="connsiteY86" fmla="*/ 435477 h 580475"/>
              <a:gd name="connsiteX87" fmla="*/ 325606 w 785619"/>
              <a:gd name="connsiteY87" fmla="*/ 480477 h 580475"/>
              <a:gd name="connsiteX88" fmla="*/ 355607 w 785619"/>
              <a:gd name="connsiteY88" fmla="*/ 480477 h 580475"/>
              <a:gd name="connsiteX0" fmla="*/ 355607 w 785619"/>
              <a:gd name="connsiteY0" fmla="*/ 480477 h 580475"/>
              <a:gd name="connsiteX1" fmla="*/ 355607 w 785619"/>
              <a:gd name="connsiteY1" fmla="*/ 480477 h 580475"/>
              <a:gd name="connsiteX2" fmla="*/ 395608 w 785619"/>
              <a:gd name="connsiteY2" fmla="*/ 495476 h 580475"/>
              <a:gd name="connsiteX3" fmla="*/ 425609 w 785619"/>
              <a:gd name="connsiteY3" fmla="*/ 515476 h 580475"/>
              <a:gd name="connsiteX4" fmla="*/ 445610 w 785619"/>
              <a:gd name="connsiteY4" fmla="*/ 535476 h 580475"/>
              <a:gd name="connsiteX5" fmla="*/ 460610 w 785619"/>
              <a:gd name="connsiteY5" fmla="*/ 550475 h 580475"/>
              <a:gd name="connsiteX6" fmla="*/ 475610 w 785619"/>
              <a:gd name="connsiteY6" fmla="*/ 560475 h 580475"/>
              <a:gd name="connsiteX7" fmla="*/ 505611 w 785619"/>
              <a:gd name="connsiteY7" fmla="*/ 555475 h 580475"/>
              <a:gd name="connsiteX8" fmla="*/ 535612 w 785619"/>
              <a:gd name="connsiteY8" fmla="*/ 545475 h 580475"/>
              <a:gd name="connsiteX9" fmla="*/ 550613 w 785619"/>
              <a:gd name="connsiteY9" fmla="*/ 550475 h 580475"/>
              <a:gd name="connsiteX10" fmla="*/ 590614 w 785619"/>
              <a:gd name="connsiteY10" fmla="*/ 580475 h 580475"/>
              <a:gd name="connsiteX11" fmla="*/ 605614 w 785619"/>
              <a:gd name="connsiteY11" fmla="*/ 575475 h 580475"/>
              <a:gd name="connsiteX12" fmla="*/ 630615 w 785619"/>
              <a:gd name="connsiteY12" fmla="*/ 550475 h 580475"/>
              <a:gd name="connsiteX13" fmla="*/ 718985 w 785619"/>
              <a:gd name="connsiteY13" fmla="*/ 572497 h 580475"/>
              <a:gd name="connsiteX14" fmla="*/ 710617 w 785619"/>
              <a:gd name="connsiteY14" fmla="*/ 470477 h 580475"/>
              <a:gd name="connsiteX15" fmla="*/ 730617 w 785619"/>
              <a:gd name="connsiteY15" fmla="*/ 445477 h 580475"/>
              <a:gd name="connsiteX16" fmla="*/ 755618 w 785619"/>
              <a:gd name="connsiteY16" fmla="*/ 425478 h 580475"/>
              <a:gd name="connsiteX17" fmla="*/ 775619 w 785619"/>
              <a:gd name="connsiteY17" fmla="*/ 400478 h 580475"/>
              <a:gd name="connsiteX18" fmla="*/ 785619 w 785619"/>
              <a:gd name="connsiteY18" fmla="*/ 385478 h 580475"/>
              <a:gd name="connsiteX19" fmla="*/ 775619 w 785619"/>
              <a:gd name="connsiteY19" fmla="*/ 355479 h 580475"/>
              <a:gd name="connsiteX20" fmla="*/ 760618 w 785619"/>
              <a:gd name="connsiteY20" fmla="*/ 350479 h 580475"/>
              <a:gd name="connsiteX21" fmla="*/ 745618 w 785619"/>
              <a:gd name="connsiteY21" fmla="*/ 340479 h 580475"/>
              <a:gd name="connsiteX22" fmla="*/ 715617 w 785619"/>
              <a:gd name="connsiteY22" fmla="*/ 345479 h 580475"/>
              <a:gd name="connsiteX23" fmla="*/ 700617 w 785619"/>
              <a:gd name="connsiteY23" fmla="*/ 355479 h 580475"/>
              <a:gd name="connsiteX24" fmla="*/ 685616 w 785619"/>
              <a:gd name="connsiteY24" fmla="*/ 360479 h 580475"/>
              <a:gd name="connsiteX25" fmla="*/ 665616 w 785619"/>
              <a:gd name="connsiteY25" fmla="*/ 390478 h 580475"/>
              <a:gd name="connsiteX26" fmla="*/ 660616 w 785619"/>
              <a:gd name="connsiteY26" fmla="*/ 405478 h 580475"/>
              <a:gd name="connsiteX27" fmla="*/ 650615 w 785619"/>
              <a:gd name="connsiteY27" fmla="*/ 415478 h 580475"/>
              <a:gd name="connsiteX28" fmla="*/ 625615 w 785619"/>
              <a:gd name="connsiteY28" fmla="*/ 440477 h 580475"/>
              <a:gd name="connsiteX29" fmla="*/ 574723 w 785619"/>
              <a:gd name="connsiteY29" fmla="*/ 461852 h 580475"/>
              <a:gd name="connsiteX30" fmla="*/ 535612 w 785619"/>
              <a:gd name="connsiteY30" fmla="*/ 435477 h 580475"/>
              <a:gd name="connsiteX31" fmla="*/ 525612 w 785619"/>
              <a:gd name="connsiteY31" fmla="*/ 420478 h 580475"/>
              <a:gd name="connsiteX32" fmla="*/ 490611 w 785619"/>
              <a:gd name="connsiteY32" fmla="*/ 375478 h 580475"/>
              <a:gd name="connsiteX33" fmla="*/ 480611 w 785619"/>
              <a:gd name="connsiteY33" fmla="*/ 345479 h 580475"/>
              <a:gd name="connsiteX34" fmla="*/ 490611 w 785619"/>
              <a:gd name="connsiteY34" fmla="*/ 290480 h 580475"/>
              <a:gd name="connsiteX35" fmla="*/ 500611 w 785619"/>
              <a:gd name="connsiteY35" fmla="*/ 260481 h 580475"/>
              <a:gd name="connsiteX36" fmla="*/ 505611 w 785619"/>
              <a:gd name="connsiteY36" fmla="*/ 230481 h 580475"/>
              <a:gd name="connsiteX37" fmla="*/ 510611 w 785619"/>
              <a:gd name="connsiteY37" fmla="*/ 210482 h 580475"/>
              <a:gd name="connsiteX38" fmla="*/ 490611 w 785619"/>
              <a:gd name="connsiteY38" fmla="*/ 205482 h 580475"/>
              <a:gd name="connsiteX39" fmla="*/ 460610 w 785619"/>
              <a:gd name="connsiteY39" fmla="*/ 185482 h 580475"/>
              <a:gd name="connsiteX40" fmla="*/ 445610 w 785619"/>
              <a:gd name="connsiteY40" fmla="*/ 155483 h 580475"/>
              <a:gd name="connsiteX41" fmla="*/ 425609 w 785619"/>
              <a:gd name="connsiteY41" fmla="*/ 110483 h 580475"/>
              <a:gd name="connsiteX42" fmla="*/ 410609 w 785619"/>
              <a:gd name="connsiteY42" fmla="*/ 100484 h 580475"/>
              <a:gd name="connsiteX43" fmla="*/ 365512 w 785619"/>
              <a:gd name="connsiteY43" fmla="*/ 111832 h 580475"/>
              <a:gd name="connsiteX44" fmla="*/ 325606 w 785619"/>
              <a:gd name="connsiteY44" fmla="*/ 65484 h 580475"/>
              <a:gd name="connsiteX45" fmla="*/ 315606 w 785619"/>
              <a:gd name="connsiteY45" fmla="*/ 50484 h 580475"/>
              <a:gd name="connsiteX46" fmla="*/ 300606 w 785619"/>
              <a:gd name="connsiteY46" fmla="*/ 45485 h 580475"/>
              <a:gd name="connsiteX47" fmla="*/ 290605 w 785619"/>
              <a:gd name="connsiteY47" fmla="*/ 30485 h 580475"/>
              <a:gd name="connsiteX48" fmla="*/ 285605 w 785619"/>
              <a:gd name="connsiteY48" fmla="*/ 15485 h 580475"/>
              <a:gd name="connsiteX49" fmla="*/ 184160 w 785619"/>
              <a:gd name="connsiteY49" fmla="*/ 49622 h 580475"/>
              <a:gd name="connsiteX50" fmla="*/ 120601 w 785619"/>
              <a:gd name="connsiteY50" fmla="*/ 4718 h 580475"/>
              <a:gd name="connsiteX51" fmla="*/ 67715 w 785619"/>
              <a:gd name="connsiteY51" fmla="*/ 8182 h 580475"/>
              <a:gd name="connsiteX52" fmla="*/ 27619 w 785619"/>
              <a:gd name="connsiteY52" fmla="*/ 2508 h 580475"/>
              <a:gd name="connsiteX53" fmla="*/ 597 w 785619"/>
              <a:gd name="connsiteY53" fmla="*/ 55484 h 580475"/>
              <a:gd name="connsiteX54" fmla="*/ 15598 w 785619"/>
              <a:gd name="connsiteY54" fmla="*/ 105483 h 580475"/>
              <a:gd name="connsiteX55" fmla="*/ 30598 w 785619"/>
              <a:gd name="connsiteY55" fmla="*/ 115483 h 580475"/>
              <a:gd name="connsiteX56" fmla="*/ 25598 w 785619"/>
              <a:gd name="connsiteY56" fmla="*/ 140483 h 580475"/>
              <a:gd name="connsiteX57" fmla="*/ 40599 w 785619"/>
              <a:gd name="connsiteY57" fmla="*/ 180482 h 580475"/>
              <a:gd name="connsiteX58" fmla="*/ 55599 w 785619"/>
              <a:gd name="connsiteY58" fmla="*/ 190482 h 580475"/>
              <a:gd name="connsiteX59" fmla="*/ 60599 w 785619"/>
              <a:gd name="connsiteY59" fmla="*/ 205482 h 580475"/>
              <a:gd name="connsiteX60" fmla="*/ 80600 w 785619"/>
              <a:gd name="connsiteY60" fmla="*/ 230481 h 580475"/>
              <a:gd name="connsiteX61" fmla="*/ 115601 w 785619"/>
              <a:gd name="connsiteY61" fmla="*/ 275480 h 580475"/>
              <a:gd name="connsiteX62" fmla="*/ 130601 w 785619"/>
              <a:gd name="connsiteY62" fmla="*/ 280480 h 580475"/>
              <a:gd name="connsiteX63" fmla="*/ 120601 w 785619"/>
              <a:gd name="connsiteY63" fmla="*/ 250481 h 580475"/>
              <a:gd name="connsiteX64" fmla="*/ 110600 w 785619"/>
              <a:gd name="connsiteY64" fmla="*/ 155483 h 580475"/>
              <a:gd name="connsiteX65" fmla="*/ 100600 w 785619"/>
              <a:gd name="connsiteY65" fmla="*/ 140483 h 580475"/>
              <a:gd name="connsiteX66" fmla="*/ 75600 w 785619"/>
              <a:gd name="connsiteY66" fmla="*/ 110483 h 580475"/>
              <a:gd name="connsiteX67" fmla="*/ 65599 w 785619"/>
              <a:gd name="connsiteY67" fmla="*/ 80484 h 580475"/>
              <a:gd name="connsiteX68" fmla="*/ 75600 w 785619"/>
              <a:gd name="connsiteY68" fmla="*/ 45485 h 580475"/>
              <a:gd name="connsiteX69" fmla="*/ 85600 w 785619"/>
              <a:gd name="connsiteY69" fmla="*/ 30485 h 580475"/>
              <a:gd name="connsiteX70" fmla="*/ 100600 w 785619"/>
              <a:gd name="connsiteY70" fmla="*/ 25485 h 580475"/>
              <a:gd name="connsiteX71" fmla="*/ 115601 w 785619"/>
              <a:gd name="connsiteY71" fmla="*/ 110483 h 580475"/>
              <a:gd name="connsiteX72" fmla="*/ 125601 w 785619"/>
              <a:gd name="connsiteY72" fmla="*/ 125483 h 580475"/>
              <a:gd name="connsiteX73" fmla="*/ 140601 w 785619"/>
              <a:gd name="connsiteY73" fmla="*/ 130483 h 580475"/>
              <a:gd name="connsiteX74" fmla="*/ 150602 w 785619"/>
              <a:gd name="connsiteY74" fmla="*/ 160482 h 580475"/>
              <a:gd name="connsiteX75" fmla="*/ 170602 w 785619"/>
              <a:gd name="connsiteY75" fmla="*/ 190482 h 580475"/>
              <a:gd name="connsiteX76" fmla="*/ 175602 w 785619"/>
              <a:gd name="connsiteY76" fmla="*/ 205482 h 580475"/>
              <a:gd name="connsiteX77" fmla="*/ 200603 w 785619"/>
              <a:gd name="connsiteY77" fmla="*/ 230481 h 580475"/>
              <a:gd name="connsiteX78" fmla="*/ 210603 w 785619"/>
              <a:gd name="connsiteY78" fmla="*/ 245481 h 580475"/>
              <a:gd name="connsiteX79" fmla="*/ 215603 w 785619"/>
              <a:gd name="connsiteY79" fmla="*/ 260481 h 580475"/>
              <a:gd name="connsiteX80" fmla="*/ 225604 w 785619"/>
              <a:gd name="connsiteY80" fmla="*/ 270480 h 580475"/>
              <a:gd name="connsiteX81" fmla="*/ 230604 w 785619"/>
              <a:gd name="connsiteY81" fmla="*/ 295480 h 580475"/>
              <a:gd name="connsiteX82" fmla="*/ 240604 w 785619"/>
              <a:gd name="connsiteY82" fmla="*/ 345479 h 580475"/>
              <a:gd name="connsiteX83" fmla="*/ 255604 w 785619"/>
              <a:gd name="connsiteY83" fmla="*/ 410478 h 580475"/>
              <a:gd name="connsiteX84" fmla="*/ 265605 w 785619"/>
              <a:gd name="connsiteY84" fmla="*/ 420478 h 580475"/>
              <a:gd name="connsiteX85" fmla="*/ 270605 w 785619"/>
              <a:gd name="connsiteY85" fmla="*/ 435477 h 580475"/>
              <a:gd name="connsiteX86" fmla="*/ 325606 w 785619"/>
              <a:gd name="connsiteY86" fmla="*/ 480477 h 580475"/>
              <a:gd name="connsiteX87" fmla="*/ 355607 w 785619"/>
              <a:gd name="connsiteY87" fmla="*/ 480477 h 580475"/>
              <a:gd name="connsiteX0" fmla="*/ 355607 w 785619"/>
              <a:gd name="connsiteY0" fmla="*/ 480477 h 603852"/>
              <a:gd name="connsiteX1" fmla="*/ 355607 w 785619"/>
              <a:gd name="connsiteY1" fmla="*/ 480477 h 603852"/>
              <a:gd name="connsiteX2" fmla="*/ 395608 w 785619"/>
              <a:gd name="connsiteY2" fmla="*/ 495476 h 603852"/>
              <a:gd name="connsiteX3" fmla="*/ 425609 w 785619"/>
              <a:gd name="connsiteY3" fmla="*/ 515476 h 603852"/>
              <a:gd name="connsiteX4" fmla="*/ 445610 w 785619"/>
              <a:gd name="connsiteY4" fmla="*/ 535476 h 603852"/>
              <a:gd name="connsiteX5" fmla="*/ 460610 w 785619"/>
              <a:gd name="connsiteY5" fmla="*/ 550475 h 603852"/>
              <a:gd name="connsiteX6" fmla="*/ 475610 w 785619"/>
              <a:gd name="connsiteY6" fmla="*/ 560475 h 603852"/>
              <a:gd name="connsiteX7" fmla="*/ 505611 w 785619"/>
              <a:gd name="connsiteY7" fmla="*/ 555475 h 603852"/>
              <a:gd name="connsiteX8" fmla="*/ 535612 w 785619"/>
              <a:gd name="connsiteY8" fmla="*/ 545475 h 603852"/>
              <a:gd name="connsiteX9" fmla="*/ 550613 w 785619"/>
              <a:gd name="connsiteY9" fmla="*/ 550475 h 603852"/>
              <a:gd name="connsiteX10" fmla="*/ 590614 w 785619"/>
              <a:gd name="connsiteY10" fmla="*/ 580475 h 603852"/>
              <a:gd name="connsiteX11" fmla="*/ 605614 w 785619"/>
              <a:gd name="connsiteY11" fmla="*/ 575475 h 603852"/>
              <a:gd name="connsiteX12" fmla="*/ 673310 w 785619"/>
              <a:gd name="connsiteY12" fmla="*/ 603845 h 603852"/>
              <a:gd name="connsiteX13" fmla="*/ 718985 w 785619"/>
              <a:gd name="connsiteY13" fmla="*/ 572497 h 603852"/>
              <a:gd name="connsiteX14" fmla="*/ 710617 w 785619"/>
              <a:gd name="connsiteY14" fmla="*/ 470477 h 603852"/>
              <a:gd name="connsiteX15" fmla="*/ 730617 w 785619"/>
              <a:gd name="connsiteY15" fmla="*/ 445477 h 603852"/>
              <a:gd name="connsiteX16" fmla="*/ 755618 w 785619"/>
              <a:gd name="connsiteY16" fmla="*/ 425478 h 603852"/>
              <a:gd name="connsiteX17" fmla="*/ 775619 w 785619"/>
              <a:gd name="connsiteY17" fmla="*/ 400478 h 603852"/>
              <a:gd name="connsiteX18" fmla="*/ 785619 w 785619"/>
              <a:gd name="connsiteY18" fmla="*/ 385478 h 603852"/>
              <a:gd name="connsiteX19" fmla="*/ 775619 w 785619"/>
              <a:gd name="connsiteY19" fmla="*/ 355479 h 603852"/>
              <a:gd name="connsiteX20" fmla="*/ 760618 w 785619"/>
              <a:gd name="connsiteY20" fmla="*/ 350479 h 603852"/>
              <a:gd name="connsiteX21" fmla="*/ 745618 w 785619"/>
              <a:gd name="connsiteY21" fmla="*/ 340479 h 603852"/>
              <a:gd name="connsiteX22" fmla="*/ 715617 w 785619"/>
              <a:gd name="connsiteY22" fmla="*/ 345479 h 603852"/>
              <a:gd name="connsiteX23" fmla="*/ 700617 w 785619"/>
              <a:gd name="connsiteY23" fmla="*/ 355479 h 603852"/>
              <a:gd name="connsiteX24" fmla="*/ 685616 w 785619"/>
              <a:gd name="connsiteY24" fmla="*/ 360479 h 603852"/>
              <a:gd name="connsiteX25" fmla="*/ 665616 w 785619"/>
              <a:gd name="connsiteY25" fmla="*/ 390478 h 603852"/>
              <a:gd name="connsiteX26" fmla="*/ 660616 w 785619"/>
              <a:gd name="connsiteY26" fmla="*/ 405478 h 603852"/>
              <a:gd name="connsiteX27" fmla="*/ 650615 w 785619"/>
              <a:gd name="connsiteY27" fmla="*/ 415478 h 603852"/>
              <a:gd name="connsiteX28" fmla="*/ 625615 w 785619"/>
              <a:gd name="connsiteY28" fmla="*/ 440477 h 603852"/>
              <a:gd name="connsiteX29" fmla="*/ 574723 w 785619"/>
              <a:gd name="connsiteY29" fmla="*/ 461852 h 603852"/>
              <a:gd name="connsiteX30" fmla="*/ 535612 w 785619"/>
              <a:gd name="connsiteY30" fmla="*/ 435477 h 603852"/>
              <a:gd name="connsiteX31" fmla="*/ 525612 w 785619"/>
              <a:gd name="connsiteY31" fmla="*/ 420478 h 603852"/>
              <a:gd name="connsiteX32" fmla="*/ 490611 w 785619"/>
              <a:gd name="connsiteY32" fmla="*/ 375478 h 603852"/>
              <a:gd name="connsiteX33" fmla="*/ 480611 w 785619"/>
              <a:gd name="connsiteY33" fmla="*/ 345479 h 603852"/>
              <a:gd name="connsiteX34" fmla="*/ 490611 w 785619"/>
              <a:gd name="connsiteY34" fmla="*/ 290480 h 603852"/>
              <a:gd name="connsiteX35" fmla="*/ 500611 w 785619"/>
              <a:gd name="connsiteY35" fmla="*/ 260481 h 603852"/>
              <a:gd name="connsiteX36" fmla="*/ 505611 w 785619"/>
              <a:gd name="connsiteY36" fmla="*/ 230481 h 603852"/>
              <a:gd name="connsiteX37" fmla="*/ 510611 w 785619"/>
              <a:gd name="connsiteY37" fmla="*/ 210482 h 603852"/>
              <a:gd name="connsiteX38" fmla="*/ 490611 w 785619"/>
              <a:gd name="connsiteY38" fmla="*/ 205482 h 603852"/>
              <a:gd name="connsiteX39" fmla="*/ 460610 w 785619"/>
              <a:gd name="connsiteY39" fmla="*/ 185482 h 603852"/>
              <a:gd name="connsiteX40" fmla="*/ 445610 w 785619"/>
              <a:gd name="connsiteY40" fmla="*/ 155483 h 603852"/>
              <a:gd name="connsiteX41" fmla="*/ 425609 w 785619"/>
              <a:gd name="connsiteY41" fmla="*/ 110483 h 603852"/>
              <a:gd name="connsiteX42" fmla="*/ 410609 w 785619"/>
              <a:gd name="connsiteY42" fmla="*/ 100484 h 603852"/>
              <a:gd name="connsiteX43" fmla="*/ 365512 w 785619"/>
              <a:gd name="connsiteY43" fmla="*/ 111832 h 603852"/>
              <a:gd name="connsiteX44" fmla="*/ 325606 w 785619"/>
              <a:gd name="connsiteY44" fmla="*/ 65484 h 603852"/>
              <a:gd name="connsiteX45" fmla="*/ 315606 w 785619"/>
              <a:gd name="connsiteY45" fmla="*/ 50484 h 603852"/>
              <a:gd name="connsiteX46" fmla="*/ 300606 w 785619"/>
              <a:gd name="connsiteY46" fmla="*/ 45485 h 603852"/>
              <a:gd name="connsiteX47" fmla="*/ 290605 w 785619"/>
              <a:gd name="connsiteY47" fmla="*/ 30485 h 603852"/>
              <a:gd name="connsiteX48" fmla="*/ 285605 w 785619"/>
              <a:gd name="connsiteY48" fmla="*/ 15485 h 603852"/>
              <a:gd name="connsiteX49" fmla="*/ 184160 w 785619"/>
              <a:gd name="connsiteY49" fmla="*/ 49622 h 603852"/>
              <a:gd name="connsiteX50" fmla="*/ 120601 w 785619"/>
              <a:gd name="connsiteY50" fmla="*/ 4718 h 603852"/>
              <a:gd name="connsiteX51" fmla="*/ 67715 w 785619"/>
              <a:gd name="connsiteY51" fmla="*/ 8182 h 603852"/>
              <a:gd name="connsiteX52" fmla="*/ 27619 w 785619"/>
              <a:gd name="connsiteY52" fmla="*/ 2508 h 603852"/>
              <a:gd name="connsiteX53" fmla="*/ 597 w 785619"/>
              <a:gd name="connsiteY53" fmla="*/ 55484 h 603852"/>
              <a:gd name="connsiteX54" fmla="*/ 15598 w 785619"/>
              <a:gd name="connsiteY54" fmla="*/ 105483 h 603852"/>
              <a:gd name="connsiteX55" fmla="*/ 30598 w 785619"/>
              <a:gd name="connsiteY55" fmla="*/ 115483 h 603852"/>
              <a:gd name="connsiteX56" fmla="*/ 25598 w 785619"/>
              <a:gd name="connsiteY56" fmla="*/ 140483 h 603852"/>
              <a:gd name="connsiteX57" fmla="*/ 40599 w 785619"/>
              <a:gd name="connsiteY57" fmla="*/ 180482 h 603852"/>
              <a:gd name="connsiteX58" fmla="*/ 55599 w 785619"/>
              <a:gd name="connsiteY58" fmla="*/ 190482 h 603852"/>
              <a:gd name="connsiteX59" fmla="*/ 60599 w 785619"/>
              <a:gd name="connsiteY59" fmla="*/ 205482 h 603852"/>
              <a:gd name="connsiteX60" fmla="*/ 80600 w 785619"/>
              <a:gd name="connsiteY60" fmla="*/ 230481 h 603852"/>
              <a:gd name="connsiteX61" fmla="*/ 115601 w 785619"/>
              <a:gd name="connsiteY61" fmla="*/ 275480 h 603852"/>
              <a:gd name="connsiteX62" fmla="*/ 130601 w 785619"/>
              <a:gd name="connsiteY62" fmla="*/ 280480 h 603852"/>
              <a:gd name="connsiteX63" fmla="*/ 120601 w 785619"/>
              <a:gd name="connsiteY63" fmla="*/ 250481 h 603852"/>
              <a:gd name="connsiteX64" fmla="*/ 110600 w 785619"/>
              <a:gd name="connsiteY64" fmla="*/ 155483 h 603852"/>
              <a:gd name="connsiteX65" fmla="*/ 100600 w 785619"/>
              <a:gd name="connsiteY65" fmla="*/ 140483 h 603852"/>
              <a:gd name="connsiteX66" fmla="*/ 75600 w 785619"/>
              <a:gd name="connsiteY66" fmla="*/ 110483 h 603852"/>
              <a:gd name="connsiteX67" fmla="*/ 65599 w 785619"/>
              <a:gd name="connsiteY67" fmla="*/ 80484 h 603852"/>
              <a:gd name="connsiteX68" fmla="*/ 75600 w 785619"/>
              <a:gd name="connsiteY68" fmla="*/ 45485 h 603852"/>
              <a:gd name="connsiteX69" fmla="*/ 85600 w 785619"/>
              <a:gd name="connsiteY69" fmla="*/ 30485 h 603852"/>
              <a:gd name="connsiteX70" fmla="*/ 100600 w 785619"/>
              <a:gd name="connsiteY70" fmla="*/ 25485 h 603852"/>
              <a:gd name="connsiteX71" fmla="*/ 115601 w 785619"/>
              <a:gd name="connsiteY71" fmla="*/ 110483 h 603852"/>
              <a:gd name="connsiteX72" fmla="*/ 125601 w 785619"/>
              <a:gd name="connsiteY72" fmla="*/ 125483 h 603852"/>
              <a:gd name="connsiteX73" fmla="*/ 140601 w 785619"/>
              <a:gd name="connsiteY73" fmla="*/ 130483 h 603852"/>
              <a:gd name="connsiteX74" fmla="*/ 150602 w 785619"/>
              <a:gd name="connsiteY74" fmla="*/ 160482 h 603852"/>
              <a:gd name="connsiteX75" fmla="*/ 170602 w 785619"/>
              <a:gd name="connsiteY75" fmla="*/ 190482 h 603852"/>
              <a:gd name="connsiteX76" fmla="*/ 175602 w 785619"/>
              <a:gd name="connsiteY76" fmla="*/ 205482 h 603852"/>
              <a:gd name="connsiteX77" fmla="*/ 200603 w 785619"/>
              <a:gd name="connsiteY77" fmla="*/ 230481 h 603852"/>
              <a:gd name="connsiteX78" fmla="*/ 210603 w 785619"/>
              <a:gd name="connsiteY78" fmla="*/ 245481 h 603852"/>
              <a:gd name="connsiteX79" fmla="*/ 215603 w 785619"/>
              <a:gd name="connsiteY79" fmla="*/ 260481 h 603852"/>
              <a:gd name="connsiteX80" fmla="*/ 225604 w 785619"/>
              <a:gd name="connsiteY80" fmla="*/ 270480 h 603852"/>
              <a:gd name="connsiteX81" fmla="*/ 230604 w 785619"/>
              <a:gd name="connsiteY81" fmla="*/ 295480 h 603852"/>
              <a:gd name="connsiteX82" fmla="*/ 240604 w 785619"/>
              <a:gd name="connsiteY82" fmla="*/ 345479 h 603852"/>
              <a:gd name="connsiteX83" fmla="*/ 255604 w 785619"/>
              <a:gd name="connsiteY83" fmla="*/ 410478 h 603852"/>
              <a:gd name="connsiteX84" fmla="*/ 265605 w 785619"/>
              <a:gd name="connsiteY84" fmla="*/ 420478 h 603852"/>
              <a:gd name="connsiteX85" fmla="*/ 270605 w 785619"/>
              <a:gd name="connsiteY85" fmla="*/ 435477 h 603852"/>
              <a:gd name="connsiteX86" fmla="*/ 325606 w 785619"/>
              <a:gd name="connsiteY86" fmla="*/ 480477 h 603852"/>
              <a:gd name="connsiteX87" fmla="*/ 355607 w 785619"/>
              <a:gd name="connsiteY87" fmla="*/ 480477 h 603852"/>
              <a:gd name="connsiteX0" fmla="*/ 355607 w 785619"/>
              <a:gd name="connsiteY0" fmla="*/ 480477 h 604553"/>
              <a:gd name="connsiteX1" fmla="*/ 355607 w 785619"/>
              <a:gd name="connsiteY1" fmla="*/ 480477 h 604553"/>
              <a:gd name="connsiteX2" fmla="*/ 395608 w 785619"/>
              <a:gd name="connsiteY2" fmla="*/ 495476 h 604553"/>
              <a:gd name="connsiteX3" fmla="*/ 425609 w 785619"/>
              <a:gd name="connsiteY3" fmla="*/ 515476 h 604553"/>
              <a:gd name="connsiteX4" fmla="*/ 445610 w 785619"/>
              <a:gd name="connsiteY4" fmla="*/ 535476 h 604553"/>
              <a:gd name="connsiteX5" fmla="*/ 460610 w 785619"/>
              <a:gd name="connsiteY5" fmla="*/ 550475 h 604553"/>
              <a:gd name="connsiteX6" fmla="*/ 475610 w 785619"/>
              <a:gd name="connsiteY6" fmla="*/ 560475 h 604553"/>
              <a:gd name="connsiteX7" fmla="*/ 505611 w 785619"/>
              <a:gd name="connsiteY7" fmla="*/ 555475 h 604553"/>
              <a:gd name="connsiteX8" fmla="*/ 535612 w 785619"/>
              <a:gd name="connsiteY8" fmla="*/ 545475 h 604553"/>
              <a:gd name="connsiteX9" fmla="*/ 550613 w 785619"/>
              <a:gd name="connsiteY9" fmla="*/ 550475 h 604553"/>
              <a:gd name="connsiteX10" fmla="*/ 590614 w 785619"/>
              <a:gd name="connsiteY10" fmla="*/ 580475 h 604553"/>
              <a:gd name="connsiteX11" fmla="*/ 605614 w 785619"/>
              <a:gd name="connsiteY11" fmla="*/ 593265 h 604553"/>
              <a:gd name="connsiteX12" fmla="*/ 673310 w 785619"/>
              <a:gd name="connsiteY12" fmla="*/ 603845 h 604553"/>
              <a:gd name="connsiteX13" fmla="*/ 718985 w 785619"/>
              <a:gd name="connsiteY13" fmla="*/ 572497 h 604553"/>
              <a:gd name="connsiteX14" fmla="*/ 710617 w 785619"/>
              <a:gd name="connsiteY14" fmla="*/ 470477 h 604553"/>
              <a:gd name="connsiteX15" fmla="*/ 730617 w 785619"/>
              <a:gd name="connsiteY15" fmla="*/ 445477 h 604553"/>
              <a:gd name="connsiteX16" fmla="*/ 755618 w 785619"/>
              <a:gd name="connsiteY16" fmla="*/ 425478 h 604553"/>
              <a:gd name="connsiteX17" fmla="*/ 775619 w 785619"/>
              <a:gd name="connsiteY17" fmla="*/ 400478 h 604553"/>
              <a:gd name="connsiteX18" fmla="*/ 785619 w 785619"/>
              <a:gd name="connsiteY18" fmla="*/ 385478 h 604553"/>
              <a:gd name="connsiteX19" fmla="*/ 775619 w 785619"/>
              <a:gd name="connsiteY19" fmla="*/ 355479 h 604553"/>
              <a:gd name="connsiteX20" fmla="*/ 760618 w 785619"/>
              <a:gd name="connsiteY20" fmla="*/ 350479 h 604553"/>
              <a:gd name="connsiteX21" fmla="*/ 745618 w 785619"/>
              <a:gd name="connsiteY21" fmla="*/ 340479 h 604553"/>
              <a:gd name="connsiteX22" fmla="*/ 715617 w 785619"/>
              <a:gd name="connsiteY22" fmla="*/ 345479 h 604553"/>
              <a:gd name="connsiteX23" fmla="*/ 700617 w 785619"/>
              <a:gd name="connsiteY23" fmla="*/ 355479 h 604553"/>
              <a:gd name="connsiteX24" fmla="*/ 685616 w 785619"/>
              <a:gd name="connsiteY24" fmla="*/ 360479 h 604553"/>
              <a:gd name="connsiteX25" fmla="*/ 665616 w 785619"/>
              <a:gd name="connsiteY25" fmla="*/ 390478 h 604553"/>
              <a:gd name="connsiteX26" fmla="*/ 660616 w 785619"/>
              <a:gd name="connsiteY26" fmla="*/ 405478 h 604553"/>
              <a:gd name="connsiteX27" fmla="*/ 650615 w 785619"/>
              <a:gd name="connsiteY27" fmla="*/ 415478 h 604553"/>
              <a:gd name="connsiteX28" fmla="*/ 625615 w 785619"/>
              <a:gd name="connsiteY28" fmla="*/ 440477 h 604553"/>
              <a:gd name="connsiteX29" fmla="*/ 574723 w 785619"/>
              <a:gd name="connsiteY29" fmla="*/ 461852 h 604553"/>
              <a:gd name="connsiteX30" fmla="*/ 535612 w 785619"/>
              <a:gd name="connsiteY30" fmla="*/ 435477 h 604553"/>
              <a:gd name="connsiteX31" fmla="*/ 525612 w 785619"/>
              <a:gd name="connsiteY31" fmla="*/ 420478 h 604553"/>
              <a:gd name="connsiteX32" fmla="*/ 490611 w 785619"/>
              <a:gd name="connsiteY32" fmla="*/ 375478 h 604553"/>
              <a:gd name="connsiteX33" fmla="*/ 480611 w 785619"/>
              <a:gd name="connsiteY33" fmla="*/ 345479 h 604553"/>
              <a:gd name="connsiteX34" fmla="*/ 490611 w 785619"/>
              <a:gd name="connsiteY34" fmla="*/ 290480 h 604553"/>
              <a:gd name="connsiteX35" fmla="*/ 500611 w 785619"/>
              <a:gd name="connsiteY35" fmla="*/ 260481 h 604553"/>
              <a:gd name="connsiteX36" fmla="*/ 505611 w 785619"/>
              <a:gd name="connsiteY36" fmla="*/ 230481 h 604553"/>
              <a:gd name="connsiteX37" fmla="*/ 510611 w 785619"/>
              <a:gd name="connsiteY37" fmla="*/ 210482 h 604553"/>
              <a:gd name="connsiteX38" fmla="*/ 490611 w 785619"/>
              <a:gd name="connsiteY38" fmla="*/ 205482 h 604553"/>
              <a:gd name="connsiteX39" fmla="*/ 460610 w 785619"/>
              <a:gd name="connsiteY39" fmla="*/ 185482 h 604553"/>
              <a:gd name="connsiteX40" fmla="*/ 445610 w 785619"/>
              <a:gd name="connsiteY40" fmla="*/ 155483 h 604553"/>
              <a:gd name="connsiteX41" fmla="*/ 425609 w 785619"/>
              <a:gd name="connsiteY41" fmla="*/ 110483 h 604553"/>
              <a:gd name="connsiteX42" fmla="*/ 410609 w 785619"/>
              <a:gd name="connsiteY42" fmla="*/ 100484 h 604553"/>
              <a:gd name="connsiteX43" fmla="*/ 365512 w 785619"/>
              <a:gd name="connsiteY43" fmla="*/ 111832 h 604553"/>
              <a:gd name="connsiteX44" fmla="*/ 325606 w 785619"/>
              <a:gd name="connsiteY44" fmla="*/ 65484 h 604553"/>
              <a:gd name="connsiteX45" fmla="*/ 315606 w 785619"/>
              <a:gd name="connsiteY45" fmla="*/ 50484 h 604553"/>
              <a:gd name="connsiteX46" fmla="*/ 300606 w 785619"/>
              <a:gd name="connsiteY46" fmla="*/ 45485 h 604553"/>
              <a:gd name="connsiteX47" fmla="*/ 290605 w 785619"/>
              <a:gd name="connsiteY47" fmla="*/ 30485 h 604553"/>
              <a:gd name="connsiteX48" fmla="*/ 285605 w 785619"/>
              <a:gd name="connsiteY48" fmla="*/ 15485 h 604553"/>
              <a:gd name="connsiteX49" fmla="*/ 184160 w 785619"/>
              <a:gd name="connsiteY49" fmla="*/ 49622 h 604553"/>
              <a:gd name="connsiteX50" fmla="*/ 120601 w 785619"/>
              <a:gd name="connsiteY50" fmla="*/ 4718 h 604553"/>
              <a:gd name="connsiteX51" fmla="*/ 67715 w 785619"/>
              <a:gd name="connsiteY51" fmla="*/ 8182 h 604553"/>
              <a:gd name="connsiteX52" fmla="*/ 27619 w 785619"/>
              <a:gd name="connsiteY52" fmla="*/ 2508 h 604553"/>
              <a:gd name="connsiteX53" fmla="*/ 597 w 785619"/>
              <a:gd name="connsiteY53" fmla="*/ 55484 h 604553"/>
              <a:gd name="connsiteX54" fmla="*/ 15598 w 785619"/>
              <a:gd name="connsiteY54" fmla="*/ 105483 h 604553"/>
              <a:gd name="connsiteX55" fmla="*/ 30598 w 785619"/>
              <a:gd name="connsiteY55" fmla="*/ 115483 h 604553"/>
              <a:gd name="connsiteX56" fmla="*/ 25598 w 785619"/>
              <a:gd name="connsiteY56" fmla="*/ 140483 h 604553"/>
              <a:gd name="connsiteX57" fmla="*/ 40599 w 785619"/>
              <a:gd name="connsiteY57" fmla="*/ 180482 h 604553"/>
              <a:gd name="connsiteX58" fmla="*/ 55599 w 785619"/>
              <a:gd name="connsiteY58" fmla="*/ 190482 h 604553"/>
              <a:gd name="connsiteX59" fmla="*/ 60599 w 785619"/>
              <a:gd name="connsiteY59" fmla="*/ 205482 h 604553"/>
              <a:gd name="connsiteX60" fmla="*/ 80600 w 785619"/>
              <a:gd name="connsiteY60" fmla="*/ 230481 h 604553"/>
              <a:gd name="connsiteX61" fmla="*/ 115601 w 785619"/>
              <a:gd name="connsiteY61" fmla="*/ 275480 h 604553"/>
              <a:gd name="connsiteX62" fmla="*/ 130601 w 785619"/>
              <a:gd name="connsiteY62" fmla="*/ 280480 h 604553"/>
              <a:gd name="connsiteX63" fmla="*/ 120601 w 785619"/>
              <a:gd name="connsiteY63" fmla="*/ 250481 h 604553"/>
              <a:gd name="connsiteX64" fmla="*/ 110600 w 785619"/>
              <a:gd name="connsiteY64" fmla="*/ 155483 h 604553"/>
              <a:gd name="connsiteX65" fmla="*/ 100600 w 785619"/>
              <a:gd name="connsiteY65" fmla="*/ 140483 h 604553"/>
              <a:gd name="connsiteX66" fmla="*/ 75600 w 785619"/>
              <a:gd name="connsiteY66" fmla="*/ 110483 h 604553"/>
              <a:gd name="connsiteX67" fmla="*/ 65599 w 785619"/>
              <a:gd name="connsiteY67" fmla="*/ 80484 h 604553"/>
              <a:gd name="connsiteX68" fmla="*/ 75600 w 785619"/>
              <a:gd name="connsiteY68" fmla="*/ 45485 h 604553"/>
              <a:gd name="connsiteX69" fmla="*/ 85600 w 785619"/>
              <a:gd name="connsiteY69" fmla="*/ 30485 h 604553"/>
              <a:gd name="connsiteX70" fmla="*/ 100600 w 785619"/>
              <a:gd name="connsiteY70" fmla="*/ 25485 h 604553"/>
              <a:gd name="connsiteX71" fmla="*/ 115601 w 785619"/>
              <a:gd name="connsiteY71" fmla="*/ 110483 h 604553"/>
              <a:gd name="connsiteX72" fmla="*/ 125601 w 785619"/>
              <a:gd name="connsiteY72" fmla="*/ 125483 h 604553"/>
              <a:gd name="connsiteX73" fmla="*/ 140601 w 785619"/>
              <a:gd name="connsiteY73" fmla="*/ 130483 h 604553"/>
              <a:gd name="connsiteX74" fmla="*/ 150602 w 785619"/>
              <a:gd name="connsiteY74" fmla="*/ 160482 h 604553"/>
              <a:gd name="connsiteX75" fmla="*/ 170602 w 785619"/>
              <a:gd name="connsiteY75" fmla="*/ 190482 h 604553"/>
              <a:gd name="connsiteX76" fmla="*/ 175602 w 785619"/>
              <a:gd name="connsiteY76" fmla="*/ 205482 h 604553"/>
              <a:gd name="connsiteX77" fmla="*/ 200603 w 785619"/>
              <a:gd name="connsiteY77" fmla="*/ 230481 h 604553"/>
              <a:gd name="connsiteX78" fmla="*/ 210603 w 785619"/>
              <a:gd name="connsiteY78" fmla="*/ 245481 h 604553"/>
              <a:gd name="connsiteX79" fmla="*/ 215603 w 785619"/>
              <a:gd name="connsiteY79" fmla="*/ 260481 h 604553"/>
              <a:gd name="connsiteX80" fmla="*/ 225604 w 785619"/>
              <a:gd name="connsiteY80" fmla="*/ 270480 h 604553"/>
              <a:gd name="connsiteX81" fmla="*/ 230604 w 785619"/>
              <a:gd name="connsiteY81" fmla="*/ 295480 h 604553"/>
              <a:gd name="connsiteX82" fmla="*/ 240604 w 785619"/>
              <a:gd name="connsiteY82" fmla="*/ 345479 h 604553"/>
              <a:gd name="connsiteX83" fmla="*/ 255604 w 785619"/>
              <a:gd name="connsiteY83" fmla="*/ 410478 h 604553"/>
              <a:gd name="connsiteX84" fmla="*/ 265605 w 785619"/>
              <a:gd name="connsiteY84" fmla="*/ 420478 h 604553"/>
              <a:gd name="connsiteX85" fmla="*/ 270605 w 785619"/>
              <a:gd name="connsiteY85" fmla="*/ 435477 h 604553"/>
              <a:gd name="connsiteX86" fmla="*/ 325606 w 785619"/>
              <a:gd name="connsiteY86" fmla="*/ 480477 h 604553"/>
              <a:gd name="connsiteX87" fmla="*/ 355607 w 785619"/>
              <a:gd name="connsiteY87" fmla="*/ 480477 h 604553"/>
              <a:gd name="connsiteX0" fmla="*/ 355607 w 785619"/>
              <a:gd name="connsiteY0" fmla="*/ 480477 h 609455"/>
              <a:gd name="connsiteX1" fmla="*/ 355607 w 785619"/>
              <a:gd name="connsiteY1" fmla="*/ 480477 h 609455"/>
              <a:gd name="connsiteX2" fmla="*/ 395608 w 785619"/>
              <a:gd name="connsiteY2" fmla="*/ 495476 h 609455"/>
              <a:gd name="connsiteX3" fmla="*/ 425609 w 785619"/>
              <a:gd name="connsiteY3" fmla="*/ 515476 h 609455"/>
              <a:gd name="connsiteX4" fmla="*/ 445610 w 785619"/>
              <a:gd name="connsiteY4" fmla="*/ 535476 h 609455"/>
              <a:gd name="connsiteX5" fmla="*/ 460610 w 785619"/>
              <a:gd name="connsiteY5" fmla="*/ 550475 h 609455"/>
              <a:gd name="connsiteX6" fmla="*/ 475610 w 785619"/>
              <a:gd name="connsiteY6" fmla="*/ 560475 h 609455"/>
              <a:gd name="connsiteX7" fmla="*/ 505611 w 785619"/>
              <a:gd name="connsiteY7" fmla="*/ 555475 h 609455"/>
              <a:gd name="connsiteX8" fmla="*/ 535612 w 785619"/>
              <a:gd name="connsiteY8" fmla="*/ 545475 h 609455"/>
              <a:gd name="connsiteX9" fmla="*/ 550613 w 785619"/>
              <a:gd name="connsiteY9" fmla="*/ 550475 h 609455"/>
              <a:gd name="connsiteX10" fmla="*/ 590614 w 785619"/>
              <a:gd name="connsiteY10" fmla="*/ 580475 h 609455"/>
              <a:gd name="connsiteX11" fmla="*/ 605614 w 785619"/>
              <a:gd name="connsiteY11" fmla="*/ 593265 h 609455"/>
              <a:gd name="connsiteX12" fmla="*/ 673310 w 785619"/>
              <a:gd name="connsiteY12" fmla="*/ 603845 h 609455"/>
              <a:gd name="connsiteX13" fmla="*/ 665616 w 785619"/>
              <a:gd name="connsiteY13" fmla="*/ 497780 h 609455"/>
              <a:gd name="connsiteX14" fmla="*/ 710617 w 785619"/>
              <a:gd name="connsiteY14" fmla="*/ 470477 h 609455"/>
              <a:gd name="connsiteX15" fmla="*/ 730617 w 785619"/>
              <a:gd name="connsiteY15" fmla="*/ 445477 h 609455"/>
              <a:gd name="connsiteX16" fmla="*/ 755618 w 785619"/>
              <a:gd name="connsiteY16" fmla="*/ 425478 h 609455"/>
              <a:gd name="connsiteX17" fmla="*/ 775619 w 785619"/>
              <a:gd name="connsiteY17" fmla="*/ 400478 h 609455"/>
              <a:gd name="connsiteX18" fmla="*/ 785619 w 785619"/>
              <a:gd name="connsiteY18" fmla="*/ 385478 h 609455"/>
              <a:gd name="connsiteX19" fmla="*/ 775619 w 785619"/>
              <a:gd name="connsiteY19" fmla="*/ 355479 h 609455"/>
              <a:gd name="connsiteX20" fmla="*/ 760618 w 785619"/>
              <a:gd name="connsiteY20" fmla="*/ 350479 h 609455"/>
              <a:gd name="connsiteX21" fmla="*/ 745618 w 785619"/>
              <a:gd name="connsiteY21" fmla="*/ 340479 h 609455"/>
              <a:gd name="connsiteX22" fmla="*/ 715617 w 785619"/>
              <a:gd name="connsiteY22" fmla="*/ 345479 h 609455"/>
              <a:gd name="connsiteX23" fmla="*/ 700617 w 785619"/>
              <a:gd name="connsiteY23" fmla="*/ 355479 h 609455"/>
              <a:gd name="connsiteX24" fmla="*/ 685616 w 785619"/>
              <a:gd name="connsiteY24" fmla="*/ 360479 h 609455"/>
              <a:gd name="connsiteX25" fmla="*/ 665616 w 785619"/>
              <a:gd name="connsiteY25" fmla="*/ 390478 h 609455"/>
              <a:gd name="connsiteX26" fmla="*/ 660616 w 785619"/>
              <a:gd name="connsiteY26" fmla="*/ 405478 h 609455"/>
              <a:gd name="connsiteX27" fmla="*/ 650615 w 785619"/>
              <a:gd name="connsiteY27" fmla="*/ 415478 h 609455"/>
              <a:gd name="connsiteX28" fmla="*/ 625615 w 785619"/>
              <a:gd name="connsiteY28" fmla="*/ 440477 h 609455"/>
              <a:gd name="connsiteX29" fmla="*/ 574723 w 785619"/>
              <a:gd name="connsiteY29" fmla="*/ 461852 h 609455"/>
              <a:gd name="connsiteX30" fmla="*/ 535612 w 785619"/>
              <a:gd name="connsiteY30" fmla="*/ 435477 h 609455"/>
              <a:gd name="connsiteX31" fmla="*/ 525612 w 785619"/>
              <a:gd name="connsiteY31" fmla="*/ 420478 h 609455"/>
              <a:gd name="connsiteX32" fmla="*/ 490611 w 785619"/>
              <a:gd name="connsiteY32" fmla="*/ 375478 h 609455"/>
              <a:gd name="connsiteX33" fmla="*/ 480611 w 785619"/>
              <a:gd name="connsiteY33" fmla="*/ 345479 h 609455"/>
              <a:gd name="connsiteX34" fmla="*/ 490611 w 785619"/>
              <a:gd name="connsiteY34" fmla="*/ 290480 h 609455"/>
              <a:gd name="connsiteX35" fmla="*/ 500611 w 785619"/>
              <a:gd name="connsiteY35" fmla="*/ 260481 h 609455"/>
              <a:gd name="connsiteX36" fmla="*/ 505611 w 785619"/>
              <a:gd name="connsiteY36" fmla="*/ 230481 h 609455"/>
              <a:gd name="connsiteX37" fmla="*/ 510611 w 785619"/>
              <a:gd name="connsiteY37" fmla="*/ 210482 h 609455"/>
              <a:gd name="connsiteX38" fmla="*/ 490611 w 785619"/>
              <a:gd name="connsiteY38" fmla="*/ 205482 h 609455"/>
              <a:gd name="connsiteX39" fmla="*/ 460610 w 785619"/>
              <a:gd name="connsiteY39" fmla="*/ 185482 h 609455"/>
              <a:gd name="connsiteX40" fmla="*/ 445610 w 785619"/>
              <a:gd name="connsiteY40" fmla="*/ 155483 h 609455"/>
              <a:gd name="connsiteX41" fmla="*/ 425609 w 785619"/>
              <a:gd name="connsiteY41" fmla="*/ 110483 h 609455"/>
              <a:gd name="connsiteX42" fmla="*/ 410609 w 785619"/>
              <a:gd name="connsiteY42" fmla="*/ 100484 h 609455"/>
              <a:gd name="connsiteX43" fmla="*/ 365512 w 785619"/>
              <a:gd name="connsiteY43" fmla="*/ 111832 h 609455"/>
              <a:gd name="connsiteX44" fmla="*/ 325606 w 785619"/>
              <a:gd name="connsiteY44" fmla="*/ 65484 h 609455"/>
              <a:gd name="connsiteX45" fmla="*/ 315606 w 785619"/>
              <a:gd name="connsiteY45" fmla="*/ 50484 h 609455"/>
              <a:gd name="connsiteX46" fmla="*/ 300606 w 785619"/>
              <a:gd name="connsiteY46" fmla="*/ 45485 h 609455"/>
              <a:gd name="connsiteX47" fmla="*/ 290605 w 785619"/>
              <a:gd name="connsiteY47" fmla="*/ 30485 h 609455"/>
              <a:gd name="connsiteX48" fmla="*/ 285605 w 785619"/>
              <a:gd name="connsiteY48" fmla="*/ 15485 h 609455"/>
              <a:gd name="connsiteX49" fmla="*/ 184160 w 785619"/>
              <a:gd name="connsiteY49" fmla="*/ 49622 h 609455"/>
              <a:gd name="connsiteX50" fmla="*/ 120601 w 785619"/>
              <a:gd name="connsiteY50" fmla="*/ 4718 h 609455"/>
              <a:gd name="connsiteX51" fmla="*/ 67715 w 785619"/>
              <a:gd name="connsiteY51" fmla="*/ 8182 h 609455"/>
              <a:gd name="connsiteX52" fmla="*/ 27619 w 785619"/>
              <a:gd name="connsiteY52" fmla="*/ 2508 h 609455"/>
              <a:gd name="connsiteX53" fmla="*/ 597 w 785619"/>
              <a:gd name="connsiteY53" fmla="*/ 55484 h 609455"/>
              <a:gd name="connsiteX54" fmla="*/ 15598 w 785619"/>
              <a:gd name="connsiteY54" fmla="*/ 105483 h 609455"/>
              <a:gd name="connsiteX55" fmla="*/ 30598 w 785619"/>
              <a:gd name="connsiteY55" fmla="*/ 115483 h 609455"/>
              <a:gd name="connsiteX56" fmla="*/ 25598 w 785619"/>
              <a:gd name="connsiteY56" fmla="*/ 140483 h 609455"/>
              <a:gd name="connsiteX57" fmla="*/ 40599 w 785619"/>
              <a:gd name="connsiteY57" fmla="*/ 180482 h 609455"/>
              <a:gd name="connsiteX58" fmla="*/ 55599 w 785619"/>
              <a:gd name="connsiteY58" fmla="*/ 190482 h 609455"/>
              <a:gd name="connsiteX59" fmla="*/ 60599 w 785619"/>
              <a:gd name="connsiteY59" fmla="*/ 205482 h 609455"/>
              <a:gd name="connsiteX60" fmla="*/ 80600 w 785619"/>
              <a:gd name="connsiteY60" fmla="*/ 230481 h 609455"/>
              <a:gd name="connsiteX61" fmla="*/ 115601 w 785619"/>
              <a:gd name="connsiteY61" fmla="*/ 275480 h 609455"/>
              <a:gd name="connsiteX62" fmla="*/ 130601 w 785619"/>
              <a:gd name="connsiteY62" fmla="*/ 280480 h 609455"/>
              <a:gd name="connsiteX63" fmla="*/ 120601 w 785619"/>
              <a:gd name="connsiteY63" fmla="*/ 250481 h 609455"/>
              <a:gd name="connsiteX64" fmla="*/ 110600 w 785619"/>
              <a:gd name="connsiteY64" fmla="*/ 155483 h 609455"/>
              <a:gd name="connsiteX65" fmla="*/ 100600 w 785619"/>
              <a:gd name="connsiteY65" fmla="*/ 140483 h 609455"/>
              <a:gd name="connsiteX66" fmla="*/ 75600 w 785619"/>
              <a:gd name="connsiteY66" fmla="*/ 110483 h 609455"/>
              <a:gd name="connsiteX67" fmla="*/ 65599 w 785619"/>
              <a:gd name="connsiteY67" fmla="*/ 80484 h 609455"/>
              <a:gd name="connsiteX68" fmla="*/ 75600 w 785619"/>
              <a:gd name="connsiteY68" fmla="*/ 45485 h 609455"/>
              <a:gd name="connsiteX69" fmla="*/ 85600 w 785619"/>
              <a:gd name="connsiteY69" fmla="*/ 30485 h 609455"/>
              <a:gd name="connsiteX70" fmla="*/ 100600 w 785619"/>
              <a:gd name="connsiteY70" fmla="*/ 25485 h 609455"/>
              <a:gd name="connsiteX71" fmla="*/ 115601 w 785619"/>
              <a:gd name="connsiteY71" fmla="*/ 110483 h 609455"/>
              <a:gd name="connsiteX72" fmla="*/ 125601 w 785619"/>
              <a:gd name="connsiteY72" fmla="*/ 125483 h 609455"/>
              <a:gd name="connsiteX73" fmla="*/ 140601 w 785619"/>
              <a:gd name="connsiteY73" fmla="*/ 130483 h 609455"/>
              <a:gd name="connsiteX74" fmla="*/ 150602 w 785619"/>
              <a:gd name="connsiteY74" fmla="*/ 160482 h 609455"/>
              <a:gd name="connsiteX75" fmla="*/ 170602 w 785619"/>
              <a:gd name="connsiteY75" fmla="*/ 190482 h 609455"/>
              <a:gd name="connsiteX76" fmla="*/ 175602 w 785619"/>
              <a:gd name="connsiteY76" fmla="*/ 205482 h 609455"/>
              <a:gd name="connsiteX77" fmla="*/ 200603 w 785619"/>
              <a:gd name="connsiteY77" fmla="*/ 230481 h 609455"/>
              <a:gd name="connsiteX78" fmla="*/ 210603 w 785619"/>
              <a:gd name="connsiteY78" fmla="*/ 245481 h 609455"/>
              <a:gd name="connsiteX79" fmla="*/ 215603 w 785619"/>
              <a:gd name="connsiteY79" fmla="*/ 260481 h 609455"/>
              <a:gd name="connsiteX80" fmla="*/ 225604 w 785619"/>
              <a:gd name="connsiteY80" fmla="*/ 270480 h 609455"/>
              <a:gd name="connsiteX81" fmla="*/ 230604 w 785619"/>
              <a:gd name="connsiteY81" fmla="*/ 295480 h 609455"/>
              <a:gd name="connsiteX82" fmla="*/ 240604 w 785619"/>
              <a:gd name="connsiteY82" fmla="*/ 345479 h 609455"/>
              <a:gd name="connsiteX83" fmla="*/ 255604 w 785619"/>
              <a:gd name="connsiteY83" fmla="*/ 410478 h 609455"/>
              <a:gd name="connsiteX84" fmla="*/ 265605 w 785619"/>
              <a:gd name="connsiteY84" fmla="*/ 420478 h 609455"/>
              <a:gd name="connsiteX85" fmla="*/ 270605 w 785619"/>
              <a:gd name="connsiteY85" fmla="*/ 435477 h 609455"/>
              <a:gd name="connsiteX86" fmla="*/ 325606 w 785619"/>
              <a:gd name="connsiteY86" fmla="*/ 480477 h 609455"/>
              <a:gd name="connsiteX87" fmla="*/ 355607 w 785619"/>
              <a:gd name="connsiteY87" fmla="*/ 480477 h 609455"/>
              <a:gd name="connsiteX0" fmla="*/ 355607 w 785619"/>
              <a:gd name="connsiteY0" fmla="*/ 480477 h 593934"/>
              <a:gd name="connsiteX1" fmla="*/ 355607 w 785619"/>
              <a:gd name="connsiteY1" fmla="*/ 480477 h 593934"/>
              <a:gd name="connsiteX2" fmla="*/ 395608 w 785619"/>
              <a:gd name="connsiteY2" fmla="*/ 495476 h 593934"/>
              <a:gd name="connsiteX3" fmla="*/ 425609 w 785619"/>
              <a:gd name="connsiteY3" fmla="*/ 515476 h 593934"/>
              <a:gd name="connsiteX4" fmla="*/ 445610 w 785619"/>
              <a:gd name="connsiteY4" fmla="*/ 535476 h 593934"/>
              <a:gd name="connsiteX5" fmla="*/ 460610 w 785619"/>
              <a:gd name="connsiteY5" fmla="*/ 550475 h 593934"/>
              <a:gd name="connsiteX6" fmla="*/ 475610 w 785619"/>
              <a:gd name="connsiteY6" fmla="*/ 560475 h 593934"/>
              <a:gd name="connsiteX7" fmla="*/ 505611 w 785619"/>
              <a:gd name="connsiteY7" fmla="*/ 555475 h 593934"/>
              <a:gd name="connsiteX8" fmla="*/ 535612 w 785619"/>
              <a:gd name="connsiteY8" fmla="*/ 545475 h 593934"/>
              <a:gd name="connsiteX9" fmla="*/ 550613 w 785619"/>
              <a:gd name="connsiteY9" fmla="*/ 550475 h 593934"/>
              <a:gd name="connsiteX10" fmla="*/ 590614 w 785619"/>
              <a:gd name="connsiteY10" fmla="*/ 580475 h 593934"/>
              <a:gd name="connsiteX11" fmla="*/ 605614 w 785619"/>
              <a:gd name="connsiteY11" fmla="*/ 593265 h 593934"/>
              <a:gd name="connsiteX12" fmla="*/ 619941 w 785619"/>
              <a:gd name="connsiteY12" fmla="*/ 554033 h 593934"/>
              <a:gd name="connsiteX13" fmla="*/ 665616 w 785619"/>
              <a:gd name="connsiteY13" fmla="*/ 497780 h 593934"/>
              <a:gd name="connsiteX14" fmla="*/ 710617 w 785619"/>
              <a:gd name="connsiteY14" fmla="*/ 470477 h 593934"/>
              <a:gd name="connsiteX15" fmla="*/ 730617 w 785619"/>
              <a:gd name="connsiteY15" fmla="*/ 445477 h 593934"/>
              <a:gd name="connsiteX16" fmla="*/ 755618 w 785619"/>
              <a:gd name="connsiteY16" fmla="*/ 425478 h 593934"/>
              <a:gd name="connsiteX17" fmla="*/ 775619 w 785619"/>
              <a:gd name="connsiteY17" fmla="*/ 400478 h 593934"/>
              <a:gd name="connsiteX18" fmla="*/ 785619 w 785619"/>
              <a:gd name="connsiteY18" fmla="*/ 385478 h 593934"/>
              <a:gd name="connsiteX19" fmla="*/ 775619 w 785619"/>
              <a:gd name="connsiteY19" fmla="*/ 355479 h 593934"/>
              <a:gd name="connsiteX20" fmla="*/ 760618 w 785619"/>
              <a:gd name="connsiteY20" fmla="*/ 350479 h 593934"/>
              <a:gd name="connsiteX21" fmla="*/ 745618 w 785619"/>
              <a:gd name="connsiteY21" fmla="*/ 340479 h 593934"/>
              <a:gd name="connsiteX22" fmla="*/ 715617 w 785619"/>
              <a:gd name="connsiteY22" fmla="*/ 345479 h 593934"/>
              <a:gd name="connsiteX23" fmla="*/ 700617 w 785619"/>
              <a:gd name="connsiteY23" fmla="*/ 355479 h 593934"/>
              <a:gd name="connsiteX24" fmla="*/ 685616 w 785619"/>
              <a:gd name="connsiteY24" fmla="*/ 360479 h 593934"/>
              <a:gd name="connsiteX25" fmla="*/ 665616 w 785619"/>
              <a:gd name="connsiteY25" fmla="*/ 390478 h 593934"/>
              <a:gd name="connsiteX26" fmla="*/ 660616 w 785619"/>
              <a:gd name="connsiteY26" fmla="*/ 405478 h 593934"/>
              <a:gd name="connsiteX27" fmla="*/ 650615 w 785619"/>
              <a:gd name="connsiteY27" fmla="*/ 415478 h 593934"/>
              <a:gd name="connsiteX28" fmla="*/ 625615 w 785619"/>
              <a:gd name="connsiteY28" fmla="*/ 440477 h 593934"/>
              <a:gd name="connsiteX29" fmla="*/ 574723 w 785619"/>
              <a:gd name="connsiteY29" fmla="*/ 461852 h 593934"/>
              <a:gd name="connsiteX30" fmla="*/ 535612 w 785619"/>
              <a:gd name="connsiteY30" fmla="*/ 435477 h 593934"/>
              <a:gd name="connsiteX31" fmla="*/ 525612 w 785619"/>
              <a:gd name="connsiteY31" fmla="*/ 420478 h 593934"/>
              <a:gd name="connsiteX32" fmla="*/ 490611 w 785619"/>
              <a:gd name="connsiteY32" fmla="*/ 375478 h 593934"/>
              <a:gd name="connsiteX33" fmla="*/ 480611 w 785619"/>
              <a:gd name="connsiteY33" fmla="*/ 345479 h 593934"/>
              <a:gd name="connsiteX34" fmla="*/ 490611 w 785619"/>
              <a:gd name="connsiteY34" fmla="*/ 290480 h 593934"/>
              <a:gd name="connsiteX35" fmla="*/ 500611 w 785619"/>
              <a:gd name="connsiteY35" fmla="*/ 260481 h 593934"/>
              <a:gd name="connsiteX36" fmla="*/ 505611 w 785619"/>
              <a:gd name="connsiteY36" fmla="*/ 230481 h 593934"/>
              <a:gd name="connsiteX37" fmla="*/ 510611 w 785619"/>
              <a:gd name="connsiteY37" fmla="*/ 210482 h 593934"/>
              <a:gd name="connsiteX38" fmla="*/ 490611 w 785619"/>
              <a:gd name="connsiteY38" fmla="*/ 205482 h 593934"/>
              <a:gd name="connsiteX39" fmla="*/ 460610 w 785619"/>
              <a:gd name="connsiteY39" fmla="*/ 185482 h 593934"/>
              <a:gd name="connsiteX40" fmla="*/ 445610 w 785619"/>
              <a:gd name="connsiteY40" fmla="*/ 155483 h 593934"/>
              <a:gd name="connsiteX41" fmla="*/ 425609 w 785619"/>
              <a:gd name="connsiteY41" fmla="*/ 110483 h 593934"/>
              <a:gd name="connsiteX42" fmla="*/ 410609 w 785619"/>
              <a:gd name="connsiteY42" fmla="*/ 100484 h 593934"/>
              <a:gd name="connsiteX43" fmla="*/ 365512 w 785619"/>
              <a:gd name="connsiteY43" fmla="*/ 111832 h 593934"/>
              <a:gd name="connsiteX44" fmla="*/ 325606 w 785619"/>
              <a:gd name="connsiteY44" fmla="*/ 65484 h 593934"/>
              <a:gd name="connsiteX45" fmla="*/ 315606 w 785619"/>
              <a:gd name="connsiteY45" fmla="*/ 50484 h 593934"/>
              <a:gd name="connsiteX46" fmla="*/ 300606 w 785619"/>
              <a:gd name="connsiteY46" fmla="*/ 45485 h 593934"/>
              <a:gd name="connsiteX47" fmla="*/ 290605 w 785619"/>
              <a:gd name="connsiteY47" fmla="*/ 30485 h 593934"/>
              <a:gd name="connsiteX48" fmla="*/ 285605 w 785619"/>
              <a:gd name="connsiteY48" fmla="*/ 15485 h 593934"/>
              <a:gd name="connsiteX49" fmla="*/ 184160 w 785619"/>
              <a:gd name="connsiteY49" fmla="*/ 49622 h 593934"/>
              <a:gd name="connsiteX50" fmla="*/ 120601 w 785619"/>
              <a:gd name="connsiteY50" fmla="*/ 4718 h 593934"/>
              <a:gd name="connsiteX51" fmla="*/ 67715 w 785619"/>
              <a:gd name="connsiteY51" fmla="*/ 8182 h 593934"/>
              <a:gd name="connsiteX52" fmla="*/ 27619 w 785619"/>
              <a:gd name="connsiteY52" fmla="*/ 2508 h 593934"/>
              <a:gd name="connsiteX53" fmla="*/ 597 w 785619"/>
              <a:gd name="connsiteY53" fmla="*/ 55484 h 593934"/>
              <a:gd name="connsiteX54" fmla="*/ 15598 w 785619"/>
              <a:gd name="connsiteY54" fmla="*/ 105483 h 593934"/>
              <a:gd name="connsiteX55" fmla="*/ 30598 w 785619"/>
              <a:gd name="connsiteY55" fmla="*/ 115483 h 593934"/>
              <a:gd name="connsiteX56" fmla="*/ 25598 w 785619"/>
              <a:gd name="connsiteY56" fmla="*/ 140483 h 593934"/>
              <a:gd name="connsiteX57" fmla="*/ 40599 w 785619"/>
              <a:gd name="connsiteY57" fmla="*/ 180482 h 593934"/>
              <a:gd name="connsiteX58" fmla="*/ 55599 w 785619"/>
              <a:gd name="connsiteY58" fmla="*/ 190482 h 593934"/>
              <a:gd name="connsiteX59" fmla="*/ 60599 w 785619"/>
              <a:gd name="connsiteY59" fmla="*/ 205482 h 593934"/>
              <a:gd name="connsiteX60" fmla="*/ 80600 w 785619"/>
              <a:gd name="connsiteY60" fmla="*/ 230481 h 593934"/>
              <a:gd name="connsiteX61" fmla="*/ 115601 w 785619"/>
              <a:gd name="connsiteY61" fmla="*/ 275480 h 593934"/>
              <a:gd name="connsiteX62" fmla="*/ 130601 w 785619"/>
              <a:gd name="connsiteY62" fmla="*/ 280480 h 593934"/>
              <a:gd name="connsiteX63" fmla="*/ 120601 w 785619"/>
              <a:gd name="connsiteY63" fmla="*/ 250481 h 593934"/>
              <a:gd name="connsiteX64" fmla="*/ 110600 w 785619"/>
              <a:gd name="connsiteY64" fmla="*/ 155483 h 593934"/>
              <a:gd name="connsiteX65" fmla="*/ 100600 w 785619"/>
              <a:gd name="connsiteY65" fmla="*/ 140483 h 593934"/>
              <a:gd name="connsiteX66" fmla="*/ 75600 w 785619"/>
              <a:gd name="connsiteY66" fmla="*/ 110483 h 593934"/>
              <a:gd name="connsiteX67" fmla="*/ 65599 w 785619"/>
              <a:gd name="connsiteY67" fmla="*/ 80484 h 593934"/>
              <a:gd name="connsiteX68" fmla="*/ 75600 w 785619"/>
              <a:gd name="connsiteY68" fmla="*/ 45485 h 593934"/>
              <a:gd name="connsiteX69" fmla="*/ 85600 w 785619"/>
              <a:gd name="connsiteY69" fmla="*/ 30485 h 593934"/>
              <a:gd name="connsiteX70" fmla="*/ 100600 w 785619"/>
              <a:gd name="connsiteY70" fmla="*/ 25485 h 593934"/>
              <a:gd name="connsiteX71" fmla="*/ 115601 w 785619"/>
              <a:gd name="connsiteY71" fmla="*/ 110483 h 593934"/>
              <a:gd name="connsiteX72" fmla="*/ 125601 w 785619"/>
              <a:gd name="connsiteY72" fmla="*/ 125483 h 593934"/>
              <a:gd name="connsiteX73" fmla="*/ 140601 w 785619"/>
              <a:gd name="connsiteY73" fmla="*/ 130483 h 593934"/>
              <a:gd name="connsiteX74" fmla="*/ 150602 w 785619"/>
              <a:gd name="connsiteY74" fmla="*/ 160482 h 593934"/>
              <a:gd name="connsiteX75" fmla="*/ 170602 w 785619"/>
              <a:gd name="connsiteY75" fmla="*/ 190482 h 593934"/>
              <a:gd name="connsiteX76" fmla="*/ 175602 w 785619"/>
              <a:gd name="connsiteY76" fmla="*/ 205482 h 593934"/>
              <a:gd name="connsiteX77" fmla="*/ 200603 w 785619"/>
              <a:gd name="connsiteY77" fmla="*/ 230481 h 593934"/>
              <a:gd name="connsiteX78" fmla="*/ 210603 w 785619"/>
              <a:gd name="connsiteY78" fmla="*/ 245481 h 593934"/>
              <a:gd name="connsiteX79" fmla="*/ 215603 w 785619"/>
              <a:gd name="connsiteY79" fmla="*/ 260481 h 593934"/>
              <a:gd name="connsiteX80" fmla="*/ 225604 w 785619"/>
              <a:gd name="connsiteY80" fmla="*/ 270480 h 593934"/>
              <a:gd name="connsiteX81" fmla="*/ 230604 w 785619"/>
              <a:gd name="connsiteY81" fmla="*/ 295480 h 593934"/>
              <a:gd name="connsiteX82" fmla="*/ 240604 w 785619"/>
              <a:gd name="connsiteY82" fmla="*/ 345479 h 593934"/>
              <a:gd name="connsiteX83" fmla="*/ 255604 w 785619"/>
              <a:gd name="connsiteY83" fmla="*/ 410478 h 593934"/>
              <a:gd name="connsiteX84" fmla="*/ 265605 w 785619"/>
              <a:gd name="connsiteY84" fmla="*/ 420478 h 593934"/>
              <a:gd name="connsiteX85" fmla="*/ 270605 w 785619"/>
              <a:gd name="connsiteY85" fmla="*/ 435477 h 593934"/>
              <a:gd name="connsiteX86" fmla="*/ 325606 w 785619"/>
              <a:gd name="connsiteY86" fmla="*/ 480477 h 593934"/>
              <a:gd name="connsiteX87" fmla="*/ 355607 w 785619"/>
              <a:gd name="connsiteY87" fmla="*/ 480477 h 593934"/>
              <a:gd name="connsiteX0" fmla="*/ 355607 w 785619"/>
              <a:gd name="connsiteY0" fmla="*/ 480477 h 593934"/>
              <a:gd name="connsiteX1" fmla="*/ 355607 w 785619"/>
              <a:gd name="connsiteY1" fmla="*/ 480477 h 593934"/>
              <a:gd name="connsiteX2" fmla="*/ 395608 w 785619"/>
              <a:gd name="connsiteY2" fmla="*/ 495476 h 593934"/>
              <a:gd name="connsiteX3" fmla="*/ 425609 w 785619"/>
              <a:gd name="connsiteY3" fmla="*/ 515476 h 593934"/>
              <a:gd name="connsiteX4" fmla="*/ 445610 w 785619"/>
              <a:gd name="connsiteY4" fmla="*/ 535476 h 593934"/>
              <a:gd name="connsiteX5" fmla="*/ 460610 w 785619"/>
              <a:gd name="connsiteY5" fmla="*/ 550475 h 593934"/>
              <a:gd name="connsiteX6" fmla="*/ 475610 w 785619"/>
              <a:gd name="connsiteY6" fmla="*/ 560475 h 593934"/>
              <a:gd name="connsiteX7" fmla="*/ 505611 w 785619"/>
              <a:gd name="connsiteY7" fmla="*/ 555475 h 593934"/>
              <a:gd name="connsiteX8" fmla="*/ 535612 w 785619"/>
              <a:gd name="connsiteY8" fmla="*/ 545475 h 593934"/>
              <a:gd name="connsiteX9" fmla="*/ 550613 w 785619"/>
              <a:gd name="connsiteY9" fmla="*/ 550475 h 593934"/>
              <a:gd name="connsiteX10" fmla="*/ 590614 w 785619"/>
              <a:gd name="connsiteY10" fmla="*/ 580475 h 593934"/>
              <a:gd name="connsiteX11" fmla="*/ 605614 w 785619"/>
              <a:gd name="connsiteY11" fmla="*/ 593265 h 593934"/>
              <a:gd name="connsiteX12" fmla="*/ 619941 w 785619"/>
              <a:gd name="connsiteY12" fmla="*/ 554033 h 593934"/>
              <a:gd name="connsiteX13" fmla="*/ 663672 w 785619"/>
              <a:gd name="connsiteY13" fmla="*/ 533010 h 593934"/>
              <a:gd name="connsiteX14" fmla="*/ 665616 w 785619"/>
              <a:gd name="connsiteY14" fmla="*/ 497780 h 593934"/>
              <a:gd name="connsiteX15" fmla="*/ 710617 w 785619"/>
              <a:gd name="connsiteY15" fmla="*/ 470477 h 593934"/>
              <a:gd name="connsiteX16" fmla="*/ 730617 w 785619"/>
              <a:gd name="connsiteY16" fmla="*/ 445477 h 593934"/>
              <a:gd name="connsiteX17" fmla="*/ 755618 w 785619"/>
              <a:gd name="connsiteY17" fmla="*/ 425478 h 593934"/>
              <a:gd name="connsiteX18" fmla="*/ 775619 w 785619"/>
              <a:gd name="connsiteY18" fmla="*/ 400478 h 593934"/>
              <a:gd name="connsiteX19" fmla="*/ 785619 w 785619"/>
              <a:gd name="connsiteY19" fmla="*/ 385478 h 593934"/>
              <a:gd name="connsiteX20" fmla="*/ 775619 w 785619"/>
              <a:gd name="connsiteY20" fmla="*/ 355479 h 593934"/>
              <a:gd name="connsiteX21" fmla="*/ 760618 w 785619"/>
              <a:gd name="connsiteY21" fmla="*/ 350479 h 593934"/>
              <a:gd name="connsiteX22" fmla="*/ 745618 w 785619"/>
              <a:gd name="connsiteY22" fmla="*/ 340479 h 593934"/>
              <a:gd name="connsiteX23" fmla="*/ 715617 w 785619"/>
              <a:gd name="connsiteY23" fmla="*/ 345479 h 593934"/>
              <a:gd name="connsiteX24" fmla="*/ 700617 w 785619"/>
              <a:gd name="connsiteY24" fmla="*/ 355479 h 593934"/>
              <a:gd name="connsiteX25" fmla="*/ 685616 w 785619"/>
              <a:gd name="connsiteY25" fmla="*/ 360479 h 593934"/>
              <a:gd name="connsiteX26" fmla="*/ 665616 w 785619"/>
              <a:gd name="connsiteY26" fmla="*/ 390478 h 593934"/>
              <a:gd name="connsiteX27" fmla="*/ 660616 w 785619"/>
              <a:gd name="connsiteY27" fmla="*/ 405478 h 593934"/>
              <a:gd name="connsiteX28" fmla="*/ 650615 w 785619"/>
              <a:gd name="connsiteY28" fmla="*/ 415478 h 593934"/>
              <a:gd name="connsiteX29" fmla="*/ 625615 w 785619"/>
              <a:gd name="connsiteY29" fmla="*/ 440477 h 593934"/>
              <a:gd name="connsiteX30" fmla="*/ 574723 w 785619"/>
              <a:gd name="connsiteY30" fmla="*/ 461852 h 593934"/>
              <a:gd name="connsiteX31" fmla="*/ 535612 w 785619"/>
              <a:gd name="connsiteY31" fmla="*/ 435477 h 593934"/>
              <a:gd name="connsiteX32" fmla="*/ 525612 w 785619"/>
              <a:gd name="connsiteY32" fmla="*/ 420478 h 593934"/>
              <a:gd name="connsiteX33" fmla="*/ 490611 w 785619"/>
              <a:gd name="connsiteY33" fmla="*/ 375478 h 593934"/>
              <a:gd name="connsiteX34" fmla="*/ 480611 w 785619"/>
              <a:gd name="connsiteY34" fmla="*/ 345479 h 593934"/>
              <a:gd name="connsiteX35" fmla="*/ 490611 w 785619"/>
              <a:gd name="connsiteY35" fmla="*/ 290480 h 593934"/>
              <a:gd name="connsiteX36" fmla="*/ 500611 w 785619"/>
              <a:gd name="connsiteY36" fmla="*/ 260481 h 593934"/>
              <a:gd name="connsiteX37" fmla="*/ 505611 w 785619"/>
              <a:gd name="connsiteY37" fmla="*/ 230481 h 593934"/>
              <a:gd name="connsiteX38" fmla="*/ 510611 w 785619"/>
              <a:gd name="connsiteY38" fmla="*/ 210482 h 593934"/>
              <a:gd name="connsiteX39" fmla="*/ 490611 w 785619"/>
              <a:gd name="connsiteY39" fmla="*/ 205482 h 593934"/>
              <a:gd name="connsiteX40" fmla="*/ 460610 w 785619"/>
              <a:gd name="connsiteY40" fmla="*/ 185482 h 593934"/>
              <a:gd name="connsiteX41" fmla="*/ 445610 w 785619"/>
              <a:gd name="connsiteY41" fmla="*/ 155483 h 593934"/>
              <a:gd name="connsiteX42" fmla="*/ 425609 w 785619"/>
              <a:gd name="connsiteY42" fmla="*/ 110483 h 593934"/>
              <a:gd name="connsiteX43" fmla="*/ 410609 w 785619"/>
              <a:gd name="connsiteY43" fmla="*/ 100484 h 593934"/>
              <a:gd name="connsiteX44" fmla="*/ 365512 w 785619"/>
              <a:gd name="connsiteY44" fmla="*/ 111832 h 593934"/>
              <a:gd name="connsiteX45" fmla="*/ 325606 w 785619"/>
              <a:gd name="connsiteY45" fmla="*/ 65484 h 593934"/>
              <a:gd name="connsiteX46" fmla="*/ 315606 w 785619"/>
              <a:gd name="connsiteY46" fmla="*/ 50484 h 593934"/>
              <a:gd name="connsiteX47" fmla="*/ 300606 w 785619"/>
              <a:gd name="connsiteY47" fmla="*/ 45485 h 593934"/>
              <a:gd name="connsiteX48" fmla="*/ 290605 w 785619"/>
              <a:gd name="connsiteY48" fmla="*/ 30485 h 593934"/>
              <a:gd name="connsiteX49" fmla="*/ 285605 w 785619"/>
              <a:gd name="connsiteY49" fmla="*/ 15485 h 593934"/>
              <a:gd name="connsiteX50" fmla="*/ 184160 w 785619"/>
              <a:gd name="connsiteY50" fmla="*/ 49622 h 593934"/>
              <a:gd name="connsiteX51" fmla="*/ 120601 w 785619"/>
              <a:gd name="connsiteY51" fmla="*/ 4718 h 593934"/>
              <a:gd name="connsiteX52" fmla="*/ 67715 w 785619"/>
              <a:gd name="connsiteY52" fmla="*/ 8182 h 593934"/>
              <a:gd name="connsiteX53" fmla="*/ 27619 w 785619"/>
              <a:gd name="connsiteY53" fmla="*/ 2508 h 593934"/>
              <a:gd name="connsiteX54" fmla="*/ 597 w 785619"/>
              <a:gd name="connsiteY54" fmla="*/ 55484 h 593934"/>
              <a:gd name="connsiteX55" fmla="*/ 15598 w 785619"/>
              <a:gd name="connsiteY55" fmla="*/ 105483 h 593934"/>
              <a:gd name="connsiteX56" fmla="*/ 30598 w 785619"/>
              <a:gd name="connsiteY56" fmla="*/ 115483 h 593934"/>
              <a:gd name="connsiteX57" fmla="*/ 25598 w 785619"/>
              <a:gd name="connsiteY57" fmla="*/ 140483 h 593934"/>
              <a:gd name="connsiteX58" fmla="*/ 40599 w 785619"/>
              <a:gd name="connsiteY58" fmla="*/ 180482 h 593934"/>
              <a:gd name="connsiteX59" fmla="*/ 55599 w 785619"/>
              <a:gd name="connsiteY59" fmla="*/ 190482 h 593934"/>
              <a:gd name="connsiteX60" fmla="*/ 60599 w 785619"/>
              <a:gd name="connsiteY60" fmla="*/ 205482 h 593934"/>
              <a:gd name="connsiteX61" fmla="*/ 80600 w 785619"/>
              <a:gd name="connsiteY61" fmla="*/ 230481 h 593934"/>
              <a:gd name="connsiteX62" fmla="*/ 115601 w 785619"/>
              <a:gd name="connsiteY62" fmla="*/ 275480 h 593934"/>
              <a:gd name="connsiteX63" fmla="*/ 130601 w 785619"/>
              <a:gd name="connsiteY63" fmla="*/ 280480 h 593934"/>
              <a:gd name="connsiteX64" fmla="*/ 120601 w 785619"/>
              <a:gd name="connsiteY64" fmla="*/ 250481 h 593934"/>
              <a:gd name="connsiteX65" fmla="*/ 110600 w 785619"/>
              <a:gd name="connsiteY65" fmla="*/ 155483 h 593934"/>
              <a:gd name="connsiteX66" fmla="*/ 100600 w 785619"/>
              <a:gd name="connsiteY66" fmla="*/ 140483 h 593934"/>
              <a:gd name="connsiteX67" fmla="*/ 75600 w 785619"/>
              <a:gd name="connsiteY67" fmla="*/ 110483 h 593934"/>
              <a:gd name="connsiteX68" fmla="*/ 65599 w 785619"/>
              <a:gd name="connsiteY68" fmla="*/ 80484 h 593934"/>
              <a:gd name="connsiteX69" fmla="*/ 75600 w 785619"/>
              <a:gd name="connsiteY69" fmla="*/ 45485 h 593934"/>
              <a:gd name="connsiteX70" fmla="*/ 85600 w 785619"/>
              <a:gd name="connsiteY70" fmla="*/ 30485 h 593934"/>
              <a:gd name="connsiteX71" fmla="*/ 100600 w 785619"/>
              <a:gd name="connsiteY71" fmla="*/ 25485 h 593934"/>
              <a:gd name="connsiteX72" fmla="*/ 115601 w 785619"/>
              <a:gd name="connsiteY72" fmla="*/ 110483 h 593934"/>
              <a:gd name="connsiteX73" fmla="*/ 125601 w 785619"/>
              <a:gd name="connsiteY73" fmla="*/ 125483 h 593934"/>
              <a:gd name="connsiteX74" fmla="*/ 140601 w 785619"/>
              <a:gd name="connsiteY74" fmla="*/ 130483 h 593934"/>
              <a:gd name="connsiteX75" fmla="*/ 150602 w 785619"/>
              <a:gd name="connsiteY75" fmla="*/ 160482 h 593934"/>
              <a:gd name="connsiteX76" fmla="*/ 170602 w 785619"/>
              <a:gd name="connsiteY76" fmla="*/ 190482 h 593934"/>
              <a:gd name="connsiteX77" fmla="*/ 175602 w 785619"/>
              <a:gd name="connsiteY77" fmla="*/ 205482 h 593934"/>
              <a:gd name="connsiteX78" fmla="*/ 200603 w 785619"/>
              <a:gd name="connsiteY78" fmla="*/ 230481 h 593934"/>
              <a:gd name="connsiteX79" fmla="*/ 210603 w 785619"/>
              <a:gd name="connsiteY79" fmla="*/ 245481 h 593934"/>
              <a:gd name="connsiteX80" fmla="*/ 215603 w 785619"/>
              <a:gd name="connsiteY80" fmla="*/ 260481 h 593934"/>
              <a:gd name="connsiteX81" fmla="*/ 225604 w 785619"/>
              <a:gd name="connsiteY81" fmla="*/ 270480 h 593934"/>
              <a:gd name="connsiteX82" fmla="*/ 230604 w 785619"/>
              <a:gd name="connsiteY82" fmla="*/ 295480 h 593934"/>
              <a:gd name="connsiteX83" fmla="*/ 240604 w 785619"/>
              <a:gd name="connsiteY83" fmla="*/ 345479 h 593934"/>
              <a:gd name="connsiteX84" fmla="*/ 255604 w 785619"/>
              <a:gd name="connsiteY84" fmla="*/ 410478 h 593934"/>
              <a:gd name="connsiteX85" fmla="*/ 265605 w 785619"/>
              <a:gd name="connsiteY85" fmla="*/ 420478 h 593934"/>
              <a:gd name="connsiteX86" fmla="*/ 270605 w 785619"/>
              <a:gd name="connsiteY86" fmla="*/ 435477 h 593934"/>
              <a:gd name="connsiteX87" fmla="*/ 325606 w 785619"/>
              <a:gd name="connsiteY87" fmla="*/ 480477 h 593934"/>
              <a:gd name="connsiteX88" fmla="*/ 355607 w 785619"/>
              <a:gd name="connsiteY88" fmla="*/ 480477 h 59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85619" h="593934">
                <a:moveTo>
                  <a:pt x="355607" y="480477"/>
                </a:moveTo>
                <a:lnTo>
                  <a:pt x="355607" y="480477"/>
                </a:lnTo>
                <a:cubicBezTo>
                  <a:pt x="368941" y="485477"/>
                  <a:pt x="382871" y="489108"/>
                  <a:pt x="395608" y="495476"/>
                </a:cubicBezTo>
                <a:cubicBezTo>
                  <a:pt x="406358" y="500851"/>
                  <a:pt x="425609" y="515476"/>
                  <a:pt x="425609" y="515476"/>
                </a:cubicBezTo>
                <a:cubicBezTo>
                  <a:pt x="435133" y="544047"/>
                  <a:pt x="422752" y="520239"/>
                  <a:pt x="445610" y="535476"/>
                </a:cubicBezTo>
                <a:cubicBezTo>
                  <a:pt x="451493" y="539398"/>
                  <a:pt x="455178" y="545948"/>
                  <a:pt x="460610" y="550475"/>
                </a:cubicBezTo>
                <a:cubicBezTo>
                  <a:pt x="465227" y="554322"/>
                  <a:pt x="470610" y="557142"/>
                  <a:pt x="475610" y="560475"/>
                </a:cubicBezTo>
                <a:cubicBezTo>
                  <a:pt x="485610" y="558808"/>
                  <a:pt x="495775" y="557934"/>
                  <a:pt x="505611" y="555475"/>
                </a:cubicBezTo>
                <a:cubicBezTo>
                  <a:pt x="515838" y="552918"/>
                  <a:pt x="535612" y="545475"/>
                  <a:pt x="535612" y="545475"/>
                </a:cubicBezTo>
                <a:cubicBezTo>
                  <a:pt x="540612" y="547142"/>
                  <a:pt x="546005" y="547915"/>
                  <a:pt x="550613" y="550475"/>
                </a:cubicBezTo>
                <a:cubicBezTo>
                  <a:pt x="576052" y="564608"/>
                  <a:pt x="575442" y="565304"/>
                  <a:pt x="590614" y="580475"/>
                </a:cubicBezTo>
                <a:cubicBezTo>
                  <a:pt x="595614" y="578808"/>
                  <a:pt x="600726" y="597672"/>
                  <a:pt x="605614" y="593265"/>
                </a:cubicBezTo>
                <a:cubicBezTo>
                  <a:pt x="610502" y="588858"/>
                  <a:pt x="610265" y="564075"/>
                  <a:pt x="619941" y="554033"/>
                </a:cubicBezTo>
                <a:cubicBezTo>
                  <a:pt x="629617" y="543991"/>
                  <a:pt x="656060" y="542385"/>
                  <a:pt x="663672" y="533010"/>
                </a:cubicBezTo>
                <a:cubicBezTo>
                  <a:pt x="671284" y="523635"/>
                  <a:pt x="654827" y="506423"/>
                  <a:pt x="665616" y="497780"/>
                </a:cubicBezTo>
                <a:cubicBezTo>
                  <a:pt x="678950" y="484447"/>
                  <a:pt x="708678" y="491647"/>
                  <a:pt x="710617" y="470477"/>
                </a:cubicBezTo>
                <a:cubicBezTo>
                  <a:pt x="740494" y="450559"/>
                  <a:pt x="714515" y="472313"/>
                  <a:pt x="730617" y="445477"/>
                </a:cubicBezTo>
                <a:cubicBezTo>
                  <a:pt x="735367" y="437561"/>
                  <a:pt x="748805" y="430019"/>
                  <a:pt x="755618" y="425478"/>
                </a:cubicBezTo>
                <a:cubicBezTo>
                  <a:pt x="786396" y="379311"/>
                  <a:pt x="747120" y="436100"/>
                  <a:pt x="775619" y="400478"/>
                </a:cubicBezTo>
                <a:cubicBezTo>
                  <a:pt x="779373" y="395786"/>
                  <a:pt x="782286" y="390478"/>
                  <a:pt x="785619" y="385478"/>
                </a:cubicBezTo>
                <a:cubicBezTo>
                  <a:pt x="782286" y="375478"/>
                  <a:pt x="781746" y="364056"/>
                  <a:pt x="775619" y="355479"/>
                </a:cubicBezTo>
                <a:cubicBezTo>
                  <a:pt x="772555" y="351190"/>
                  <a:pt x="765332" y="352836"/>
                  <a:pt x="760618" y="350479"/>
                </a:cubicBezTo>
                <a:cubicBezTo>
                  <a:pt x="755243" y="347792"/>
                  <a:pt x="750618" y="343812"/>
                  <a:pt x="745618" y="340479"/>
                </a:cubicBezTo>
                <a:cubicBezTo>
                  <a:pt x="735618" y="342146"/>
                  <a:pt x="725235" y="342273"/>
                  <a:pt x="715617" y="345479"/>
                </a:cubicBezTo>
                <a:cubicBezTo>
                  <a:pt x="709916" y="347379"/>
                  <a:pt x="705992" y="352792"/>
                  <a:pt x="700617" y="355479"/>
                </a:cubicBezTo>
                <a:cubicBezTo>
                  <a:pt x="695903" y="357836"/>
                  <a:pt x="690616" y="358812"/>
                  <a:pt x="685616" y="360479"/>
                </a:cubicBezTo>
                <a:cubicBezTo>
                  <a:pt x="678949" y="370479"/>
                  <a:pt x="669416" y="379077"/>
                  <a:pt x="665616" y="390478"/>
                </a:cubicBezTo>
                <a:cubicBezTo>
                  <a:pt x="663949" y="395478"/>
                  <a:pt x="663328" y="400959"/>
                  <a:pt x="660616" y="405478"/>
                </a:cubicBezTo>
                <a:cubicBezTo>
                  <a:pt x="658190" y="409520"/>
                  <a:pt x="653560" y="411797"/>
                  <a:pt x="650615" y="415478"/>
                </a:cubicBezTo>
                <a:cubicBezTo>
                  <a:pt x="631566" y="439287"/>
                  <a:pt x="651331" y="423333"/>
                  <a:pt x="625615" y="440477"/>
                </a:cubicBezTo>
                <a:cubicBezTo>
                  <a:pt x="612373" y="444648"/>
                  <a:pt x="589723" y="462685"/>
                  <a:pt x="574723" y="461852"/>
                </a:cubicBezTo>
                <a:cubicBezTo>
                  <a:pt x="559723" y="461019"/>
                  <a:pt x="543797" y="442373"/>
                  <a:pt x="535612" y="435477"/>
                </a:cubicBezTo>
                <a:cubicBezTo>
                  <a:pt x="527427" y="428581"/>
                  <a:pt x="529459" y="425094"/>
                  <a:pt x="525612" y="420478"/>
                </a:cubicBezTo>
                <a:cubicBezTo>
                  <a:pt x="511230" y="403221"/>
                  <a:pt x="499037" y="400754"/>
                  <a:pt x="490611" y="375478"/>
                </a:cubicBezTo>
                <a:lnTo>
                  <a:pt x="480611" y="345479"/>
                </a:lnTo>
                <a:cubicBezTo>
                  <a:pt x="484132" y="320831"/>
                  <a:pt x="484182" y="311910"/>
                  <a:pt x="490611" y="290480"/>
                </a:cubicBezTo>
                <a:cubicBezTo>
                  <a:pt x="493640" y="280384"/>
                  <a:pt x="500611" y="260481"/>
                  <a:pt x="500611" y="260481"/>
                </a:cubicBezTo>
                <a:cubicBezTo>
                  <a:pt x="502278" y="250481"/>
                  <a:pt x="503623" y="240422"/>
                  <a:pt x="505611" y="230481"/>
                </a:cubicBezTo>
                <a:cubicBezTo>
                  <a:pt x="506959" y="223743"/>
                  <a:pt x="514146" y="216374"/>
                  <a:pt x="510611" y="210482"/>
                </a:cubicBezTo>
                <a:cubicBezTo>
                  <a:pt x="507075" y="204590"/>
                  <a:pt x="497278" y="207149"/>
                  <a:pt x="490611" y="205482"/>
                </a:cubicBezTo>
                <a:cubicBezTo>
                  <a:pt x="480611" y="198815"/>
                  <a:pt x="464411" y="196884"/>
                  <a:pt x="460610" y="185482"/>
                </a:cubicBezTo>
                <a:cubicBezTo>
                  <a:pt x="442378" y="130786"/>
                  <a:pt x="471453" y="213627"/>
                  <a:pt x="445610" y="155483"/>
                </a:cubicBezTo>
                <a:cubicBezTo>
                  <a:pt x="437689" y="137663"/>
                  <a:pt x="439187" y="124060"/>
                  <a:pt x="425609" y="110483"/>
                </a:cubicBezTo>
                <a:cubicBezTo>
                  <a:pt x="421360" y="106234"/>
                  <a:pt x="420625" y="100259"/>
                  <a:pt x="410609" y="100484"/>
                </a:cubicBezTo>
                <a:cubicBezTo>
                  <a:pt x="400593" y="100709"/>
                  <a:pt x="379679" y="117665"/>
                  <a:pt x="365512" y="111832"/>
                </a:cubicBezTo>
                <a:cubicBezTo>
                  <a:pt x="356828" y="85781"/>
                  <a:pt x="333924" y="75709"/>
                  <a:pt x="325606" y="65484"/>
                </a:cubicBezTo>
                <a:cubicBezTo>
                  <a:pt x="317288" y="55259"/>
                  <a:pt x="320299" y="54238"/>
                  <a:pt x="315606" y="50484"/>
                </a:cubicBezTo>
                <a:cubicBezTo>
                  <a:pt x="311490" y="47192"/>
                  <a:pt x="305606" y="47151"/>
                  <a:pt x="300606" y="45485"/>
                </a:cubicBezTo>
                <a:cubicBezTo>
                  <a:pt x="297272" y="40485"/>
                  <a:pt x="293293" y="35860"/>
                  <a:pt x="290605" y="30485"/>
                </a:cubicBezTo>
                <a:cubicBezTo>
                  <a:pt x="288248" y="25771"/>
                  <a:pt x="303346" y="12296"/>
                  <a:pt x="285605" y="15485"/>
                </a:cubicBezTo>
                <a:cubicBezTo>
                  <a:pt x="267864" y="18674"/>
                  <a:pt x="211661" y="51416"/>
                  <a:pt x="184160" y="49622"/>
                </a:cubicBezTo>
                <a:lnTo>
                  <a:pt x="120601" y="4718"/>
                </a:lnTo>
                <a:cubicBezTo>
                  <a:pt x="101194" y="-2189"/>
                  <a:pt x="83212" y="8550"/>
                  <a:pt x="67715" y="8182"/>
                </a:cubicBezTo>
                <a:cubicBezTo>
                  <a:pt x="52218" y="7814"/>
                  <a:pt x="38805" y="-5376"/>
                  <a:pt x="27619" y="2508"/>
                </a:cubicBezTo>
                <a:cubicBezTo>
                  <a:pt x="16433" y="10392"/>
                  <a:pt x="2601" y="38322"/>
                  <a:pt x="597" y="55484"/>
                </a:cubicBezTo>
                <a:cubicBezTo>
                  <a:pt x="-1406" y="72647"/>
                  <a:pt x="1168" y="91054"/>
                  <a:pt x="15598" y="105483"/>
                </a:cubicBezTo>
                <a:cubicBezTo>
                  <a:pt x="19847" y="109732"/>
                  <a:pt x="25598" y="112150"/>
                  <a:pt x="30598" y="115483"/>
                </a:cubicBezTo>
                <a:cubicBezTo>
                  <a:pt x="28931" y="123816"/>
                  <a:pt x="25598" y="131985"/>
                  <a:pt x="25598" y="140483"/>
                </a:cubicBezTo>
                <a:cubicBezTo>
                  <a:pt x="25598" y="154794"/>
                  <a:pt x="30253" y="170136"/>
                  <a:pt x="40599" y="180482"/>
                </a:cubicBezTo>
                <a:cubicBezTo>
                  <a:pt x="44848" y="184731"/>
                  <a:pt x="50599" y="187149"/>
                  <a:pt x="55599" y="190482"/>
                </a:cubicBezTo>
                <a:cubicBezTo>
                  <a:pt x="57266" y="195482"/>
                  <a:pt x="58242" y="200768"/>
                  <a:pt x="60599" y="205482"/>
                </a:cubicBezTo>
                <a:cubicBezTo>
                  <a:pt x="66906" y="218096"/>
                  <a:pt x="71299" y="221180"/>
                  <a:pt x="80600" y="230481"/>
                </a:cubicBezTo>
                <a:cubicBezTo>
                  <a:pt x="88213" y="245707"/>
                  <a:pt x="97437" y="269425"/>
                  <a:pt x="115601" y="275480"/>
                </a:cubicBezTo>
                <a:lnTo>
                  <a:pt x="130601" y="280480"/>
                </a:lnTo>
                <a:cubicBezTo>
                  <a:pt x="127268" y="270480"/>
                  <a:pt x="121259" y="261001"/>
                  <a:pt x="120601" y="250481"/>
                </a:cubicBezTo>
                <a:cubicBezTo>
                  <a:pt x="120141" y="243114"/>
                  <a:pt x="123092" y="180464"/>
                  <a:pt x="110600" y="155483"/>
                </a:cubicBezTo>
                <a:cubicBezTo>
                  <a:pt x="107912" y="150108"/>
                  <a:pt x="104447" y="145099"/>
                  <a:pt x="100600" y="140483"/>
                </a:cubicBezTo>
                <a:cubicBezTo>
                  <a:pt x="89385" y="127025"/>
                  <a:pt x="82695" y="126445"/>
                  <a:pt x="75600" y="110483"/>
                </a:cubicBezTo>
                <a:cubicBezTo>
                  <a:pt x="71319" y="100851"/>
                  <a:pt x="65599" y="80484"/>
                  <a:pt x="65599" y="80484"/>
                </a:cubicBezTo>
                <a:cubicBezTo>
                  <a:pt x="67203" y="74068"/>
                  <a:pt x="72010" y="52664"/>
                  <a:pt x="75600" y="45485"/>
                </a:cubicBezTo>
                <a:cubicBezTo>
                  <a:pt x="78288" y="40110"/>
                  <a:pt x="80908" y="34239"/>
                  <a:pt x="85600" y="30485"/>
                </a:cubicBezTo>
                <a:cubicBezTo>
                  <a:pt x="89716" y="27193"/>
                  <a:pt x="95600" y="27152"/>
                  <a:pt x="100600" y="25485"/>
                </a:cubicBezTo>
                <a:cubicBezTo>
                  <a:pt x="108593" y="145382"/>
                  <a:pt x="87377" y="75207"/>
                  <a:pt x="115601" y="110483"/>
                </a:cubicBezTo>
                <a:cubicBezTo>
                  <a:pt x="119355" y="115175"/>
                  <a:pt x="120909" y="121729"/>
                  <a:pt x="125601" y="125483"/>
                </a:cubicBezTo>
                <a:cubicBezTo>
                  <a:pt x="129717" y="128775"/>
                  <a:pt x="135601" y="128816"/>
                  <a:pt x="140601" y="130483"/>
                </a:cubicBezTo>
                <a:cubicBezTo>
                  <a:pt x="143935" y="140483"/>
                  <a:pt x="144755" y="151712"/>
                  <a:pt x="150602" y="160482"/>
                </a:cubicBezTo>
                <a:cubicBezTo>
                  <a:pt x="157269" y="170482"/>
                  <a:pt x="166801" y="179080"/>
                  <a:pt x="170602" y="190482"/>
                </a:cubicBezTo>
                <a:cubicBezTo>
                  <a:pt x="172269" y="195482"/>
                  <a:pt x="172440" y="201266"/>
                  <a:pt x="175602" y="205482"/>
                </a:cubicBezTo>
                <a:cubicBezTo>
                  <a:pt x="182673" y="214910"/>
                  <a:pt x="194066" y="220675"/>
                  <a:pt x="200603" y="230481"/>
                </a:cubicBezTo>
                <a:cubicBezTo>
                  <a:pt x="203936" y="235481"/>
                  <a:pt x="207916" y="240106"/>
                  <a:pt x="210603" y="245481"/>
                </a:cubicBezTo>
                <a:cubicBezTo>
                  <a:pt x="212960" y="250195"/>
                  <a:pt x="212891" y="255962"/>
                  <a:pt x="215603" y="260481"/>
                </a:cubicBezTo>
                <a:cubicBezTo>
                  <a:pt x="218029" y="264523"/>
                  <a:pt x="222270" y="267147"/>
                  <a:pt x="225604" y="270480"/>
                </a:cubicBezTo>
                <a:cubicBezTo>
                  <a:pt x="227271" y="278813"/>
                  <a:pt x="228760" y="287184"/>
                  <a:pt x="230604" y="295480"/>
                </a:cubicBezTo>
                <a:cubicBezTo>
                  <a:pt x="236754" y="323154"/>
                  <a:pt x="236405" y="311889"/>
                  <a:pt x="240604" y="345479"/>
                </a:cubicBezTo>
                <a:cubicBezTo>
                  <a:pt x="245869" y="387595"/>
                  <a:pt x="236433" y="386515"/>
                  <a:pt x="255604" y="410478"/>
                </a:cubicBezTo>
                <a:cubicBezTo>
                  <a:pt x="258549" y="414159"/>
                  <a:pt x="262271" y="417145"/>
                  <a:pt x="265605" y="420478"/>
                </a:cubicBezTo>
                <a:cubicBezTo>
                  <a:pt x="267272" y="425478"/>
                  <a:pt x="267443" y="431261"/>
                  <a:pt x="270605" y="435477"/>
                </a:cubicBezTo>
                <a:cubicBezTo>
                  <a:pt x="278783" y="446380"/>
                  <a:pt x="311623" y="476982"/>
                  <a:pt x="325606" y="480477"/>
                </a:cubicBezTo>
                <a:cubicBezTo>
                  <a:pt x="353692" y="487497"/>
                  <a:pt x="350607" y="480477"/>
                  <a:pt x="355607" y="480477"/>
                </a:cubicBezTo>
                <a:close/>
              </a:path>
            </a:pathLst>
          </a:custGeom>
          <a:solidFill>
            <a:srgbClr val="E6B9B8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046563" y="3057618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46457" y="302100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MEXICO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80165" y="2782567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Mexique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1929794" y="3694933"/>
            <a:ext cx="1150290" cy="1259977"/>
          </a:xfrm>
          <a:custGeom>
            <a:avLst/>
            <a:gdLst>
              <a:gd name="connsiteX0" fmla="*/ 645276 w 1150290"/>
              <a:gd name="connsiteY0" fmla="*/ 39999 h 1259977"/>
              <a:gd name="connsiteX1" fmla="*/ 645276 w 1150290"/>
              <a:gd name="connsiteY1" fmla="*/ 39999 h 1259977"/>
              <a:gd name="connsiteX2" fmla="*/ 630276 w 1150290"/>
              <a:gd name="connsiteY2" fmla="*/ 79998 h 1259977"/>
              <a:gd name="connsiteX3" fmla="*/ 615276 w 1150290"/>
              <a:gd name="connsiteY3" fmla="*/ 89998 h 1259977"/>
              <a:gd name="connsiteX4" fmla="*/ 580275 w 1150290"/>
              <a:gd name="connsiteY4" fmla="*/ 99998 h 1259977"/>
              <a:gd name="connsiteX5" fmla="*/ 540274 w 1150290"/>
              <a:gd name="connsiteY5" fmla="*/ 94998 h 1259977"/>
              <a:gd name="connsiteX6" fmla="*/ 520273 w 1150290"/>
              <a:gd name="connsiteY6" fmla="*/ 89998 h 1259977"/>
              <a:gd name="connsiteX7" fmla="*/ 490272 w 1150290"/>
              <a:gd name="connsiteY7" fmla="*/ 94998 h 1259977"/>
              <a:gd name="connsiteX8" fmla="*/ 465271 w 1150290"/>
              <a:gd name="connsiteY8" fmla="*/ 109998 h 1259977"/>
              <a:gd name="connsiteX9" fmla="*/ 450271 w 1150290"/>
              <a:gd name="connsiteY9" fmla="*/ 114998 h 1259977"/>
              <a:gd name="connsiteX10" fmla="*/ 410270 w 1150290"/>
              <a:gd name="connsiteY10" fmla="*/ 99998 h 1259977"/>
              <a:gd name="connsiteX11" fmla="*/ 400270 w 1150290"/>
              <a:gd name="connsiteY11" fmla="*/ 44999 h 1259977"/>
              <a:gd name="connsiteX12" fmla="*/ 390269 w 1150290"/>
              <a:gd name="connsiteY12" fmla="*/ 34999 h 1259977"/>
              <a:gd name="connsiteX13" fmla="*/ 375269 w 1150290"/>
              <a:gd name="connsiteY13" fmla="*/ 5000 h 1259977"/>
              <a:gd name="connsiteX14" fmla="*/ 360269 w 1150290"/>
              <a:gd name="connsiteY14" fmla="*/ 0 h 1259977"/>
              <a:gd name="connsiteX15" fmla="*/ 335268 w 1150290"/>
              <a:gd name="connsiteY15" fmla="*/ 19999 h 1259977"/>
              <a:gd name="connsiteX16" fmla="*/ 255266 w 1150290"/>
              <a:gd name="connsiteY16" fmla="*/ 34999 h 1259977"/>
              <a:gd name="connsiteX17" fmla="*/ 265266 w 1150290"/>
              <a:gd name="connsiteY17" fmla="*/ 49999 h 1259977"/>
              <a:gd name="connsiteX18" fmla="*/ 280266 w 1150290"/>
              <a:gd name="connsiteY18" fmla="*/ 59999 h 1259977"/>
              <a:gd name="connsiteX19" fmla="*/ 285267 w 1150290"/>
              <a:gd name="connsiteY19" fmla="*/ 74998 h 1259977"/>
              <a:gd name="connsiteX20" fmla="*/ 280266 w 1150290"/>
              <a:gd name="connsiteY20" fmla="*/ 94998 h 1259977"/>
              <a:gd name="connsiteX21" fmla="*/ 250266 w 1150290"/>
              <a:gd name="connsiteY21" fmla="*/ 114998 h 1259977"/>
              <a:gd name="connsiteX22" fmla="*/ 240265 w 1150290"/>
              <a:gd name="connsiteY22" fmla="*/ 124997 h 1259977"/>
              <a:gd name="connsiteX23" fmla="*/ 180264 w 1150290"/>
              <a:gd name="connsiteY23" fmla="*/ 114998 h 1259977"/>
              <a:gd name="connsiteX24" fmla="*/ 150263 w 1150290"/>
              <a:gd name="connsiteY24" fmla="*/ 104998 h 1259977"/>
              <a:gd name="connsiteX25" fmla="*/ 135262 w 1150290"/>
              <a:gd name="connsiteY25" fmla="*/ 99998 h 1259977"/>
              <a:gd name="connsiteX26" fmla="*/ 90261 w 1150290"/>
              <a:gd name="connsiteY26" fmla="*/ 104998 h 1259977"/>
              <a:gd name="connsiteX27" fmla="*/ 105262 w 1150290"/>
              <a:gd name="connsiteY27" fmla="*/ 219996 h 1259977"/>
              <a:gd name="connsiteX28" fmla="*/ 105262 w 1150290"/>
              <a:gd name="connsiteY28" fmla="*/ 269995 h 1259977"/>
              <a:gd name="connsiteX29" fmla="*/ 100262 w 1150290"/>
              <a:gd name="connsiteY29" fmla="*/ 284994 h 1259977"/>
              <a:gd name="connsiteX30" fmla="*/ 90261 w 1150290"/>
              <a:gd name="connsiteY30" fmla="*/ 294994 h 1259977"/>
              <a:gd name="connsiteX31" fmla="*/ 60260 w 1150290"/>
              <a:gd name="connsiteY31" fmla="*/ 314994 h 1259977"/>
              <a:gd name="connsiteX32" fmla="*/ 25259 w 1150290"/>
              <a:gd name="connsiteY32" fmla="*/ 354993 h 1259977"/>
              <a:gd name="connsiteX33" fmla="*/ 15259 w 1150290"/>
              <a:gd name="connsiteY33" fmla="*/ 369993 h 1259977"/>
              <a:gd name="connsiteX34" fmla="*/ 259 w 1150290"/>
              <a:gd name="connsiteY34" fmla="*/ 379993 h 1259977"/>
              <a:gd name="connsiteX35" fmla="*/ 10259 w 1150290"/>
              <a:gd name="connsiteY35" fmla="*/ 434992 h 1259977"/>
              <a:gd name="connsiteX36" fmla="*/ 20259 w 1150290"/>
              <a:gd name="connsiteY36" fmla="*/ 449991 h 1259977"/>
              <a:gd name="connsiteX37" fmla="*/ 40260 w 1150290"/>
              <a:gd name="connsiteY37" fmla="*/ 474991 h 1259977"/>
              <a:gd name="connsiteX38" fmla="*/ 50260 w 1150290"/>
              <a:gd name="connsiteY38" fmla="*/ 489991 h 1259977"/>
              <a:gd name="connsiteX39" fmla="*/ 80261 w 1150290"/>
              <a:gd name="connsiteY39" fmla="*/ 509990 h 1259977"/>
              <a:gd name="connsiteX40" fmla="*/ 100262 w 1150290"/>
              <a:gd name="connsiteY40" fmla="*/ 534990 h 1259977"/>
              <a:gd name="connsiteX41" fmla="*/ 115262 w 1150290"/>
              <a:gd name="connsiteY41" fmla="*/ 539990 h 1259977"/>
              <a:gd name="connsiteX42" fmla="*/ 135262 w 1150290"/>
              <a:gd name="connsiteY42" fmla="*/ 534990 h 1259977"/>
              <a:gd name="connsiteX43" fmla="*/ 145263 w 1150290"/>
              <a:gd name="connsiteY43" fmla="*/ 524990 h 1259977"/>
              <a:gd name="connsiteX44" fmla="*/ 160263 w 1150290"/>
              <a:gd name="connsiteY44" fmla="*/ 519990 h 1259977"/>
              <a:gd name="connsiteX45" fmla="*/ 175264 w 1150290"/>
              <a:gd name="connsiteY45" fmla="*/ 509990 h 1259977"/>
              <a:gd name="connsiteX46" fmla="*/ 205264 w 1150290"/>
              <a:gd name="connsiteY46" fmla="*/ 499991 h 1259977"/>
              <a:gd name="connsiteX47" fmla="*/ 220265 w 1150290"/>
              <a:gd name="connsiteY47" fmla="*/ 494991 h 1259977"/>
              <a:gd name="connsiteX48" fmla="*/ 250266 w 1150290"/>
              <a:gd name="connsiteY48" fmla="*/ 509990 h 1259977"/>
              <a:gd name="connsiteX49" fmla="*/ 255266 w 1150290"/>
              <a:gd name="connsiteY49" fmla="*/ 534990 h 1259977"/>
              <a:gd name="connsiteX50" fmla="*/ 285267 w 1150290"/>
              <a:gd name="connsiteY50" fmla="*/ 574989 h 1259977"/>
              <a:gd name="connsiteX51" fmla="*/ 300267 w 1150290"/>
              <a:gd name="connsiteY51" fmla="*/ 579989 h 1259977"/>
              <a:gd name="connsiteX52" fmla="*/ 310267 w 1150290"/>
              <a:gd name="connsiteY52" fmla="*/ 594989 h 1259977"/>
              <a:gd name="connsiteX53" fmla="*/ 325268 w 1150290"/>
              <a:gd name="connsiteY53" fmla="*/ 599989 h 1259977"/>
              <a:gd name="connsiteX54" fmla="*/ 385269 w 1150290"/>
              <a:gd name="connsiteY54" fmla="*/ 604989 h 1259977"/>
              <a:gd name="connsiteX55" fmla="*/ 395270 w 1150290"/>
              <a:gd name="connsiteY55" fmla="*/ 614988 h 1259977"/>
              <a:gd name="connsiteX56" fmla="*/ 425270 w 1150290"/>
              <a:gd name="connsiteY56" fmla="*/ 674987 h 1259977"/>
              <a:gd name="connsiteX57" fmla="*/ 440271 w 1150290"/>
              <a:gd name="connsiteY57" fmla="*/ 679987 h 1259977"/>
              <a:gd name="connsiteX58" fmla="*/ 455271 w 1150290"/>
              <a:gd name="connsiteY58" fmla="*/ 689987 h 1259977"/>
              <a:gd name="connsiteX59" fmla="*/ 460271 w 1150290"/>
              <a:gd name="connsiteY59" fmla="*/ 704987 h 1259977"/>
              <a:gd name="connsiteX60" fmla="*/ 470272 w 1150290"/>
              <a:gd name="connsiteY60" fmla="*/ 714987 h 1259977"/>
              <a:gd name="connsiteX61" fmla="*/ 475272 w 1150290"/>
              <a:gd name="connsiteY61" fmla="*/ 819985 h 1259977"/>
              <a:gd name="connsiteX62" fmla="*/ 480272 w 1150290"/>
              <a:gd name="connsiteY62" fmla="*/ 834984 h 1259977"/>
              <a:gd name="connsiteX63" fmla="*/ 490272 w 1150290"/>
              <a:gd name="connsiteY63" fmla="*/ 849984 h 1259977"/>
              <a:gd name="connsiteX64" fmla="*/ 500272 w 1150290"/>
              <a:gd name="connsiteY64" fmla="*/ 884984 h 1259977"/>
              <a:gd name="connsiteX65" fmla="*/ 510273 w 1150290"/>
              <a:gd name="connsiteY65" fmla="*/ 894983 h 1259977"/>
              <a:gd name="connsiteX66" fmla="*/ 520273 w 1150290"/>
              <a:gd name="connsiteY66" fmla="*/ 909983 h 1259977"/>
              <a:gd name="connsiteX67" fmla="*/ 535273 w 1150290"/>
              <a:gd name="connsiteY67" fmla="*/ 914983 h 1259977"/>
              <a:gd name="connsiteX68" fmla="*/ 565274 w 1150290"/>
              <a:gd name="connsiteY68" fmla="*/ 929983 h 1259977"/>
              <a:gd name="connsiteX69" fmla="*/ 580275 w 1150290"/>
              <a:gd name="connsiteY69" fmla="*/ 944982 h 1259977"/>
              <a:gd name="connsiteX70" fmla="*/ 600275 w 1150290"/>
              <a:gd name="connsiteY70" fmla="*/ 974982 h 1259977"/>
              <a:gd name="connsiteX71" fmla="*/ 605275 w 1150290"/>
              <a:gd name="connsiteY71" fmla="*/ 994982 h 1259977"/>
              <a:gd name="connsiteX72" fmla="*/ 620276 w 1150290"/>
              <a:gd name="connsiteY72" fmla="*/ 1039981 h 1259977"/>
              <a:gd name="connsiteX73" fmla="*/ 625276 w 1150290"/>
              <a:gd name="connsiteY73" fmla="*/ 1054980 h 1259977"/>
              <a:gd name="connsiteX74" fmla="*/ 630276 w 1150290"/>
              <a:gd name="connsiteY74" fmla="*/ 1069980 h 1259977"/>
              <a:gd name="connsiteX75" fmla="*/ 615276 w 1150290"/>
              <a:gd name="connsiteY75" fmla="*/ 1099980 h 1259977"/>
              <a:gd name="connsiteX76" fmla="*/ 600275 w 1150290"/>
              <a:gd name="connsiteY76" fmla="*/ 1104980 h 1259977"/>
              <a:gd name="connsiteX77" fmla="*/ 580275 w 1150290"/>
              <a:gd name="connsiteY77" fmla="*/ 1134979 h 1259977"/>
              <a:gd name="connsiteX78" fmla="*/ 570274 w 1150290"/>
              <a:gd name="connsiteY78" fmla="*/ 1144979 h 1259977"/>
              <a:gd name="connsiteX79" fmla="*/ 560274 w 1150290"/>
              <a:gd name="connsiteY79" fmla="*/ 1159979 h 1259977"/>
              <a:gd name="connsiteX80" fmla="*/ 545274 w 1150290"/>
              <a:gd name="connsiteY80" fmla="*/ 1169978 h 1259977"/>
              <a:gd name="connsiteX81" fmla="*/ 550274 w 1150290"/>
              <a:gd name="connsiteY81" fmla="*/ 1189978 h 1259977"/>
              <a:gd name="connsiteX82" fmla="*/ 595275 w 1150290"/>
              <a:gd name="connsiteY82" fmla="*/ 1204978 h 1259977"/>
              <a:gd name="connsiteX83" fmla="*/ 610275 w 1150290"/>
              <a:gd name="connsiteY83" fmla="*/ 1214978 h 1259977"/>
              <a:gd name="connsiteX84" fmla="*/ 640276 w 1150290"/>
              <a:gd name="connsiteY84" fmla="*/ 1229977 h 1259977"/>
              <a:gd name="connsiteX85" fmla="*/ 665277 w 1150290"/>
              <a:gd name="connsiteY85" fmla="*/ 1249977 h 1259977"/>
              <a:gd name="connsiteX86" fmla="*/ 695278 w 1150290"/>
              <a:gd name="connsiteY86" fmla="*/ 1259977 h 1259977"/>
              <a:gd name="connsiteX87" fmla="*/ 710278 w 1150290"/>
              <a:gd name="connsiteY87" fmla="*/ 1254977 h 1259977"/>
              <a:gd name="connsiteX88" fmla="*/ 715278 w 1150290"/>
              <a:gd name="connsiteY88" fmla="*/ 1239977 h 1259977"/>
              <a:gd name="connsiteX89" fmla="*/ 725279 w 1150290"/>
              <a:gd name="connsiteY89" fmla="*/ 1229977 h 1259977"/>
              <a:gd name="connsiteX90" fmla="*/ 730279 w 1150290"/>
              <a:gd name="connsiteY90" fmla="*/ 1214978 h 1259977"/>
              <a:gd name="connsiteX91" fmla="*/ 760280 w 1150290"/>
              <a:gd name="connsiteY91" fmla="*/ 1194978 h 1259977"/>
              <a:gd name="connsiteX92" fmla="*/ 770280 w 1150290"/>
              <a:gd name="connsiteY92" fmla="*/ 1179978 h 1259977"/>
              <a:gd name="connsiteX93" fmla="*/ 775280 w 1150290"/>
              <a:gd name="connsiteY93" fmla="*/ 1164978 h 1259977"/>
              <a:gd name="connsiteX94" fmla="*/ 800281 w 1150290"/>
              <a:gd name="connsiteY94" fmla="*/ 1139979 h 1259977"/>
              <a:gd name="connsiteX95" fmla="*/ 805281 w 1150290"/>
              <a:gd name="connsiteY95" fmla="*/ 1124979 h 1259977"/>
              <a:gd name="connsiteX96" fmla="*/ 790280 w 1150290"/>
              <a:gd name="connsiteY96" fmla="*/ 1069980 h 1259977"/>
              <a:gd name="connsiteX97" fmla="*/ 800281 w 1150290"/>
              <a:gd name="connsiteY97" fmla="*/ 1024981 h 1259977"/>
              <a:gd name="connsiteX98" fmla="*/ 830281 w 1150290"/>
              <a:gd name="connsiteY98" fmla="*/ 999981 h 1259977"/>
              <a:gd name="connsiteX99" fmla="*/ 840282 w 1150290"/>
              <a:gd name="connsiteY99" fmla="*/ 989982 h 1259977"/>
              <a:gd name="connsiteX100" fmla="*/ 855282 w 1150290"/>
              <a:gd name="connsiteY100" fmla="*/ 984982 h 1259977"/>
              <a:gd name="connsiteX101" fmla="*/ 870283 w 1150290"/>
              <a:gd name="connsiteY101" fmla="*/ 974982 h 1259977"/>
              <a:gd name="connsiteX102" fmla="*/ 895283 w 1150290"/>
              <a:gd name="connsiteY102" fmla="*/ 954982 h 1259977"/>
              <a:gd name="connsiteX103" fmla="*/ 905284 w 1150290"/>
              <a:gd name="connsiteY103" fmla="*/ 944982 h 1259977"/>
              <a:gd name="connsiteX104" fmla="*/ 920284 w 1150290"/>
              <a:gd name="connsiteY104" fmla="*/ 934983 h 1259977"/>
              <a:gd name="connsiteX105" fmla="*/ 955285 w 1150290"/>
              <a:gd name="connsiteY105" fmla="*/ 924983 h 1259977"/>
              <a:gd name="connsiteX106" fmla="*/ 970285 w 1150290"/>
              <a:gd name="connsiteY106" fmla="*/ 914983 h 1259977"/>
              <a:gd name="connsiteX107" fmla="*/ 1000286 w 1150290"/>
              <a:gd name="connsiteY107" fmla="*/ 874984 h 1259977"/>
              <a:gd name="connsiteX108" fmla="*/ 1015287 w 1150290"/>
              <a:gd name="connsiteY108" fmla="*/ 844984 h 1259977"/>
              <a:gd name="connsiteX109" fmla="*/ 1020287 w 1150290"/>
              <a:gd name="connsiteY109" fmla="*/ 724986 h 1259977"/>
              <a:gd name="connsiteX110" fmla="*/ 1025287 w 1150290"/>
              <a:gd name="connsiteY110" fmla="*/ 694987 h 1259977"/>
              <a:gd name="connsiteX111" fmla="*/ 1030287 w 1150290"/>
              <a:gd name="connsiteY111" fmla="*/ 659988 h 1259977"/>
              <a:gd name="connsiteX112" fmla="*/ 1045287 w 1150290"/>
              <a:gd name="connsiteY112" fmla="*/ 609989 h 1259977"/>
              <a:gd name="connsiteX113" fmla="*/ 1050287 w 1150290"/>
              <a:gd name="connsiteY113" fmla="*/ 594989 h 1259977"/>
              <a:gd name="connsiteX114" fmla="*/ 1065288 w 1150290"/>
              <a:gd name="connsiteY114" fmla="*/ 564989 h 1259977"/>
              <a:gd name="connsiteX115" fmla="*/ 1080288 w 1150290"/>
              <a:gd name="connsiteY115" fmla="*/ 554990 h 1259977"/>
              <a:gd name="connsiteX116" fmla="*/ 1100289 w 1150290"/>
              <a:gd name="connsiteY116" fmla="*/ 534990 h 1259977"/>
              <a:gd name="connsiteX117" fmla="*/ 1120289 w 1150290"/>
              <a:gd name="connsiteY117" fmla="*/ 504990 h 1259977"/>
              <a:gd name="connsiteX118" fmla="*/ 1130290 w 1150290"/>
              <a:gd name="connsiteY118" fmla="*/ 494991 h 1259977"/>
              <a:gd name="connsiteX119" fmla="*/ 1150290 w 1150290"/>
              <a:gd name="connsiteY119" fmla="*/ 464991 h 1259977"/>
              <a:gd name="connsiteX120" fmla="*/ 1140290 w 1150290"/>
              <a:gd name="connsiteY120" fmla="*/ 389993 h 1259977"/>
              <a:gd name="connsiteX121" fmla="*/ 1135290 w 1150290"/>
              <a:gd name="connsiteY121" fmla="*/ 374993 h 1259977"/>
              <a:gd name="connsiteX122" fmla="*/ 1125290 w 1150290"/>
              <a:gd name="connsiteY122" fmla="*/ 359993 h 1259977"/>
              <a:gd name="connsiteX123" fmla="*/ 1100289 w 1150290"/>
              <a:gd name="connsiteY123" fmla="*/ 339993 h 1259977"/>
              <a:gd name="connsiteX124" fmla="*/ 1095289 w 1150290"/>
              <a:gd name="connsiteY124" fmla="*/ 324994 h 1259977"/>
              <a:gd name="connsiteX125" fmla="*/ 1055288 w 1150290"/>
              <a:gd name="connsiteY125" fmla="*/ 289994 h 1259977"/>
              <a:gd name="connsiteX126" fmla="*/ 1045287 w 1150290"/>
              <a:gd name="connsiteY126" fmla="*/ 279995 h 1259977"/>
              <a:gd name="connsiteX127" fmla="*/ 1015287 w 1150290"/>
              <a:gd name="connsiteY127" fmla="*/ 269995 h 1259977"/>
              <a:gd name="connsiteX128" fmla="*/ 970285 w 1150290"/>
              <a:gd name="connsiteY128" fmla="*/ 259995 h 1259977"/>
              <a:gd name="connsiteX129" fmla="*/ 910284 w 1150290"/>
              <a:gd name="connsiteY129" fmla="*/ 254995 h 1259977"/>
              <a:gd name="connsiteX130" fmla="*/ 880283 w 1150290"/>
              <a:gd name="connsiteY130" fmla="*/ 244995 h 1259977"/>
              <a:gd name="connsiteX131" fmla="*/ 865282 w 1150290"/>
              <a:gd name="connsiteY131" fmla="*/ 239995 h 1259977"/>
              <a:gd name="connsiteX132" fmla="*/ 850282 w 1150290"/>
              <a:gd name="connsiteY132" fmla="*/ 229995 h 1259977"/>
              <a:gd name="connsiteX133" fmla="*/ 840282 w 1150290"/>
              <a:gd name="connsiteY133" fmla="*/ 214996 h 1259977"/>
              <a:gd name="connsiteX134" fmla="*/ 825281 w 1150290"/>
              <a:gd name="connsiteY134" fmla="*/ 209996 h 1259977"/>
              <a:gd name="connsiteX135" fmla="*/ 815281 w 1150290"/>
              <a:gd name="connsiteY135" fmla="*/ 194996 h 1259977"/>
              <a:gd name="connsiteX136" fmla="*/ 765280 w 1150290"/>
              <a:gd name="connsiteY136" fmla="*/ 189996 h 1259977"/>
              <a:gd name="connsiteX137" fmla="*/ 685277 w 1150290"/>
              <a:gd name="connsiteY137" fmla="*/ 184996 h 1259977"/>
              <a:gd name="connsiteX138" fmla="*/ 675277 w 1150290"/>
              <a:gd name="connsiteY138" fmla="*/ 144997 h 1259977"/>
              <a:gd name="connsiteX139" fmla="*/ 685277 w 1150290"/>
              <a:gd name="connsiteY139" fmla="*/ 114998 h 1259977"/>
              <a:gd name="connsiteX140" fmla="*/ 680277 w 1150290"/>
              <a:gd name="connsiteY140" fmla="*/ 79998 h 1259977"/>
              <a:gd name="connsiteX141" fmla="*/ 655277 w 1150290"/>
              <a:gd name="connsiteY141" fmla="*/ 54999 h 1259977"/>
              <a:gd name="connsiteX142" fmla="*/ 645276 w 1150290"/>
              <a:gd name="connsiteY142" fmla="*/ 39999 h 12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150290" h="1259977">
                <a:moveTo>
                  <a:pt x="645276" y="39999"/>
                </a:moveTo>
                <a:lnTo>
                  <a:pt x="645276" y="39999"/>
                </a:lnTo>
                <a:cubicBezTo>
                  <a:pt x="640276" y="53332"/>
                  <a:pt x="637602" y="67788"/>
                  <a:pt x="630276" y="79998"/>
                </a:cubicBezTo>
                <a:cubicBezTo>
                  <a:pt x="627184" y="85151"/>
                  <a:pt x="620651" y="87311"/>
                  <a:pt x="615276" y="89998"/>
                </a:cubicBezTo>
                <a:cubicBezTo>
                  <a:pt x="608104" y="93584"/>
                  <a:pt x="586682" y="98396"/>
                  <a:pt x="580275" y="99998"/>
                </a:cubicBezTo>
                <a:cubicBezTo>
                  <a:pt x="566941" y="98331"/>
                  <a:pt x="553529" y="97207"/>
                  <a:pt x="540274" y="94998"/>
                </a:cubicBezTo>
                <a:cubicBezTo>
                  <a:pt x="533495" y="93868"/>
                  <a:pt x="527145" y="89998"/>
                  <a:pt x="520273" y="89998"/>
                </a:cubicBezTo>
                <a:cubicBezTo>
                  <a:pt x="510135" y="89998"/>
                  <a:pt x="500272" y="93331"/>
                  <a:pt x="490272" y="94998"/>
                </a:cubicBezTo>
                <a:cubicBezTo>
                  <a:pt x="447781" y="109162"/>
                  <a:pt x="499589" y="89408"/>
                  <a:pt x="465271" y="109998"/>
                </a:cubicBezTo>
                <a:cubicBezTo>
                  <a:pt x="460752" y="112710"/>
                  <a:pt x="455271" y="113331"/>
                  <a:pt x="450271" y="114998"/>
                </a:cubicBezTo>
                <a:cubicBezTo>
                  <a:pt x="443486" y="113641"/>
                  <a:pt x="415294" y="111303"/>
                  <a:pt x="410270" y="99998"/>
                </a:cubicBezTo>
                <a:cubicBezTo>
                  <a:pt x="398661" y="73878"/>
                  <a:pt x="411415" y="67287"/>
                  <a:pt x="400270" y="44999"/>
                </a:cubicBezTo>
                <a:cubicBezTo>
                  <a:pt x="398162" y="40783"/>
                  <a:pt x="393603" y="38332"/>
                  <a:pt x="390269" y="34999"/>
                </a:cubicBezTo>
                <a:cubicBezTo>
                  <a:pt x="386975" y="25117"/>
                  <a:pt x="384081" y="12049"/>
                  <a:pt x="375269" y="5000"/>
                </a:cubicBezTo>
                <a:cubicBezTo>
                  <a:pt x="371153" y="1708"/>
                  <a:pt x="365269" y="1667"/>
                  <a:pt x="360269" y="0"/>
                </a:cubicBezTo>
                <a:cubicBezTo>
                  <a:pt x="351958" y="8309"/>
                  <a:pt x="346618" y="14954"/>
                  <a:pt x="335268" y="19999"/>
                </a:cubicBezTo>
                <a:cubicBezTo>
                  <a:pt x="304181" y="33815"/>
                  <a:pt x="292232" y="31302"/>
                  <a:pt x="255266" y="34999"/>
                </a:cubicBezTo>
                <a:cubicBezTo>
                  <a:pt x="258599" y="39999"/>
                  <a:pt x="261017" y="45750"/>
                  <a:pt x="265266" y="49999"/>
                </a:cubicBezTo>
                <a:cubicBezTo>
                  <a:pt x="269515" y="54248"/>
                  <a:pt x="276512" y="55307"/>
                  <a:pt x="280266" y="59999"/>
                </a:cubicBezTo>
                <a:cubicBezTo>
                  <a:pt x="283558" y="64114"/>
                  <a:pt x="283600" y="69998"/>
                  <a:pt x="285267" y="74998"/>
                </a:cubicBezTo>
                <a:cubicBezTo>
                  <a:pt x="283600" y="81665"/>
                  <a:pt x="284791" y="89826"/>
                  <a:pt x="280266" y="94998"/>
                </a:cubicBezTo>
                <a:cubicBezTo>
                  <a:pt x="272352" y="104043"/>
                  <a:pt x="258765" y="106500"/>
                  <a:pt x="250266" y="114998"/>
                </a:cubicBezTo>
                <a:lnTo>
                  <a:pt x="240265" y="124997"/>
                </a:lnTo>
                <a:cubicBezTo>
                  <a:pt x="211914" y="121453"/>
                  <a:pt x="203856" y="122075"/>
                  <a:pt x="180264" y="114998"/>
                </a:cubicBezTo>
                <a:cubicBezTo>
                  <a:pt x="170167" y="111969"/>
                  <a:pt x="160263" y="108331"/>
                  <a:pt x="150263" y="104998"/>
                </a:cubicBezTo>
                <a:lnTo>
                  <a:pt x="135262" y="99998"/>
                </a:lnTo>
                <a:cubicBezTo>
                  <a:pt x="120262" y="101665"/>
                  <a:pt x="95419" y="90814"/>
                  <a:pt x="90261" y="104998"/>
                </a:cubicBezTo>
                <a:cubicBezTo>
                  <a:pt x="62397" y="181620"/>
                  <a:pt x="74935" y="189672"/>
                  <a:pt x="105262" y="219996"/>
                </a:cubicBezTo>
                <a:cubicBezTo>
                  <a:pt x="113347" y="244248"/>
                  <a:pt x="112444" y="234087"/>
                  <a:pt x="105262" y="269995"/>
                </a:cubicBezTo>
                <a:cubicBezTo>
                  <a:pt x="104228" y="275163"/>
                  <a:pt x="102974" y="280475"/>
                  <a:pt x="100262" y="284994"/>
                </a:cubicBezTo>
                <a:cubicBezTo>
                  <a:pt x="97836" y="289036"/>
                  <a:pt x="94032" y="292166"/>
                  <a:pt x="90261" y="294994"/>
                </a:cubicBezTo>
                <a:cubicBezTo>
                  <a:pt x="80646" y="302205"/>
                  <a:pt x="60260" y="314994"/>
                  <a:pt x="60260" y="314994"/>
                </a:cubicBezTo>
                <a:cubicBezTo>
                  <a:pt x="36926" y="349993"/>
                  <a:pt x="50260" y="338327"/>
                  <a:pt x="25259" y="354993"/>
                </a:cubicBezTo>
                <a:cubicBezTo>
                  <a:pt x="21926" y="359993"/>
                  <a:pt x="19508" y="365744"/>
                  <a:pt x="15259" y="369993"/>
                </a:cubicBezTo>
                <a:cubicBezTo>
                  <a:pt x="11010" y="374242"/>
                  <a:pt x="1438" y="374100"/>
                  <a:pt x="259" y="379993"/>
                </a:cubicBezTo>
                <a:cubicBezTo>
                  <a:pt x="-1218" y="387379"/>
                  <a:pt x="3807" y="422088"/>
                  <a:pt x="10259" y="434992"/>
                </a:cubicBezTo>
                <a:cubicBezTo>
                  <a:pt x="12946" y="440367"/>
                  <a:pt x="16926" y="444991"/>
                  <a:pt x="20259" y="449991"/>
                </a:cubicBezTo>
                <a:cubicBezTo>
                  <a:pt x="29993" y="479193"/>
                  <a:pt x="17643" y="452374"/>
                  <a:pt x="40260" y="474991"/>
                </a:cubicBezTo>
                <a:cubicBezTo>
                  <a:pt x="44509" y="479240"/>
                  <a:pt x="45737" y="486034"/>
                  <a:pt x="50260" y="489991"/>
                </a:cubicBezTo>
                <a:cubicBezTo>
                  <a:pt x="59305" y="497905"/>
                  <a:pt x="80261" y="509990"/>
                  <a:pt x="80261" y="509990"/>
                </a:cubicBezTo>
                <a:cubicBezTo>
                  <a:pt x="84804" y="516805"/>
                  <a:pt x="92344" y="530239"/>
                  <a:pt x="100262" y="534990"/>
                </a:cubicBezTo>
                <a:cubicBezTo>
                  <a:pt x="104781" y="537702"/>
                  <a:pt x="110262" y="538323"/>
                  <a:pt x="115262" y="539990"/>
                </a:cubicBezTo>
                <a:cubicBezTo>
                  <a:pt x="121929" y="538323"/>
                  <a:pt x="129116" y="538063"/>
                  <a:pt x="135262" y="534990"/>
                </a:cubicBezTo>
                <a:cubicBezTo>
                  <a:pt x="139479" y="532882"/>
                  <a:pt x="141220" y="527415"/>
                  <a:pt x="145263" y="524990"/>
                </a:cubicBezTo>
                <a:cubicBezTo>
                  <a:pt x="149782" y="522278"/>
                  <a:pt x="155549" y="522347"/>
                  <a:pt x="160263" y="519990"/>
                </a:cubicBezTo>
                <a:cubicBezTo>
                  <a:pt x="165638" y="517303"/>
                  <a:pt x="169772" y="512431"/>
                  <a:pt x="175264" y="509990"/>
                </a:cubicBezTo>
                <a:cubicBezTo>
                  <a:pt x="184896" y="505709"/>
                  <a:pt x="195264" y="503324"/>
                  <a:pt x="205264" y="499991"/>
                </a:cubicBezTo>
                <a:lnTo>
                  <a:pt x="220265" y="494991"/>
                </a:lnTo>
                <a:cubicBezTo>
                  <a:pt x="227963" y="497557"/>
                  <a:pt x="245706" y="502010"/>
                  <a:pt x="250266" y="509990"/>
                </a:cubicBezTo>
                <a:cubicBezTo>
                  <a:pt x="254483" y="517369"/>
                  <a:pt x="251749" y="527253"/>
                  <a:pt x="255266" y="534990"/>
                </a:cubicBezTo>
                <a:cubicBezTo>
                  <a:pt x="256198" y="537041"/>
                  <a:pt x="275273" y="568993"/>
                  <a:pt x="285267" y="574989"/>
                </a:cubicBezTo>
                <a:cubicBezTo>
                  <a:pt x="289786" y="577701"/>
                  <a:pt x="295267" y="578322"/>
                  <a:pt x="300267" y="579989"/>
                </a:cubicBezTo>
                <a:cubicBezTo>
                  <a:pt x="303600" y="584989"/>
                  <a:pt x="305574" y="591235"/>
                  <a:pt x="310267" y="594989"/>
                </a:cubicBezTo>
                <a:cubicBezTo>
                  <a:pt x="314383" y="598282"/>
                  <a:pt x="320043" y="599292"/>
                  <a:pt x="325268" y="599989"/>
                </a:cubicBezTo>
                <a:cubicBezTo>
                  <a:pt x="345162" y="602641"/>
                  <a:pt x="365269" y="603322"/>
                  <a:pt x="385269" y="604989"/>
                </a:cubicBezTo>
                <a:cubicBezTo>
                  <a:pt x="388603" y="608322"/>
                  <a:pt x="393162" y="610772"/>
                  <a:pt x="395270" y="614988"/>
                </a:cubicBezTo>
                <a:cubicBezTo>
                  <a:pt x="401483" y="627413"/>
                  <a:pt x="408074" y="669255"/>
                  <a:pt x="425270" y="674987"/>
                </a:cubicBezTo>
                <a:lnTo>
                  <a:pt x="440271" y="679987"/>
                </a:lnTo>
                <a:cubicBezTo>
                  <a:pt x="445271" y="683320"/>
                  <a:pt x="451517" y="685295"/>
                  <a:pt x="455271" y="689987"/>
                </a:cubicBezTo>
                <a:cubicBezTo>
                  <a:pt x="458563" y="694103"/>
                  <a:pt x="457559" y="700468"/>
                  <a:pt x="460271" y="704987"/>
                </a:cubicBezTo>
                <a:cubicBezTo>
                  <a:pt x="462697" y="709029"/>
                  <a:pt x="466938" y="711654"/>
                  <a:pt x="470272" y="714987"/>
                </a:cubicBezTo>
                <a:cubicBezTo>
                  <a:pt x="471939" y="749986"/>
                  <a:pt x="472362" y="785067"/>
                  <a:pt x="475272" y="819985"/>
                </a:cubicBezTo>
                <a:cubicBezTo>
                  <a:pt x="475710" y="825237"/>
                  <a:pt x="477915" y="830270"/>
                  <a:pt x="480272" y="834984"/>
                </a:cubicBezTo>
                <a:cubicBezTo>
                  <a:pt x="482959" y="840359"/>
                  <a:pt x="486939" y="844984"/>
                  <a:pt x="490272" y="849984"/>
                </a:cubicBezTo>
                <a:cubicBezTo>
                  <a:pt x="491206" y="853719"/>
                  <a:pt x="497198" y="879861"/>
                  <a:pt x="500272" y="884984"/>
                </a:cubicBezTo>
                <a:cubicBezTo>
                  <a:pt x="502698" y="889026"/>
                  <a:pt x="507328" y="891302"/>
                  <a:pt x="510273" y="894983"/>
                </a:cubicBezTo>
                <a:cubicBezTo>
                  <a:pt x="514027" y="899675"/>
                  <a:pt x="515581" y="906229"/>
                  <a:pt x="520273" y="909983"/>
                </a:cubicBezTo>
                <a:cubicBezTo>
                  <a:pt x="524389" y="913275"/>
                  <a:pt x="530273" y="913316"/>
                  <a:pt x="535273" y="914983"/>
                </a:cubicBezTo>
                <a:cubicBezTo>
                  <a:pt x="562777" y="942484"/>
                  <a:pt x="522271" y="905412"/>
                  <a:pt x="565274" y="929983"/>
                </a:cubicBezTo>
                <a:cubicBezTo>
                  <a:pt x="571414" y="933491"/>
                  <a:pt x="575934" y="939401"/>
                  <a:pt x="580275" y="944982"/>
                </a:cubicBezTo>
                <a:cubicBezTo>
                  <a:pt x="587654" y="954469"/>
                  <a:pt x="600275" y="974982"/>
                  <a:pt x="600275" y="974982"/>
                </a:cubicBezTo>
                <a:cubicBezTo>
                  <a:pt x="601942" y="981649"/>
                  <a:pt x="603300" y="988400"/>
                  <a:pt x="605275" y="994982"/>
                </a:cubicBezTo>
                <a:cubicBezTo>
                  <a:pt x="609819" y="1010126"/>
                  <a:pt x="615276" y="1024981"/>
                  <a:pt x="620276" y="1039981"/>
                </a:cubicBezTo>
                <a:lnTo>
                  <a:pt x="625276" y="1054980"/>
                </a:lnTo>
                <a:lnTo>
                  <a:pt x="630276" y="1069980"/>
                </a:lnTo>
                <a:cubicBezTo>
                  <a:pt x="626982" y="1079861"/>
                  <a:pt x="624087" y="1092931"/>
                  <a:pt x="615276" y="1099980"/>
                </a:cubicBezTo>
                <a:cubicBezTo>
                  <a:pt x="611160" y="1103273"/>
                  <a:pt x="605275" y="1103313"/>
                  <a:pt x="600275" y="1104980"/>
                </a:cubicBezTo>
                <a:cubicBezTo>
                  <a:pt x="593608" y="1114980"/>
                  <a:pt x="588774" y="1126481"/>
                  <a:pt x="580275" y="1134979"/>
                </a:cubicBezTo>
                <a:cubicBezTo>
                  <a:pt x="576941" y="1138312"/>
                  <a:pt x="573219" y="1141298"/>
                  <a:pt x="570274" y="1144979"/>
                </a:cubicBezTo>
                <a:cubicBezTo>
                  <a:pt x="566520" y="1149671"/>
                  <a:pt x="564523" y="1155730"/>
                  <a:pt x="560274" y="1159979"/>
                </a:cubicBezTo>
                <a:cubicBezTo>
                  <a:pt x="556025" y="1164228"/>
                  <a:pt x="550274" y="1166645"/>
                  <a:pt x="545274" y="1169978"/>
                </a:cubicBezTo>
                <a:cubicBezTo>
                  <a:pt x="546941" y="1176645"/>
                  <a:pt x="546462" y="1184260"/>
                  <a:pt x="550274" y="1189978"/>
                </a:cubicBezTo>
                <a:cubicBezTo>
                  <a:pt x="559062" y="1203161"/>
                  <a:pt x="584058" y="1203109"/>
                  <a:pt x="595275" y="1204978"/>
                </a:cubicBezTo>
                <a:cubicBezTo>
                  <a:pt x="600275" y="1208311"/>
                  <a:pt x="604900" y="1212291"/>
                  <a:pt x="610275" y="1214978"/>
                </a:cubicBezTo>
                <a:cubicBezTo>
                  <a:pt x="634926" y="1227302"/>
                  <a:pt x="616389" y="1210868"/>
                  <a:pt x="640276" y="1229977"/>
                </a:cubicBezTo>
                <a:cubicBezTo>
                  <a:pt x="653261" y="1240365"/>
                  <a:pt x="647967" y="1242284"/>
                  <a:pt x="665277" y="1249977"/>
                </a:cubicBezTo>
                <a:cubicBezTo>
                  <a:pt x="674910" y="1254258"/>
                  <a:pt x="695278" y="1259977"/>
                  <a:pt x="695278" y="1259977"/>
                </a:cubicBezTo>
                <a:cubicBezTo>
                  <a:pt x="700278" y="1258310"/>
                  <a:pt x="706551" y="1258704"/>
                  <a:pt x="710278" y="1254977"/>
                </a:cubicBezTo>
                <a:cubicBezTo>
                  <a:pt x="714005" y="1251250"/>
                  <a:pt x="712566" y="1244496"/>
                  <a:pt x="715278" y="1239977"/>
                </a:cubicBezTo>
                <a:cubicBezTo>
                  <a:pt x="717704" y="1235935"/>
                  <a:pt x="721945" y="1233310"/>
                  <a:pt x="725279" y="1229977"/>
                </a:cubicBezTo>
                <a:cubicBezTo>
                  <a:pt x="726946" y="1224977"/>
                  <a:pt x="726552" y="1218704"/>
                  <a:pt x="730279" y="1214978"/>
                </a:cubicBezTo>
                <a:cubicBezTo>
                  <a:pt x="738778" y="1206480"/>
                  <a:pt x="760280" y="1194978"/>
                  <a:pt x="760280" y="1194978"/>
                </a:cubicBezTo>
                <a:cubicBezTo>
                  <a:pt x="763613" y="1189978"/>
                  <a:pt x="767593" y="1185353"/>
                  <a:pt x="770280" y="1179978"/>
                </a:cubicBezTo>
                <a:cubicBezTo>
                  <a:pt x="772637" y="1175264"/>
                  <a:pt x="772118" y="1169194"/>
                  <a:pt x="775280" y="1164978"/>
                </a:cubicBezTo>
                <a:cubicBezTo>
                  <a:pt x="782351" y="1155550"/>
                  <a:pt x="800281" y="1139979"/>
                  <a:pt x="800281" y="1139979"/>
                </a:cubicBezTo>
                <a:cubicBezTo>
                  <a:pt x="801948" y="1134979"/>
                  <a:pt x="805758" y="1130228"/>
                  <a:pt x="805281" y="1124979"/>
                </a:cubicBezTo>
                <a:cubicBezTo>
                  <a:pt x="803871" y="1109465"/>
                  <a:pt x="795843" y="1086667"/>
                  <a:pt x="790280" y="1069980"/>
                </a:cubicBezTo>
                <a:cubicBezTo>
                  <a:pt x="790885" y="1066352"/>
                  <a:pt x="794811" y="1033186"/>
                  <a:pt x="800281" y="1024981"/>
                </a:cubicBezTo>
                <a:cubicBezTo>
                  <a:pt x="810460" y="1009713"/>
                  <a:pt x="817106" y="1010520"/>
                  <a:pt x="830281" y="999981"/>
                </a:cubicBezTo>
                <a:cubicBezTo>
                  <a:pt x="833962" y="997036"/>
                  <a:pt x="836240" y="992407"/>
                  <a:pt x="840282" y="989982"/>
                </a:cubicBezTo>
                <a:cubicBezTo>
                  <a:pt x="844802" y="987271"/>
                  <a:pt x="850568" y="987339"/>
                  <a:pt x="855282" y="984982"/>
                </a:cubicBezTo>
                <a:cubicBezTo>
                  <a:pt x="860657" y="982295"/>
                  <a:pt x="865283" y="978315"/>
                  <a:pt x="870283" y="974982"/>
                </a:cubicBezTo>
                <a:cubicBezTo>
                  <a:pt x="890199" y="945108"/>
                  <a:pt x="868449" y="971082"/>
                  <a:pt x="895283" y="954982"/>
                </a:cubicBezTo>
                <a:cubicBezTo>
                  <a:pt x="899326" y="952557"/>
                  <a:pt x="901603" y="947927"/>
                  <a:pt x="905284" y="944982"/>
                </a:cubicBezTo>
                <a:cubicBezTo>
                  <a:pt x="909976" y="941228"/>
                  <a:pt x="914909" y="937670"/>
                  <a:pt x="920284" y="934983"/>
                </a:cubicBezTo>
                <a:cubicBezTo>
                  <a:pt x="927459" y="931396"/>
                  <a:pt x="948875" y="926585"/>
                  <a:pt x="955285" y="924983"/>
                </a:cubicBezTo>
                <a:cubicBezTo>
                  <a:pt x="960285" y="921650"/>
                  <a:pt x="965592" y="918737"/>
                  <a:pt x="970285" y="914983"/>
                </a:cubicBezTo>
                <a:cubicBezTo>
                  <a:pt x="983501" y="904411"/>
                  <a:pt x="991142" y="888700"/>
                  <a:pt x="1000286" y="874984"/>
                </a:cubicBezTo>
                <a:cubicBezTo>
                  <a:pt x="1013209" y="855599"/>
                  <a:pt x="1008386" y="865684"/>
                  <a:pt x="1015287" y="844984"/>
                </a:cubicBezTo>
                <a:cubicBezTo>
                  <a:pt x="1016954" y="804985"/>
                  <a:pt x="1017624" y="764931"/>
                  <a:pt x="1020287" y="724986"/>
                </a:cubicBezTo>
                <a:cubicBezTo>
                  <a:pt x="1020961" y="714871"/>
                  <a:pt x="1023745" y="705007"/>
                  <a:pt x="1025287" y="694987"/>
                </a:cubicBezTo>
                <a:cubicBezTo>
                  <a:pt x="1027079" y="683339"/>
                  <a:pt x="1028179" y="671583"/>
                  <a:pt x="1030287" y="659988"/>
                </a:cubicBezTo>
                <a:cubicBezTo>
                  <a:pt x="1033310" y="643362"/>
                  <a:pt x="1040068" y="625646"/>
                  <a:pt x="1045287" y="609989"/>
                </a:cubicBezTo>
                <a:lnTo>
                  <a:pt x="1050287" y="594989"/>
                </a:lnTo>
                <a:cubicBezTo>
                  <a:pt x="1054353" y="582791"/>
                  <a:pt x="1055597" y="574679"/>
                  <a:pt x="1065288" y="564989"/>
                </a:cubicBezTo>
                <a:cubicBezTo>
                  <a:pt x="1069537" y="560740"/>
                  <a:pt x="1075288" y="558323"/>
                  <a:pt x="1080288" y="554990"/>
                </a:cubicBezTo>
                <a:cubicBezTo>
                  <a:pt x="1093621" y="514990"/>
                  <a:pt x="1073621" y="561657"/>
                  <a:pt x="1100289" y="534990"/>
                </a:cubicBezTo>
                <a:cubicBezTo>
                  <a:pt x="1108787" y="526492"/>
                  <a:pt x="1111790" y="513488"/>
                  <a:pt x="1120289" y="504990"/>
                </a:cubicBezTo>
                <a:cubicBezTo>
                  <a:pt x="1123623" y="501657"/>
                  <a:pt x="1127461" y="498762"/>
                  <a:pt x="1130290" y="494991"/>
                </a:cubicBezTo>
                <a:cubicBezTo>
                  <a:pt x="1137501" y="485376"/>
                  <a:pt x="1150290" y="464991"/>
                  <a:pt x="1150290" y="464991"/>
                </a:cubicBezTo>
                <a:cubicBezTo>
                  <a:pt x="1146358" y="421740"/>
                  <a:pt x="1149124" y="420911"/>
                  <a:pt x="1140290" y="389993"/>
                </a:cubicBezTo>
                <a:cubicBezTo>
                  <a:pt x="1138842" y="384925"/>
                  <a:pt x="1137647" y="379707"/>
                  <a:pt x="1135290" y="374993"/>
                </a:cubicBezTo>
                <a:cubicBezTo>
                  <a:pt x="1132603" y="369618"/>
                  <a:pt x="1129044" y="364685"/>
                  <a:pt x="1125290" y="359993"/>
                </a:cubicBezTo>
                <a:cubicBezTo>
                  <a:pt x="1117148" y="349817"/>
                  <a:pt x="1111425" y="347417"/>
                  <a:pt x="1100289" y="339993"/>
                </a:cubicBezTo>
                <a:cubicBezTo>
                  <a:pt x="1098622" y="334993"/>
                  <a:pt x="1098451" y="329210"/>
                  <a:pt x="1095289" y="324994"/>
                </a:cubicBezTo>
                <a:cubicBezTo>
                  <a:pt x="1072162" y="294160"/>
                  <a:pt x="1076972" y="307339"/>
                  <a:pt x="1055288" y="289994"/>
                </a:cubicBezTo>
                <a:cubicBezTo>
                  <a:pt x="1051607" y="287049"/>
                  <a:pt x="1049503" y="282103"/>
                  <a:pt x="1045287" y="279995"/>
                </a:cubicBezTo>
                <a:cubicBezTo>
                  <a:pt x="1035859" y="275281"/>
                  <a:pt x="1025513" y="272551"/>
                  <a:pt x="1015287" y="269995"/>
                </a:cubicBezTo>
                <a:cubicBezTo>
                  <a:pt x="1003011" y="266926"/>
                  <a:pt x="982275" y="261406"/>
                  <a:pt x="970285" y="259995"/>
                </a:cubicBezTo>
                <a:cubicBezTo>
                  <a:pt x="950353" y="257650"/>
                  <a:pt x="930284" y="256662"/>
                  <a:pt x="910284" y="254995"/>
                </a:cubicBezTo>
                <a:lnTo>
                  <a:pt x="880283" y="244995"/>
                </a:lnTo>
                <a:lnTo>
                  <a:pt x="865282" y="239995"/>
                </a:lnTo>
                <a:cubicBezTo>
                  <a:pt x="860282" y="236662"/>
                  <a:pt x="854531" y="234244"/>
                  <a:pt x="850282" y="229995"/>
                </a:cubicBezTo>
                <a:cubicBezTo>
                  <a:pt x="846033" y="225746"/>
                  <a:pt x="844974" y="218750"/>
                  <a:pt x="840282" y="214996"/>
                </a:cubicBezTo>
                <a:cubicBezTo>
                  <a:pt x="836166" y="211704"/>
                  <a:pt x="830281" y="211663"/>
                  <a:pt x="825281" y="209996"/>
                </a:cubicBezTo>
                <a:cubicBezTo>
                  <a:pt x="821948" y="204996"/>
                  <a:pt x="820982" y="196896"/>
                  <a:pt x="815281" y="194996"/>
                </a:cubicBezTo>
                <a:cubicBezTo>
                  <a:pt x="799390" y="189699"/>
                  <a:pt x="781981" y="191281"/>
                  <a:pt x="765280" y="189996"/>
                </a:cubicBezTo>
                <a:cubicBezTo>
                  <a:pt x="738639" y="187947"/>
                  <a:pt x="711945" y="186663"/>
                  <a:pt x="685277" y="184996"/>
                </a:cubicBezTo>
                <a:cubicBezTo>
                  <a:pt x="663363" y="170387"/>
                  <a:pt x="666723" y="179213"/>
                  <a:pt x="675277" y="144997"/>
                </a:cubicBezTo>
                <a:cubicBezTo>
                  <a:pt x="677834" y="134771"/>
                  <a:pt x="685277" y="114998"/>
                  <a:pt x="685277" y="114998"/>
                </a:cubicBezTo>
                <a:cubicBezTo>
                  <a:pt x="683610" y="103331"/>
                  <a:pt x="683663" y="91286"/>
                  <a:pt x="680277" y="79998"/>
                </a:cubicBezTo>
                <a:cubicBezTo>
                  <a:pt x="675540" y="64208"/>
                  <a:pt x="666681" y="64122"/>
                  <a:pt x="655277" y="54999"/>
                </a:cubicBezTo>
                <a:cubicBezTo>
                  <a:pt x="644746" y="46575"/>
                  <a:pt x="646943" y="42499"/>
                  <a:pt x="645276" y="39999"/>
                </a:cubicBezTo>
                <a:close/>
              </a:path>
            </a:pathLst>
          </a:custGeom>
          <a:solidFill>
            <a:srgbClr val="E6B9B8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852504" y="447937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SAO PAULO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2635362" y="4503760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223782" y="3999478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Brésil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36130" y="3682624"/>
            <a:ext cx="83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LAGOS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4190115" y="3389783"/>
            <a:ext cx="345009" cy="320149"/>
          </a:xfrm>
          <a:custGeom>
            <a:avLst/>
            <a:gdLst>
              <a:gd name="connsiteX0" fmla="*/ 10000 w 345009"/>
              <a:gd name="connsiteY0" fmla="*/ 255151 h 320149"/>
              <a:gd name="connsiteX1" fmla="*/ 10000 w 345009"/>
              <a:gd name="connsiteY1" fmla="*/ 255151 h 320149"/>
              <a:gd name="connsiteX2" fmla="*/ 0 w 345009"/>
              <a:gd name="connsiteY2" fmla="*/ 210151 h 320149"/>
              <a:gd name="connsiteX3" fmla="*/ 10000 w 345009"/>
              <a:gd name="connsiteY3" fmla="*/ 180152 h 320149"/>
              <a:gd name="connsiteX4" fmla="*/ 15000 w 345009"/>
              <a:gd name="connsiteY4" fmla="*/ 165152 h 320149"/>
              <a:gd name="connsiteX5" fmla="*/ 20000 w 345009"/>
              <a:gd name="connsiteY5" fmla="*/ 150152 h 320149"/>
              <a:gd name="connsiteX6" fmla="*/ 35001 w 345009"/>
              <a:gd name="connsiteY6" fmla="*/ 120153 h 320149"/>
              <a:gd name="connsiteX7" fmla="*/ 35001 w 345009"/>
              <a:gd name="connsiteY7" fmla="*/ 45154 h 320149"/>
              <a:gd name="connsiteX8" fmla="*/ 65001 w 345009"/>
              <a:gd name="connsiteY8" fmla="*/ 20155 h 320149"/>
              <a:gd name="connsiteX9" fmla="*/ 90002 w 345009"/>
              <a:gd name="connsiteY9" fmla="*/ 155 h 320149"/>
              <a:gd name="connsiteX10" fmla="*/ 120003 w 345009"/>
              <a:gd name="connsiteY10" fmla="*/ 10155 h 320149"/>
              <a:gd name="connsiteX11" fmla="*/ 135003 w 345009"/>
              <a:gd name="connsiteY11" fmla="*/ 15155 h 320149"/>
              <a:gd name="connsiteX12" fmla="*/ 145004 w 345009"/>
              <a:gd name="connsiteY12" fmla="*/ 25155 h 320149"/>
              <a:gd name="connsiteX13" fmla="*/ 240006 w 345009"/>
              <a:gd name="connsiteY13" fmla="*/ 25155 h 320149"/>
              <a:gd name="connsiteX14" fmla="*/ 290007 w 345009"/>
              <a:gd name="connsiteY14" fmla="*/ 10155 h 320149"/>
              <a:gd name="connsiteX15" fmla="*/ 330009 w 345009"/>
              <a:gd name="connsiteY15" fmla="*/ 15155 h 320149"/>
              <a:gd name="connsiteX16" fmla="*/ 340009 w 345009"/>
              <a:gd name="connsiteY16" fmla="*/ 45154 h 320149"/>
              <a:gd name="connsiteX17" fmla="*/ 345009 w 345009"/>
              <a:gd name="connsiteY17" fmla="*/ 60154 h 320149"/>
              <a:gd name="connsiteX18" fmla="*/ 340009 w 345009"/>
              <a:gd name="connsiteY18" fmla="*/ 85154 h 320149"/>
              <a:gd name="connsiteX19" fmla="*/ 330009 w 345009"/>
              <a:gd name="connsiteY19" fmla="*/ 100153 h 320149"/>
              <a:gd name="connsiteX20" fmla="*/ 320008 w 345009"/>
              <a:gd name="connsiteY20" fmla="*/ 130153 h 320149"/>
              <a:gd name="connsiteX21" fmla="*/ 315008 w 345009"/>
              <a:gd name="connsiteY21" fmla="*/ 145153 h 320149"/>
              <a:gd name="connsiteX22" fmla="*/ 310008 w 345009"/>
              <a:gd name="connsiteY22" fmla="*/ 160152 h 320149"/>
              <a:gd name="connsiteX23" fmla="*/ 285007 w 345009"/>
              <a:gd name="connsiteY23" fmla="*/ 180152 h 320149"/>
              <a:gd name="connsiteX24" fmla="*/ 270007 w 345009"/>
              <a:gd name="connsiteY24" fmla="*/ 225151 h 320149"/>
              <a:gd name="connsiteX25" fmla="*/ 265007 w 345009"/>
              <a:gd name="connsiteY25" fmla="*/ 240151 h 320149"/>
              <a:gd name="connsiteX26" fmla="*/ 250006 w 345009"/>
              <a:gd name="connsiteY26" fmla="*/ 250151 h 320149"/>
              <a:gd name="connsiteX27" fmla="*/ 235006 w 345009"/>
              <a:gd name="connsiteY27" fmla="*/ 245151 h 320149"/>
              <a:gd name="connsiteX28" fmla="*/ 205005 w 345009"/>
              <a:gd name="connsiteY28" fmla="*/ 250151 h 320149"/>
              <a:gd name="connsiteX29" fmla="*/ 185005 w 345009"/>
              <a:gd name="connsiteY29" fmla="*/ 280150 h 320149"/>
              <a:gd name="connsiteX30" fmla="*/ 175004 w 345009"/>
              <a:gd name="connsiteY30" fmla="*/ 310150 h 320149"/>
              <a:gd name="connsiteX31" fmla="*/ 160004 w 345009"/>
              <a:gd name="connsiteY31" fmla="*/ 320149 h 320149"/>
              <a:gd name="connsiteX32" fmla="*/ 90002 w 345009"/>
              <a:gd name="connsiteY32" fmla="*/ 315149 h 320149"/>
              <a:gd name="connsiteX33" fmla="*/ 65001 w 345009"/>
              <a:gd name="connsiteY33" fmla="*/ 295150 h 320149"/>
              <a:gd name="connsiteX34" fmla="*/ 55001 w 345009"/>
              <a:gd name="connsiteY34" fmla="*/ 280150 h 320149"/>
              <a:gd name="connsiteX35" fmla="*/ 25000 w 345009"/>
              <a:gd name="connsiteY35" fmla="*/ 270150 h 320149"/>
              <a:gd name="connsiteX36" fmla="*/ 10000 w 345009"/>
              <a:gd name="connsiteY36" fmla="*/ 265150 h 320149"/>
              <a:gd name="connsiteX37" fmla="*/ 10000 w 345009"/>
              <a:gd name="connsiteY37" fmla="*/ 255151 h 3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009" h="320149">
                <a:moveTo>
                  <a:pt x="10000" y="255151"/>
                </a:moveTo>
                <a:lnTo>
                  <a:pt x="10000" y="255151"/>
                </a:lnTo>
                <a:cubicBezTo>
                  <a:pt x="6667" y="240151"/>
                  <a:pt x="0" y="225517"/>
                  <a:pt x="0" y="210151"/>
                </a:cubicBezTo>
                <a:cubicBezTo>
                  <a:pt x="0" y="199610"/>
                  <a:pt x="6667" y="190152"/>
                  <a:pt x="10000" y="180152"/>
                </a:cubicBezTo>
                <a:lnTo>
                  <a:pt x="15000" y="165152"/>
                </a:lnTo>
                <a:cubicBezTo>
                  <a:pt x="16667" y="160152"/>
                  <a:pt x="17076" y="154537"/>
                  <a:pt x="20000" y="150152"/>
                </a:cubicBezTo>
                <a:cubicBezTo>
                  <a:pt x="32924" y="130768"/>
                  <a:pt x="28099" y="140853"/>
                  <a:pt x="35001" y="120153"/>
                </a:cubicBezTo>
                <a:cubicBezTo>
                  <a:pt x="30259" y="91707"/>
                  <a:pt x="24800" y="75755"/>
                  <a:pt x="35001" y="45154"/>
                </a:cubicBezTo>
                <a:cubicBezTo>
                  <a:pt x="37751" y="36906"/>
                  <a:pt x="58140" y="24729"/>
                  <a:pt x="65001" y="20155"/>
                </a:cubicBezTo>
                <a:cubicBezTo>
                  <a:pt x="71414" y="10537"/>
                  <a:pt x="75012" y="-1511"/>
                  <a:pt x="90002" y="155"/>
                </a:cubicBezTo>
                <a:cubicBezTo>
                  <a:pt x="100479" y="1319"/>
                  <a:pt x="110003" y="6822"/>
                  <a:pt x="120003" y="10155"/>
                </a:cubicBezTo>
                <a:lnTo>
                  <a:pt x="135003" y="15155"/>
                </a:lnTo>
                <a:cubicBezTo>
                  <a:pt x="138337" y="18488"/>
                  <a:pt x="140456" y="23915"/>
                  <a:pt x="145004" y="25155"/>
                </a:cubicBezTo>
                <a:cubicBezTo>
                  <a:pt x="179922" y="34678"/>
                  <a:pt x="204654" y="28690"/>
                  <a:pt x="240006" y="25155"/>
                </a:cubicBezTo>
                <a:cubicBezTo>
                  <a:pt x="276526" y="12982"/>
                  <a:pt x="259780" y="17712"/>
                  <a:pt x="290007" y="10155"/>
                </a:cubicBezTo>
                <a:cubicBezTo>
                  <a:pt x="303341" y="11822"/>
                  <a:pt x="319000" y="7449"/>
                  <a:pt x="330009" y="15155"/>
                </a:cubicBezTo>
                <a:cubicBezTo>
                  <a:pt x="338644" y="21199"/>
                  <a:pt x="336676" y="35154"/>
                  <a:pt x="340009" y="45154"/>
                </a:cubicBezTo>
                <a:lnTo>
                  <a:pt x="345009" y="60154"/>
                </a:lnTo>
                <a:cubicBezTo>
                  <a:pt x="343342" y="68487"/>
                  <a:pt x="342993" y="77197"/>
                  <a:pt x="340009" y="85154"/>
                </a:cubicBezTo>
                <a:cubicBezTo>
                  <a:pt x="337899" y="90780"/>
                  <a:pt x="332450" y="94662"/>
                  <a:pt x="330009" y="100153"/>
                </a:cubicBezTo>
                <a:cubicBezTo>
                  <a:pt x="325728" y="109785"/>
                  <a:pt x="323342" y="120153"/>
                  <a:pt x="320008" y="130153"/>
                </a:cubicBezTo>
                <a:lnTo>
                  <a:pt x="315008" y="145153"/>
                </a:lnTo>
                <a:cubicBezTo>
                  <a:pt x="313341" y="150153"/>
                  <a:pt x="314393" y="157229"/>
                  <a:pt x="310008" y="160152"/>
                </a:cubicBezTo>
                <a:cubicBezTo>
                  <a:pt x="291085" y="172767"/>
                  <a:pt x="299257" y="165903"/>
                  <a:pt x="285007" y="180152"/>
                </a:cubicBezTo>
                <a:lnTo>
                  <a:pt x="270007" y="225151"/>
                </a:lnTo>
                <a:cubicBezTo>
                  <a:pt x="268340" y="230151"/>
                  <a:pt x="269392" y="237228"/>
                  <a:pt x="265007" y="240151"/>
                </a:cubicBezTo>
                <a:lnTo>
                  <a:pt x="250006" y="250151"/>
                </a:lnTo>
                <a:cubicBezTo>
                  <a:pt x="245006" y="248484"/>
                  <a:pt x="240276" y="245151"/>
                  <a:pt x="235006" y="245151"/>
                </a:cubicBezTo>
                <a:cubicBezTo>
                  <a:pt x="224868" y="245151"/>
                  <a:pt x="213311" y="244337"/>
                  <a:pt x="205005" y="250151"/>
                </a:cubicBezTo>
                <a:cubicBezTo>
                  <a:pt x="195159" y="257043"/>
                  <a:pt x="188806" y="268749"/>
                  <a:pt x="185005" y="280150"/>
                </a:cubicBezTo>
                <a:cubicBezTo>
                  <a:pt x="181671" y="290150"/>
                  <a:pt x="183775" y="304303"/>
                  <a:pt x="175004" y="310150"/>
                </a:cubicBezTo>
                <a:lnTo>
                  <a:pt x="160004" y="320149"/>
                </a:lnTo>
                <a:cubicBezTo>
                  <a:pt x="136670" y="318482"/>
                  <a:pt x="113040" y="319214"/>
                  <a:pt x="90002" y="315149"/>
                </a:cubicBezTo>
                <a:cubicBezTo>
                  <a:pt x="83950" y="314081"/>
                  <a:pt x="69154" y="300341"/>
                  <a:pt x="65001" y="295150"/>
                </a:cubicBezTo>
                <a:cubicBezTo>
                  <a:pt x="61247" y="290458"/>
                  <a:pt x="60097" y="283335"/>
                  <a:pt x="55001" y="280150"/>
                </a:cubicBezTo>
                <a:cubicBezTo>
                  <a:pt x="46062" y="274563"/>
                  <a:pt x="35000" y="273483"/>
                  <a:pt x="25000" y="270150"/>
                </a:cubicBezTo>
                <a:lnTo>
                  <a:pt x="10000" y="265150"/>
                </a:lnTo>
                <a:cubicBezTo>
                  <a:pt x="-925" y="248764"/>
                  <a:pt x="10000" y="256817"/>
                  <a:pt x="10000" y="255151"/>
                </a:cubicBezTo>
                <a:close/>
              </a:path>
            </a:pathLst>
          </a:custGeom>
          <a:solidFill>
            <a:srgbClr val="E6B9B8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136904" y="3531025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4155960" y="327877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Nigéria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46" name="Forme libre 45"/>
          <p:cNvSpPr/>
          <p:nvPr/>
        </p:nvSpPr>
        <p:spPr>
          <a:xfrm>
            <a:off x="4823808" y="2459733"/>
            <a:ext cx="526338" cy="195488"/>
          </a:xfrm>
          <a:custGeom>
            <a:avLst/>
            <a:gdLst>
              <a:gd name="connsiteX0" fmla="*/ 1324 w 526338"/>
              <a:gd name="connsiteY0" fmla="*/ 40221 h 195488"/>
              <a:gd name="connsiteX1" fmla="*/ 1324 w 526338"/>
              <a:gd name="connsiteY1" fmla="*/ 40221 h 195488"/>
              <a:gd name="connsiteX2" fmla="*/ 46325 w 526338"/>
              <a:gd name="connsiteY2" fmla="*/ 45221 h 195488"/>
              <a:gd name="connsiteX3" fmla="*/ 91326 w 526338"/>
              <a:gd name="connsiteY3" fmla="*/ 20222 h 195488"/>
              <a:gd name="connsiteX4" fmla="*/ 161328 w 526338"/>
              <a:gd name="connsiteY4" fmla="*/ 15222 h 195488"/>
              <a:gd name="connsiteX5" fmla="*/ 176329 w 526338"/>
              <a:gd name="connsiteY5" fmla="*/ 10222 h 195488"/>
              <a:gd name="connsiteX6" fmla="*/ 191329 w 526338"/>
              <a:gd name="connsiteY6" fmla="*/ 222 h 195488"/>
              <a:gd name="connsiteX7" fmla="*/ 241330 w 526338"/>
              <a:gd name="connsiteY7" fmla="*/ 5222 h 195488"/>
              <a:gd name="connsiteX8" fmla="*/ 251331 w 526338"/>
              <a:gd name="connsiteY8" fmla="*/ 15222 h 195488"/>
              <a:gd name="connsiteX9" fmla="*/ 396335 w 526338"/>
              <a:gd name="connsiteY9" fmla="*/ 15222 h 195488"/>
              <a:gd name="connsiteX10" fmla="*/ 411335 w 526338"/>
              <a:gd name="connsiteY10" fmla="*/ 10222 h 195488"/>
              <a:gd name="connsiteX11" fmla="*/ 456336 w 526338"/>
              <a:gd name="connsiteY11" fmla="*/ 20222 h 195488"/>
              <a:gd name="connsiteX12" fmla="*/ 466337 w 526338"/>
              <a:gd name="connsiteY12" fmla="*/ 30222 h 195488"/>
              <a:gd name="connsiteX13" fmla="*/ 481337 w 526338"/>
              <a:gd name="connsiteY13" fmla="*/ 60221 h 195488"/>
              <a:gd name="connsiteX14" fmla="*/ 496337 w 526338"/>
              <a:gd name="connsiteY14" fmla="*/ 65221 h 195488"/>
              <a:gd name="connsiteX15" fmla="*/ 501338 w 526338"/>
              <a:gd name="connsiteY15" fmla="*/ 80221 h 195488"/>
              <a:gd name="connsiteX16" fmla="*/ 511338 w 526338"/>
              <a:gd name="connsiteY16" fmla="*/ 95220 h 195488"/>
              <a:gd name="connsiteX17" fmla="*/ 521338 w 526338"/>
              <a:gd name="connsiteY17" fmla="*/ 125220 h 195488"/>
              <a:gd name="connsiteX18" fmla="*/ 526338 w 526338"/>
              <a:gd name="connsiteY18" fmla="*/ 140220 h 195488"/>
              <a:gd name="connsiteX19" fmla="*/ 521338 w 526338"/>
              <a:gd name="connsiteY19" fmla="*/ 155219 h 195488"/>
              <a:gd name="connsiteX20" fmla="*/ 391335 w 526338"/>
              <a:gd name="connsiteY20" fmla="*/ 155219 h 195488"/>
              <a:gd name="connsiteX21" fmla="*/ 331333 w 526338"/>
              <a:gd name="connsiteY21" fmla="*/ 160219 h 195488"/>
              <a:gd name="connsiteX22" fmla="*/ 301332 w 526338"/>
              <a:gd name="connsiteY22" fmla="*/ 170219 h 195488"/>
              <a:gd name="connsiteX23" fmla="*/ 241330 w 526338"/>
              <a:gd name="connsiteY23" fmla="*/ 175219 h 195488"/>
              <a:gd name="connsiteX24" fmla="*/ 176329 w 526338"/>
              <a:gd name="connsiteY24" fmla="*/ 190219 h 195488"/>
              <a:gd name="connsiteX25" fmla="*/ 131327 w 526338"/>
              <a:gd name="connsiteY25" fmla="*/ 165219 h 195488"/>
              <a:gd name="connsiteX26" fmla="*/ 111327 w 526338"/>
              <a:gd name="connsiteY26" fmla="*/ 190219 h 195488"/>
              <a:gd name="connsiteX27" fmla="*/ 96327 w 526338"/>
              <a:gd name="connsiteY27" fmla="*/ 185219 h 195488"/>
              <a:gd name="connsiteX28" fmla="*/ 71326 w 526338"/>
              <a:gd name="connsiteY28" fmla="*/ 170219 h 195488"/>
              <a:gd name="connsiteX29" fmla="*/ 26325 w 526338"/>
              <a:gd name="connsiteY29" fmla="*/ 145220 h 195488"/>
              <a:gd name="connsiteX30" fmla="*/ 26325 w 526338"/>
              <a:gd name="connsiteY30" fmla="*/ 110220 h 195488"/>
              <a:gd name="connsiteX31" fmla="*/ 21324 w 526338"/>
              <a:gd name="connsiteY31" fmla="*/ 80221 h 195488"/>
              <a:gd name="connsiteX32" fmla="*/ 1324 w 526338"/>
              <a:gd name="connsiteY32" fmla="*/ 55221 h 195488"/>
              <a:gd name="connsiteX33" fmla="*/ 1324 w 526338"/>
              <a:gd name="connsiteY33" fmla="*/ 40221 h 19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6338" h="195488">
                <a:moveTo>
                  <a:pt x="1324" y="40221"/>
                </a:moveTo>
                <a:lnTo>
                  <a:pt x="1324" y="40221"/>
                </a:lnTo>
                <a:cubicBezTo>
                  <a:pt x="16324" y="41888"/>
                  <a:pt x="31525" y="48181"/>
                  <a:pt x="46325" y="45221"/>
                </a:cubicBezTo>
                <a:cubicBezTo>
                  <a:pt x="117875" y="30912"/>
                  <a:pt x="48627" y="25245"/>
                  <a:pt x="91326" y="20222"/>
                </a:cubicBezTo>
                <a:cubicBezTo>
                  <a:pt x="114559" y="17489"/>
                  <a:pt x="137994" y="16889"/>
                  <a:pt x="161328" y="15222"/>
                </a:cubicBezTo>
                <a:cubicBezTo>
                  <a:pt x="166328" y="13555"/>
                  <a:pt x="171615" y="12579"/>
                  <a:pt x="176329" y="10222"/>
                </a:cubicBezTo>
                <a:cubicBezTo>
                  <a:pt x="181704" y="7535"/>
                  <a:pt x="185337" y="683"/>
                  <a:pt x="191329" y="222"/>
                </a:cubicBezTo>
                <a:cubicBezTo>
                  <a:pt x="208030" y="-1063"/>
                  <a:pt x="224663" y="3555"/>
                  <a:pt x="241330" y="5222"/>
                </a:cubicBezTo>
                <a:cubicBezTo>
                  <a:pt x="244664" y="8555"/>
                  <a:pt x="246721" y="14234"/>
                  <a:pt x="251331" y="15222"/>
                </a:cubicBezTo>
                <a:cubicBezTo>
                  <a:pt x="297285" y="25069"/>
                  <a:pt x="351164" y="17879"/>
                  <a:pt x="396335" y="15222"/>
                </a:cubicBezTo>
                <a:cubicBezTo>
                  <a:pt x="401335" y="13555"/>
                  <a:pt x="406065" y="10222"/>
                  <a:pt x="411335" y="10222"/>
                </a:cubicBezTo>
                <a:cubicBezTo>
                  <a:pt x="428935" y="10222"/>
                  <a:pt x="440867" y="15066"/>
                  <a:pt x="456336" y="20222"/>
                </a:cubicBezTo>
                <a:cubicBezTo>
                  <a:pt x="459670" y="23555"/>
                  <a:pt x="463911" y="26180"/>
                  <a:pt x="466337" y="30222"/>
                </a:cubicBezTo>
                <a:cubicBezTo>
                  <a:pt x="474699" y="44158"/>
                  <a:pt x="466747" y="48549"/>
                  <a:pt x="481337" y="60221"/>
                </a:cubicBezTo>
                <a:cubicBezTo>
                  <a:pt x="485453" y="63513"/>
                  <a:pt x="491337" y="63554"/>
                  <a:pt x="496337" y="65221"/>
                </a:cubicBezTo>
                <a:cubicBezTo>
                  <a:pt x="498004" y="70221"/>
                  <a:pt x="498981" y="75507"/>
                  <a:pt x="501338" y="80221"/>
                </a:cubicBezTo>
                <a:cubicBezTo>
                  <a:pt x="504026" y="85595"/>
                  <a:pt x="508897" y="89729"/>
                  <a:pt x="511338" y="95220"/>
                </a:cubicBezTo>
                <a:cubicBezTo>
                  <a:pt x="515619" y="104852"/>
                  <a:pt x="518005" y="115220"/>
                  <a:pt x="521338" y="125220"/>
                </a:cubicBezTo>
                <a:lnTo>
                  <a:pt x="526338" y="140220"/>
                </a:lnTo>
                <a:cubicBezTo>
                  <a:pt x="524671" y="145220"/>
                  <a:pt x="526506" y="154186"/>
                  <a:pt x="521338" y="155219"/>
                </a:cubicBezTo>
                <a:cubicBezTo>
                  <a:pt x="460458" y="167394"/>
                  <a:pt x="440673" y="162267"/>
                  <a:pt x="391335" y="155219"/>
                </a:cubicBezTo>
                <a:cubicBezTo>
                  <a:pt x="371334" y="156886"/>
                  <a:pt x="351130" y="156920"/>
                  <a:pt x="331333" y="160219"/>
                </a:cubicBezTo>
                <a:cubicBezTo>
                  <a:pt x="320935" y="161952"/>
                  <a:pt x="311837" y="169344"/>
                  <a:pt x="301332" y="170219"/>
                </a:cubicBezTo>
                <a:lnTo>
                  <a:pt x="241330" y="175219"/>
                </a:lnTo>
                <a:cubicBezTo>
                  <a:pt x="201524" y="201756"/>
                  <a:pt x="223228" y="196919"/>
                  <a:pt x="176329" y="190219"/>
                </a:cubicBezTo>
                <a:cubicBezTo>
                  <a:pt x="141942" y="167295"/>
                  <a:pt x="157730" y="174019"/>
                  <a:pt x="131327" y="165219"/>
                </a:cubicBezTo>
                <a:cubicBezTo>
                  <a:pt x="127427" y="176919"/>
                  <a:pt x="127291" y="187558"/>
                  <a:pt x="111327" y="190219"/>
                </a:cubicBezTo>
                <a:cubicBezTo>
                  <a:pt x="106128" y="191085"/>
                  <a:pt x="101327" y="186886"/>
                  <a:pt x="96327" y="185219"/>
                </a:cubicBezTo>
                <a:cubicBezTo>
                  <a:pt x="73889" y="162783"/>
                  <a:pt x="100536" y="186446"/>
                  <a:pt x="71326" y="170219"/>
                </a:cubicBezTo>
                <a:cubicBezTo>
                  <a:pt x="19752" y="141568"/>
                  <a:pt x="60264" y="156531"/>
                  <a:pt x="26325" y="145220"/>
                </a:cubicBezTo>
                <a:cubicBezTo>
                  <a:pt x="14334" y="109255"/>
                  <a:pt x="26325" y="154168"/>
                  <a:pt x="26325" y="110220"/>
                </a:cubicBezTo>
                <a:cubicBezTo>
                  <a:pt x="26325" y="100082"/>
                  <a:pt x="23523" y="90117"/>
                  <a:pt x="21324" y="80221"/>
                </a:cubicBezTo>
                <a:cubicBezTo>
                  <a:pt x="9494" y="26993"/>
                  <a:pt x="26330" y="105231"/>
                  <a:pt x="1324" y="55221"/>
                </a:cubicBezTo>
                <a:cubicBezTo>
                  <a:pt x="-1657" y="49258"/>
                  <a:pt x="1324" y="42721"/>
                  <a:pt x="1324" y="40221"/>
                </a:cubicBezTo>
                <a:close/>
              </a:path>
            </a:pathLst>
          </a:custGeom>
          <a:solidFill>
            <a:srgbClr val="E6B9B8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3706550" y="2338649"/>
            <a:ext cx="1139217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ISTANBUL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992243" y="2386029"/>
            <a:ext cx="745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Turquie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735175" y="2363253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4724192" y="1344975"/>
            <a:ext cx="3615507" cy="1109980"/>
          </a:xfrm>
          <a:custGeom>
            <a:avLst/>
            <a:gdLst>
              <a:gd name="connsiteX0" fmla="*/ 0 w 3615507"/>
              <a:gd name="connsiteY0" fmla="*/ 284995 h 1109980"/>
              <a:gd name="connsiteX1" fmla="*/ 0 w 3615507"/>
              <a:gd name="connsiteY1" fmla="*/ 284995 h 1109980"/>
              <a:gd name="connsiteX2" fmla="*/ 15001 w 3615507"/>
              <a:gd name="connsiteY2" fmla="*/ 244996 h 1109980"/>
              <a:gd name="connsiteX3" fmla="*/ 45002 w 3615507"/>
              <a:gd name="connsiteY3" fmla="*/ 234996 h 1109980"/>
              <a:gd name="connsiteX4" fmla="*/ 170005 w 3615507"/>
              <a:gd name="connsiteY4" fmla="*/ 249996 h 1109980"/>
              <a:gd name="connsiteX5" fmla="*/ 185005 w 3615507"/>
              <a:gd name="connsiteY5" fmla="*/ 254996 h 1109980"/>
              <a:gd name="connsiteX6" fmla="*/ 205006 w 3615507"/>
              <a:gd name="connsiteY6" fmla="*/ 259996 h 1109980"/>
              <a:gd name="connsiteX7" fmla="*/ 250007 w 3615507"/>
              <a:gd name="connsiteY7" fmla="*/ 274995 h 1109980"/>
              <a:gd name="connsiteX8" fmla="*/ 265008 w 3615507"/>
              <a:gd name="connsiteY8" fmla="*/ 279995 h 1109980"/>
              <a:gd name="connsiteX9" fmla="*/ 280008 w 3615507"/>
              <a:gd name="connsiteY9" fmla="*/ 289995 h 1109980"/>
              <a:gd name="connsiteX10" fmla="*/ 280008 w 3615507"/>
              <a:gd name="connsiteY10" fmla="*/ 324995 h 1109980"/>
              <a:gd name="connsiteX11" fmla="*/ 250007 w 3615507"/>
              <a:gd name="connsiteY11" fmla="*/ 334994 h 1109980"/>
              <a:gd name="connsiteX12" fmla="*/ 200006 w 3615507"/>
              <a:gd name="connsiteY12" fmla="*/ 329994 h 1109980"/>
              <a:gd name="connsiteX13" fmla="*/ 185005 w 3615507"/>
              <a:gd name="connsiteY13" fmla="*/ 324995 h 1109980"/>
              <a:gd name="connsiteX14" fmla="*/ 135004 w 3615507"/>
              <a:gd name="connsiteY14" fmla="*/ 314995 h 1109980"/>
              <a:gd name="connsiteX15" fmla="*/ 145004 w 3615507"/>
              <a:gd name="connsiteY15" fmla="*/ 329994 h 1109980"/>
              <a:gd name="connsiteX16" fmla="*/ 170005 w 3615507"/>
              <a:gd name="connsiteY16" fmla="*/ 354994 h 1109980"/>
              <a:gd name="connsiteX17" fmla="*/ 190006 w 3615507"/>
              <a:gd name="connsiteY17" fmla="*/ 379994 h 1109980"/>
              <a:gd name="connsiteX18" fmla="*/ 220006 w 3615507"/>
              <a:gd name="connsiteY18" fmla="*/ 399993 h 1109980"/>
              <a:gd name="connsiteX19" fmla="*/ 250007 w 3615507"/>
              <a:gd name="connsiteY19" fmla="*/ 394993 h 1109980"/>
              <a:gd name="connsiteX20" fmla="*/ 255007 w 3615507"/>
              <a:gd name="connsiteY20" fmla="*/ 379994 h 1109980"/>
              <a:gd name="connsiteX21" fmla="*/ 295008 w 3615507"/>
              <a:gd name="connsiteY21" fmla="*/ 359994 h 1109980"/>
              <a:gd name="connsiteX22" fmla="*/ 340010 w 3615507"/>
              <a:gd name="connsiteY22" fmla="*/ 344994 h 1109980"/>
              <a:gd name="connsiteX23" fmla="*/ 355010 w 3615507"/>
              <a:gd name="connsiteY23" fmla="*/ 339994 h 1109980"/>
              <a:gd name="connsiteX24" fmla="*/ 340010 w 3615507"/>
              <a:gd name="connsiteY24" fmla="*/ 284995 h 1109980"/>
              <a:gd name="connsiteX25" fmla="*/ 335009 w 3615507"/>
              <a:gd name="connsiteY25" fmla="*/ 269996 h 1109980"/>
              <a:gd name="connsiteX26" fmla="*/ 345010 w 3615507"/>
              <a:gd name="connsiteY26" fmla="*/ 259996 h 1109980"/>
              <a:gd name="connsiteX27" fmla="*/ 405011 w 3615507"/>
              <a:gd name="connsiteY27" fmla="*/ 274995 h 1109980"/>
              <a:gd name="connsiteX28" fmla="*/ 430012 w 3615507"/>
              <a:gd name="connsiteY28" fmla="*/ 314995 h 1109980"/>
              <a:gd name="connsiteX29" fmla="*/ 445012 w 3615507"/>
              <a:gd name="connsiteY29" fmla="*/ 304995 h 1109980"/>
              <a:gd name="connsiteX30" fmla="*/ 460013 w 3615507"/>
              <a:gd name="connsiteY30" fmla="*/ 299995 h 1109980"/>
              <a:gd name="connsiteX31" fmla="*/ 470013 w 3615507"/>
              <a:gd name="connsiteY31" fmla="*/ 284995 h 1109980"/>
              <a:gd name="connsiteX32" fmla="*/ 485014 w 3615507"/>
              <a:gd name="connsiteY32" fmla="*/ 279995 h 1109980"/>
              <a:gd name="connsiteX33" fmla="*/ 500014 w 3615507"/>
              <a:gd name="connsiteY33" fmla="*/ 269996 h 1109980"/>
              <a:gd name="connsiteX34" fmla="*/ 585016 w 3615507"/>
              <a:gd name="connsiteY34" fmla="*/ 259996 h 1109980"/>
              <a:gd name="connsiteX35" fmla="*/ 620017 w 3615507"/>
              <a:gd name="connsiteY35" fmla="*/ 249996 h 1109980"/>
              <a:gd name="connsiteX36" fmla="*/ 660018 w 3615507"/>
              <a:gd name="connsiteY36" fmla="*/ 239996 h 1109980"/>
              <a:gd name="connsiteX37" fmla="*/ 760021 w 3615507"/>
              <a:gd name="connsiteY37" fmla="*/ 254996 h 1109980"/>
              <a:gd name="connsiteX38" fmla="*/ 805022 w 3615507"/>
              <a:gd name="connsiteY38" fmla="*/ 269996 h 1109980"/>
              <a:gd name="connsiteX39" fmla="*/ 820023 w 3615507"/>
              <a:gd name="connsiteY39" fmla="*/ 274995 h 1109980"/>
              <a:gd name="connsiteX40" fmla="*/ 860024 w 3615507"/>
              <a:gd name="connsiteY40" fmla="*/ 269996 h 1109980"/>
              <a:gd name="connsiteX41" fmla="*/ 845023 w 3615507"/>
              <a:gd name="connsiteY41" fmla="*/ 239996 h 1109980"/>
              <a:gd name="connsiteX42" fmla="*/ 830023 w 3615507"/>
              <a:gd name="connsiteY42" fmla="*/ 234996 h 1109980"/>
              <a:gd name="connsiteX43" fmla="*/ 795022 w 3615507"/>
              <a:gd name="connsiteY43" fmla="*/ 199997 h 1109980"/>
              <a:gd name="connsiteX44" fmla="*/ 790022 w 3615507"/>
              <a:gd name="connsiteY44" fmla="*/ 184997 h 1109980"/>
              <a:gd name="connsiteX45" fmla="*/ 795022 w 3615507"/>
              <a:gd name="connsiteY45" fmla="*/ 164997 h 1109980"/>
              <a:gd name="connsiteX46" fmla="*/ 870024 w 3615507"/>
              <a:gd name="connsiteY46" fmla="*/ 159998 h 1109980"/>
              <a:gd name="connsiteX47" fmla="*/ 900025 w 3615507"/>
              <a:gd name="connsiteY47" fmla="*/ 179997 h 1109980"/>
              <a:gd name="connsiteX48" fmla="*/ 915025 w 3615507"/>
              <a:gd name="connsiteY48" fmla="*/ 189997 h 1109980"/>
              <a:gd name="connsiteX49" fmla="*/ 930026 w 3615507"/>
              <a:gd name="connsiteY49" fmla="*/ 194997 h 1109980"/>
              <a:gd name="connsiteX50" fmla="*/ 1095030 w 3615507"/>
              <a:gd name="connsiteY50" fmla="*/ 179997 h 1109980"/>
              <a:gd name="connsiteX51" fmla="*/ 1090030 w 3615507"/>
              <a:gd name="connsiteY51" fmla="*/ 154998 h 1109980"/>
              <a:gd name="connsiteX52" fmla="*/ 1060029 w 3615507"/>
              <a:gd name="connsiteY52" fmla="*/ 144998 h 1109980"/>
              <a:gd name="connsiteX53" fmla="*/ 1050029 w 3615507"/>
              <a:gd name="connsiteY53" fmla="*/ 129998 h 1109980"/>
              <a:gd name="connsiteX54" fmla="*/ 1065029 w 3615507"/>
              <a:gd name="connsiteY54" fmla="*/ 119998 h 1109980"/>
              <a:gd name="connsiteX55" fmla="*/ 1105031 w 3615507"/>
              <a:gd name="connsiteY55" fmla="*/ 109998 h 1109980"/>
              <a:gd name="connsiteX56" fmla="*/ 1120031 w 3615507"/>
              <a:gd name="connsiteY56" fmla="*/ 104999 h 1109980"/>
              <a:gd name="connsiteX57" fmla="*/ 1135031 w 3615507"/>
              <a:gd name="connsiteY57" fmla="*/ 74999 h 1109980"/>
              <a:gd name="connsiteX58" fmla="*/ 1165032 w 3615507"/>
              <a:gd name="connsiteY58" fmla="*/ 64999 h 1109980"/>
              <a:gd name="connsiteX59" fmla="*/ 1200033 w 3615507"/>
              <a:gd name="connsiteY59" fmla="*/ 54999 h 1109980"/>
              <a:gd name="connsiteX60" fmla="*/ 1230034 w 3615507"/>
              <a:gd name="connsiteY60" fmla="*/ 45000 h 1109980"/>
              <a:gd name="connsiteX61" fmla="*/ 1300036 w 3615507"/>
              <a:gd name="connsiteY61" fmla="*/ 40000 h 1109980"/>
              <a:gd name="connsiteX62" fmla="*/ 1330037 w 3615507"/>
              <a:gd name="connsiteY62" fmla="*/ 35000 h 1109980"/>
              <a:gd name="connsiteX63" fmla="*/ 1340037 w 3615507"/>
              <a:gd name="connsiteY63" fmla="*/ 5000 h 1109980"/>
              <a:gd name="connsiteX64" fmla="*/ 1355037 w 3615507"/>
              <a:gd name="connsiteY64" fmla="*/ 0 h 1109980"/>
              <a:gd name="connsiteX65" fmla="*/ 1365038 w 3615507"/>
              <a:gd name="connsiteY65" fmla="*/ 10000 h 1109980"/>
              <a:gd name="connsiteX66" fmla="*/ 1385038 w 3615507"/>
              <a:gd name="connsiteY66" fmla="*/ 15000 h 1109980"/>
              <a:gd name="connsiteX67" fmla="*/ 1525042 w 3615507"/>
              <a:gd name="connsiteY67" fmla="*/ 20000 h 1109980"/>
              <a:gd name="connsiteX68" fmla="*/ 1580044 w 3615507"/>
              <a:gd name="connsiteY68" fmla="*/ 35000 h 1109980"/>
              <a:gd name="connsiteX69" fmla="*/ 1605044 w 3615507"/>
              <a:gd name="connsiteY69" fmla="*/ 64999 h 1109980"/>
              <a:gd name="connsiteX70" fmla="*/ 1610044 w 3615507"/>
              <a:gd name="connsiteY70" fmla="*/ 109998 h 1109980"/>
              <a:gd name="connsiteX71" fmla="*/ 1615044 w 3615507"/>
              <a:gd name="connsiteY71" fmla="*/ 124998 h 1109980"/>
              <a:gd name="connsiteX72" fmla="*/ 1630045 w 3615507"/>
              <a:gd name="connsiteY72" fmla="*/ 129998 h 1109980"/>
              <a:gd name="connsiteX73" fmla="*/ 1650045 w 3615507"/>
              <a:gd name="connsiteY73" fmla="*/ 134998 h 1109980"/>
              <a:gd name="connsiteX74" fmla="*/ 1850051 w 3615507"/>
              <a:gd name="connsiteY74" fmla="*/ 139998 h 1109980"/>
              <a:gd name="connsiteX75" fmla="*/ 1910053 w 3615507"/>
              <a:gd name="connsiteY75" fmla="*/ 134998 h 1109980"/>
              <a:gd name="connsiteX76" fmla="*/ 1915053 w 3615507"/>
              <a:gd name="connsiteY76" fmla="*/ 119998 h 1109980"/>
              <a:gd name="connsiteX77" fmla="*/ 1930053 w 3615507"/>
              <a:gd name="connsiteY77" fmla="*/ 114998 h 1109980"/>
              <a:gd name="connsiteX78" fmla="*/ 1950054 w 3615507"/>
              <a:gd name="connsiteY78" fmla="*/ 119998 h 1109980"/>
              <a:gd name="connsiteX79" fmla="*/ 1980054 w 3615507"/>
              <a:gd name="connsiteY79" fmla="*/ 129998 h 1109980"/>
              <a:gd name="connsiteX80" fmla="*/ 2015055 w 3615507"/>
              <a:gd name="connsiteY80" fmla="*/ 139998 h 1109980"/>
              <a:gd name="connsiteX81" fmla="*/ 2040056 w 3615507"/>
              <a:gd name="connsiteY81" fmla="*/ 159998 h 1109980"/>
              <a:gd name="connsiteX82" fmla="*/ 2070057 w 3615507"/>
              <a:gd name="connsiteY82" fmla="*/ 169997 h 1109980"/>
              <a:gd name="connsiteX83" fmla="*/ 2085057 w 3615507"/>
              <a:gd name="connsiteY83" fmla="*/ 174997 h 1109980"/>
              <a:gd name="connsiteX84" fmla="*/ 2115058 w 3615507"/>
              <a:gd name="connsiteY84" fmla="*/ 184997 h 1109980"/>
              <a:gd name="connsiteX85" fmla="*/ 2130059 w 3615507"/>
              <a:gd name="connsiteY85" fmla="*/ 189997 h 1109980"/>
              <a:gd name="connsiteX86" fmla="*/ 2205061 w 3615507"/>
              <a:gd name="connsiteY86" fmla="*/ 184997 h 1109980"/>
              <a:gd name="connsiteX87" fmla="*/ 2240062 w 3615507"/>
              <a:gd name="connsiteY87" fmla="*/ 179997 h 1109980"/>
              <a:gd name="connsiteX88" fmla="*/ 2300063 w 3615507"/>
              <a:gd name="connsiteY88" fmla="*/ 184997 h 1109980"/>
              <a:gd name="connsiteX89" fmla="*/ 2280063 w 3615507"/>
              <a:gd name="connsiteY89" fmla="*/ 194997 h 1109980"/>
              <a:gd name="connsiteX90" fmla="*/ 2270062 w 3615507"/>
              <a:gd name="connsiteY90" fmla="*/ 214997 h 1109980"/>
              <a:gd name="connsiteX91" fmla="*/ 2280063 w 3615507"/>
              <a:gd name="connsiteY91" fmla="*/ 204997 h 1109980"/>
              <a:gd name="connsiteX92" fmla="*/ 2285063 w 3615507"/>
              <a:gd name="connsiteY92" fmla="*/ 159998 h 1109980"/>
              <a:gd name="connsiteX93" fmla="*/ 2425067 w 3615507"/>
              <a:gd name="connsiteY93" fmla="*/ 154998 h 1109980"/>
              <a:gd name="connsiteX94" fmla="*/ 2460068 w 3615507"/>
              <a:gd name="connsiteY94" fmla="*/ 164997 h 1109980"/>
              <a:gd name="connsiteX95" fmla="*/ 2490068 w 3615507"/>
              <a:gd name="connsiteY95" fmla="*/ 174997 h 1109980"/>
              <a:gd name="connsiteX96" fmla="*/ 2505069 w 3615507"/>
              <a:gd name="connsiteY96" fmla="*/ 179997 h 1109980"/>
              <a:gd name="connsiteX97" fmla="*/ 2565070 w 3615507"/>
              <a:gd name="connsiteY97" fmla="*/ 184997 h 1109980"/>
              <a:gd name="connsiteX98" fmla="*/ 2605072 w 3615507"/>
              <a:gd name="connsiteY98" fmla="*/ 194997 h 1109980"/>
              <a:gd name="connsiteX99" fmla="*/ 2650073 w 3615507"/>
              <a:gd name="connsiteY99" fmla="*/ 209997 h 1109980"/>
              <a:gd name="connsiteX100" fmla="*/ 2695074 w 3615507"/>
              <a:gd name="connsiteY100" fmla="*/ 224996 h 1109980"/>
              <a:gd name="connsiteX101" fmla="*/ 2725075 w 3615507"/>
              <a:gd name="connsiteY101" fmla="*/ 234996 h 1109980"/>
              <a:gd name="connsiteX102" fmla="*/ 2765076 w 3615507"/>
              <a:gd name="connsiteY102" fmla="*/ 239996 h 1109980"/>
              <a:gd name="connsiteX103" fmla="*/ 3165087 w 3615507"/>
              <a:gd name="connsiteY103" fmla="*/ 249996 h 1109980"/>
              <a:gd name="connsiteX104" fmla="*/ 3230089 w 3615507"/>
              <a:gd name="connsiteY104" fmla="*/ 254996 h 1109980"/>
              <a:gd name="connsiteX105" fmla="*/ 3345092 w 3615507"/>
              <a:gd name="connsiteY105" fmla="*/ 259996 h 1109980"/>
              <a:gd name="connsiteX106" fmla="*/ 3380093 w 3615507"/>
              <a:gd name="connsiteY106" fmla="*/ 274995 h 1109980"/>
              <a:gd name="connsiteX107" fmla="*/ 3395093 w 3615507"/>
              <a:gd name="connsiteY107" fmla="*/ 279995 h 1109980"/>
              <a:gd name="connsiteX108" fmla="*/ 3485096 w 3615507"/>
              <a:gd name="connsiteY108" fmla="*/ 274995 h 1109980"/>
              <a:gd name="connsiteX109" fmla="*/ 3525097 w 3615507"/>
              <a:gd name="connsiteY109" fmla="*/ 269996 h 1109980"/>
              <a:gd name="connsiteX110" fmla="*/ 3560098 w 3615507"/>
              <a:gd name="connsiteY110" fmla="*/ 274995 h 1109980"/>
              <a:gd name="connsiteX111" fmla="*/ 3575098 w 3615507"/>
              <a:gd name="connsiteY111" fmla="*/ 284995 h 1109980"/>
              <a:gd name="connsiteX112" fmla="*/ 3610099 w 3615507"/>
              <a:gd name="connsiteY112" fmla="*/ 299995 h 1109980"/>
              <a:gd name="connsiteX113" fmla="*/ 3610099 w 3615507"/>
              <a:gd name="connsiteY113" fmla="*/ 329994 h 1109980"/>
              <a:gd name="connsiteX114" fmla="*/ 3580098 w 3615507"/>
              <a:gd name="connsiteY114" fmla="*/ 339994 h 1109980"/>
              <a:gd name="connsiteX115" fmla="*/ 3565098 w 3615507"/>
              <a:gd name="connsiteY115" fmla="*/ 344994 h 1109980"/>
              <a:gd name="connsiteX116" fmla="*/ 3525097 w 3615507"/>
              <a:gd name="connsiteY116" fmla="*/ 339994 h 1109980"/>
              <a:gd name="connsiteX117" fmla="*/ 3510096 w 3615507"/>
              <a:gd name="connsiteY117" fmla="*/ 334994 h 1109980"/>
              <a:gd name="connsiteX118" fmla="*/ 3490096 w 3615507"/>
              <a:gd name="connsiteY118" fmla="*/ 339994 h 1109980"/>
              <a:gd name="connsiteX119" fmla="*/ 3480095 w 3615507"/>
              <a:gd name="connsiteY119" fmla="*/ 349994 h 1109980"/>
              <a:gd name="connsiteX120" fmla="*/ 3470095 w 3615507"/>
              <a:gd name="connsiteY120" fmla="*/ 364994 h 1109980"/>
              <a:gd name="connsiteX121" fmla="*/ 3455095 w 3615507"/>
              <a:gd name="connsiteY121" fmla="*/ 369994 h 1109980"/>
              <a:gd name="connsiteX122" fmla="*/ 3440094 w 3615507"/>
              <a:gd name="connsiteY122" fmla="*/ 379994 h 1109980"/>
              <a:gd name="connsiteX123" fmla="*/ 3445095 w 3615507"/>
              <a:gd name="connsiteY123" fmla="*/ 399993 h 1109980"/>
              <a:gd name="connsiteX124" fmla="*/ 3460095 w 3615507"/>
              <a:gd name="connsiteY124" fmla="*/ 404993 h 1109980"/>
              <a:gd name="connsiteX125" fmla="*/ 3485096 w 3615507"/>
              <a:gd name="connsiteY125" fmla="*/ 424993 h 1109980"/>
              <a:gd name="connsiteX126" fmla="*/ 3515096 w 3615507"/>
              <a:gd name="connsiteY126" fmla="*/ 439992 h 1109980"/>
              <a:gd name="connsiteX127" fmla="*/ 3510096 w 3615507"/>
              <a:gd name="connsiteY127" fmla="*/ 459992 h 1109980"/>
              <a:gd name="connsiteX128" fmla="*/ 3480095 w 3615507"/>
              <a:gd name="connsiteY128" fmla="*/ 479992 h 1109980"/>
              <a:gd name="connsiteX129" fmla="*/ 3455095 w 3615507"/>
              <a:gd name="connsiteY129" fmla="*/ 519991 h 1109980"/>
              <a:gd name="connsiteX130" fmla="*/ 3425094 w 3615507"/>
              <a:gd name="connsiteY130" fmla="*/ 529991 h 1109980"/>
              <a:gd name="connsiteX131" fmla="*/ 3385093 w 3615507"/>
              <a:gd name="connsiteY131" fmla="*/ 524991 h 1109980"/>
              <a:gd name="connsiteX132" fmla="*/ 3285090 w 3615507"/>
              <a:gd name="connsiteY132" fmla="*/ 534991 h 1109980"/>
              <a:gd name="connsiteX133" fmla="*/ 3290090 w 3615507"/>
              <a:gd name="connsiteY133" fmla="*/ 549990 h 1109980"/>
              <a:gd name="connsiteX134" fmla="*/ 3315091 w 3615507"/>
              <a:gd name="connsiteY134" fmla="*/ 579990 h 1109980"/>
              <a:gd name="connsiteX135" fmla="*/ 3330091 w 3615507"/>
              <a:gd name="connsiteY135" fmla="*/ 584990 h 1109980"/>
              <a:gd name="connsiteX136" fmla="*/ 3340092 w 3615507"/>
              <a:gd name="connsiteY136" fmla="*/ 594990 h 1109980"/>
              <a:gd name="connsiteX137" fmla="*/ 3350092 w 3615507"/>
              <a:gd name="connsiteY137" fmla="*/ 609989 h 1109980"/>
              <a:gd name="connsiteX138" fmla="*/ 3365092 w 3615507"/>
              <a:gd name="connsiteY138" fmla="*/ 614989 h 1109980"/>
              <a:gd name="connsiteX139" fmla="*/ 3380093 w 3615507"/>
              <a:gd name="connsiteY139" fmla="*/ 624989 h 1109980"/>
              <a:gd name="connsiteX140" fmla="*/ 3405093 w 3615507"/>
              <a:gd name="connsiteY140" fmla="*/ 654989 h 1109980"/>
              <a:gd name="connsiteX141" fmla="*/ 3415094 w 3615507"/>
              <a:gd name="connsiteY141" fmla="*/ 664988 h 1109980"/>
              <a:gd name="connsiteX142" fmla="*/ 3420094 w 3615507"/>
              <a:gd name="connsiteY142" fmla="*/ 679988 h 1109980"/>
              <a:gd name="connsiteX143" fmla="*/ 3430094 w 3615507"/>
              <a:gd name="connsiteY143" fmla="*/ 729987 h 1109980"/>
              <a:gd name="connsiteX144" fmla="*/ 3395093 w 3615507"/>
              <a:gd name="connsiteY144" fmla="*/ 809986 h 1109980"/>
              <a:gd name="connsiteX145" fmla="*/ 3395093 w 3615507"/>
              <a:gd name="connsiteY145" fmla="*/ 809986 h 1109980"/>
              <a:gd name="connsiteX146" fmla="*/ 3385093 w 3615507"/>
              <a:gd name="connsiteY146" fmla="*/ 794986 h 1109980"/>
              <a:gd name="connsiteX147" fmla="*/ 3320091 w 3615507"/>
              <a:gd name="connsiteY147" fmla="*/ 784986 h 1109980"/>
              <a:gd name="connsiteX148" fmla="*/ 3295090 w 3615507"/>
              <a:gd name="connsiteY148" fmla="*/ 764987 h 1109980"/>
              <a:gd name="connsiteX149" fmla="*/ 3285090 w 3615507"/>
              <a:gd name="connsiteY149" fmla="*/ 749987 h 1109980"/>
              <a:gd name="connsiteX150" fmla="*/ 3260089 w 3615507"/>
              <a:gd name="connsiteY150" fmla="*/ 724987 h 1109980"/>
              <a:gd name="connsiteX151" fmla="*/ 3250089 w 3615507"/>
              <a:gd name="connsiteY151" fmla="*/ 709988 h 1109980"/>
              <a:gd name="connsiteX152" fmla="*/ 3220088 w 3615507"/>
              <a:gd name="connsiteY152" fmla="*/ 684988 h 1109980"/>
              <a:gd name="connsiteX153" fmla="*/ 3195088 w 3615507"/>
              <a:gd name="connsiteY153" fmla="*/ 654989 h 1109980"/>
              <a:gd name="connsiteX154" fmla="*/ 3185087 w 3615507"/>
              <a:gd name="connsiteY154" fmla="*/ 644989 h 1109980"/>
              <a:gd name="connsiteX155" fmla="*/ 3185087 w 3615507"/>
              <a:gd name="connsiteY155" fmla="*/ 559990 h 1109980"/>
              <a:gd name="connsiteX156" fmla="*/ 3190088 w 3615507"/>
              <a:gd name="connsiteY156" fmla="*/ 544991 h 1109980"/>
              <a:gd name="connsiteX157" fmla="*/ 3205088 w 3615507"/>
              <a:gd name="connsiteY157" fmla="*/ 514991 h 1109980"/>
              <a:gd name="connsiteX158" fmla="*/ 3185087 w 3615507"/>
              <a:gd name="connsiteY158" fmla="*/ 459992 h 1109980"/>
              <a:gd name="connsiteX159" fmla="*/ 3175087 w 3615507"/>
              <a:gd name="connsiteY159" fmla="*/ 474992 h 1109980"/>
              <a:gd name="connsiteX160" fmla="*/ 3160087 w 3615507"/>
              <a:gd name="connsiteY160" fmla="*/ 484992 h 1109980"/>
              <a:gd name="connsiteX161" fmla="*/ 3150086 w 3615507"/>
              <a:gd name="connsiteY161" fmla="*/ 494991 h 1109980"/>
              <a:gd name="connsiteX162" fmla="*/ 3100085 w 3615507"/>
              <a:gd name="connsiteY162" fmla="*/ 489992 h 1109980"/>
              <a:gd name="connsiteX163" fmla="*/ 3080085 w 3615507"/>
              <a:gd name="connsiteY163" fmla="*/ 484992 h 1109980"/>
              <a:gd name="connsiteX164" fmla="*/ 3070084 w 3615507"/>
              <a:gd name="connsiteY164" fmla="*/ 494991 h 1109980"/>
              <a:gd name="connsiteX165" fmla="*/ 3080085 w 3615507"/>
              <a:gd name="connsiteY165" fmla="*/ 524991 h 1109980"/>
              <a:gd name="connsiteX166" fmla="*/ 3045084 w 3615507"/>
              <a:gd name="connsiteY166" fmla="*/ 559990 h 1109980"/>
              <a:gd name="connsiteX167" fmla="*/ 3035083 w 3615507"/>
              <a:gd name="connsiteY167" fmla="*/ 569990 h 1109980"/>
              <a:gd name="connsiteX168" fmla="*/ 3000082 w 3615507"/>
              <a:gd name="connsiteY168" fmla="*/ 574990 h 1109980"/>
              <a:gd name="connsiteX169" fmla="*/ 2945081 w 3615507"/>
              <a:gd name="connsiteY169" fmla="*/ 564990 h 1109980"/>
              <a:gd name="connsiteX170" fmla="*/ 2930080 w 3615507"/>
              <a:gd name="connsiteY170" fmla="*/ 554990 h 1109980"/>
              <a:gd name="connsiteX171" fmla="*/ 2845078 w 3615507"/>
              <a:gd name="connsiteY171" fmla="*/ 564990 h 1109980"/>
              <a:gd name="connsiteX172" fmla="*/ 2815077 w 3615507"/>
              <a:gd name="connsiteY172" fmla="*/ 574990 h 1109980"/>
              <a:gd name="connsiteX173" fmla="*/ 2785076 w 3615507"/>
              <a:gd name="connsiteY173" fmla="*/ 614989 h 1109980"/>
              <a:gd name="connsiteX174" fmla="*/ 2775076 w 3615507"/>
              <a:gd name="connsiteY174" fmla="*/ 664988 h 1109980"/>
              <a:gd name="connsiteX175" fmla="*/ 2780076 w 3615507"/>
              <a:gd name="connsiteY175" fmla="*/ 694988 h 1109980"/>
              <a:gd name="connsiteX176" fmla="*/ 2790077 w 3615507"/>
              <a:gd name="connsiteY176" fmla="*/ 704988 h 1109980"/>
              <a:gd name="connsiteX177" fmla="*/ 2895079 w 3615507"/>
              <a:gd name="connsiteY177" fmla="*/ 719987 h 1109980"/>
              <a:gd name="connsiteX178" fmla="*/ 2925080 w 3615507"/>
              <a:gd name="connsiteY178" fmla="*/ 734987 h 1109980"/>
              <a:gd name="connsiteX179" fmla="*/ 2935081 w 3615507"/>
              <a:gd name="connsiteY179" fmla="*/ 744987 h 1109980"/>
              <a:gd name="connsiteX180" fmla="*/ 2965081 w 3615507"/>
              <a:gd name="connsiteY180" fmla="*/ 764987 h 1109980"/>
              <a:gd name="connsiteX181" fmla="*/ 2990082 w 3615507"/>
              <a:gd name="connsiteY181" fmla="*/ 784986 h 1109980"/>
              <a:gd name="connsiteX182" fmla="*/ 3010083 w 3615507"/>
              <a:gd name="connsiteY182" fmla="*/ 824985 h 1109980"/>
              <a:gd name="connsiteX183" fmla="*/ 3020083 w 3615507"/>
              <a:gd name="connsiteY183" fmla="*/ 854985 h 1109980"/>
              <a:gd name="connsiteX184" fmla="*/ 3035083 w 3615507"/>
              <a:gd name="connsiteY184" fmla="*/ 884984 h 1109980"/>
              <a:gd name="connsiteX185" fmla="*/ 3025083 w 3615507"/>
              <a:gd name="connsiteY185" fmla="*/ 984983 h 1109980"/>
              <a:gd name="connsiteX186" fmla="*/ 3020083 w 3615507"/>
              <a:gd name="connsiteY186" fmla="*/ 1009982 h 1109980"/>
              <a:gd name="connsiteX187" fmla="*/ 3010083 w 3615507"/>
              <a:gd name="connsiteY187" fmla="*/ 1034982 h 1109980"/>
              <a:gd name="connsiteX188" fmla="*/ 2990082 w 3615507"/>
              <a:gd name="connsiteY188" fmla="*/ 1079981 h 1109980"/>
              <a:gd name="connsiteX189" fmla="*/ 2940081 w 3615507"/>
              <a:gd name="connsiteY189" fmla="*/ 1094981 h 1109980"/>
              <a:gd name="connsiteX190" fmla="*/ 2895079 w 3615507"/>
              <a:gd name="connsiteY190" fmla="*/ 1089981 h 1109980"/>
              <a:gd name="connsiteX191" fmla="*/ 2890079 w 3615507"/>
              <a:gd name="connsiteY191" fmla="*/ 1074981 h 1109980"/>
              <a:gd name="connsiteX192" fmla="*/ 2875079 w 3615507"/>
              <a:gd name="connsiteY192" fmla="*/ 1064981 h 1109980"/>
              <a:gd name="connsiteX193" fmla="*/ 2870079 w 3615507"/>
              <a:gd name="connsiteY193" fmla="*/ 1049981 h 1109980"/>
              <a:gd name="connsiteX194" fmla="*/ 2855078 w 3615507"/>
              <a:gd name="connsiteY194" fmla="*/ 1019982 h 1109980"/>
              <a:gd name="connsiteX195" fmla="*/ 2865079 w 3615507"/>
              <a:gd name="connsiteY195" fmla="*/ 1009982 h 1109980"/>
              <a:gd name="connsiteX196" fmla="*/ 2895079 w 3615507"/>
              <a:gd name="connsiteY196" fmla="*/ 999982 h 1109980"/>
              <a:gd name="connsiteX197" fmla="*/ 2895079 w 3615507"/>
              <a:gd name="connsiteY197" fmla="*/ 924984 h 1109980"/>
              <a:gd name="connsiteX198" fmla="*/ 2880079 w 3615507"/>
              <a:gd name="connsiteY198" fmla="*/ 894984 h 1109980"/>
              <a:gd name="connsiteX199" fmla="*/ 2865079 w 3615507"/>
              <a:gd name="connsiteY199" fmla="*/ 889984 h 1109980"/>
              <a:gd name="connsiteX200" fmla="*/ 2775076 w 3615507"/>
              <a:gd name="connsiteY200" fmla="*/ 889984 h 1109980"/>
              <a:gd name="connsiteX201" fmla="*/ 2760076 w 3615507"/>
              <a:gd name="connsiteY201" fmla="*/ 879984 h 1109980"/>
              <a:gd name="connsiteX202" fmla="*/ 2745075 w 3615507"/>
              <a:gd name="connsiteY202" fmla="*/ 874985 h 1109980"/>
              <a:gd name="connsiteX203" fmla="*/ 2730075 w 3615507"/>
              <a:gd name="connsiteY203" fmla="*/ 864985 h 1109980"/>
              <a:gd name="connsiteX204" fmla="*/ 2715075 w 3615507"/>
              <a:gd name="connsiteY204" fmla="*/ 849985 h 1109980"/>
              <a:gd name="connsiteX205" fmla="*/ 2700074 w 3615507"/>
              <a:gd name="connsiteY205" fmla="*/ 844985 h 1109980"/>
              <a:gd name="connsiteX206" fmla="*/ 2675073 w 3615507"/>
              <a:gd name="connsiteY206" fmla="*/ 824985 h 1109980"/>
              <a:gd name="connsiteX207" fmla="*/ 2665073 w 3615507"/>
              <a:gd name="connsiteY207" fmla="*/ 809986 h 1109980"/>
              <a:gd name="connsiteX208" fmla="*/ 2650073 w 3615507"/>
              <a:gd name="connsiteY208" fmla="*/ 804986 h 1109980"/>
              <a:gd name="connsiteX209" fmla="*/ 2620072 w 3615507"/>
              <a:gd name="connsiteY209" fmla="*/ 784986 h 1109980"/>
              <a:gd name="connsiteX210" fmla="*/ 2580071 w 3615507"/>
              <a:gd name="connsiteY210" fmla="*/ 749987 h 1109980"/>
              <a:gd name="connsiteX211" fmla="*/ 2565070 w 3615507"/>
              <a:gd name="connsiteY211" fmla="*/ 744987 h 1109980"/>
              <a:gd name="connsiteX212" fmla="*/ 2445067 w 3615507"/>
              <a:gd name="connsiteY212" fmla="*/ 739987 h 1109980"/>
              <a:gd name="connsiteX213" fmla="*/ 2435067 w 3615507"/>
              <a:gd name="connsiteY213" fmla="*/ 769986 h 1109980"/>
              <a:gd name="connsiteX214" fmla="*/ 2440067 w 3615507"/>
              <a:gd name="connsiteY214" fmla="*/ 794986 h 1109980"/>
              <a:gd name="connsiteX215" fmla="*/ 2460068 w 3615507"/>
              <a:gd name="connsiteY215" fmla="*/ 819986 h 1109980"/>
              <a:gd name="connsiteX216" fmla="*/ 2455067 w 3615507"/>
              <a:gd name="connsiteY216" fmla="*/ 844985 h 1109980"/>
              <a:gd name="connsiteX217" fmla="*/ 2295063 w 3615507"/>
              <a:gd name="connsiteY217" fmla="*/ 849985 h 1109980"/>
              <a:gd name="connsiteX218" fmla="*/ 2280063 w 3615507"/>
              <a:gd name="connsiteY218" fmla="*/ 854985 h 1109980"/>
              <a:gd name="connsiteX219" fmla="*/ 2265062 w 3615507"/>
              <a:gd name="connsiteY219" fmla="*/ 864985 h 1109980"/>
              <a:gd name="connsiteX220" fmla="*/ 2235061 w 3615507"/>
              <a:gd name="connsiteY220" fmla="*/ 874985 h 1109980"/>
              <a:gd name="connsiteX221" fmla="*/ 2200060 w 3615507"/>
              <a:gd name="connsiteY221" fmla="*/ 864985 h 1109980"/>
              <a:gd name="connsiteX222" fmla="*/ 2185060 w 3615507"/>
              <a:gd name="connsiteY222" fmla="*/ 854985 h 1109980"/>
              <a:gd name="connsiteX223" fmla="*/ 2155059 w 3615507"/>
              <a:gd name="connsiteY223" fmla="*/ 844985 h 1109980"/>
              <a:gd name="connsiteX224" fmla="*/ 2095058 w 3615507"/>
              <a:gd name="connsiteY224" fmla="*/ 849985 h 1109980"/>
              <a:gd name="connsiteX225" fmla="*/ 2065057 w 3615507"/>
              <a:gd name="connsiteY225" fmla="*/ 854985 h 1109980"/>
              <a:gd name="connsiteX226" fmla="*/ 2025056 w 3615507"/>
              <a:gd name="connsiteY226" fmla="*/ 844985 h 1109980"/>
              <a:gd name="connsiteX227" fmla="*/ 2015055 w 3615507"/>
              <a:gd name="connsiteY227" fmla="*/ 834985 h 1109980"/>
              <a:gd name="connsiteX228" fmla="*/ 1980054 w 3615507"/>
              <a:gd name="connsiteY228" fmla="*/ 794986 h 1109980"/>
              <a:gd name="connsiteX229" fmla="*/ 1965054 w 3615507"/>
              <a:gd name="connsiteY229" fmla="*/ 784986 h 1109980"/>
              <a:gd name="connsiteX230" fmla="*/ 1935053 w 3615507"/>
              <a:gd name="connsiteY230" fmla="*/ 774986 h 1109980"/>
              <a:gd name="connsiteX231" fmla="*/ 1910053 w 3615507"/>
              <a:gd name="connsiteY231" fmla="*/ 779986 h 1109980"/>
              <a:gd name="connsiteX232" fmla="*/ 1895052 w 3615507"/>
              <a:gd name="connsiteY232" fmla="*/ 784986 h 1109980"/>
              <a:gd name="connsiteX233" fmla="*/ 1890052 w 3615507"/>
              <a:gd name="connsiteY233" fmla="*/ 799986 h 1109980"/>
              <a:gd name="connsiteX234" fmla="*/ 1885052 w 3615507"/>
              <a:gd name="connsiteY234" fmla="*/ 829985 h 1109980"/>
              <a:gd name="connsiteX235" fmla="*/ 1865051 w 3615507"/>
              <a:gd name="connsiteY235" fmla="*/ 834985 h 1109980"/>
              <a:gd name="connsiteX236" fmla="*/ 1770049 w 3615507"/>
              <a:gd name="connsiteY236" fmla="*/ 829985 h 1109980"/>
              <a:gd name="connsiteX237" fmla="*/ 1740048 w 3615507"/>
              <a:gd name="connsiteY237" fmla="*/ 819986 h 1109980"/>
              <a:gd name="connsiteX238" fmla="*/ 1715047 w 3615507"/>
              <a:gd name="connsiteY238" fmla="*/ 824985 h 1109980"/>
              <a:gd name="connsiteX239" fmla="*/ 1685046 w 3615507"/>
              <a:gd name="connsiteY239" fmla="*/ 844985 h 1109980"/>
              <a:gd name="connsiteX240" fmla="*/ 1680046 w 3615507"/>
              <a:gd name="connsiteY240" fmla="*/ 859985 h 1109980"/>
              <a:gd name="connsiteX241" fmla="*/ 1630045 w 3615507"/>
              <a:gd name="connsiteY241" fmla="*/ 859985 h 1109980"/>
              <a:gd name="connsiteX242" fmla="*/ 1600044 w 3615507"/>
              <a:gd name="connsiteY242" fmla="*/ 849985 h 1109980"/>
              <a:gd name="connsiteX243" fmla="*/ 1585044 w 3615507"/>
              <a:gd name="connsiteY243" fmla="*/ 844985 h 1109980"/>
              <a:gd name="connsiteX244" fmla="*/ 1575043 w 3615507"/>
              <a:gd name="connsiteY244" fmla="*/ 834985 h 1109980"/>
              <a:gd name="connsiteX245" fmla="*/ 1545043 w 3615507"/>
              <a:gd name="connsiteY245" fmla="*/ 814986 h 1109980"/>
              <a:gd name="connsiteX246" fmla="*/ 1415039 w 3615507"/>
              <a:gd name="connsiteY246" fmla="*/ 799986 h 1109980"/>
              <a:gd name="connsiteX247" fmla="*/ 1390038 w 3615507"/>
              <a:gd name="connsiteY247" fmla="*/ 779986 h 1109980"/>
              <a:gd name="connsiteX248" fmla="*/ 1380038 w 3615507"/>
              <a:gd name="connsiteY248" fmla="*/ 764987 h 1109980"/>
              <a:gd name="connsiteX249" fmla="*/ 1365038 w 3615507"/>
              <a:gd name="connsiteY249" fmla="*/ 754987 h 1109980"/>
              <a:gd name="connsiteX250" fmla="*/ 1355037 w 3615507"/>
              <a:gd name="connsiteY250" fmla="*/ 744987 h 1109980"/>
              <a:gd name="connsiteX251" fmla="*/ 1350037 w 3615507"/>
              <a:gd name="connsiteY251" fmla="*/ 729987 h 1109980"/>
              <a:gd name="connsiteX252" fmla="*/ 1275035 w 3615507"/>
              <a:gd name="connsiteY252" fmla="*/ 699988 h 1109980"/>
              <a:gd name="connsiteX253" fmla="*/ 1155032 w 3615507"/>
              <a:gd name="connsiteY253" fmla="*/ 694988 h 1109980"/>
              <a:gd name="connsiteX254" fmla="*/ 1125031 w 3615507"/>
              <a:gd name="connsiteY254" fmla="*/ 679988 h 1109980"/>
              <a:gd name="connsiteX255" fmla="*/ 1110031 w 3615507"/>
              <a:gd name="connsiteY255" fmla="*/ 684988 h 1109980"/>
              <a:gd name="connsiteX256" fmla="*/ 1080030 w 3615507"/>
              <a:gd name="connsiteY256" fmla="*/ 689988 h 1109980"/>
              <a:gd name="connsiteX257" fmla="*/ 1000028 w 3615507"/>
              <a:gd name="connsiteY257" fmla="*/ 694988 h 1109980"/>
              <a:gd name="connsiteX258" fmla="*/ 980027 w 3615507"/>
              <a:gd name="connsiteY258" fmla="*/ 699988 h 1109980"/>
              <a:gd name="connsiteX259" fmla="*/ 920025 w 3615507"/>
              <a:gd name="connsiteY259" fmla="*/ 709988 h 1109980"/>
              <a:gd name="connsiteX260" fmla="*/ 910025 w 3615507"/>
              <a:gd name="connsiteY260" fmla="*/ 724987 h 1109980"/>
              <a:gd name="connsiteX261" fmla="*/ 900025 w 3615507"/>
              <a:gd name="connsiteY261" fmla="*/ 754987 h 1109980"/>
              <a:gd name="connsiteX262" fmla="*/ 910025 w 3615507"/>
              <a:gd name="connsiteY262" fmla="*/ 789986 h 1109980"/>
              <a:gd name="connsiteX263" fmla="*/ 925026 w 3615507"/>
              <a:gd name="connsiteY263" fmla="*/ 794986 h 1109980"/>
              <a:gd name="connsiteX264" fmla="*/ 930026 w 3615507"/>
              <a:gd name="connsiteY264" fmla="*/ 824985 h 1109980"/>
              <a:gd name="connsiteX265" fmla="*/ 900025 w 3615507"/>
              <a:gd name="connsiteY265" fmla="*/ 819986 h 1109980"/>
              <a:gd name="connsiteX266" fmla="*/ 885025 w 3615507"/>
              <a:gd name="connsiteY266" fmla="*/ 814986 h 1109980"/>
              <a:gd name="connsiteX267" fmla="*/ 875024 w 3615507"/>
              <a:gd name="connsiteY267" fmla="*/ 804986 h 1109980"/>
              <a:gd name="connsiteX268" fmla="*/ 810022 w 3615507"/>
              <a:gd name="connsiteY268" fmla="*/ 809986 h 1109980"/>
              <a:gd name="connsiteX269" fmla="*/ 760021 w 3615507"/>
              <a:gd name="connsiteY269" fmla="*/ 814986 h 1109980"/>
              <a:gd name="connsiteX270" fmla="*/ 720020 w 3615507"/>
              <a:gd name="connsiteY270" fmla="*/ 784986 h 1109980"/>
              <a:gd name="connsiteX271" fmla="*/ 685019 w 3615507"/>
              <a:gd name="connsiteY271" fmla="*/ 789986 h 1109980"/>
              <a:gd name="connsiteX272" fmla="*/ 650018 w 3615507"/>
              <a:gd name="connsiteY272" fmla="*/ 799986 h 1109980"/>
              <a:gd name="connsiteX273" fmla="*/ 645018 w 3615507"/>
              <a:gd name="connsiteY273" fmla="*/ 814986 h 1109980"/>
              <a:gd name="connsiteX274" fmla="*/ 630018 w 3615507"/>
              <a:gd name="connsiteY274" fmla="*/ 824985 h 1109980"/>
              <a:gd name="connsiteX275" fmla="*/ 615017 w 3615507"/>
              <a:gd name="connsiteY275" fmla="*/ 874985 h 1109980"/>
              <a:gd name="connsiteX276" fmla="*/ 630018 w 3615507"/>
              <a:gd name="connsiteY276" fmla="*/ 939983 h 1109980"/>
              <a:gd name="connsiteX277" fmla="*/ 645018 w 3615507"/>
              <a:gd name="connsiteY277" fmla="*/ 949983 h 1109980"/>
              <a:gd name="connsiteX278" fmla="*/ 670019 w 3615507"/>
              <a:gd name="connsiteY278" fmla="*/ 954983 h 1109980"/>
              <a:gd name="connsiteX279" fmla="*/ 665019 w 3615507"/>
              <a:gd name="connsiteY279" fmla="*/ 979983 h 1109980"/>
              <a:gd name="connsiteX280" fmla="*/ 675019 w 3615507"/>
              <a:gd name="connsiteY280" fmla="*/ 994982 h 1109980"/>
              <a:gd name="connsiteX281" fmla="*/ 665019 w 3615507"/>
              <a:gd name="connsiteY281" fmla="*/ 1009982 h 1109980"/>
              <a:gd name="connsiteX282" fmla="*/ 645018 w 3615507"/>
              <a:gd name="connsiteY282" fmla="*/ 1034982 h 1109980"/>
              <a:gd name="connsiteX283" fmla="*/ 650018 w 3615507"/>
              <a:gd name="connsiteY283" fmla="*/ 1049981 h 1109980"/>
              <a:gd name="connsiteX284" fmla="*/ 680019 w 3615507"/>
              <a:gd name="connsiteY284" fmla="*/ 1074981 h 1109980"/>
              <a:gd name="connsiteX285" fmla="*/ 685019 w 3615507"/>
              <a:gd name="connsiteY285" fmla="*/ 1089981 h 1109980"/>
              <a:gd name="connsiteX286" fmla="*/ 685019 w 3615507"/>
              <a:gd name="connsiteY286" fmla="*/ 1109980 h 1109980"/>
              <a:gd name="connsiteX287" fmla="*/ 650018 w 3615507"/>
              <a:gd name="connsiteY287" fmla="*/ 1099980 h 1109980"/>
              <a:gd name="connsiteX288" fmla="*/ 640018 w 3615507"/>
              <a:gd name="connsiteY288" fmla="*/ 1084981 h 1109980"/>
              <a:gd name="connsiteX289" fmla="*/ 610017 w 3615507"/>
              <a:gd name="connsiteY289" fmla="*/ 1074981 h 1109980"/>
              <a:gd name="connsiteX290" fmla="*/ 595017 w 3615507"/>
              <a:gd name="connsiteY290" fmla="*/ 1069981 h 1109980"/>
              <a:gd name="connsiteX291" fmla="*/ 580016 w 3615507"/>
              <a:gd name="connsiteY291" fmla="*/ 1064981 h 1109980"/>
              <a:gd name="connsiteX292" fmla="*/ 565016 w 3615507"/>
              <a:gd name="connsiteY292" fmla="*/ 1054981 h 1109980"/>
              <a:gd name="connsiteX293" fmla="*/ 515014 w 3615507"/>
              <a:gd name="connsiteY293" fmla="*/ 1044981 h 1109980"/>
              <a:gd name="connsiteX294" fmla="*/ 500014 w 3615507"/>
              <a:gd name="connsiteY294" fmla="*/ 1039982 h 1109980"/>
              <a:gd name="connsiteX295" fmla="*/ 485014 w 3615507"/>
              <a:gd name="connsiteY295" fmla="*/ 1029982 h 1109980"/>
              <a:gd name="connsiteX296" fmla="*/ 475013 w 3615507"/>
              <a:gd name="connsiteY296" fmla="*/ 1019982 h 1109980"/>
              <a:gd name="connsiteX297" fmla="*/ 380011 w 3615507"/>
              <a:gd name="connsiteY297" fmla="*/ 1004982 h 1109980"/>
              <a:gd name="connsiteX298" fmla="*/ 385011 w 3615507"/>
              <a:gd name="connsiteY298" fmla="*/ 984983 h 1109980"/>
              <a:gd name="connsiteX299" fmla="*/ 400011 w 3615507"/>
              <a:gd name="connsiteY299" fmla="*/ 974983 h 1109980"/>
              <a:gd name="connsiteX300" fmla="*/ 410012 w 3615507"/>
              <a:gd name="connsiteY300" fmla="*/ 964983 h 1109980"/>
              <a:gd name="connsiteX301" fmla="*/ 415012 w 3615507"/>
              <a:gd name="connsiteY301" fmla="*/ 949983 h 1109980"/>
              <a:gd name="connsiteX302" fmla="*/ 430012 w 3615507"/>
              <a:gd name="connsiteY302" fmla="*/ 919984 h 1109980"/>
              <a:gd name="connsiteX303" fmla="*/ 425012 w 3615507"/>
              <a:gd name="connsiteY303" fmla="*/ 874985 h 1109980"/>
              <a:gd name="connsiteX304" fmla="*/ 420012 w 3615507"/>
              <a:gd name="connsiteY304" fmla="*/ 859985 h 1109980"/>
              <a:gd name="connsiteX305" fmla="*/ 405011 w 3615507"/>
              <a:gd name="connsiteY305" fmla="*/ 854985 h 1109980"/>
              <a:gd name="connsiteX306" fmla="*/ 380011 w 3615507"/>
              <a:gd name="connsiteY306" fmla="*/ 849985 h 1109980"/>
              <a:gd name="connsiteX307" fmla="*/ 350010 w 3615507"/>
              <a:gd name="connsiteY307" fmla="*/ 839985 h 1109980"/>
              <a:gd name="connsiteX308" fmla="*/ 330009 w 3615507"/>
              <a:gd name="connsiteY308" fmla="*/ 834985 h 1109980"/>
              <a:gd name="connsiteX309" fmla="*/ 315009 w 3615507"/>
              <a:gd name="connsiteY309" fmla="*/ 824985 h 1109980"/>
              <a:gd name="connsiteX310" fmla="*/ 305009 w 3615507"/>
              <a:gd name="connsiteY310" fmla="*/ 809986 h 1109980"/>
              <a:gd name="connsiteX311" fmla="*/ 290008 w 3615507"/>
              <a:gd name="connsiteY311" fmla="*/ 804986 h 1109980"/>
              <a:gd name="connsiteX312" fmla="*/ 250007 w 3615507"/>
              <a:gd name="connsiteY312" fmla="*/ 769986 h 1109980"/>
              <a:gd name="connsiteX313" fmla="*/ 235007 w 3615507"/>
              <a:gd name="connsiteY313" fmla="*/ 759987 h 1109980"/>
              <a:gd name="connsiteX314" fmla="*/ 220006 w 3615507"/>
              <a:gd name="connsiteY314" fmla="*/ 749987 h 1109980"/>
              <a:gd name="connsiteX315" fmla="*/ 200006 w 3615507"/>
              <a:gd name="connsiteY315" fmla="*/ 744987 h 1109980"/>
              <a:gd name="connsiteX316" fmla="*/ 195006 w 3615507"/>
              <a:gd name="connsiteY316" fmla="*/ 729987 h 1109980"/>
              <a:gd name="connsiteX317" fmla="*/ 170005 w 3615507"/>
              <a:gd name="connsiteY317" fmla="*/ 714987 h 1109980"/>
              <a:gd name="connsiteX318" fmla="*/ 160005 w 3615507"/>
              <a:gd name="connsiteY318" fmla="*/ 699988 h 1109980"/>
              <a:gd name="connsiteX319" fmla="*/ 145004 w 3615507"/>
              <a:gd name="connsiteY319" fmla="*/ 689988 h 1109980"/>
              <a:gd name="connsiteX320" fmla="*/ 115003 w 3615507"/>
              <a:gd name="connsiteY320" fmla="*/ 649989 h 1109980"/>
              <a:gd name="connsiteX321" fmla="*/ 85003 w 3615507"/>
              <a:gd name="connsiteY321" fmla="*/ 629989 h 1109980"/>
              <a:gd name="connsiteX322" fmla="*/ 60002 w 3615507"/>
              <a:gd name="connsiteY322" fmla="*/ 604989 h 1109980"/>
              <a:gd name="connsiteX323" fmla="*/ 55002 w 3615507"/>
              <a:gd name="connsiteY323" fmla="*/ 589990 h 1109980"/>
              <a:gd name="connsiteX324" fmla="*/ 50002 w 3615507"/>
              <a:gd name="connsiteY324" fmla="*/ 559990 h 1109980"/>
              <a:gd name="connsiteX325" fmla="*/ 80003 w 3615507"/>
              <a:gd name="connsiteY325" fmla="*/ 549990 h 1109980"/>
              <a:gd name="connsiteX326" fmla="*/ 95003 w 3615507"/>
              <a:gd name="connsiteY326" fmla="*/ 544991 h 1109980"/>
              <a:gd name="connsiteX327" fmla="*/ 110003 w 3615507"/>
              <a:gd name="connsiteY327" fmla="*/ 514991 h 1109980"/>
              <a:gd name="connsiteX328" fmla="*/ 95003 w 3615507"/>
              <a:gd name="connsiteY328" fmla="*/ 504991 h 1109980"/>
              <a:gd name="connsiteX329" fmla="*/ 85003 w 3615507"/>
              <a:gd name="connsiteY329" fmla="*/ 489992 h 1109980"/>
              <a:gd name="connsiteX330" fmla="*/ 70002 w 3615507"/>
              <a:gd name="connsiteY330" fmla="*/ 484992 h 1109980"/>
              <a:gd name="connsiteX331" fmla="*/ 90003 w 3615507"/>
              <a:gd name="connsiteY331" fmla="*/ 464992 h 1109980"/>
              <a:gd name="connsiteX332" fmla="*/ 115003 w 3615507"/>
              <a:gd name="connsiteY332" fmla="*/ 439992 h 1109980"/>
              <a:gd name="connsiteX333" fmla="*/ 95003 w 3615507"/>
              <a:gd name="connsiteY333" fmla="*/ 404993 h 1109980"/>
              <a:gd name="connsiteX334" fmla="*/ 70002 w 3615507"/>
              <a:gd name="connsiteY334" fmla="*/ 379994 h 1109980"/>
              <a:gd name="connsiteX335" fmla="*/ 60002 w 3615507"/>
              <a:gd name="connsiteY335" fmla="*/ 364994 h 1109980"/>
              <a:gd name="connsiteX336" fmla="*/ 35001 w 3615507"/>
              <a:gd name="connsiteY336" fmla="*/ 339994 h 1109980"/>
              <a:gd name="connsiteX337" fmla="*/ 20001 w 3615507"/>
              <a:gd name="connsiteY337" fmla="*/ 324995 h 1109980"/>
              <a:gd name="connsiteX338" fmla="*/ 0 w 3615507"/>
              <a:gd name="connsiteY338" fmla="*/ 284995 h 1109980"/>
              <a:gd name="connsiteX0" fmla="*/ 0 w 3615507"/>
              <a:gd name="connsiteY0" fmla="*/ 284995 h 1109980"/>
              <a:gd name="connsiteX1" fmla="*/ 0 w 3615507"/>
              <a:gd name="connsiteY1" fmla="*/ 284995 h 1109980"/>
              <a:gd name="connsiteX2" fmla="*/ 15001 w 3615507"/>
              <a:gd name="connsiteY2" fmla="*/ 244996 h 1109980"/>
              <a:gd name="connsiteX3" fmla="*/ 45002 w 3615507"/>
              <a:gd name="connsiteY3" fmla="*/ 234996 h 1109980"/>
              <a:gd name="connsiteX4" fmla="*/ 170005 w 3615507"/>
              <a:gd name="connsiteY4" fmla="*/ 249996 h 1109980"/>
              <a:gd name="connsiteX5" fmla="*/ 185005 w 3615507"/>
              <a:gd name="connsiteY5" fmla="*/ 254996 h 1109980"/>
              <a:gd name="connsiteX6" fmla="*/ 205006 w 3615507"/>
              <a:gd name="connsiteY6" fmla="*/ 259996 h 1109980"/>
              <a:gd name="connsiteX7" fmla="*/ 250007 w 3615507"/>
              <a:gd name="connsiteY7" fmla="*/ 274995 h 1109980"/>
              <a:gd name="connsiteX8" fmla="*/ 265008 w 3615507"/>
              <a:gd name="connsiteY8" fmla="*/ 279995 h 1109980"/>
              <a:gd name="connsiteX9" fmla="*/ 280008 w 3615507"/>
              <a:gd name="connsiteY9" fmla="*/ 289995 h 1109980"/>
              <a:gd name="connsiteX10" fmla="*/ 280008 w 3615507"/>
              <a:gd name="connsiteY10" fmla="*/ 324995 h 1109980"/>
              <a:gd name="connsiteX11" fmla="*/ 250007 w 3615507"/>
              <a:gd name="connsiteY11" fmla="*/ 334994 h 1109980"/>
              <a:gd name="connsiteX12" fmla="*/ 200006 w 3615507"/>
              <a:gd name="connsiteY12" fmla="*/ 329994 h 1109980"/>
              <a:gd name="connsiteX13" fmla="*/ 185005 w 3615507"/>
              <a:gd name="connsiteY13" fmla="*/ 324995 h 1109980"/>
              <a:gd name="connsiteX14" fmla="*/ 135004 w 3615507"/>
              <a:gd name="connsiteY14" fmla="*/ 314995 h 1109980"/>
              <a:gd name="connsiteX15" fmla="*/ 145004 w 3615507"/>
              <a:gd name="connsiteY15" fmla="*/ 329994 h 1109980"/>
              <a:gd name="connsiteX16" fmla="*/ 170005 w 3615507"/>
              <a:gd name="connsiteY16" fmla="*/ 354994 h 1109980"/>
              <a:gd name="connsiteX17" fmla="*/ 190006 w 3615507"/>
              <a:gd name="connsiteY17" fmla="*/ 379994 h 1109980"/>
              <a:gd name="connsiteX18" fmla="*/ 220006 w 3615507"/>
              <a:gd name="connsiteY18" fmla="*/ 399993 h 1109980"/>
              <a:gd name="connsiteX19" fmla="*/ 250007 w 3615507"/>
              <a:gd name="connsiteY19" fmla="*/ 394993 h 1109980"/>
              <a:gd name="connsiteX20" fmla="*/ 255007 w 3615507"/>
              <a:gd name="connsiteY20" fmla="*/ 379994 h 1109980"/>
              <a:gd name="connsiteX21" fmla="*/ 295008 w 3615507"/>
              <a:gd name="connsiteY21" fmla="*/ 359994 h 1109980"/>
              <a:gd name="connsiteX22" fmla="*/ 340010 w 3615507"/>
              <a:gd name="connsiteY22" fmla="*/ 344994 h 1109980"/>
              <a:gd name="connsiteX23" fmla="*/ 355010 w 3615507"/>
              <a:gd name="connsiteY23" fmla="*/ 339994 h 1109980"/>
              <a:gd name="connsiteX24" fmla="*/ 340010 w 3615507"/>
              <a:gd name="connsiteY24" fmla="*/ 284995 h 1109980"/>
              <a:gd name="connsiteX25" fmla="*/ 335009 w 3615507"/>
              <a:gd name="connsiteY25" fmla="*/ 269996 h 1109980"/>
              <a:gd name="connsiteX26" fmla="*/ 345010 w 3615507"/>
              <a:gd name="connsiteY26" fmla="*/ 259996 h 1109980"/>
              <a:gd name="connsiteX27" fmla="*/ 405011 w 3615507"/>
              <a:gd name="connsiteY27" fmla="*/ 274995 h 1109980"/>
              <a:gd name="connsiteX28" fmla="*/ 430012 w 3615507"/>
              <a:gd name="connsiteY28" fmla="*/ 314995 h 1109980"/>
              <a:gd name="connsiteX29" fmla="*/ 445012 w 3615507"/>
              <a:gd name="connsiteY29" fmla="*/ 304995 h 1109980"/>
              <a:gd name="connsiteX30" fmla="*/ 460013 w 3615507"/>
              <a:gd name="connsiteY30" fmla="*/ 299995 h 1109980"/>
              <a:gd name="connsiteX31" fmla="*/ 470013 w 3615507"/>
              <a:gd name="connsiteY31" fmla="*/ 284995 h 1109980"/>
              <a:gd name="connsiteX32" fmla="*/ 485014 w 3615507"/>
              <a:gd name="connsiteY32" fmla="*/ 279995 h 1109980"/>
              <a:gd name="connsiteX33" fmla="*/ 500014 w 3615507"/>
              <a:gd name="connsiteY33" fmla="*/ 269996 h 1109980"/>
              <a:gd name="connsiteX34" fmla="*/ 585016 w 3615507"/>
              <a:gd name="connsiteY34" fmla="*/ 259996 h 1109980"/>
              <a:gd name="connsiteX35" fmla="*/ 620017 w 3615507"/>
              <a:gd name="connsiteY35" fmla="*/ 249996 h 1109980"/>
              <a:gd name="connsiteX36" fmla="*/ 660018 w 3615507"/>
              <a:gd name="connsiteY36" fmla="*/ 239996 h 1109980"/>
              <a:gd name="connsiteX37" fmla="*/ 760021 w 3615507"/>
              <a:gd name="connsiteY37" fmla="*/ 254996 h 1109980"/>
              <a:gd name="connsiteX38" fmla="*/ 805022 w 3615507"/>
              <a:gd name="connsiteY38" fmla="*/ 269996 h 1109980"/>
              <a:gd name="connsiteX39" fmla="*/ 820023 w 3615507"/>
              <a:gd name="connsiteY39" fmla="*/ 274995 h 1109980"/>
              <a:gd name="connsiteX40" fmla="*/ 860024 w 3615507"/>
              <a:gd name="connsiteY40" fmla="*/ 269996 h 1109980"/>
              <a:gd name="connsiteX41" fmla="*/ 845023 w 3615507"/>
              <a:gd name="connsiteY41" fmla="*/ 239996 h 1109980"/>
              <a:gd name="connsiteX42" fmla="*/ 830023 w 3615507"/>
              <a:gd name="connsiteY42" fmla="*/ 234996 h 1109980"/>
              <a:gd name="connsiteX43" fmla="*/ 795022 w 3615507"/>
              <a:gd name="connsiteY43" fmla="*/ 199997 h 1109980"/>
              <a:gd name="connsiteX44" fmla="*/ 790022 w 3615507"/>
              <a:gd name="connsiteY44" fmla="*/ 184997 h 1109980"/>
              <a:gd name="connsiteX45" fmla="*/ 795022 w 3615507"/>
              <a:gd name="connsiteY45" fmla="*/ 164997 h 1109980"/>
              <a:gd name="connsiteX46" fmla="*/ 870024 w 3615507"/>
              <a:gd name="connsiteY46" fmla="*/ 159998 h 1109980"/>
              <a:gd name="connsiteX47" fmla="*/ 900025 w 3615507"/>
              <a:gd name="connsiteY47" fmla="*/ 179997 h 1109980"/>
              <a:gd name="connsiteX48" fmla="*/ 915025 w 3615507"/>
              <a:gd name="connsiteY48" fmla="*/ 189997 h 1109980"/>
              <a:gd name="connsiteX49" fmla="*/ 930026 w 3615507"/>
              <a:gd name="connsiteY49" fmla="*/ 194997 h 1109980"/>
              <a:gd name="connsiteX50" fmla="*/ 1095030 w 3615507"/>
              <a:gd name="connsiteY50" fmla="*/ 179997 h 1109980"/>
              <a:gd name="connsiteX51" fmla="*/ 1090030 w 3615507"/>
              <a:gd name="connsiteY51" fmla="*/ 154998 h 1109980"/>
              <a:gd name="connsiteX52" fmla="*/ 1060029 w 3615507"/>
              <a:gd name="connsiteY52" fmla="*/ 144998 h 1109980"/>
              <a:gd name="connsiteX53" fmla="*/ 1050029 w 3615507"/>
              <a:gd name="connsiteY53" fmla="*/ 129998 h 1109980"/>
              <a:gd name="connsiteX54" fmla="*/ 1065029 w 3615507"/>
              <a:gd name="connsiteY54" fmla="*/ 119998 h 1109980"/>
              <a:gd name="connsiteX55" fmla="*/ 1105031 w 3615507"/>
              <a:gd name="connsiteY55" fmla="*/ 109998 h 1109980"/>
              <a:gd name="connsiteX56" fmla="*/ 1120031 w 3615507"/>
              <a:gd name="connsiteY56" fmla="*/ 104999 h 1109980"/>
              <a:gd name="connsiteX57" fmla="*/ 1135031 w 3615507"/>
              <a:gd name="connsiteY57" fmla="*/ 74999 h 1109980"/>
              <a:gd name="connsiteX58" fmla="*/ 1165032 w 3615507"/>
              <a:gd name="connsiteY58" fmla="*/ 64999 h 1109980"/>
              <a:gd name="connsiteX59" fmla="*/ 1200033 w 3615507"/>
              <a:gd name="connsiteY59" fmla="*/ 54999 h 1109980"/>
              <a:gd name="connsiteX60" fmla="*/ 1230034 w 3615507"/>
              <a:gd name="connsiteY60" fmla="*/ 45000 h 1109980"/>
              <a:gd name="connsiteX61" fmla="*/ 1300036 w 3615507"/>
              <a:gd name="connsiteY61" fmla="*/ 40000 h 1109980"/>
              <a:gd name="connsiteX62" fmla="*/ 1330037 w 3615507"/>
              <a:gd name="connsiteY62" fmla="*/ 35000 h 1109980"/>
              <a:gd name="connsiteX63" fmla="*/ 1340037 w 3615507"/>
              <a:gd name="connsiteY63" fmla="*/ 5000 h 1109980"/>
              <a:gd name="connsiteX64" fmla="*/ 1355037 w 3615507"/>
              <a:gd name="connsiteY64" fmla="*/ 0 h 1109980"/>
              <a:gd name="connsiteX65" fmla="*/ 1365038 w 3615507"/>
              <a:gd name="connsiteY65" fmla="*/ 10000 h 1109980"/>
              <a:gd name="connsiteX66" fmla="*/ 1385038 w 3615507"/>
              <a:gd name="connsiteY66" fmla="*/ 15000 h 1109980"/>
              <a:gd name="connsiteX67" fmla="*/ 1525042 w 3615507"/>
              <a:gd name="connsiteY67" fmla="*/ 20000 h 1109980"/>
              <a:gd name="connsiteX68" fmla="*/ 1580044 w 3615507"/>
              <a:gd name="connsiteY68" fmla="*/ 35000 h 1109980"/>
              <a:gd name="connsiteX69" fmla="*/ 1605044 w 3615507"/>
              <a:gd name="connsiteY69" fmla="*/ 64999 h 1109980"/>
              <a:gd name="connsiteX70" fmla="*/ 1610044 w 3615507"/>
              <a:gd name="connsiteY70" fmla="*/ 109998 h 1109980"/>
              <a:gd name="connsiteX71" fmla="*/ 1615044 w 3615507"/>
              <a:gd name="connsiteY71" fmla="*/ 124998 h 1109980"/>
              <a:gd name="connsiteX72" fmla="*/ 1630045 w 3615507"/>
              <a:gd name="connsiteY72" fmla="*/ 129998 h 1109980"/>
              <a:gd name="connsiteX73" fmla="*/ 1650045 w 3615507"/>
              <a:gd name="connsiteY73" fmla="*/ 134998 h 1109980"/>
              <a:gd name="connsiteX74" fmla="*/ 1850051 w 3615507"/>
              <a:gd name="connsiteY74" fmla="*/ 139998 h 1109980"/>
              <a:gd name="connsiteX75" fmla="*/ 1910053 w 3615507"/>
              <a:gd name="connsiteY75" fmla="*/ 134998 h 1109980"/>
              <a:gd name="connsiteX76" fmla="*/ 1915053 w 3615507"/>
              <a:gd name="connsiteY76" fmla="*/ 119998 h 1109980"/>
              <a:gd name="connsiteX77" fmla="*/ 1930053 w 3615507"/>
              <a:gd name="connsiteY77" fmla="*/ 114998 h 1109980"/>
              <a:gd name="connsiteX78" fmla="*/ 1950054 w 3615507"/>
              <a:gd name="connsiteY78" fmla="*/ 119998 h 1109980"/>
              <a:gd name="connsiteX79" fmla="*/ 1980054 w 3615507"/>
              <a:gd name="connsiteY79" fmla="*/ 129998 h 1109980"/>
              <a:gd name="connsiteX80" fmla="*/ 2015055 w 3615507"/>
              <a:gd name="connsiteY80" fmla="*/ 139998 h 1109980"/>
              <a:gd name="connsiteX81" fmla="*/ 2040056 w 3615507"/>
              <a:gd name="connsiteY81" fmla="*/ 159998 h 1109980"/>
              <a:gd name="connsiteX82" fmla="*/ 2070057 w 3615507"/>
              <a:gd name="connsiteY82" fmla="*/ 169997 h 1109980"/>
              <a:gd name="connsiteX83" fmla="*/ 2085057 w 3615507"/>
              <a:gd name="connsiteY83" fmla="*/ 174997 h 1109980"/>
              <a:gd name="connsiteX84" fmla="*/ 2115058 w 3615507"/>
              <a:gd name="connsiteY84" fmla="*/ 184997 h 1109980"/>
              <a:gd name="connsiteX85" fmla="*/ 2130059 w 3615507"/>
              <a:gd name="connsiteY85" fmla="*/ 189997 h 1109980"/>
              <a:gd name="connsiteX86" fmla="*/ 2205061 w 3615507"/>
              <a:gd name="connsiteY86" fmla="*/ 184997 h 1109980"/>
              <a:gd name="connsiteX87" fmla="*/ 2240062 w 3615507"/>
              <a:gd name="connsiteY87" fmla="*/ 179997 h 1109980"/>
              <a:gd name="connsiteX88" fmla="*/ 2300063 w 3615507"/>
              <a:gd name="connsiteY88" fmla="*/ 184997 h 1109980"/>
              <a:gd name="connsiteX89" fmla="*/ 2280063 w 3615507"/>
              <a:gd name="connsiteY89" fmla="*/ 194997 h 1109980"/>
              <a:gd name="connsiteX90" fmla="*/ 2270062 w 3615507"/>
              <a:gd name="connsiteY90" fmla="*/ 214997 h 1109980"/>
              <a:gd name="connsiteX91" fmla="*/ 2280063 w 3615507"/>
              <a:gd name="connsiteY91" fmla="*/ 204997 h 1109980"/>
              <a:gd name="connsiteX92" fmla="*/ 2285063 w 3615507"/>
              <a:gd name="connsiteY92" fmla="*/ 159998 h 1109980"/>
              <a:gd name="connsiteX93" fmla="*/ 2425067 w 3615507"/>
              <a:gd name="connsiteY93" fmla="*/ 154998 h 1109980"/>
              <a:gd name="connsiteX94" fmla="*/ 2460068 w 3615507"/>
              <a:gd name="connsiteY94" fmla="*/ 164997 h 1109980"/>
              <a:gd name="connsiteX95" fmla="*/ 2490068 w 3615507"/>
              <a:gd name="connsiteY95" fmla="*/ 174997 h 1109980"/>
              <a:gd name="connsiteX96" fmla="*/ 2505069 w 3615507"/>
              <a:gd name="connsiteY96" fmla="*/ 179997 h 1109980"/>
              <a:gd name="connsiteX97" fmla="*/ 2565070 w 3615507"/>
              <a:gd name="connsiteY97" fmla="*/ 184997 h 1109980"/>
              <a:gd name="connsiteX98" fmla="*/ 2605072 w 3615507"/>
              <a:gd name="connsiteY98" fmla="*/ 194997 h 1109980"/>
              <a:gd name="connsiteX99" fmla="*/ 2650073 w 3615507"/>
              <a:gd name="connsiteY99" fmla="*/ 209997 h 1109980"/>
              <a:gd name="connsiteX100" fmla="*/ 2695074 w 3615507"/>
              <a:gd name="connsiteY100" fmla="*/ 224996 h 1109980"/>
              <a:gd name="connsiteX101" fmla="*/ 2725075 w 3615507"/>
              <a:gd name="connsiteY101" fmla="*/ 234996 h 1109980"/>
              <a:gd name="connsiteX102" fmla="*/ 2765076 w 3615507"/>
              <a:gd name="connsiteY102" fmla="*/ 239996 h 1109980"/>
              <a:gd name="connsiteX103" fmla="*/ 3165087 w 3615507"/>
              <a:gd name="connsiteY103" fmla="*/ 249996 h 1109980"/>
              <a:gd name="connsiteX104" fmla="*/ 3230089 w 3615507"/>
              <a:gd name="connsiteY104" fmla="*/ 254996 h 1109980"/>
              <a:gd name="connsiteX105" fmla="*/ 3345092 w 3615507"/>
              <a:gd name="connsiteY105" fmla="*/ 259996 h 1109980"/>
              <a:gd name="connsiteX106" fmla="*/ 3380093 w 3615507"/>
              <a:gd name="connsiteY106" fmla="*/ 274995 h 1109980"/>
              <a:gd name="connsiteX107" fmla="*/ 3395093 w 3615507"/>
              <a:gd name="connsiteY107" fmla="*/ 279995 h 1109980"/>
              <a:gd name="connsiteX108" fmla="*/ 3485096 w 3615507"/>
              <a:gd name="connsiteY108" fmla="*/ 274995 h 1109980"/>
              <a:gd name="connsiteX109" fmla="*/ 3525097 w 3615507"/>
              <a:gd name="connsiteY109" fmla="*/ 269996 h 1109980"/>
              <a:gd name="connsiteX110" fmla="*/ 3560098 w 3615507"/>
              <a:gd name="connsiteY110" fmla="*/ 274995 h 1109980"/>
              <a:gd name="connsiteX111" fmla="*/ 3575098 w 3615507"/>
              <a:gd name="connsiteY111" fmla="*/ 284995 h 1109980"/>
              <a:gd name="connsiteX112" fmla="*/ 3610099 w 3615507"/>
              <a:gd name="connsiteY112" fmla="*/ 299995 h 1109980"/>
              <a:gd name="connsiteX113" fmla="*/ 3610099 w 3615507"/>
              <a:gd name="connsiteY113" fmla="*/ 329994 h 1109980"/>
              <a:gd name="connsiteX114" fmla="*/ 3580098 w 3615507"/>
              <a:gd name="connsiteY114" fmla="*/ 339994 h 1109980"/>
              <a:gd name="connsiteX115" fmla="*/ 3565098 w 3615507"/>
              <a:gd name="connsiteY115" fmla="*/ 344994 h 1109980"/>
              <a:gd name="connsiteX116" fmla="*/ 3525097 w 3615507"/>
              <a:gd name="connsiteY116" fmla="*/ 339994 h 1109980"/>
              <a:gd name="connsiteX117" fmla="*/ 3510096 w 3615507"/>
              <a:gd name="connsiteY117" fmla="*/ 334994 h 1109980"/>
              <a:gd name="connsiteX118" fmla="*/ 3490096 w 3615507"/>
              <a:gd name="connsiteY118" fmla="*/ 339994 h 1109980"/>
              <a:gd name="connsiteX119" fmla="*/ 3480095 w 3615507"/>
              <a:gd name="connsiteY119" fmla="*/ 349994 h 1109980"/>
              <a:gd name="connsiteX120" fmla="*/ 3470095 w 3615507"/>
              <a:gd name="connsiteY120" fmla="*/ 364994 h 1109980"/>
              <a:gd name="connsiteX121" fmla="*/ 3455095 w 3615507"/>
              <a:gd name="connsiteY121" fmla="*/ 369994 h 1109980"/>
              <a:gd name="connsiteX122" fmla="*/ 3440094 w 3615507"/>
              <a:gd name="connsiteY122" fmla="*/ 379994 h 1109980"/>
              <a:gd name="connsiteX123" fmla="*/ 3445095 w 3615507"/>
              <a:gd name="connsiteY123" fmla="*/ 399993 h 1109980"/>
              <a:gd name="connsiteX124" fmla="*/ 3460095 w 3615507"/>
              <a:gd name="connsiteY124" fmla="*/ 404993 h 1109980"/>
              <a:gd name="connsiteX125" fmla="*/ 3485096 w 3615507"/>
              <a:gd name="connsiteY125" fmla="*/ 424993 h 1109980"/>
              <a:gd name="connsiteX126" fmla="*/ 3515096 w 3615507"/>
              <a:gd name="connsiteY126" fmla="*/ 439992 h 1109980"/>
              <a:gd name="connsiteX127" fmla="*/ 3510096 w 3615507"/>
              <a:gd name="connsiteY127" fmla="*/ 459992 h 1109980"/>
              <a:gd name="connsiteX128" fmla="*/ 3480095 w 3615507"/>
              <a:gd name="connsiteY128" fmla="*/ 479992 h 1109980"/>
              <a:gd name="connsiteX129" fmla="*/ 3455095 w 3615507"/>
              <a:gd name="connsiteY129" fmla="*/ 519991 h 1109980"/>
              <a:gd name="connsiteX130" fmla="*/ 3425094 w 3615507"/>
              <a:gd name="connsiteY130" fmla="*/ 529991 h 1109980"/>
              <a:gd name="connsiteX131" fmla="*/ 3385093 w 3615507"/>
              <a:gd name="connsiteY131" fmla="*/ 524991 h 1109980"/>
              <a:gd name="connsiteX132" fmla="*/ 3285090 w 3615507"/>
              <a:gd name="connsiteY132" fmla="*/ 534991 h 1109980"/>
              <a:gd name="connsiteX133" fmla="*/ 3290090 w 3615507"/>
              <a:gd name="connsiteY133" fmla="*/ 549990 h 1109980"/>
              <a:gd name="connsiteX134" fmla="*/ 3315091 w 3615507"/>
              <a:gd name="connsiteY134" fmla="*/ 579990 h 1109980"/>
              <a:gd name="connsiteX135" fmla="*/ 3330091 w 3615507"/>
              <a:gd name="connsiteY135" fmla="*/ 584990 h 1109980"/>
              <a:gd name="connsiteX136" fmla="*/ 3340092 w 3615507"/>
              <a:gd name="connsiteY136" fmla="*/ 594990 h 1109980"/>
              <a:gd name="connsiteX137" fmla="*/ 3350092 w 3615507"/>
              <a:gd name="connsiteY137" fmla="*/ 609989 h 1109980"/>
              <a:gd name="connsiteX138" fmla="*/ 3365092 w 3615507"/>
              <a:gd name="connsiteY138" fmla="*/ 614989 h 1109980"/>
              <a:gd name="connsiteX139" fmla="*/ 3380093 w 3615507"/>
              <a:gd name="connsiteY139" fmla="*/ 624989 h 1109980"/>
              <a:gd name="connsiteX140" fmla="*/ 3405093 w 3615507"/>
              <a:gd name="connsiteY140" fmla="*/ 654989 h 1109980"/>
              <a:gd name="connsiteX141" fmla="*/ 3415094 w 3615507"/>
              <a:gd name="connsiteY141" fmla="*/ 664988 h 1109980"/>
              <a:gd name="connsiteX142" fmla="*/ 3420094 w 3615507"/>
              <a:gd name="connsiteY142" fmla="*/ 679988 h 1109980"/>
              <a:gd name="connsiteX143" fmla="*/ 3430094 w 3615507"/>
              <a:gd name="connsiteY143" fmla="*/ 729987 h 1109980"/>
              <a:gd name="connsiteX144" fmla="*/ 3395093 w 3615507"/>
              <a:gd name="connsiteY144" fmla="*/ 809986 h 1109980"/>
              <a:gd name="connsiteX145" fmla="*/ 3395093 w 3615507"/>
              <a:gd name="connsiteY145" fmla="*/ 809986 h 1109980"/>
              <a:gd name="connsiteX146" fmla="*/ 3385093 w 3615507"/>
              <a:gd name="connsiteY146" fmla="*/ 794986 h 1109980"/>
              <a:gd name="connsiteX147" fmla="*/ 3320091 w 3615507"/>
              <a:gd name="connsiteY147" fmla="*/ 784986 h 1109980"/>
              <a:gd name="connsiteX148" fmla="*/ 3295090 w 3615507"/>
              <a:gd name="connsiteY148" fmla="*/ 764987 h 1109980"/>
              <a:gd name="connsiteX149" fmla="*/ 3285090 w 3615507"/>
              <a:gd name="connsiteY149" fmla="*/ 749987 h 1109980"/>
              <a:gd name="connsiteX150" fmla="*/ 3260089 w 3615507"/>
              <a:gd name="connsiteY150" fmla="*/ 724987 h 1109980"/>
              <a:gd name="connsiteX151" fmla="*/ 3250089 w 3615507"/>
              <a:gd name="connsiteY151" fmla="*/ 709988 h 1109980"/>
              <a:gd name="connsiteX152" fmla="*/ 3220088 w 3615507"/>
              <a:gd name="connsiteY152" fmla="*/ 684988 h 1109980"/>
              <a:gd name="connsiteX153" fmla="*/ 3195088 w 3615507"/>
              <a:gd name="connsiteY153" fmla="*/ 654989 h 1109980"/>
              <a:gd name="connsiteX154" fmla="*/ 3185087 w 3615507"/>
              <a:gd name="connsiteY154" fmla="*/ 644989 h 1109980"/>
              <a:gd name="connsiteX155" fmla="*/ 3185087 w 3615507"/>
              <a:gd name="connsiteY155" fmla="*/ 559990 h 1109980"/>
              <a:gd name="connsiteX156" fmla="*/ 3190088 w 3615507"/>
              <a:gd name="connsiteY156" fmla="*/ 544991 h 1109980"/>
              <a:gd name="connsiteX157" fmla="*/ 3205088 w 3615507"/>
              <a:gd name="connsiteY157" fmla="*/ 514991 h 1109980"/>
              <a:gd name="connsiteX158" fmla="*/ 3185087 w 3615507"/>
              <a:gd name="connsiteY158" fmla="*/ 459992 h 1109980"/>
              <a:gd name="connsiteX159" fmla="*/ 3175087 w 3615507"/>
              <a:gd name="connsiteY159" fmla="*/ 474992 h 1109980"/>
              <a:gd name="connsiteX160" fmla="*/ 3160087 w 3615507"/>
              <a:gd name="connsiteY160" fmla="*/ 484992 h 1109980"/>
              <a:gd name="connsiteX161" fmla="*/ 3150086 w 3615507"/>
              <a:gd name="connsiteY161" fmla="*/ 494991 h 1109980"/>
              <a:gd name="connsiteX162" fmla="*/ 3100085 w 3615507"/>
              <a:gd name="connsiteY162" fmla="*/ 489992 h 1109980"/>
              <a:gd name="connsiteX163" fmla="*/ 3080085 w 3615507"/>
              <a:gd name="connsiteY163" fmla="*/ 484992 h 1109980"/>
              <a:gd name="connsiteX164" fmla="*/ 3070084 w 3615507"/>
              <a:gd name="connsiteY164" fmla="*/ 494991 h 1109980"/>
              <a:gd name="connsiteX165" fmla="*/ 3080085 w 3615507"/>
              <a:gd name="connsiteY165" fmla="*/ 524991 h 1109980"/>
              <a:gd name="connsiteX166" fmla="*/ 3045084 w 3615507"/>
              <a:gd name="connsiteY166" fmla="*/ 559990 h 1109980"/>
              <a:gd name="connsiteX167" fmla="*/ 3035083 w 3615507"/>
              <a:gd name="connsiteY167" fmla="*/ 569990 h 1109980"/>
              <a:gd name="connsiteX168" fmla="*/ 3000082 w 3615507"/>
              <a:gd name="connsiteY168" fmla="*/ 574990 h 1109980"/>
              <a:gd name="connsiteX169" fmla="*/ 2945081 w 3615507"/>
              <a:gd name="connsiteY169" fmla="*/ 564990 h 1109980"/>
              <a:gd name="connsiteX170" fmla="*/ 2930080 w 3615507"/>
              <a:gd name="connsiteY170" fmla="*/ 554990 h 1109980"/>
              <a:gd name="connsiteX171" fmla="*/ 2845078 w 3615507"/>
              <a:gd name="connsiteY171" fmla="*/ 564990 h 1109980"/>
              <a:gd name="connsiteX172" fmla="*/ 2815077 w 3615507"/>
              <a:gd name="connsiteY172" fmla="*/ 574990 h 1109980"/>
              <a:gd name="connsiteX173" fmla="*/ 2785076 w 3615507"/>
              <a:gd name="connsiteY173" fmla="*/ 614989 h 1109980"/>
              <a:gd name="connsiteX174" fmla="*/ 2775076 w 3615507"/>
              <a:gd name="connsiteY174" fmla="*/ 664988 h 1109980"/>
              <a:gd name="connsiteX175" fmla="*/ 2780076 w 3615507"/>
              <a:gd name="connsiteY175" fmla="*/ 694988 h 1109980"/>
              <a:gd name="connsiteX176" fmla="*/ 2790077 w 3615507"/>
              <a:gd name="connsiteY176" fmla="*/ 704988 h 1109980"/>
              <a:gd name="connsiteX177" fmla="*/ 2895079 w 3615507"/>
              <a:gd name="connsiteY177" fmla="*/ 719987 h 1109980"/>
              <a:gd name="connsiteX178" fmla="*/ 2925080 w 3615507"/>
              <a:gd name="connsiteY178" fmla="*/ 734987 h 1109980"/>
              <a:gd name="connsiteX179" fmla="*/ 2935081 w 3615507"/>
              <a:gd name="connsiteY179" fmla="*/ 744987 h 1109980"/>
              <a:gd name="connsiteX180" fmla="*/ 2965081 w 3615507"/>
              <a:gd name="connsiteY180" fmla="*/ 764987 h 1109980"/>
              <a:gd name="connsiteX181" fmla="*/ 2990082 w 3615507"/>
              <a:gd name="connsiteY181" fmla="*/ 784986 h 1109980"/>
              <a:gd name="connsiteX182" fmla="*/ 3010083 w 3615507"/>
              <a:gd name="connsiteY182" fmla="*/ 824985 h 1109980"/>
              <a:gd name="connsiteX183" fmla="*/ 3020083 w 3615507"/>
              <a:gd name="connsiteY183" fmla="*/ 854985 h 1109980"/>
              <a:gd name="connsiteX184" fmla="*/ 3035083 w 3615507"/>
              <a:gd name="connsiteY184" fmla="*/ 884984 h 1109980"/>
              <a:gd name="connsiteX185" fmla="*/ 3025083 w 3615507"/>
              <a:gd name="connsiteY185" fmla="*/ 984983 h 1109980"/>
              <a:gd name="connsiteX186" fmla="*/ 3020083 w 3615507"/>
              <a:gd name="connsiteY186" fmla="*/ 1009982 h 1109980"/>
              <a:gd name="connsiteX187" fmla="*/ 3010083 w 3615507"/>
              <a:gd name="connsiteY187" fmla="*/ 1034982 h 1109980"/>
              <a:gd name="connsiteX188" fmla="*/ 2990082 w 3615507"/>
              <a:gd name="connsiteY188" fmla="*/ 1079981 h 1109980"/>
              <a:gd name="connsiteX189" fmla="*/ 2940081 w 3615507"/>
              <a:gd name="connsiteY189" fmla="*/ 1094981 h 1109980"/>
              <a:gd name="connsiteX190" fmla="*/ 2895079 w 3615507"/>
              <a:gd name="connsiteY190" fmla="*/ 1089981 h 1109980"/>
              <a:gd name="connsiteX191" fmla="*/ 2890079 w 3615507"/>
              <a:gd name="connsiteY191" fmla="*/ 1074981 h 1109980"/>
              <a:gd name="connsiteX192" fmla="*/ 2875079 w 3615507"/>
              <a:gd name="connsiteY192" fmla="*/ 1064981 h 1109980"/>
              <a:gd name="connsiteX193" fmla="*/ 2870079 w 3615507"/>
              <a:gd name="connsiteY193" fmla="*/ 1049981 h 1109980"/>
              <a:gd name="connsiteX194" fmla="*/ 2855078 w 3615507"/>
              <a:gd name="connsiteY194" fmla="*/ 1019982 h 1109980"/>
              <a:gd name="connsiteX195" fmla="*/ 2865079 w 3615507"/>
              <a:gd name="connsiteY195" fmla="*/ 1009982 h 1109980"/>
              <a:gd name="connsiteX196" fmla="*/ 2895079 w 3615507"/>
              <a:gd name="connsiteY196" fmla="*/ 999982 h 1109980"/>
              <a:gd name="connsiteX197" fmla="*/ 2895079 w 3615507"/>
              <a:gd name="connsiteY197" fmla="*/ 924984 h 1109980"/>
              <a:gd name="connsiteX198" fmla="*/ 2880079 w 3615507"/>
              <a:gd name="connsiteY198" fmla="*/ 894984 h 1109980"/>
              <a:gd name="connsiteX199" fmla="*/ 2865079 w 3615507"/>
              <a:gd name="connsiteY199" fmla="*/ 889984 h 1109980"/>
              <a:gd name="connsiteX200" fmla="*/ 2775076 w 3615507"/>
              <a:gd name="connsiteY200" fmla="*/ 889984 h 1109980"/>
              <a:gd name="connsiteX201" fmla="*/ 2760076 w 3615507"/>
              <a:gd name="connsiteY201" fmla="*/ 879984 h 1109980"/>
              <a:gd name="connsiteX202" fmla="*/ 2745075 w 3615507"/>
              <a:gd name="connsiteY202" fmla="*/ 874985 h 1109980"/>
              <a:gd name="connsiteX203" fmla="*/ 2730075 w 3615507"/>
              <a:gd name="connsiteY203" fmla="*/ 864985 h 1109980"/>
              <a:gd name="connsiteX204" fmla="*/ 2715075 w 3615507"/>
              <a:gd name="connsiteY204" fmla="*/ 849985 h 1109980"/>
              <a:gd name="connsiteX205" fmla="*/ 2700074 w 3615507"/>
              <a:gd name="connsiteY205" fmla="*/ 844985 h 1109980"/>
              <a:gd name="connsiteX206" fmla="*/ 2675073 w 3615507"/>
              <a:gd name="connsiteY206" fmla="*/ 824985 h 1109980"/>
              <a:gd name="connsiteX207" fmla="*/ 2665073 w 3615507"/>
              <a:gd name="connsiteY207" fmla="*/ 809986 h 1109980"/>
              <a:gd name="connsiteX208" fmla="*/ 2650073 w 3615507"/>
              <a:gd name="connsiteY208" fmla="*/ 804986 h 1109980"/>
              <a:gd name="connsiteX209" fmla="*/ 2620072 w 3615507"/>
              <a:gd name="connsiteY209" fmla="*/ 784986 h 1109980"/>
              <a:gd name="connsiteX210" fmla="*/ 2580071 w 3615507"/>
              <a:gd name="connsiteY210" fmla="*/ 749987 h 1109980"/>
              <a:gd name="connsiteX211" fmla="*/ 2565070 w 3615507"/>
              <a:gd name="connsiteY211" fmla="*/ 744987 h 1109980"/>
              <a:gd name="connsiteX212" fmla="*/ 2445067 w 3615507"/>
              <a:gd name="connsiteY212" fmla="*/ 739987 h 1109980"/>
              <a:gd name="connsiteX213" fmla="*/ 2435067 w 3615507"/>
              <a:gd name="connsiteY213" fmla="*/ 769986 h 1109980"/>
              <a:gd name="connsiteX214" fmla="*/ 2440067 w 3615507"/>
              <a:gd name="connsiteY214" fmla="*/ 794986 h 1109980"/>
              <a:gd name="connsiteX215" fmla="*/ 2460068 w 3615507"/>
              <a:gd name="connsiteY215" fmla="*/ 819986 h 1109980"/>
              <a:gd name="connsiteX216" fmla="*/ 2455067 w 3615507"/>
              <a:gd name="connsiteY216" fmla="*/ 844985 h 1109980"/>
              <a:gd name="connsiteX217" fmla="*/ 2295063 w 3615507"/>
              <a:gd name="connsiteY217" fmla="*/ 849985 h 1109980"/>
              <a:gd name="connsiteX218" fmla="*/ 2280063 w 3615507"/>
              <a:gd name="connsiteY218" fmla="*/ 854985 h 1109980"/>
              <a:gd name="connsiteX219" fmla="*/ 2265062 w 3615507"/>
              <a:gd name="connsiteY219" fmla="*/ 864985 h 1109980"/>
              <a:gd name="connsiteX220" fmla="*/ 2235061 w 3615507"/>
              <a:gd name="connsiteY220" fmla="*/ 874985 h 1109980"/>
              <a:gd name="connsiteX221" fmla="*/ 2200060 w 3615507"/>
              <a:gd name="connsiteY221" fmla="*/ 864985 h 1109980"/>
              <a:gd name="connsiteX222" fmla="*/ 2185060 w 3615507"/>
              <a:gd name="connsiteY222" fmla="*/ 854985 h 1109980"/>
              <a:gd name="connsiteX223" fmla="*/ 2155059 w 3615507"/>
              <a:gd name="connsiteY223" fmla="*/ 844985 h 1109980"/>
              <a:gd name="connsiteX224" fmla="*/ 2095058 w 3615507"/>
              <a:gd name="connsiteY224" fmla="*/ 849985 h 1109980"/>
              <a:gd name="connsiteX225" fmla="*/ 2065057 w 3615507"/>
              <a:gd name="connsiteY225" fmla="*/ 854985 h 1109980"/>
              <a:gd name="connsiteX226" fmla="*/ 2025056 w 3615507"/>
              <a:gd name="connsiteY226" fmla="*/ 844985 h 1109980"/>
              <a:gd name="connsiteX227" fmla="*/ 2015055 w 3615507"/>
              <a:gd name="connsiteY227" fmla="*/ 834985 h 1109980"/>
              <a:gd name="connsiteX228" fmla="*/ 1980054 w 3615507"/>
              <a:gd name="connsiteY228" fmla="*/ 794986 h 1109980"/>
              <a:gd name="connsiteX229" fmla="*/ 1965054 w 3615507"/>
              <a:gd name="connsiteY229" fmla="*/ 784986 h 1109980"/>
              <a:gd name="connsiteX230" fmla="*/ 1935053 w 3615507"/>
              <a:gd name="connsiteY230" fmla="*/ 774986 h 1109980"/>
              <a:gd name="connsiteX231" fmla="*/ 1910053 w 3615507"/>
              <a:gd name="connsiteY231" fmla="*/ 779986 h 1109980"/>
              <a:gd name="connsiteX232" fmla="*/ 1895052 w 3615507"/>
              <a:gd name="connsiteY232" fmla="*/ 784986 h 1109980"/>
              <a:gd name="connsiteX233" fmla="*/ 1890052 w 3615507"/>
              <a:gd name="connsiteY233" fmla="*/ 799986 h 1109980"/>
              <a:gd name="connsiteX234" fmla="*/ 1885052 w 3615507"/>
              <a:gd name="connsiteY234" fmla="*/ 829985 h 1109980"/>
              <a:gd name="connsiteX235" fmla="*/ 1865051 w 3615507"/>
              <a:gd name="connsiteY235" fmla="*/ 834985 h 1109980"/>
              <a:gd name="connsiteX236" fmla="*/ 1770049 w 3615507"/>
              <a:gd name="connsiteY236" fmla="*/ 829985 h 1109980"/>
              <a:gd name="connsiteX237" fmla="*/ 1740048 w 3615507"/>
              <a:gd name="connsiteY237" fmla="*/ 819986 h 1109980"/>
              <a:gd name="connsiteX238" fmla="*/ 1715047 w 3615507"/>
              <a:gd name="connsiteY238" fmla="*/ 824985 h 1109980"/>
              <a:gd name="connsiteX239" fmla="*/ 1685046 w 3615507"/>
              <a:gd name="connsiteY239" fmla="*/ 844985 h 1109980"/>
              <a:gd name="connsiteX240" fmla="*/ 1680046 w 3615507"/>
              <a:gd name="connsiteY240" fmla="*/ 859985 h 1109980"/>
              <a:gd name="connsiteX241" fmla="*/ 1630045 w 3615507"/>
              <a:gd name="connsiteY241" fmla="*/ 859985 h 1109980"/>
              <a:gd name="connsiteX242" fmla="*/ 1600044 w 3615507"/>
              <a:gd name="connsiteY242" fmla="*/ 849985 h 1109980"/>
              <a:gd name="connsiteX243" fmla="*/ 1585044 w 3615507"/>
              <a:gd name="connsiteY243" fmla="*/ 844985 h 1109980"/>
              <a:gd name="connsiteX244" fmla="*/ 1575043 w 3615507"/>
              <a:gd name="connsiteY244" fmla="*/ 834985 h 1109980"/>
              <a:gd name="connsiteX245" fmla="*/ 1545043 w 3615507"/>
              <a:gd name="connsiteY245" fmla="*/ 814986 h 1109980"/>
              <a:gd name="connsiteX246" fmla="*/ 1415039 w 3615507"/>
              <a:gd name="connsiteY246" fmla="*/ 799986 h 1109980"/>
              <a:gd name="connsiteX247" fmla="*/ 1390038 w 3615507"/>
              <a:gd name="connsiteY247" fmla="*/ 779986 h 1109980"/>
              <a:gd name="connsiteX248" fmla="*/ 1380038 w 3615507"/>
              <a:gd name="connsiteY248" fmla="*/ 764987 h 1109980"/>
              <a:gd name="connsiteX249" fmla="*/ 1365038 w 3615507"/>
              <a:gd name="connsiteY249" fmla="*/ 754987 h 1109980"/>
              <a:gd name="connsiteX250" fmla="*/ 1355037 w 3615507"/>
              <a:gd name="connsiteY250" fmla="*/ 744987 h 1109980"/>
              <a:gd name="connsiteX251" fmla="*/ 1350037 w 3615507"/>
              <a:gd name="connsiteY251" fmla="*/ 729987 h 1109980"/>
              <a:gd name="connsiteX252" fmla="*/ 1275035 w 3615507"/>
              <a:gd name="connsiteY252" fmla="*/ 699988 h 1109980"/>
              <a:gd name="connsiteX253" fmla="*/ 1155032 w 3615507"/>
              <a:gd name="connsiteY253" fmla="*/ 694988 h 1109980"/>
              <a:gd name="connsiteX254" fmla="*/ 1125031 w 3615507"/>
              <a:gd name="connsiteY254" fmla="*/ 679988 h 1109980"/>
              <a:gd name="connsiteX255" fmla="*/ 1110031 w 3615507"/>
              <a:gd name="connsiteY255" fmla="*/ 684988 h 1109980"/>
              <a:gd name="connsiteX256" fmla="*/ 1080030 w 3615507"/>
              <a:gd name="connsiteY256" fmla="*/ 689988 h 1109980"/>
              <a:gd name="connsiteX257" fmla="*/ 1000028 w 3615507"/>
              <a:gd name="connsiteY257" fmla="*/ 694988 h 1109980"/>
              <a:gd name="connsiteX258" fmla="*/ 980027 w 3615507"/>
              <a:gd name="connsiteY258" fmla="*/ 699988 h 1109980"/>
              <a:gd name="connsiteX259" fmla="*/ 920025 w 3615507"/>
              <a:gd name="connsiteY259" fmla="*/ 709988 h 1109980"/>
              <a:gd name="connsiteX260" fmla="*/ 910025 w 3615507"/>
              <a:gd name="connsiteY260" fmla="*/ 724987 h 1109980"/>
              <a:gd name="connsiteX261" fmla="*/ 900025 w 3615507"/>
              <a:gd name="connsiteY261" fmla="*/ 754987 h 1109980"/>
              <a:gd name="connsiteX262" fmla="*/ 910025 w 3615507"/>
              <a:gd name="connsiteY262" fmla="*/ 789986 h 1109980"/>
              <a:gd name="connsiteX263" fmla="*/ 925026 w 3615507"/>
              <a:gd name="connsiteY263" fmla="*/ 794986 h 1109980"/>
              <a:gd name="connsiteX264" fmla="*/ 930026 w 3615507"/>
              <a:gd name="connsiteY264" fmla="*/ 824985 h 1109980"/>
              <a:gd name="connsiteX265" fmla="*/ 900025 w 3615507"/>
              <a:gd name="connsiteY265" fmla="*/ 819986 h 1109980"/>
              <a:gd name="connsiteX266" fmla="*/ 885025 w 3615507"/>
              <a:gd name="connsiteY266" fmla="*/ 814986 h 1109980"/>
              <a:gd name="connsiteX267" fmla="*/ 875024 w 3615507"/>
              <a:gd name="connsiteY267" fmla="*/ 804986 h 1109980"/>
              <a:gd name="connsiteX268" fmla="*/ 810022 w 3615507"/>
              <a:gd name="connsiteY268" fmla="*/ 809986 h 1109980"/>
              <a:gd name="connsiteX269" fmla="*/ 760021 w 3615507"/>
              <a:gd name="connsiteY269" fmla="*/ 814986 h 1109980"/>
              <a:gd name="connsiteX270" fmla="*/ 720020 w 3615507"/>
              <a:gd name="connsiteY270" fmla="*/ 784986 h 1109980"/>
              <a:gd name="connsiteX271" fmla="*/ 685019 w 3615507"/>
              <a:gd name="connsiteY271" fmla="*/ 789986 h 1109980"/>
              <a:gd name="connsiteX272" fmla="*/ 650018 w 3615507"/>
              <a:gd name="connsiteY272" fmla="*/ 799986 h 1109980"/>
              <a:gd name="connsiteX273" fmla="*/ 645018 w 3615507"/>
              <a:gd name="connsiteY273" fmla="*/ 814986 h 1109980"/>
              <a:gd name="connsiteX274" fmla="*/ 630018 w 3615507"/>
              <a:gd name="connsiteY274" fmla="*/ 824985 h 1109980"/>
              <a:gd name="connsiteX275" fmla="*/ 615017 w 3615507"/>
              <a:gd name="connsiteY275" fmla="*/ 874985 h 1109980"/>
              <a:gd name="connsiteX276" fmla="*/ 630018 w 3615507"/>
              <a:gd name="connsiteY276" fmla="*/ 939983 h 1109980"/>
              <a:gd name="connsiteX277" fmla="*/ 645018 w 3615507"/>
              <a:gd name="connsiteY277" fmla="*/ 949983 h 1109980"/>
              <a:gd name="connsiteX278" fmla="*/ 670019 w 3615507"/>
              <a:gd name="connsiteY278" fmla="*/ 954983 h 1109980"/>
              <a:gd name="connsiteX279" fmla="*/ 665019 w 3615507"/>
              <a:gd name="connsiteY279" fmla="*/ 979983 h 1109980"/>
              <a:gd name="connsiteX280" fmla="*/ 675019 w 3615507"/>
              <a:gd name="connsiteY280" fmla="*/ 994982 h 1109980"/>
              <a:gd name="connsiteX281" fmla="*/ 665019 w 3615507"/>
              <a:gd name="connsiteY281" fmla="*/ 1009982 h 1109980"/>
              <a:gd name="connsiteX282" fmla="*/ 645018 w 3615507"/>
              <a:gd name="connsiteY282" fmla="*/ 1034982 h 1109980"/>
              <a:gd name="connsiteX283" fmla="*/ 650018 w 3615507"/>
              <a:gd name="connsiteY283" fmla="*/ 1049981 h 1109980"/>
              <a:gd name="connsiteX284" fmla="*/ 680019 w 3615507"/>
              <a:gd name="connsiteY284" fmla="*/ 1074981 h 1109980"/>
              <a:gd name="connsiteX285" fmla="*/ 685019 w 3615507"/>
              <a:gd name="connsiteY285" fmla="*/ 1089981 h 1109980"/>
              <a:gd name="connsiteX286" fmla="*/ 685019 w 3615507"/>
              <a:gd name="connsiteY286" fmla="*/ 1109980 h 1109980"/>
              <a:gd name="connsiteX287" fmla="*/ 650018 w 3615507"/>
              <a:gd name="connsiteY287" fmla="*/ 1099980 h 1109980"/>
              <a:gd name="connsiteX288" fmla="*/ 640018 w 3615507"/>
              <a:gd name="connsiteY288" fmla="*/ 1084981 h 1109980"/>
              <a:gd name="connsiteX289" fmla="*/ 610017 w 3615507"/>
              <a:gd name="connsiteY289" fmla="*/ 1074981 h 1109980"/>
              <a:gd name="connsiteX290" fmla="*/ 595017 w 3615507"/>
              <a:gd name="connsiteY290" fmla="*/ 1069981 h 1109980"/>
              <a:gd name="connsiteX291" fmla="*/ 580016 w 3615507"/>
              <a:gd name="connsiteY291" fmla="*/ 1064981 h 1109980"/>
              <a:gd name="connsiteX292" fmla="*/ 565016 w 3615507"/>
              <a:gd name="connsiteY292" fmla="*/ 1054981 h 1109980"/>
              <a:gd name="connsiteX293" fmla="*/ 515014 w 3615507"/>
              <a:gd name="connsiteY293" fmla="*/ 1044981 h 1109980"/>
              <a:gd name="connsiteX294" fmla="*/ 500014 w 3615507"/>
              <a:gd name="connsiteY294" fmla="*/ 1039982 h 1109980"/>
              <a:gd name="connsiteX295" fmla="*/ 485014 w 3615507"/>
              <a:gd name="connsiteY295" fmla="*/ 1029982 h 1109980"/>
              <a:gd name="connsiteX296" fmla="*/ 430012 w 3615507"/>
              <a:gd name="connsiteY296" fmla="*/ 1044982 h 1109980"/>
              <a:gd name="connsiteX297" fmla="*/ 380011 w 3615507"/>
              <a:gd name="connsiteY297" fmla="*/ 1004982 h 1109980"/>
              <a:gd name="connsiteX298" fmla="*/ 385011 w 3615507"/>
              <a:gd name="connsiteY298" fmla="*/ 984983 h 1109980"/>
              <a:gd name="connsiteX299" fmla="*/ 400011 w 3615507"/>
              <a:gd name="connsiteY299" fmla="*/ 974983 h 1109980"/>
              <a:gd name="connsiteX300" fmla="*/ 410012 w 3615507"/>
              <a:gd name="connsiteY300" fmla="*/ 964983 h 1109980"/>
              <a:gd name="connsiteX301" fmla="*/ 415012 w 3615507"/>
              <a:gd name="connsiteY301" fmla="*/ 949983 h 1109980"/>
              <a:gd name="connsiteX302" fmla="*/ 430012 w 3615507"/>
              <a:gd name="connsiteY302" fmla="*/ 919984 h 1109980"/>
              <a:gd name="connsiteX303" fmla="*/ 425012 w 3615507"/>
              <a:gd name="connsiteY303" fmla="*/ 874985 h 1109980"/>
              <a:gd name="connsiteX304" fmla="*/ 420012 w 3615507"/>
              <a:gd name="connsiteY304" fmla="*/ 859985 h 1109980"/>
              <a:gd name="connsiteX305" fmla="*/ 405011 w 3615507"/>
              <a:gd name="connsiteY305" fmla="*/ 854985 h 1109980"/>
              <a:gd name="connsiteX306" fmla="*/ 380011 w 3615507"/>
              <a:gd name="connsiteY306" fmla="*/ 849985 h 1109980"/>
              <a:gd name="connsiteX307" fmla="*/ 350010 w 3615507"/>
              <a:gd name="connsiteY307" fmla="*/ 839985 h 1109980"/>
              <a:gd name="connsiteX308" fmla="*/ 330009 w 3615507"/>
              <a:gd name="connsiteY308" fmla="*/ 834985 h 1109980"/>
              <a:gd name="connsiteX309" fmla="*/ 315009 w 3615507"/>
              <a:gd name="connsiteY309" fmla="*/ 824985 h 1109980"/>
              <a:gd name="connsiteX310" fmla="*/ 305009 w 3615507"/>
              <a:gd name="connsiteY310" fmla="*/ 809986 h 1109980"/>
              <a:gd name="connsiteX311" fmla="*/ 290008 w 3615507"/>
              <a:gd name="connsiteY311" fmla="*/ 804986 h 1109980"/>
              <a:gd name="connsiteX312" fmla="*/ 250007 w 3615507"/>
              <a:gd name="connsiteY312" fmla="*/ 769986 h 1109980"/>
              <a:gd name="connsiteX313" fmla="*/ 235007 w 3615507"/>
              <a:gd name="connsiteY313" fmla="*/ 759987 h 1109980"/>
              <a:gd name="connsiteX314" fmla="*/ 220006 w 3615507"/>
              <a:gd name="connsiteY314" fmla="*/ 749987 h 1109980"/>
              <a:gd name="connsiteX315" fmla="*/ 200006 w 3615507"/>
              <a:gd name="connsiteY315" fmla="*/ 744987 h 1109980"/>
              <a:gd name="connsiteX316" fmla="*/ 195006 w 3615507"/>
              <a:gd name="connsiteY316" fmla="*/ 729987 h 1109980"/>
              <a:gd name="connsiteX317" fmla="*/ 170005 w 3615507"/>
              <a:gd name="connsiteY317" fmla="*/ 714987 h 1109980"/>
              <a:gd name="connsiteX318" fmla="*/ 160005 w 3615507"/>
              <a:gd name="connsiteY318" fmla="*/ 699988 h 1109980"/>
              <a:gd name="connsiteX319" fmla="*/ 145004 w 3615507"/>
              <a:gd name="connsiteY319" fmla="*/ 689988 h 1109980"/>
              <a:gd name="connsiteX320" fmla="*/ 115003 w 3615507"/>
              <a:gd name="connsiteY320" fmla="*/ 649989 h 1109980"/>
              <a:gd name="connsiteX321" fmla="*/ 85003 w 3615507"/>
              <a:gd name="connsiteY321" fmla="*/ 629989 h 1109980"/>
              <a:gd name="connsiteX322" fmla="*/ 60002 w 3615507"/>
              <a:gd name="connsiteY322" fmla="*/ 604989 h 1109980"/>
              <a:gd name="connsiteX323" fmla="*/ 55002 w 3615507"/>
              <a:gd name="connsiteY323" fmla="*/ 589990 h 1109980"/>
              <a:gd name="connsiteX324" fmla="*/ 50002 w 3615507"/>
              <a:gd name="connsiteY324" fmla="*/ 559990 h 1109980"/>
              <a:gd name="connsiteX325" fmla="*/ 80003 w 3615507"/>
              <a:gd name="connsiteY325" fmla="*/ 549990 h 1109980"/>
              <a:gd name="connsiteX326" fmla="*/ 95003 w 3615507"/>
              <a:gd name="connsiteY326" fmla="*/ 544991 h 1109980"/>
              <a:gd name="connsiteX327" fmla="*/ 110003 w 3615507"/>
              <a:gd name="connsiteY327" fmla="*/ 514991 h 1109980"/>
              <a:gd name="connsiteX328" fmla="*/ 95003 w 3615507"/>
              <a:gd name="connsiteY328" fmla="*/ 504991 h 1109980"/>
              <a:gd name="connsiteX329" fmla="*/ 85003 w 3615507"/>
              <a:gd name="connsiteY329" fmla="*/ 489992 h 1109980"/>
              <a:gd name="connsiteX330" fmla="*/ 70002 w 3615507"/>
              <a:gd name="connsiteY330" fmla="*/ 484992 h 1109980"/>
              <a:gd name="connsiteX331" fmla="*/ 90003 w 3615507"/>
              <a:gd name="connsiteY331" fmla="*/ 464992 h 1109980"/>
              <a:gd name="connsiteX332" fmla="*/ 115003 w 3615507"/>
              <a:gd name="connsiteY332" fmla="*/ 439992 h 1109980"/>
              <a:gd name="connsiteX333" fmla="*/ 95003 w 3615507"/>
              <a:gd name="connsiteY333" fmla="*/ 404993 h 1109980"/>
              <a:gd name="connsiteX334" fmla="*/ 70002 w 3615507"/>
              <a:gd name="connsiteY334" fmla="*/ 379994 h 1109980"/>
              <a:gd name="connsiteX335" fmla="*/ 60002 w 3615507"/>
              <a:gd name="connsiteY335" fmla="*/ 364994 h 1109980"/>
              <a:gd name="connsiteX336" fmla="*/ 35001 w 3615507"/>
              <a:gd name="connsiteY336" fmla="*/ 339994 h 1109980"/>
              <a:gd name="connsiteX337" fmla="*/ 20001 w 3615507"/>
              <a:gd name="connsiteY337" fmla="*/ 324995 h 1109980"/>
              <a:gd name="connsiteX338" fmla="*/ 0 w 3615507"/>
              <a:gd name="connsiteY338" fmla="*/ 284995 h 110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3615507" h="1109980">
                <a:moveTo>
                  <a:pt x="0" y="284995"/>
                </a:moveTo>
                <a:lnTo>
                  <a:pt x="0" y="284995"/>
                </a:lnTo>
                <a:cubicBezTo>
                  <a:pt x="5000" y="271662"/>
                  <a:pt x="5475" y="255580"/>
                  <a:pt x="15001" y="244996"/>
                </a:cubicBezTo>
                <a:cubicBezTo>
                  <a:pt x="22053" y="237161"/>
                  <a:pt x="45002" y="234996"/>
                  <a:pt x="45002" y="234996"/>
                </a:cubicBezTo>
                <a:cubicBezTo>
                  <a:pt x="133228" y="247599"/>
                  <a:pt x="91529" y="242862"/>
                  <a:pt x="170005" y="249996"/>
                </a:cubicBezTo>
                <a:cubicBezTo>
                  <a:pt x="175005" y="251663"/>
                  <a:pt x="179937" y="253548"/>
                  <a:pt x="185005" y="254996"/>
                </a:cubicBezTo>
                <a:cubicBezTo>
                  <a:pt x="191613" y="256884"/>
                  <a:pt x="198438" y="257975"/>
                  <a:pt x="205006" y="259996"/>
                </a:cubicBezTo>
                <a:cubicBezTo>
                  <a:pt x="220119" y="264646"/>
                  <a:pt x="235007" y="269995"/>
                  <a:pt x="250007" y="274995"/>
                </a:cubicBezTo>
                <a:lnTo>
                  <a:pt x="265008" y="279995"/>
                </a:lnTo>
                <a:cubicBezTo>
                  <a:pt x="270008" y="283328"/>
                  <a:pt x="276254" y="285303"/>
                  <a:pt x="280008" y="289995"/>
                </a:cubicBezTo>
                <a:cubicBezTo>
                  <a:pt x="285956" y="297430"/>
                  <a:pt x="287883" y="318245"/>
                  <a:pt x="280008" y="324995"/>
                </a:cubicBezTo>
                <a:cubicBezTo>
                  <a:pt x="272004" y="331855"/>
                  <a:pt x="250007" y="334994"/>
                  <a:pt x="250007" y="334994"/>
                </a:cubicBezTo>
                <a:cubicBezTo>
                  <a:pt x="233340" y="333327"/>
                  <a:pt x="216561" y="332541"/>
                  <a:pt x="200006" y="329994"/>
                </a:cubicBezTo>
                <a:cubicBezTo>
                  <a:pt x="194797" y="329193"/>
                  <a:pt x="190073" y="326443"/>
                  <a:pt x="185005" y="324995"/>
                </a:cubicBezTo>
                <a:cubicBezTo>
                  <a:pt x="164113" y="319027"/>
                  <a:pt x="158588" y="318926"/>
                  <a:pt x="135004" y="314995"/>
                </a:cubicBezTo>
                <a:cubicBezTo>
                  <a:pt x="138337" y="319995"/>
                  <a:pt x="141047" y="325472"/>
                  <a:pt x="145004" y="329994"/>
                </a:cubicBezTo>
                <a:cubicBezTo>
                  <a:pt x="152765" y="338863"/>
                  <a:pt x="163468" y="345188"/>
                  <a:pt x="170005" y="354994"/>
                </a:cubicBezTo>
                <a:cubicBezTo>
                  <a:pt x="176567" y="364837"/>
                  <a:pt x="180504" y="372868"/>
                  <a:pt x="190006" y="379994"/>
                </a:cubicBezTo>
                <a:cubicBezTo>
                  <a:pt x="199621" y="387205"/>
                  <a:pt x="220006" y="399993"/>
                  <a:pt x="220006" y="399993"/>
                </a:cubicBezTo>
                <a:cubicBezTo>
                  <a:pt x="230006" y="398326"/>
                  <a:pt x="241204" y="400023"/>
                  <a:pt x="250007" y="394993"/>
                </a:cubicBezTo>
                <a:cubicBezTo>
                  <a:pt x="254583" y="392378"/>
                  <a:pt x="252295" y="384513"/>
                  <a:pt x="255007" y="379994"/>
                </a:cubicBezTo>
                <a:cubicBezTo>
                  <a:pt x="263734" y="365450"/>
                  <a:pt x="280050" y="364980"/>
                  <a:pt x="295008" y="359994"/>
                </a:cubicBezTo>
                <a:lnTo>
                  <a:pt x="340010" y="344994"/>
                </a:lnTo>
                <a:lnTo>
                  <a:pt x="355010" y="339994"/>
                </a:lnTo>
                <a:cubicBezTo>
                  <a:pt x="347944" y="304666"/>
                  <a:pt x="352696" y="323048"/>
                  <a:pt x="340010" y="284995"/>
                </a:cubicBezTo>
                <a:lnTo>
                  <a:pt x="335009" y="269996"/>
                </a:lnTo>
                <a:cubicBezTo>
                  <a:pt x="338343" y="266663"/>
                  <a:pt x="340315" y="260423"/>
                  <a:pt x="345010" y="259996"/>
                </a:cubicBezTo>
                <a:cubicBezTo>
                  <a:pt x="382390" y="256598"/>
                  <a:pt x="382865" y="260233"/>
                  <a:pt x="405011" y="274995"/>
                </a:cubicBezTo>
                <a:cubicBezTo>
                  <a:pt x="416912" y="310696"/>
                  <a:pt x="406241" y="299148"/>
                  <a:pt x="430012" y="314995"/>
                </a:cubicBezTo>
                <a:cubicBezTo>
                  <a:pt x="435012" y="311662"/>
                  <a:pt x="439637" y="307682"/>
                  <a:pt x="445012" y="304995"/>
                </a:cubicBezTo>
                <a:cubicBezTo>
                  <a:pt x="449726" y="302638"/>
                  <a:pt x="455897" y="303288"/>
                  <a:pt x="460013" y="299995"/>
                </a:cubicBezTo>
                <a:cubicBezTo>
                  <a:pt x="464706" y="296241"/>
                  <a:pt x="465320" y="288749"/>
                  <a:pt x="470013" y="284995"/>
                </a:cubicBezTo>
                <a:cubicBezTo>
                  <a:pt x="474129" y="281702"/>
                  <a:pt x="480300" y="282352"/>
                  <a:pt x="485014" y="279995"/>
                </a:cubicBezTo>
                <a:cubicBezTo>
                  <a:pt x="490389" y="277308"/>
                  <a:pt x="494387" y="272106"/>
                  <a:pt x="500014" y="269996"/>
                </a:cubicBezTo>
                <a:cubicBezTo>
                  <a:pt x="517887" y="263294"/>
                  <a:pt x="579852" y="260426"/>
                  <a:pt x="585016" y="259996"/>
                </a:cubicBezTo>
                <a:cubicBezTo>
                  <a:pt x="620984" y="248007"/>
                  <a:pt x="576067" y="262553"/>
                  <a:pt x="620017" y="249996"/>
                </a:cubicBezTo>
                <a:cubicBezTo>
                  <a:pt x="655891" y="239747"/>
                  <a:pt x="609195" y="250161"/>
                  <a:pt x="660018" y="239996"/>
                </a:cubicBezTo>
                <a:cubicBezTo>
                  <a:pt x="740536" y="245747"/>
                  <a:pt x="707826" y="237599"/>
                  <a:pt x="760021" y="254996"/>
                </a:cubicBezTo>
                <a:lnTo>
                  <a:pt x="805022" y="269996"/>
                </a:lnTo>
                <a:lnTo>
                  <a:pt x="820023" y="274995"/>
                </a:lnTo>
                <a:cubicBezTo>
                  <a:pt x="833357" y="273329"/>
                  <a:pt x="849089" y="277806"/>
                  <a:pt x="860024" y="269996"/>
                </a:cubicBezTo>
                <a:cubicBezTo>
                  <a:pt x="869326" y="263352"/>
                  <a:pt x="849287" y="242555"/>
                  <a:pt x="845023" y="239996"/>
                </a:cubicBezTo>
                <a:cubicBezTo>
                  <a:pt x="840504" y="237284"/>
                  <a:pt x="834737" y="237353"/>
                  <a:pt x="830023" y="234996"/>
                </a:cubicBezTo>
                <a:cubicBezTo>
                  <a:pt x="815292" y="227631"/>
                  <a:pt x="802387" y="214728"/>
                  <a:pt x="795022" y="199997"/>
                </a:cubicBezTo>
                <a:cubicBezTo>
                  <a:pt x="792665" y="195283"/>
                  <a:pt x="791689" y="189997"/>
                  <a:pt x="790022" y="184997"/>
                </a:cubicBezTo>
                <a:cubicBezTo>
                  <a:pt x="791689" y="178330"/>
                  <a:pt x="791210" y="170715"/>
                  <a:pt x="795022" y="164997"/>
                </a:cubicBezTo>
                <a:cubicBezTo>
                  <a:pt x="810037" y="142476"/>
                  <a:pt x="859761" y="159143"/>
                  <a:pt x="870024" y="159998"/>
                </a:cubicBezTo>
                <a:lnTo>
                  <a:pt x="900025" y="179997"/>
                </a:lnTo>
                <a:cubicBezTo>
                  <a:pt x="905025" y="183330"/>
                  <a:pt x="909324" y="188097"/>
                  <a:pt x="915025" y="189997"/>
                </a:cubicBezTo>
                <a:lnTo>
                  <a:pt x="930026" y="194997"/>
                </a:lnTo>
                <a:cubicBezTo>
                  <a:pt x="1081886" y="184524"/>
                  <a:pt x="1028027" y="196748"/>
                  <a:pt x="1095030" y="179997"/>
                </a:cubicBezTo>
                <a:cubicBezTo>
                  <a:pt x="1093363" y="171664"/>
                  <a:pt x="1096039" y="161007"/>
                  <a:pt x="1090030" y="154998"/>
                </a:cubicBezTo>
                <a:cubicBezTo>
                  <a:pt x="1082576" y="147544"/>
                  <a:pt x="1060029" y="144998"/>
                  <a:pt x="1060029" y="144998"/>
                </a:cubicBezTo>
                <a:cubicBezTo>
                  <a:pt x="1056696" y="139998"/>
                  <a:pt x="1048850" y="135891"/>
                  <a:pt x="1050029" y="129998"/>
                </a:cubicBezTo>
                <a:cubicBezTo>
                  <a:pt x="1051208" y="124105"/>
                  <a:pt x="1059654" y="122685"/>
                  <a:pt x="1065029" y="119998"/>
                </a:cubicBezTo>
                <a:cubicBezTo>
                  <a:pt x="1076457" y="114284"/>
                  <a:pt x="1093622" y="112850"/>
                  <a:pt x="1105031" y="109998"/>
                </a:cubicBezTo>
                <a:cubicBezTo>
                  <a:pt x="1110144" y="108720"/>
                  <a:pt x="1115031" y="106665"/>
                  <a:pt x="1120031" y="104999"/>
                </a:cubicBezTo>
                <a:cubicBezTo>
                  <a:pt x="1122755" y="96826"/>
                  <a:pt x="1126869" y="80100"/>
                  <a:pt x="1135031" y="74999"/>
                </a:cubicBezTo>
                <a:cubicBezTo>
                  <a:pt x="1143970" y="69412"/>
                  <a:pt x="1155032" y="68332"/>
                  <a:pt x="1165032" y="64999"/>
                </a:cubicBezTo>
                <a:cubicBezTo>
                  <a:pt x="1215416" y="48205"/>
                  <a:pt x="1137288" y="73821"/>
                  <a:pt x="1200033" y="54999"/>
                </a:cubicBezTo>
                <a:cubicBezTo>
                  <a:pt x="1210130" y="51970"/>
                  <a:pt x="1219520" y="45751"/>
                  <a:pt x="1230034" y="45000"/>
                </a:cubicBezTo>
                <a:lnTo>
                  <a:pt x="1300036" y="40000"/>
                </a:lnTo>
                <a:cubicBezTo>
                  <a:pt x="1310036" y="38333"/>
                  <a:pt x="1322407" y="41676"/>
                  <a:pt x="1330037" y="35000"/>
                </a:cubicBezTo>
                <a:cubicBezTo>
                  <a:pt x="1337970" y="28059"/>
                  <a:pt x="1330037" y="8333"/>
                  <a:pt x="1340037" y="5000"/>
                </a:cubicBezTo>
                <a:lnTo>
                  <a:pt x="1355037" y="0"/>
                </a:lnTo>
                <a:cubicBezTo>
                  <a:pt x="1358371" y="3333"/>
                  <a:pt x="1360821" y="7892"/>
                  <a:pt x="1365038" y="10000"/>
                </a:cubicBezTo>
                <a:cubicBezTo>
                  <a:pt x="1371184" y="13073"/>
                  <a:pt x="1378180" y="14571"/>
                  <a:pt x="1385038" y="15000"/>
                </a:cubicBezTo>
                <a:cubicBezTo>
                  <a:pt x="1431645" y="17913"/>
                  <a:pt x="1478374" y="18333"/>
                  <a:pt x="1525042" y="20000"/>
                </a:cubicBezTo>
                <a:cubicBezTo>
                  <a:pt x="1570156" y="31278"/>
                  <a:pt x="1552004" y="25654"/>
                  <a:pt x="1580044" y="35000"/>
                </a:cubicBezTo>
                <a:cubicBezTo>
                  <a:pt x="1585640" y="40596"/>
                  <a:pt x="1602724" y="55719"/>
                  <a:pt x="1605044" y="64999"/>
                </a:cubicBezTo>
                <a:cubicBezTo>
                  <a:pt x="1608704" y="79640"/>
                  <a:pt x="1607563" y="95111"/>
                  <a:pt x="1610044" y="109998"/>
                </a:cubicBezTo>
                <a:cubicBezTo>
                  <a:pt x="1610910" y="115197"/>
                  <a:pt x="1611317" y="121271"/>
                  <a:pt x="1615044" y="124998"/>
                </a:cubicBezTo>
                <a:cubicBezTo>
                  <a:pt x="1618771" y="128725"/>
                  <a:pt x="1624977" y="128550"/>
                  <a:pt x="1630045" y="129998"/>
                </a:cubicBezTo>
                <a:cubicBezTo>
                  <a:pt x="1636652" y="131886"/>
                  <a:pt x="1643180" y="134686"/>
                  <a:pt x="1650045" y="134998"/>
                </a:cubicBezTo>
                <a:cubicBezTo>
                  <a:pt x="1716666" y="138026"/>
                  <a:pt x="1783382" y="138331"/>
                  <a:pt x="1850051" y="139998"/>
                </a:cubicBezTo>
                <a:cubicBezTo>
                  <a:pt x="1870052" y="138331"/>
                  <a:pt x="1890870" y="140900"/>
                  <a:pt x="1910053" y="134998"/>
                </a:cubicBezTo>
                <a:cubicBezTo>
                  <a:pt x="1915090" y="133448"/>
                  <a:pt x="1911326" y="123725"/>
                  <a:pt x="1915053" y="119998"/>
                </a:cubicBezTo>
                <a:cubicBezTo>
                  <a:pt x="1918780" y="116271"/>
                  <a:pt x="1925053" y="116665"/>
                  <a:pt x="1930053" y="114998"/>
                </a:cubicBezTo>
                <a:cubicBezTo>
                  <a:pt x="1936720" y="116665"/>
                  <a:pt x="1943472" y="118023"/>
                  <a:pt x="1950054" y="119998"/>
                </a:cubicBezTo>
                <a:cubicBezTo>
                  <a:pt x="1960150" y="123027"/>
                  <a:pt x="1969828" y="127442"/>
                  <a:pt x="1980054" y="129998"/>
                </a:cubicBezTo>
                <a:cubicBezTo>
                  <a:pt x="2005168" y="136276"/>
                  <a:pt x="1993535" y="132825"/>
                  <a:pt x="2015055" y="139998"/>
                </a:cubicBezTo>
                <a:cubicBezTo>
                  <a:pt x="2023366" y="148308"/>
                  <a:pt x="2028705" y="154953"/>
                  <a:pt x="2040056" y="159998"/>
                </a:cubicBezTo>
                <a:cubicBezTo>
                  <a:pt x="2049689" y="164279"/>
                  <a:pt x="2060057" y="166664"/>
                  <a:pt x="2070057" y="169997"/>
                </a:cubicBezTo>
                <a:lnTo>
                  <a:pt x="2085057" y="174997"/>
                </a:lnTo>
                <a:lnTo>
                  <a:pt x="2115058" y="184997"/>
                </a:lnTo>
                <a:lnTo>
                  <a:pt x="2130059" y="189997"/>
                </a:lnTo>
                <a:cubicBezTo>
                  <a:pt x="2155060" y="188330"/>
                  <a:pt x="2180108" y="187265"/>
                  <a:pt x="2205061" y="184997"/>
                </a:cubicBezTo>
                <a:cubicBezTo>
                  <a:pt x="2216798" y="183930"/>
                  <a:pt x="2228277" y="179997"/>
                  <a:pt x="2240062" y="179997"/>
                </a:cubicBezTo>
                <a:cubicBezTo>
                  <a:pt x="2260132" y="179997"/>
                  <a:pt x="2280063" y="183330"/>
                  <a:pt x="2300063" y="184997"/>
                </a:cubicBezTo>
                <a:cubicBezTo>
                  <a:pt x="2293396" y="188330"/>
                  <a:pt x="2285334" y="189727"/>
                  <a:pt x="2280063" y="194997"/>
                </a:cubicBezTo>
                <a:cubicBezTo>
                  <a:pt x="2274792" y="200267"/>
                  <a:pt x="2270062" y="207543"/>
                  <a:pt x="2270062" y="214997"/>
                </a:cubicBezTo>
                <a:lnTo>
                  <a:pt x="2280063" y="204997"/>
                </a:lnTo>
                <a:cubicBezTo>
                  <a:pt x="2291730" y="169997"/>
                  <a:pt x="2293397" y="184997"/>
                  <a:pt x="2285063" y="159998"/>
                </a:cubicBezTo>
                <a:cubicBezTo>
                  <a:pt x="2357443" y="141903"/>
                  <a:pt x="2311337" y="149312"/>
                  <a:pt x="2425067" y="154998"/>
                </a:cubicBezTo>
                <a:cubicBezTo>
                  <a:pt x="2475477" y="171801"/>
                  <a:pt x="2397284" y="146164"/>
                  <a:pt x="2460068" y="164997"/>
                </a:cubicBezTo>
                <a:cubicBezTo>
                  <a:pt x="2470164" y="168026"/>
                  <a:pt x="2480068" y="171664"/>
                  <a:pt x="2490068" y="174997"/>
                </a:cubicBezTo>
                <a:cubicBezTo>
                  <a:pt x="2495068" y="176664"/>
                  <a:pt x="2499816" y="179559"/>
                  <a:pt x="2505069" y="179997"/>
                </a:cubicBezTo>
                <a:lnTo>
                  <a:pt x="2565070" y="184997"/>
                </a:lnTo>
                <a:cubicBezTo>
                  <a:pt x="2610594" y="200171"/>
                  <a:pt x="2538687" y="176892"/>
                  <a:pt x="2605072" y="194997"/>
                </a:cubicBezTo>
                <a:cubicBezTo>
                  <a:pt x="2620327" y="199157"/>
                  <a:pt x="2635073" y="204997"/>
                  <a:pt x="2650073" y="209997"/>
                </a:cubicBezTo>
                <a:lnTo>
                  <a:pt x="2695074" y="224996"/>
                </a:lnTo>
                <a:lnTo>
                  <a:pt x="2725075" y="234996"/>
                </a:lnTo>
                <a:cubicBezTo>
                  <a:pt x="2738409" y="236663"/>
                  <a:pt x="2751646" y="239538"/>
                  <a:pt x="2765076" y="239996"/>
                </a:cubicBezTo>
                <a:lnTo>
                  <a:pt x="3165087" y="249996"/>
                </a:lnTo>
                <a:cubicBezTo>
                  <a:pt x="3186754" y="251663"/>
                  <a:pt x="3208391" y="253791"/>
                  <a:pt x="3230089" y="254996"/>
                </a:cubicBezTo>
                <a:cubicBezTo>
                  <a:pt x="3268400" y="257124"/>
                  <a:pt x="3306834" y="257053"/>
                  <a:pt x="3345092" y="259996"/>
                </a:cubicBezTo>
                <a:cubicBezTo>
                  <a:pt x="3354616" y="260729"/>
                  <a:pt x="3373122" y="272008"/>
                  <a:pt x="3380093" y="274995"/>
                </a:cubicBezTo>
                <a:cubicBezTo>
                  <a:pt x="3384937" y="277071"/>
                  <a:pt x="3390093" y="278328"/>
                  <a:pt x="3395093" y="279995"/>
                </a:cubicBezTo>
                <a:cubicBezTo>
                  <a:pt x="3425094" y="278328"/>
                  <a:pt x="3455137" y="277299"/>
                  <a:pt x="3485096" y="274995"/>
                </a:cubicBezTo>
                <a:cubicBezTo>
                  <a:pt x="3498494" y="273965"/>
                  <a:pt x="3511660" y="269996"/>
                  <a:pt x="3525097" y="269996"/>
                </a:cubicBezTo>
                <a:cubicBezTo>
                  <a:pt x="3536882" y="269996"/>
                  <a:pt x="3548431" y="273329"/>
                  <a:pt x="3560098" y="274995"/>
                </a:cubicBezTo>
                <a:cubicBezTo>
                  <a:pt x="3565098" y="278328"/>
                  <a:pt x="3569575" y="282628"/>
                  <a:pt x="3575098" y="284995"/>
                </a:cubicBezTo>
                <a:cubicBezTo>
                  <a:pt x="3620301" y="304367"/>
                  <a:pt x="3572441" y="274890"/>
                  <a:pt x="3610099" y="299995"/>
                </a:cubicBezTo>
                <a:cubicBezTo>
                  <a:pt x="3612663" y="307687"/>
                  <a:pt x="3620868" y="322302"/>
                  <a:pt x="3610099" y="329994"/>
                </a:cubicBezTo>
                <a:cubicBezTo>
                  <a:pt x="3601521" y="336121"/>
                  <a:pt x="3590098" y="336661"/>
                  <a:pt x="3580098" y="339994"/>
                </a:cubicBezTo>
                <a:lnTo>
                  <a:pt x="3565098" y="344994"/>
                </a:lnTo>
                <a:cubicBezTo>
                  <a:pt x="3551764" y="343327"/>
                  <a:pt x="3538318" y="342398"/>
                  <a:pt x="3525097" y="339994"/>
                </a:cubicBezTo>
                <a:cubicBezTo>
                  <a:pt x="3519911" y="339051"/>
                  <a:pt x="3515367" y="334994"/>
                  <a:pt x="3510096" y="334994"/>
                </a:cubicBezTo>
                <a:cubicBezTo>
                  <a:pt x="3503224" y="334994"/>
                  <a:pt x="3496763" y="338327"/>
                  <a:pt x="3490096" y="339994"/>
                </a:cubicBezTo>
                <a:cubicBezTo>
                  <a:pt x="3486762" y="343327"/>
                  <a:pt x="3483040" y="346313"/>
                  <a:pt x="3480095" y="349994"/>
                </a:cubicBezTo>
                <a:cubicBezTo>
                  <a:pt x="3476341" y="354686"/>
                  <a:pt x="3474787" y="361240"/>
                  <a:pt x="3470095" y="364994"/>
                </a:cubicBezTo>
                <a:cubicBezTo>
                  <a:pt x="3465979" y="368286"/>
                  <a:pt x="3459809" y="367637"/>
                  <a:pt x="3455095" y="369994"/>
                </a:cubicBezTo>
                <a:cubicBezTo>
                  <a:pt x="3449720" y="372681"/>
                  <a:pt x="3445094" y="376661"/>
                  <a:pt x="3440094" y="379994"/>
                </a:cubicBezTo>
                <a:cubicBezTo>
                  <a:pt x="3441761" y="386660"/>
                  <a:pt x="3440802" y="394627"/>
                  <a:pt x="3445095" y="399993"/>
                </a:cubicBezTo>
                <a:cubicBezTo>
                  <a:pt x="3448388" y="404108"/>
                  <a:pt x="3455381" y="402636"/>
                  <a:pt x="3460095" y="404993"/>
                </a:cubicBezTo>
                <a:cubicBezTo>
                  <a:pt x="3480611" y="415251"/>
                  <a:pt x="3469596" y="412593"/>
                  <a:pt x="3485096" y="424993"/>
                </a:cubicBezTo>
                <a:cubicBezTo>
                  <a:pt x="3498944" y="436071"/>
                  <a:pt x="3499251" y="434711"/>
                  <a:pt x="3515096" y="439992"/>
                </a:cubicBezTo>
                <a:cubicBezTo>
                  <a:pt x="3513429" y="446659"/>
                  <a:pt x="3514621" y="454820"/>
                  <a:pt x="3510096" y="459992"/>
                </a:cubicBezTo>
                <a:cubicBezTo>
                  <a:pt x="3502181" y="469037"/>
                  <a:pt x="3480095" y="479992"/>
                  <a:pt x="3480095" y="479992"/>
                </a:cubicBezTo>
                <a:cubicBezTo>
                  <a:pt x="3471821" y="504814"/>
                  <a:pt x="3476798" y="510345"/>
                  <a:pt x="3455095" y="519991"/>
                </a:cubicBezTo>
                <a:cubicBezTo>
                  <a:pt x="3445462" y="524272"/>
                  <a:pt x="3425094" y="529991"/>
                  <a:pt x="3425094" y="529991"/>
                </a:cubicBezTo>
                <a:cubicBezTo>
                  <a:pt x="3411760" y="528324"/>
                  <a:pt x="3398530" y="524991"/>
                  <a:pt x="3385093" y="524991"/>
                </a:cubicBezTo>
                <a:cubicBezTo>
                  <a:pt x="3310759" y="524991"/>
                  <a:pt x="3324059" y="522002"/>
                  <a:pt x="3285090" y="534991"/>
                </a:cubicBezTo>
                <a:cubicBezTo>
                  <a:pt x="3286757" y="539991"/>
                  <a:pt x="3287733" y="545276"/>
                  <a:pt x="3290090" y="549990"/>
                </a:cubicBezTo>
                <a:cubicBezTo>
                  <a:pt x="3294702" y="559212"/>
                  <a:pt x="3306799" y="574462"/>
                  <a:pt x="3315091" y="579990"/>
                </a:cubicBezTo>
                <a:cubicBezTo>
                  <a:pt x="3319476" y="582914"/>
                  <a:pt x="3325091" y="583323"/>
                  <a:pt x="3330091" y="584990"/>
                </a:cubicBezTo>
                <a:cubicBezTo>
                  <a:pt x="3333425" y="588323"/>
                  <a:pt x="3337147" y="591309"/>
                  <a:pt x="3340092" y="594990"/>
                </a:cubicBezTo>
                <a:cubicBezTo>
                  <a:pt x="3343846" y="599682"/>
                  <a:pt x="3345400" y="606235"/>
                  <a:pt x="3350092" y="609989"/>
                </a:cubicBezTo>
                <a:cubicBezTo>
                  <a:pt x="3354208" y="613281"/>
                  <a:pt x="3360378" y="612632"/>
                  <a:pt x="3365092" y="614989"/>
                </a:cubicBezTo>
                <a:cubicBezTo>
                  <a:pt x="3370467" y="617676"/>
                  <a:pt x="3375476" y="621142"/>
                  <a:pt x="3380093" y="624989"/>
                </a:cubicBezTo>
                <a:cubicBezTo>
                  <a:pt x="3401475" y="642807"/>
                  <a:pt x="3389358" y="635322"/>
                  <a:pt x="3405093" y="654989"/>
                </a:cubicBezTo>
                <a:cubicBezTo>
                  <a:pt x="3408038" y="658670"/>
                  <a:pt x="3411760" y="661655"/>
                  <a:pt x="3415094" y="664988"/>
                </a:cubicBezTo>
                <a:cubicBezTo>
                  <a:pt x="3416761" y="669988"/>
                  <a:pt x="3418909" y="674853"/>
                  <a:pt x="3420094" y="679988"/>
                </a:cubicBezTo>
                <a:cubicBezTo>
                  <a:pt x="3423916" y="696549"/>
                  <a:pt x="3430094" y="729987"/>
                  <a:pt x="3430094" y="729987"/>
                </a:cubicBezTo>
                <a:lnTo>
                  <a:pt x="3395093" y="809986"/>
                </a:lnTo>
                <a:lnTo>
                  <a:pt x="3395093" y="809986"/>
                </a:lnTo>
                <a:lnTo>
                  <a:pt x="3385093" y="794986"/>
                </a:lnTo>
                <a:cubicBezTo>
                  <a:pt x="3370755" y="793552"/>
                  <a:pt x="3338110" y="793995"/>
                  <a:pt x="3320091" y="784986"/>
                </a:cubicBezTo>
                <a:cubicBezTo>
                  <a:pt x="3311433" y="780657"/>
                  <a:pt x="3301289" y="772735"/>
                  <a:pt x="3295090" y="764987"/>
                </a:cubicBezTo>
                <a:cubicBezTo>
                  <a:pt x="3291336" y="760295"/>
                  <a:pt x="3289047" y="754509"/>
                  <a:pt x="3285090" y="749987"/>
                </a:cubicBezTo>
                <a:cubicBezTo>
                  <a:pt x="3277329" y="741118"/>
                  <a:pt x="3266627" y="734793"/>
                  <a:pt x="3260089" y="724987"/>
                </a:cubicBezTo>
                <a:cubicBezTo>
                  <a:pt x="3256756" y="719987"/>
                  <a:pt x="3253936" y="714604"/>
                  <a:pt x="3250089" y="709988"/>
                </a:cubicBezTo>
                <a:cubicBezTo>
                  <a:pt x="3230166" y="686081"/>
                  <a:pt x="3241545" y="702868"/>
                  <a:pt x="3220088" y="684988"/>
                </a:cubicBezTo>
                <a:cubicBezTo>
                  <a:pt x="3198709" y="667173"/>
                  <a:pt x="3210821" y="674653"/>
                  <a:pt x="3195088" y="654989"/>
                </a:cubicBezTo>
                <a:cubicBezTo>
                  <a:pt x="3192143" y="651308"/>
                  <a:pt x="3188421" y="648322"/>
                  <a:pt x="3185087" y="644989"/>
                </a:cubicBezTo>
                <a:cubicBezTo>
                  <a:pt x="3173269" y="609535"/>
                  <a:pt x="3177140" y="627531"/>
                  <a:pt x="3185087" y="559990"/>
                </a:cubicBezTo>
                <a:cubicBezTo>
                  <a:pt x="3185703" y="554756"/>
                  <a:pt x="3187731" y="549705"/>
                  <a:pt x="3190088" y="544991"/>
                </a:cubicBezTo>
                <a:cubicBezTo>
                  <a:pt x="3209469" y="506232"/>
                  <a:pt x="3192524" y="552684"/>
                  <a:pt x="3205088" y="514991"/>
                </a:cubicBezTo>
                <a:cubicBezTo>
                  <a:pt x="3205031" y="514532"/>
                  <a:pt x="3206527" y="459992"/>
                  <a:pt x="3185087" y="459992"/>
                </a:cubicBezTo>
                <a:cubicBezTo>
                  <a:pt x="3179078" y="459992"/>
                  <a:pt x="3179336" y="470743"/>
                  <a:pt x="3175087" y="474992"/>
                </a:cubicBezTo>
                <a:cubicBezTo>
                  <a:pt x="3170838" y="479241"/>
                  <a:pt x="3164780" y="481238"/>
                  <a:pt x="3160087" y="484992"/>
                </a:cubicBezTo>
                <a:cubicBezTo>
                  <a:pt x="3156406" y="487937"/>
                  <a:pt x="3153420" y="491658"/>
                  <a:pt x="3150086" y="494991"/>
                </a:cubicBezTo>
                <a:cubicBezTo>
                  <a:pt x="3133419" y="493325"/>
                  <a:pt x="3116667" y="492361"/>
                  <a:pt x="3100085" y="489992"/>
                </a:cubicBezTo>
                <a:cubicBezTo>
                  <a:pt x="3093282" y="489020"/>
                  <a:pt x="3086863" y="483863"/>
                  <a:pt x="3080085" y="484992"/>
                </a:cubicBezTo>
                <a:cubicBezTo>
                  <a:pt x="3075435" y="485767"/>
                  <a:pt x="3073418" y="491658"/>
                  <a:pt x="3070084" y="494991"/>
                </a:cubicBezTo>
                <a:cubicBezTo>
                  <a:pt x="3073418" y="504991"/>
                  <a:pt x="3083419" y="514991"/>
                  <a:pt x="3080085" y="524991"/>
                </a:cubicBezTo>
                <a:cubicBezTo>
                  <a:pt x="3068769" y="558931"/>
                  <a:pt x="3085201" y="519877"/>
                  <a:pt x="3045084" y="559990"/>
                </a:cubicBezTo>
                <a:cubicBezTo>
                  <a:pt x="3041750" y="563323"/>
                  <a:pt x="3039555" y="568499"/>
                  <a:pt x="3035083" y="569990"/>
                </a:cubicBezTo>
                <a:cubicBezTo>
                  <a:pt x="3023902" y="573717"/>
                  <a:pt x="3011749" y="573323"/>
                  <a:pt x="3000082" y="574990"/>
                </a:cubicBezTo>
                <a:cubicBezTo>
                  <a:pt x="2991970" y="573831"/>
                  <a:pt x="2956869" y="570042"/>
                  <a:pt x="2945081" y="564990"/>
                </a:cubicBezTo>
                <a:cubicBezTo>
                  <a:pt x="2939557" y="562623"/>
                  <a:pt x="2935080" y="558323"/>
                  <a:pt x="2930080" y="554990"/>
                </a:cubicBezTo>
                <a:cubicBezTo>
                  <a:pt x="2901746" y="558323"/>
                  <a:pt x="2873186" y="560102"/>
                  <a:pt x="2845078" y="564990"/>
                </a:cubicBezTo>
                <a:cubicBezTo>
                  <a:pt x="2834693" y="566796"/>
                  <a:pt x="2815077" y="574990"/>
                  <a:pt x="2815077" y="574990"/>
                </a:cubicBezTo>
                <a:cubicBezTo>
                  <a:pt x="2792462" y="608911"/>
                  <a:pt x="2803576" y="596491"/>
                  <a:pt x="2785076" y="614989"/>
                </a:cubicBezTo>
                <a:cubicBezTo>
                  <a:pt x="2781743" y="631655"/>
                  <a:pt x="2776136" y="648025"/>
                  <a:pt x="2775076" y="664988"/>
                </a:cubicBezTo>
                <a:cubicBezTo>
                  <a:pt x="2774444" y="675106"/>
                  <a:pt x="2776516" y="685496"/>
                  <a:pt x="2780076" y="694988"/>
                </a:cubicBezTo>
                <a:cubicBezTo>
                  <a:pt x="2781731" y="699402"/>
                  <a:pt x="2786396" y="702043"/>
                  <a:pt x="2790077" y="704988"/>
                </a:cubicBezTo>
                <a:cubicBezTo>
                  <a:pt x="2822914" y="731255"/>
                  <a:pt x="2834903" y="716644"/>
                  <a:pt x="2895079" y="719987"/>
                </a:cubicBezTo>
                <a:cubicBezTo>
                  <a:pt x="2910924" y="725268"/>
                  <a:pt x="2911232" y="723909"/>
                  <a:pt x="2925080" y="734987"/>
                </a:cubicBezTo>
                <a:cubicBezTo>
                  <a:pt x="2928761" y="737932"/>
                  <a:pt x="2931310" y="742158"/>
                  <a:pt x="2935081" y="744987"/>
                </a:cubicBezTo>
                <a:cubicBezTo>
                  <a:pt x="2944696" y="752198"/>
                  <a:pt x="2956582" y="756489"/>
                  <a:pt x="2965081" y="764987"/>
                </a:cubicBezTo>
                <a:cubicBezTo>
                  <a:pt x="2979332" y="779235"/>
                  <a:pt x="2971160" y="772371"/>
                  <a:pt x="2990082" y="784986"/>
                </a:cubicBezTo>
                <a:cubicBezTo>
                  <a:pt x="3001573" y="819458"/>
                  <a:pt x="2992628" y="807533"/>
                  <a:pt x="3010083" y="824985"/>
                </a:cubicBezTo>
                <a:cubicBezTo>
                  <a:pt x="3013416" y="834985"/>
                  <a:pt x="3014236" y="846214"/>
                  <a:pt x="3020083" y="854985"/>
                </a:cubicBezTo>
                <a:cubicBezTo>
                  <a:pt x="3033006" y="874370"/>
                  <a:pt x="3028183" y="864284"/>
                  <a:pt x="3035083" y="884984"/>
                </a:cubicBezTo>
                <a:cubicBezTo>
                  <a:pt x="3032018" y="921764"/>
                  <a:pt x="3030530" y="949581"/>
                  <a:pt x="3025083" y="984983"/>
                </a:cubicBezTo>
                <a:cubicBezTo>
                  <a:pt x="3023791" y="993382"/>
                  <a:pt x="3022525" y="1001842"/>
                  <a:pt x="3020083" y="1009982"/>
                </a:cubicBezTo>
                <a:cubicBezTo>
                  <a:pt x="3017504" y="1018579"/>
                  <a:pt x="3013150" y="1026547"/>
                  <a:pt x="3010083" y="1034982"/>
                </a:cubicBezTo>
                <a:cubicBezTo>
                  <a:pt x="3008229" y="1040079"/>
                  <a:pt x="3000201" y="1073657"/>
                  <a:pt x="2990082" y="1079981"/>
                </a:cubicBezTo>
                <a:cubicBezTo>
                  <a:pt x="2981967" y="1085053"/>
                  <a:pt x="2951790" y="1092054"/>
                  <a:pt x="2940081" y="1094981"/>
                </a:cubicBezTo>
                <a:cubicBezTo>
                  <a:pt x="2925080" y="1093314"/>
                  <a:pt x="2909093" y="1095586"/>
                  <a:pt x="2895079" y="1089981"/>
                </a:cubicBezTo>
                <a:cubicBezTo>
                  <a:pt x="2890185" y="1088024"/>
                  <a:pt x="2893371" y="1079097"/>
                  <a:pt x="2890079" y="1074981"/>
                </a:cubicBezTo>
                <a:cubicBezTo>
                  <a:pt x="2886325" y="1070289"/>
                  <a:pt x="2880079" y="1068314"/>
                  <a:pt x="2875079" y="1064981"/>
                </a:cubicBezTo>
                <a:cubicBezTo>
                  <a:pt x="2873412" y="1059981"/>
                  <a:pt x="2872436" y="1054695"/>
                  <a:pt x="2870079" y="1049981"/>
                </a:cubicBezTo>
                <a:cubicBezTo>
                  <a:pt x="2850690" y="1011203"/>
                  <a:pt x="2867651" y="1057693"/>
                  <a:pt x="2855078" y="1019982"/>
                </a:cubicBezTo>
                <a:cubicBezTo>
                  <a:pt x="2858412" y="1016649"/>
                  <a:pt x="2860862" y="1012090"/>
                  <a:pt x="2865079" y="1009982"/>
                </a:cubicBezTo>
                <a:cubicBezTo>
                  <a:pt x="2874507" y="1005268"/>
                  <a:pt x="2895079" y="999982"/>
                  <a:pt x="2895079" y="999982"/>
                </a:cubicBezTo>
                <a:cubicBezTo>
                  <a:pt x="2920157" y="974907"/>
                  <a:pt x="2907771" y="992668"/>
                  <a:pt x="2895079" y="924984"/>
                </a:cubicBezTo>
                <a:cubicBezTo>
                  <a:pt x="2893480" y="916459"/>
                  <a:pt x="2886958" y="900487"/>
                  <a:pt x="2880079" y="894984"/>
                </a:cubicBezTo>
                <a:cubicBezTo>
                  <a:pt x="2875963" y="891692"/>
                  <a:pt x="2870079" y="891651"/>
                  <a:pt x="2865079" y="889984"/>
                </a:cubicBezTo>
                <a:cubicBezTo>
                  <a:pt x="2829684" y="901781"/>
                  <a:pt x="2839284" y="900685"/>
                  <a:pt x="2775076" y="889984"/>
                </a:cubicBezTo>
                <a:cubicBezTo>
                  <a:pt x="2769149" y="888996"/>
                  <a:pt x="2765451" y="882671"/>
                  <a:pt x="2760076" y="879984"/>
                </a:cubicBezTo>
                <a:cubicBezTo>
                  <a:pt x="2755362" y="877627"/>
                  <a:pt x="2750075" y="876651"/>
                  <a:pt x="2745075" y="874985"/>
                </a:cubicBezTo>
                <a:cubicBezTo>
                  <a:pt x="2740075" y="871652"/>
                  <a:pt x="2734691" y="868832"/>
                  <a:pt x="2730075" y="864985"/>
                </a:cubicBezTo>
                <a:cubicBezTo>
                  <a:pt x="2724643" y="860458"/>
                  <a:pt x="2720959" y="853907"/>
                  <a:pt x="2715075" y="849985"/>
                </a:cubicBezTo>
                <a:cubicBezTo>
                  <a:pt x="2710689" y="847061"/>
                  <a:pt x="2705074" y="846652"/>
                  <a:pt x="2700074" y="844985"/>
                </a:cubicBezTo>
                <a:cubicBezTo>
                  <a:pt x="2671419" y="802002"/>
                  <a:pt x="2709573" y="852583"/>
                  <a:pt x="2675073" y="824985"/>
                </a:cubicBezTo>
                <a:cubicBezTo>
                  <a:pt x="2670381" y="821231"/>
                  <a:pt x="2669765" y="813740"/>
                  <a:pt x="2665073" y="809986"/>
                </a:cubicBezTo>
                <a:cubicBezTo>
                  <a:pt x="2660957" y="806694"/>
                  <a:pt x="2654680" y="807546"/>
                  <a:pt x="2650073" y="804986"/>
                </a:cubicBezTo>
                <a:cubicBezTo>
                  <a:pt x="2639567" y="799149"/>
                  <a:pt x="2628571" y="793484"/>
                  <a:pt x="2620072" y="784986"/>
                </a:cubicBezTo>
                <a:cubicBezTo>
                  <a:pt x="2607041" y="771956"/>
                  <a:pt x="2596606" y="758254"/>
                  <a:pt x="2580071" y="749987"/>
                </a:cubicBezTo>
                <a:cubicBezTo>
                  <a:pt x="2575357" y="747630"/>
                  <a:pt x="2570070" y="746654"/>
                  <a:pt x="2565070" y="744987"/>
                </a:cubicBezTo>
                <a:cubicBezTo>
                  <a:pt x="2525947" y="718905"/>
                  <a:pt x="2526725" y="715136"/>
                  <a:pt x="2445067" y="739987"/>
                </a:cubicBezTo>
                <a:cubicBezTo>
                  <a:pt x="2434983" y="743056"/>
                  <a:pt x="2435067" y="769986"/>
                  <a:pt x="2435067" y="769986"/>
                </a:cubicBezTo>
                <a:cubicBezTo>
                  <a:pt x="2436734" y="778319"/>
                  <a:pt x="2437083" y="787029"/>
                  <a:pt x="2440067" y="794986"/>
                </a:cubicBezTo>
                <a:cubicBezTo>
                  <a:pt x="2443852" y="805079"/>
                  <a:pt x="2452745" y="812663"/>
                  <a:pt x="2460068" y="819986"/>
                </a:cubicBezTo>
                <a:cubicBezTo>
                  <a:pt x="2462028" y="825866"/>
                  <a:pt x="2472848" y="843416"/>
                  <a:pt x="2455067" y="844985"/>
                </a:cubicBezTo>
                <a:cubicBezTo>
                  <a:pt x="2401913" y="849675"/>
                  <a:pt x="2348398" y="848318"/>
                  <a:pt x="2295063" y="849985"/>
                </a:cubicBezTo>
                <a:cubicBezTo>
                  <a:pt x="2290063" y="851652"/>
                  <a:pt x="2284777" y="852628"/>
                  <a:pt x="2280063" y="854985"/>
                </a:cubicBezTo>
                <a:cubicBezTo>
                  <a:pt x="2274688" y="857672"/>
                  <a:pt x="2270554" y="862544"/>
                  <a:pt x="2265062" y="864985"/>
                </a:cubicBezTo>
                <a:cubicBezTo>
                  <a:pt x="2255429" y="869266"/>
                  <a:pt x="2235061" y="874985"/>
                  <a:pt x="2235061" y="874985"/>
                </a:cubicBezTo>
                <a:cubicBezTo>
                  <a:pt x="2228654" y="873383"/>
                  <a:pt x="2207232" y="868571"/>
                  <a:pt x="2200060" y="864985"/>
                </a:cubicBezTo>
                <a:cubicBezTo>
                  <a:pt x="2194685" y="862298"/>
                  <a:pt x="2190551" y="857426"/>
                  <a:pt x="2185060" y="854985"/>
                </a:cubicBezTo>
                <a:cubicBezTo>
                  <a:pt x="2175427" y="850704"/>
                  <a:pt x="2155059" y="844985"/>
                  <a:pt x="2155059" y="844985"/>
                </a:cubicBezTo>
                <a:cubicBezTo>
                  <a:pt x="2135059" y="846652"/>
                  <a:pt x="2115005" y="847769"/>
                  <a:pt x="2095058" y="849985"/>
                </a:cubicBezTo>
                <a:cubicBezTo>
                  <a:pt x="2084982" y="851105"/>
                  <a:pt x="2075195" y="854985"/>
                  <a:pt x="2065057" y="854985"/>
                </a:cubicBezTo>
                <a:cubicBezTo>
                  <a:pt x="2052989" y="854985"/>
                  <a:pt x="2036893" y="848931"/>
                  <a:pt x="2025056" y="844985"/>
                </a:cubicBezTo>
                <a:cubicBezTo>
                  <a:pt x="2021722" y="841652"/>
                  <a:pt x="2018000" y="838666"/>
                  <a:pt x="2015055" y="834985"/>
                </a:cubicBezTo>
                <a:cubicBezTo>
                  <a:pt x="1999951" y="816106"/>
                  <a:pt x="2006493" y="812612"/>
                  <a:pt x="1980054" y="794986"/>
                </a:cubicBezTo>
                <a:cubicBezTo>
                  <a:pt x="1975054" y="791653"/>
                  <a:pt x="1970545" y="787427"/>
                  <a:pt x="1965054" y="784986"/>
                </a:cubicBezTo>
                <a:cubicBezTo>
                  <a:pt x="1955421" y="780705"/>
                  <a:pt x="1935053" y="774986"/>
                  <a:pt x="1935053" y="774986"/>
                </a:cubicBezTo>
                <a:cubicBezTo>
                  <a:pt x="1926720" y="776653"/>
                  <a:pt x="1918298" y="777925"/>
                  <a:pt x="1910053" y="779986"/>
                </a:cubicBezTo>
                <a:cubicBezTo>
                  <a:pt x="1904940" y="781264"/>
                  <a:pt x="1898779" y="781259"/>
                  <a:pt x="1895052" y="784986"/>
                </a:cubicBezTo>
                <a:cubicBezTo>
                  <a:pt x="1891325" y="788713"/>
                  <a:pt x="1891195" y="794841"/>
                  <a:pt x="1890052" y="799986"/>
                </a:cubicBezTo>
                <a:cubicBezTo>
                  <a:pt x="1887853" y="809882"/>
                  <a:pt x="1890945" y="821736"/>
                  <a:pt x="1885052" y="829985"/>
                </a:cubicBezTo>
                <a:cubicBezTo>
                  <a:pt x="1881057" y="835577"/>
                  <a:pt x="1871718" y="833318"/>
                  <a:pt x="1865051" y="834985"/>
                </a:cubicBezTo>
                <a:cubicBezTo>
                  <a:pt x="1833384" y="833318"/>
                  <a:pt x="1801534" y="833763"/>
                  <a:pt x="1770049" y="829985"/>
                </a:cubicBezTo>
                <a:cubicBezTo>
                  <a:pt x="1759583" y="828729"/>
                  <a:pt x="1740048" y="819986"/>
                  <a:pt x="1740048" y="819986"/>
                </a:cubicBezTo>
                <a:cubicBezTo>
                  <a:pt x="1731714" y="821652"/>
                  <a:pt x="1722784" y="821468"/>
                  <a:pt x="1715047" y="824985"/>
                </a:cubicBezTo>
                <a:cubicBezTo>
                  <a:pt x="1704105" y="829958"/>
                  <a:pt x="1685046" y="844985"/>
                  <a:pt x="1685046" y="844985"/>
                </a:cubicBezTo>
                <a:cubicBezTo>
                  <a:pt x="1683379" y="849985"/>
                  <a:pt x="1683338" y="855869"/>
                  <a:pt x="1680046" y="859985"/>
                </a:cubicBezTo>
                <a:cubicBezTo>
                  <a:pt x="1664633" y="879251"/>
                  <a:pt x="1651272" y="866516"/>
                  <a:pt x="1630045" y="859985"/>
                </a:cubicBezTo>
                <a:cubicBezTo>
                  <a:pt x="1619970" y="856885"/>
                  <a:pt x="1610044" y="853318"/>
                  <a:pt x="1600044" y="849985"/>
                </a:cubicBezTo>
                <a:lnTo>
                  <a:pt x="1585044" y="844985"/>
                </a:lnTo>
                <a:cubicBezTo>
                  <a:pt x="1581710" y="841652"/>
                  <a:pt x="1578815" y="837813"/>
                  <a:pt x="1575043" y="834985"/>
                </a:cubicBezTo>
                <a:cubicBezTo>
                  <a:pt x="1565428" y="827774"/>
                  <a:pt x="1556445" y="818786"/>
                  <a:pt x="1545043" y="814986"/>
                </a:cubicBezTo>
                <a:cubicBezTo>
                  <a:pt x="1483379" y="794432"/>
                  <a:pt x="1525570" y="805512"/>
                  <a:pt x="1415039" y="799986"/>
                </a:cubicBezTo>
                <a:cubicBezTo>
                  <a:pt x="1403903" y="792562"/>
                  <a:pt x="1398180" y="790163"/>
                  <a:pt x="1390038" y="779986"/>
                </a:cubicBezTo>
                <a:cubicBezTo>
                  <a:pt x="1386284" y="775294"/>
                  <a:pt x="1384287" y="769236"/>
                  <a:pt x="1380038" y="764987"/>
                </a:cubicBezTo>
                <a:cubicBezTo>
                  <a:pt x="1375789" y="760738"/>
                  <a:pt x="1369731" y="758741"/>
                  <a:pt x="1365038" y="754987"/>
                </a:cubicBezTo>
                <a:cubicBezTo>
                  <a:pt x="1361357" y="752042"/>
                  <a:pt x="1358371" y="748320"/>
                  <a:pt x="1355037" y="744987"/>
                </a:cubicBezTo>
                <a:cubicBezTo>
                  <a:pt x="1353370" y="739987"/>
                  <a:pt x="1353764" y="733714"/>
                  <a:pt x="1350037" y="729987"/>
                </a:cubicBezTo>
                <a:cubicBezTo>
                  <a:pt x="1329349" y="709301"/>
                  <a:pt x="1303514" y="702577"/>
                  <a:pt x="1275035" y="699988"/>
                </a:cubicBezTo>
                <a:cubicBezTo>
                  <a:pt x="1235164" y="696363"/>
                  <a:pt x="1195033" y="696655"/>
                  <a:pt x="1155032" y="694988"/>
                </a:cubicBezTo>
                <a:cubicBezTo>
                  <a:pt x="1147448" y="689933"/>
                  <a:pt x="1135381" y="679988"/>
                  <a:pt x="1125031" y="679988"/>
                </a:cubicBezTo>
                <a:cubicBezTo>
                  <a:pt x="1119761" y="679988"/>
                  <a:pt x="1115176" y="683845"/>
                  <a:pt x="1110031" y="684988"/>
                </a:cubicBezTo>
                <a:cubicBezTo>
                  <a:pt x="1100134" y="687187"/>
                  <a:pt x="1090127" y="689070"/>
                  <a:pt x="1080030" y="689988"/>
                </a:cubicBezTo>
                <a:cubicBezTo>
                  <a:pt x="1053420" y="692407"/>
                  <a:pt x="1026695" y="693321"/>
                  <a:pt x="1000028" y="694988"/>
                </a:cubicBezTo>
                <a:cubicBezTo>
                  <a:pt x="993361" y="696655"/>
                  <a:pt x="986806" y="698858"/>
                  <a:pt x="980027" y="699988"/>
                </a:cubicBezTo>
                <a:cubicBezTo>
                  <a:pt x="909796" y="711693"/>
                  <a:pt x="965035" y="698736"/>
                  <a:pt x="920025" y="709988"/>
                </a:cubicBezTo>
                <a:cubicBezTo>
                  <a:pt x="916692" y="714988"/>
                  <a:pt x="912466" y="719496"/>
                  <a:pt x="910025" y="724987"/>
                </a:cubicBezTo>
                <a:cubicBezTo>
                  <a:pt x="905744" y="734619"/>
                  <a:pt x="900025" y="754987"/>
                  <a:pt x="900025" y="754987"/>
                </a:cubicBezTo>
                <a:cubicBezTo>
                  <a:pt x="900068" y="755160"/>
                  <a:pt x="907634" y="787595"/>
                  <a:pt x="910025" y="789986"/>
                </a:cubicBezTo>
                <a:cubicBezTo>
                  <a:pt x="913752" y="793713"/>
                  <a:pt x="920026" y="793319"/>
                  <a:pt x="925026" y="794986"/>
                </a:cubicBezTo>
                <a:cubicBezTo>
                  <a:pt x="925991" y="796433"/>
                  <a:pt x="947414" y="820017"/>
                  <a:pt x="930026" y="824985"/>
                </a:cubicBezTo>
                <a:cubicBezTo>
                  <a:pt x="920278" y="827770"/>
                  <a:pt x="910025" y="821652"/>
                  <a:pt x="900025" y="819986"/>
                </a:cubicBezTo>
                <a:cubicBezTo>
                  <a:pt x="895025" y="818319"/>
                  <a:pt x="889544" y="817698"/>
                  <a:pt x="885025" y="814986"/>
                </a:cubicBezTo>
                <a:cubicBezTo>
                  <a:pt x="880982" y="812561"/>
                  <a:pt x="879728" y="805300"/>
                  <a:pt x="875024" y="804986"/>
                </a:cubicBezTo>
                <a:cubicBezTo>
                  <a:pt x="853341" y="803541"/>
                  <a:pt x="831689" y="808319"/>
                  <a:pt x="810022" y="809986"/>
                </a:cubicBezTo>
                <a:cubicBezTo>
                  <a:pt x="773502" y="822159"/>
                  <a:pt x="790248" y="822542"/>
                  <a:pt x="760021" y="814986"/>
                </a:cubicBezTo>
                <a:cubicBezTo>
                  <a:pt x="731293" y="786259"/>
                  <a:pt x="746201" y="793713"/>
                  <a:pt x="720020" y="784986"/>
                </a:cubicBezTo>
                <a:cubicBezTo>
                  <a:pt x="708353" y="786653"/>
                  <a:pt x="696614" y="787878"/>
                  <a:pt x="685019" y="789986"/>
                </a:cubicBezTo>
                <a:cubicBezTo>
                  <a:pt x="671209" y="792497"/>
                  <a:pt x="662869" y="795703"/>
                  <a:pt x="650018" y="799986"/>
                </a:cubicBezTo>
                <a:cubicBezTo>
                  <a:pt x="648351" y="804986"/>
                  <a:pt x="648311" y="810871"/>
                  <a:pt x="645018" y="814986"/>
                </a:cubicBezTo>
                <a:cubicBezTo>
                  <a:pt x="641264" y="819678"/>
                  <a:pt x="633203" y="819889"/>
                  <a:pt x="630018" y="824985"/>
                </a:cubicBezTo>
                <a:cubicBezTo>
                  <a:pt x="624944" y="833103"/>
                  <a:pt x="617945" y="863274"/>
                  <a:pt x="615017" y="874985"/>
                </a:cubicBezTo>
                <a:cubicBezTo>
                  <a:pt x="617628" y="901098"/>
                  <a:pt x="611796" y="921763"/>
                  <a:pt x="630018" y="939983"/>
                </a:cubicBezTo>
                <a:cubicBezTo>
                  <a:pt x="634267" y="944232"/>
                  <a:pt x="639391" y="947873"/>
                  <a:pt x="645018" y="949983"/>
                </a:cubicBezTo>
                <a:cubicBezTo>
                  <a:pt x="652976" y="952967"/>
                  <a:pt x="661685" y="953316"/>
                  <a:pt x="670019" y="954983"/>
                </a:cubicBezTo>
                <a:cubicBezTo>
                  <a:pt x="668352" y="963316"/>
                  <a:pt x="663965" y="971550"/>
                  <a:pt x="665019" y="979983"/>
                </a:cubicBezTo>
                <a:cubicBezTo>
                  <a:pt x="665764" y="985946"/>
                  <a:pt x="675019" y="988973"/>
                  <a:pt x="675019" y="994982"/>
                </a:cubicBezTo>
                <a:cubicBezTo>
                  <a:pt x="675019" y="1000991"/>
                  <a:pt x="668773" y="1005290"/>
                  <a:pt x="665019" y="1009982"/>
                </a:cubicBezTo>
                <a:cubicBezTo>
                  <a:pt x="636520" y="1045604"/>
                  <a:pt x="675796" y="988815"/>
                  <a:pt x="645018" y="1034982"/>
                </a:cubicBezTo>
                <a:cubicBezTo>
                  <a:pt x="646685" y="1039982"/>
                  <a:pt x="647094" y="1045596"/>
                  <a:pt x="650018" y="1049981"/>
                </a:cubicBezTo>
                <a:cubicBezTo>
                  <a:pt x="657718" y="1061530"/>
                  <a:pt x="668951" y="1067602"/>
                  <a:pt x="680019" y="1074981"/>
                </a:cubicBezTo>
                <a:cubicBezTo>
                  <a:pt x="681686" y="1079981"/>
                  <a:pt x="681726" y="1085866"/>
                  <a:pt x="685019" y="1089981"/>
                </a:cubicBezTo>
                <a:cubicBezTo>
                  <a:pt x="698932" y="1107371"/>
                  <a:pt x="711106" y="1092588"/>
                  <a:pt x="685019" y="1109980"/>
                </a:cubicBezTo>
                <a:cubicBezTo>
                  <a:pt x="683712" y="1109653"/>
                  <a:pt x="653278" y="1102588"/>
                  <a:pt x="650018" y="1099980"/>
                </a:cubicBezTo>
                <a:cubicBezTo>
                  <a:pt x="645326" y="1096226"/>
                  <a:pt x="645114" y="1088166"/>
                  <a:pt x="640018" y="1084981"/>
                </a:cubicBezTo>
                <a:cubicBezTo>
                  <a:pt x="631079" y="1079394"/>
                  <a:pt x="620017" y="1078314"/>
                  <a:pt x="610017" y="1074981"/>
                </a:cubicBezTo>
                <a:lnTo>
                  <a:pt x="595017" y="1069981"/>
                </a:lnTo>
                <a:lnTo>
                  <a:pt x="580016" y="1064981"/>
                </a:lnTo>
                <a:cubicBezTo>
                  <a:pt x="575016" y="1061648"/>
                  <a:pt x="570539" y="1057348"/>
                  <a:pt x="565016" y="1054981"/>
                </a:cubicBezTo>
                <a:cubicBezTo>
                  <a:pt x="554289" y="1050384"/>
                  <a:pt x="523602" y="1046889"/>
                  <a:pt x="515014" y="1044981"/>
                </a:cubicBezTo>
                <a:cubicBezTo>
                  <a:pt x="509869" y="1043838"/>
                  <a:pt x="505014" y="1041648"/>
                  <a:pt x="500014" y="1039982"/>
                </a:cubicBezTo>
                <a:cubicBezTo>
                  <a:pt x="495014" y="1036649"/>
                  <a:pt x="496681" y="1029149"/>
                  <a:pt x="485014" y="1029982"/>
                </a:cubicBezTo>
                <a:cubicBezTo>
                  <a:pt x="473347" y="1030815"/>
                  <a:pt x="434229" y="1047090"/>
                  <a:pt x="430012" y="1044982"/>
                </a:cubicBezTo>
                <a:cubicBezTo>
                  <a:pt x="399335" y="1029644"/>
                  <a:pt x="414417" y="1007629"/>
                  <a:pt x="380011" y="1004982"/>
                </a:cubicBezTo>
                <a:cubicBezTo>
                  <a:pt x="381678" y="998316"/>
                  <a:pt x="381199" y="990700"/>
                  <a:pt x="385011" y="984983"/>
                </a:cubicBezTo>
                <a:cubicBezTo>
                  <a:pt x="388344" y="979983"/>
                  <a:pt x="395318" y="978737"/>
                  <a:pt x="400011" y="974983"/>
                </a:cubicBezTo>
                <a:cubicBezTo>
                  <a:pt x="403692" y="972038"/>
                  <a:pt x="406678" y="968316"/>
                  <a:pt x="410012" y="964983"/>
                </a:cubicBezTo>
                <a:cubicBezTo>
                  <a:pt x="411679" y="959983"/>
                  <a:pt x="412655" y="954697"/>
                  <a:pt x="415012" y="949983"/>
                </a:cubicBezTo>
                <a:cubicBezTo>
                  <a:pt x="434398" y="911210"/>
                  <a:pt x="417444" y="957687"/>
                  <a:pt x="430012" y="919984"/>
                </a:cubicBezTo>
                <a:cubicBezTo>
                  <a:pt x="428345" y="904984"/>
                  <a:pt x="427493" y="889872"/>
                  <a:pt x="425012" y="874985"/>
                </a:cubicBezTo>
                <a:cubicBezTo>
                  <a:pt x="424146" y="869786"/>
                  <a:pt x="423739" y="863712"/>
                  <a:pt x="420012" y="859985"/>
                </a:cubicBezTo>
                <a:cubicBezTo>
                  <a:pt x="416285" y="856258"/>
                  <a:pt x="410124" y="856263"/>
                  <a:pt x="405011" y="854985"/>
                </a:cubicBezTo>
                <a:cubicBezTo>
                  <a:pt x="396766" y="852924"/>
                  <a:pt x="388210" y="852221"/>
                  <a:pt x="380011" y="849985"/>
                </a:cubicBezTo>
                <a:cubicBezTo>
                  <a:pt x="369841" y="847211"/>
                  <a:pt x="360237" y="842542"/>
                  <a:pt x="350010" y="839985"/>
                </a:cubicBezTo>
                <a:lnTo>
                  <a:pt x="330009" y="834985"/>
                </a:lnTo>
                <a:cubicBezTo>
                  <a:pt x="325009" y="831652"/>
                  <a:pt x="319258" y="829234"/>
                  <a:pt x="315009" y="824985"/>
                </a:cubicBezTo>
                <a:cubicBezTo>
                  <a:pt x="310760" y="820736"/>
                  <a:pt x="309701" y="813740"/>
                  <a:pt x="305009" y="809986"/>
                </a:cubicBezTo>
                <a:cubicBezTo>
                  <a:pt x="300893" y="806694"/>
                  <a:pt x="295008" y="806653"/>
                  <a:pt x="290008" y="804986"/>
                </a:cubicBezTo>
                <a:cubicBezTo>
                  <a:pt x="273341" y="779986"/>
                  <a:pt x="285007" y="793318"/>
                  <a:pt x="250007" y="769986"/>
                </a:cubicBezTo>
                <a:lnTo>
                  <a:pt x="235007" y="759987"/>
                </a:lnTo>
                <a:cubicBezTo>
                  <a:pt x="230007" y="756654"/>
                  <a:pt x="225836" y="751445"/>
                  <a:pt x="220006" y="749987"/>
                </a:cubicBezTo>
                <a:lnTo>
                  <a:pt x="200006" y="744987"/>
                </a:lnTo>
                <a:cubicBezTo>
                  <a:pt x="198339" y="739987"/>
                  <a:pt x="197718" y="734506"/>
                  <a:pt x="195006" y="729987"/>
                </a:cubicBezTo>
                <a:cubicBezTo>
                  <a:pt x="188142" y="718549"/>
                  <a:pt x="181803" y="718920"/>
                  <a:pt x="170005" y="714987"/>
                </a:cubicBezTo>
                <a:cubicBezTo>
                  <a:pt x="166672" y="709987"/>
                  <a:pt x="164254" y="704237"/>
                  <a:pt x="160005" y="699988"/>
                </a:cubicBezTo>
                <a:cubicBezTo>
                  <a:pt x="155755" y="695739"/>
                  <a:pt x="148961" y="694511"/>
                  <a:pt x="145004" y="689988"/>
                </a:cubicBezTo>
                <a:cubicBezTo>
                  <a:pt x="131824" y="674926"/>
                  <a:pt x="129802" y="661088"/>
                  <a:pt x="115003" y="649989"/>
                </a:cubicBezTo>
                <a:cubicBezTo>
                  <a:pt x="105388" y="642778"/>
                  <a:pt x="93502" y="638487"/>
                  <a:pt x="85003" y="629989"/>
                </a:cubicBezTo>
                <a:lnTo>
                  <a:pt x="60002" y="604989"/>
                </a:lnTo>
                <a:cubicBezTo>
                  <a:pt x="58335" y="599989"/>
                  <a:pt x="57359" y="594704"/>
                  <a:pt x="55002" y="589990"/>
                </a:cubicBezTo>
                <a:cubicBezTo>
                  <a:pt x="51084" y="582155"/>
                  <a:pt x="35203" y="570560"/>
                  <a:pt x="50002" y="559990"/>
                </a:cubicBezTo>
                <a:cubicBezTo>
                  <a:pt x="58580" y="553863"/>
                  <a:pt x="70003" y="553323"/>
                  <a:pt x="80003" y="549990"/>
                </a:cubicBezTo>
                <a:lnTo>
                  <a:pt x="95003" y="544991"/>
                </a:lnTo>
                <a:cubicBezTo>
                  <a:pt x="97109" y="541833"/>
                  <a:pt x="112591" y="521460"/>
                  <a:pt x="110003" y="514991"/>
                </a:cubicBezTo>
                <a:cubicBezTo>
                  <a:pt x="107771" y="509412"/>
                  <a:pt x="100003" y="508324"/>
                  <a:pt x="95003" y="504991"/>
                </a:cubicBezTo>
                <a:cubicBezTo>
                  <a:pt x="91670" y="499991"/>
                  <a:pt x="89695" y="493746"/>
                  <a:pt x="85003" y="489992"/>
                </a:cubicBezTo>
                <a:cubicBezTo>
                  <a:pt x="80887" y="486700"/>
                  <a:pt x="72359" y="489706"/>
                  <a:pt x="70002" y="484992"/>
                </a:cubicBezTo>
                <a:cubicBezTo>
                  <a:pt x="62382" y="469754"/>
                  <a:pt x="84290" y="466896"/>
                  <a:pt x="90003" y="464992"/>
                </a:cubicBezTo>
                <a:cubicBezTo>
                  <a:pt x="98753" y="459159"/>
                  <a:pt x="112920" y="452492"/>
                  <a:pt x="115003" y="439992"/>
                </a:cubicBezTo>
                <a:cubicBezTo>
                  <a:pt x="116676" y="429953"/>
                  <a:pt x="98446" y="408866"/>
                  <a:pt x="95003" y="404993"/>
                </a:cubicBezTo>
                <a:cubicBezTo>
                  <a:pt x="87173" y="396185"/>
                  <a:pt x="76539" y="389800"/>
                  <a:pt x="70002" y="379994"/>
                </a:cubicBezTo>
                <a:cubicBezTo>
                  <a:pt x="66669" y="374994"/>
                  <a:pt x="63959" y="369516"/>
                  <a:pt x="60002" y="364994"/>
                </a:cubicBezTo>
                <a:cubicBezTo>
                  <a:pt x="52241" y="356125"/>
                  <a:pt x="43335" y="348327"/>
                  <a:pt x="35001" y="339994"/>
                </a:cubicBezTo>
                <a:lnTo>
                  <a:pt x="20001" y="324995"/>
                </a:lnTo>
                <a:cubicBezTo>
                  <a:pt x="14692" y="261282"/>
                  <a:pt x="3334" y="291662"/>
                  <a:pt x="0" y="28499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7678253" y="2044963"/>
            <a:ext cx="227371" cy="274995"/>
          </a:xfrm>
          <a:custGeom>
            <a:avLst/>
            <a:gdLst>
              <a:gd name="connsiteX0" fmla="*/ 6957 w 227371"/>
              <a:gd name="connsiteY0" fmla="*/ 0 h 274995"/>
              <a:gd name="connsiteX1" fmla="*/ 6957 w 227371"/>
              <a:gd name="connsiteY1" fmla="*/ 0 h 274995"/>
              <a:gd name="connsiteX2" fmla="*/ 36958 w 227371"/>
              <a:gd name="connsiteY2" fmla="*/ 34999 h 274995"/>
              <a:gd name="connsiteX3" fmla="*/ 81959 w 227371"/>
              <a:gd name="connsiteY3" fmla="*/ 49999 h 274995"/>
              <a:gd name="connsiteX4" fmla="*/ 111960 w 227371"/>
              <a:gd name="connsiteY4" fmla="*/ 69998 h 274995"/>
              <a:gd name="connsiteX5" fmla="*/ 131961 w 227371"/>
              <a:gd name="connsiteY5" fmla="*/ 94998 h 274995"/>
              <a:gd name="connsiteX6" fmla="*/ 141961 w 227371"/>
              <a:gd name="connsiteY6" fmla="*/ 109998 h 274995"/>
              <a:gd name="connsiteX7" fmla="*/ 171962 w 227371"/>
              <a:gd name="connsiteY7" fmla="*/ 129997 h 274995"/>
              <a:gd name="connsiteX8" fmla="*/ 186962 w 227371"/>
              <a:gd name="connsiteY8" fmla="*/ 139997 h 274995"/>
              <a:gd name="connsiteX9" fmla="*/ 201962 w 227371"/>
              <a:gd name="connsiteY9" fmla="*/ 169997 h 274995"/>
              <a:gd name="connsiteX10" fmla="*/ 171962 w 227371"/>
              <a:gd name="connsiteY10" fmla="*/ 179996 h 274995"/>
              <a:gd name="connsiteX11" fmla="*/ 181962 w 227371"/>
              <a:gd name="connsiteY11" fmla="*/ 209996 h 274995"/>
              <a:gd name="connsiteX12" fmla="*/ 196962 w 227371"/>
              <a:gd name="connsiteY12" fmla="*/ 219996 h 274995"/>
              <a:gd name="connsiteX13" fmla="*/ 206963 w 227371"/>
              <a:gd name="connsiteY13" fmla="*/ 229996 h 274995"/>
              <a:gd name="connsiteX14" fmla="*/ 221963 w 227371"/>
              <a:gd name="connsiteY14" fmla="*/ 234995 h 274995"/>
              <a:gd name="connsiteX15" fmla="*/ 221963 w 227371"/>
              <a:gd name="connsiteY15" fmla="*/ 264995 h 274995"/>
              <a:gd name="connsiteX16" fmla="*/ 191962 w 227371"/>
              <a:gd name="connsiteY16" fmla="*/ 274995 h 274995"/>
              <a:gd name="connsiteX17" fmla="*/ 166961 w 227371"/>
              <a:gd name="connsiteY17" fmla="*/ 259995 h 274995"/>
              <a:gd name="connsiteX18" fmla="*/ 151961 w 227371"/>
              <a:gd name="connsiteY18" fmla="*/ 254995 h 274995"/>
              <a:gd name="connsiteX19" fmla="*/ 126960 w 227371"/>
              <a:gd name="connsiteY19" fmla="*/ 234995 h 274995"/>
              <a:gd name="connsiteX20" fmla="*/ 106960 w 227371"/>
              <a:gd name="connsiteY20" fmla="*/ 204996 h 274995"/>
              <a:gd name="connsiteX21" fmla="*/ 96960 w 227371"/>
              <a:gd name="connsiteY21" fmla="*/ 189996 h 274995"/>
              <a:gd name="connsiteX22" fmla="*/ 91959 w 227371"/>
              <a:gd name="connsiteY22" fmla="*/ 174997 h 274995"/>
              <a:gd name="connsiteX23" fmla="*/ 81959 w 227371"/>
              <a:gd name="connsiteY23" fmla="*/ 134997 h 274995"/>
              <a:gd name="connsiteX24" fmla="*/ 76959 w 227371"/>
              <a:gd name="connsiteY24" fmla="*/ 119998 h 274995"/>
              <a:gd name="connsiteX25" fmla="*/ 66959 w 227371"/>
              <a:gd name="connsiteY25" fmla="*/ 104998 h 274995"/>
              <a:gd name="connsiteX26" fmla="*/ 61959 w 227371"/>
              <a:gd name="connsiteY26" fmla="*/ 89998 h 274995"/>
              <a:gd name="connsiteX27" fmla="*/ 16957 w 227371"/>
              <a:gd name="connsiteY27" fmla="*/ 34999 h 274995"/>
              <a:gd name="connsiteX28" fmla="*/ 1957 w 227371"/>
              <a:gd name="connsiteY28" fmla="*/ 24999 h 274995"/>
              <a:gd name="connsiteX29" fmla="*/ 6957 w 227371"/>
              <a:gd name="connsiteY29" fmla="*/ 0 h 27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7371" h="274995">
                <a:moveTo>
                  <a:pt x="6957" y="0"/>
                </a:moveTo>
                <a:lnTo>
                  <a:pt x="6957" y="0"/>
                </a:lnTo>
                <a:cubicBezTo>
                  <a:pt x="16957" y="11666"/>
                  <a:pt x="24665" y="25780"/>
                  <a:pt x="36958" y="34999"/>
                </a:cubicBezTo>
                <a:cubicBezTo>
                  <a:pt x="96938" y="79981"/>
                  <a:pt x="44470" y="25008"/>
                  <a:pt x="81959" y="49999"/>
                </a:cubicBezTo>
                <a:lnTo>
                  <a:pt x="111960" y="69998"/>
                </a:lnTo>
                <a:cubicBezTo>
                  <a:pt x="142738" y="116165"/>
                  <a:pt x="103462" y="59376"/>
                  <a:pt x="131961" y="94998"/>
                </a:cubicBezTo>
                <a:cubicBezTo>
                  <a:pt x="135715" y="99690"/>
                  <a:pt x="137438" y="106041"/>
                  <a:pt x="141961" y="109998"/>
                </a:cubicBezTo>
                <a:cubicBezTo>
                  <a:pt x="151006" y="117912"/>
                  <a:pt x="161962" y="123331"/>
                  <a:pt x="171962" y="129997"/>
                </a:cubicBezTo>
                <a:lnTo>
                  <a:pt x="186962" y="139997"/>
                </a:lnTo>
                <a:cubicBezTo>
                  <a:pt x="187297" y="140500"/>
                  <a:pt x="206102" y="165857"/>
                  <a:pt x="201962" y="169997"/>
                </a:cubicBezTo>
                <a:cubicBezTo>
                  <a:pt x="194508" y="177450"/>
                  <a:pt x="171962" y="179996"/>
                  <a:pt x="171962" y="179996"/>
                </a:cubicBezTo>
                <a:cubicBezTo>
                  <a:pt x="175295" y="189996"/>
                  <a:pt x="173191" y="204149"/>
                  <a:pt x="181962" y="209996"/>
                </a:cubicBezTo>
                <a:cubicBezTo>
                  <a:pt x="186962" y="213329"/>
                  <a:pt x="192269" y="216242"/>
                  <a:pt x="196962" y="219996"/>
                </a:cubicBezTo>
                <a:cubicBezTo>
                  <a:pt x="200643" y="222941"/>
                  <a:pt x="202920" y="227571"/>
                  <a:pt x="206963" y="229996"/>
                </a:cubicBezTo>
                <a:cubicBezTo>
                  <a:pt x="211482" y="232707"/>
                  <a:pt x="216963" y="233329"/>
                  <a:pt x="221963" y="234995"/>
                </a:cubicBezTo>
                <a:cubicBezTo>
                  <a:pt x="224527" y="242687"/>
                  <a:pt x="232732" y="257303"/>
                  <a:pt x="221963" y="264995"/>
                </a:cubicBezTo>
                <a:cubicBezTo>
                  <a:pt x="213385" y="271122"/>
                  <a:pt x="191962" y="274995"/>
                  <a:pt x="191962" y="274995"/>
                </a:cubicBezTo>
                <a:cubicBezTo>
                  <a:pt x="149471" y="260831"/>
                  <a:pt x="201279" y="280585"/>
                  <a:pt x="166961" y="259995"/>
                </a:cubicBezTo>
                <a:cubicBezTo>
                  <a:pt x="162442" y="257283"/>
                  <a:pt x="156675" y="257352"/>
                  <a:pt x="151961" y="254995"/>
                </a:cubicBezTo>
                <a:cubicBezTo>
                  <a:pt x="144090" y="251060"/>
                  <a:pt x="132540" y="242435"/>
                  <a:pt x="126960" y="234995"/>
                </a:cubicBezTo>
                <a:cubicBezTo>
                  <a:pt x="119749" y="225381"/>
                  <a:pt x="113627" y="214996"/>
                  <a:pt x="106960" y="204996"/>
                </a:cubicBezTo>
                <a:cubicBezTo>
                  <a:pt x="103627" y="199996"/>
                  <a:pt x="98861" y="195697"/>
                  <a:pt x="96960" y="189996"/>
                </a:cubicBezTo>
                <a:cubicBezTo>
                  <a:pt x="95293" y="184996"/>
                  <a:pt x="93346" y="180082"/>
                  <a:pt x="91959" y="174997"/>
                </a:cubicBezTo>
                <a:cubicBezTo>
                  <a:pt x="88343" y="161738"/>
                  <a:pt x="86305" y="148035"/>
                  <a:pt x="81959" y="134997"/>
                </a:cubicBezTo>
                <a:cubicBezTo>
                  <a:pt x="80292" y="129997"/>
                  <a:pt x="79316" y="124712"/>
                  <a:pt x="76959" y="119998"/>
                </a:cubicBezTo>
                <a:cubicBezTo>
                  <a:pt x="74272" y="114623"/>
                  <a:pt x="69646" y="110373"/>
                  <a:pt x="66959" y="104998"/>
                </a:cubicBezTo>
                <a:cubicBezTo>
                  <a:pt x="64602" y="100284"/>
                  <a:pt x="64519" y="94605"/>
                  <a:pt x="61959" y="89998"/>
                </a:cubicBezTo>
                <a:cubicBezTo>
                  <a:pt x="52494" y="72961"/>
                  <a:pt x="33714" y="46170"/>
                  <a:pt x="16957" y="34999"/>
                </a:cubicBezTo>
                <a:lnTo>
                  <a:pt x="1957" y="24999"/>
                </a:lnTo>
                <a:cubicBezTo>
                  <a:pt x="-4222" y="6464"/>
                  <a:pt x="6124" y="4167"/>
                  <a:pt x="695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992243" y="1776222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5220355" y="1733604"/>
            <a:ext cx="10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MOSCOU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300962" y="159762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Russie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7880215" y="2329958"/>
            <a:ext cx="130004" cy="124997"/>
          </a:xfrm>
          <a:custGeom>
            <a:avLst/>
            <a:gdLst>
              <a:gd name="connsiteX0" fmla="*/ 0 w 130004"/>
              <a:gd name="connsiteY0" fmla="*/ 24999 h 124997"/>
              <a:gd name="connsiteX1" fmla="*/ 0 w 130004"/>
              <a:gd name="connsiteY1" fmla="*/ 24999 h 124997"/>
              <a:gd name="connsiteX2" fmla="*/ 20001 w 130004"/>
              <a:gd name="connsiteY2" fmla="*/ 79998 h 124997"/>
              <a:gd name="connsiteX3" fmla="*/ 5001 w 130004"/>
              <a:gd name="connsiteY3" fmla="*/ 84998 h 124997"/>
              <a:gd name="connsiteX4" fmla="*/ 20001 w 130004"/>
              <a:gd name="connsiteY4" fmla="*/ 114997 h 124997"/>
              <a:gd name="connsiteX5" fmla="*/ 35001 w 130004"/>
              <a:gd name="connsiteY5" fmla="*/ 124997 h 124997"/>
              <a:gd name="connsiteX6" fmla="*/ 105003 w 130004"/>
              <a:gd name="connsiteY6" fmla="*/ 109998 h 124997"/>
              <a:gd name="connsiteX7" fmla="*/ 120004 w 130004"/>
              <a:gd name="connsiteY7" fmla="*/ 99998 h 124997"/>
              <a:gd name="connsiteX8" fmla="*/ 130004 w 130004"/>
              <a:gd name="connsiteY8" fmla="*/ 69998 h 124997"/>
              <a:gd name="connsiteX9" fmla="*/ 125004 w 130004"/>
              <a:gd name="connsiteY9" fmla="*/ 54999 h 124997"/>
              <a:gd name="connsiteX10" fmla="*/ 80003 w 130004"/>
              <a:gd name="connsiteY10" fmla="*/ 29999 h 124997"/>
              <a:gd name="connsiteX11" fmla="*/ 70002 w 130004"/>
              <a:gd name="connsiteY11" fmla="*/ 19999 h 124997"/>
              <a:gd name="connsiteX12" fmla="*/ 40002 w 130004"/>
              <a:gd name="connsiteY12" fmla="*/ 0 h 124997"/>
              <a:gd name="connsiteX13" fmla="*/ 0 w 130004"/>
              <a:gd name="connsiteY13" fmla="*/ 24999 h 1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004" h="124997">
                <a:moveTo>
                  <a:pt x="0" y="24999"/>
                </a:moveTo>
                <a:lnTo>
                  <a:pt x="0" y="24999"/>
                </a:lnTo>
                <a:cubicBezTo>
                  <a:pt x="4909" y="32853"/>
                  <a:pt x="37644" y="62355"/>
                  <a:pt x="20001" y="79998"/>
                </a:cubicBezTo>
                <a:cubicBezTo>
                  <a:pt x="16274" y="83725"/>
                  <a:pt x="10001" y="83331"/>
                  <a:pt x="5001" y="84998"/>
                </a:cubicBezTo>
                <a:cubicBezTo>
                  <a:pt x="9068" y="97198"/>
                  <a:pt x="10308" y="105304"/>
                  <a:pt x="20001" y="114997"/>
                </a:cubicBezTo>
                <a:cubicBezTo>
                  <a:pt x="24250" y="119246"/>
                  <a:pt x="30001" y="121664"/>
                  <a:pt x="35001" y="124997"/>
                </a:cubicBezTo>
                <a:cubicBezTo>
                  <a:pt x="77750" y="110748"/>
                  <a:pt x="54542" y="116304"/>
                  <a:pt x="105003" y="109998"/>
                </a:cubicBezTo>
                <a:cubicBezTo>
                  <a:pt x="110003" y="106665"/>
                  <a:pt x="116819" y="105094"/>
                  <a:pt x="120004" y="99998"/>
                </a:cubicBezTo>
                <a:cubicBezTo>
                  <a:pt x="125591" y="91059"/>
                  <a:pt x="130004" y="69998"/>
                  <a:pt x="130004" y="69998"/>
                </a:cubicBezTo>
                <a:cubicBezTo>
                  <a:pt x="128337" y="64998"/>
                  <a:pt x="128731" y="58725"/>
                  <a:pt x="125004" y="54999"/>
                </a:cubicBezTo>
                <a:cubicBezTo>
                  <a:pt x="107811" y="37806"/>
                  <a:pt x="98866" y="36287"/>
                  <a:pt x="80003" y="29999"/>
                </a:cubicBezTo>
                <a:cubicBezTo>
                  <a:pt x="76669" y="26666"/>
                  <a:pt x="73774" y="22827"/>
                  <a:pt x="70002" y="19999"/>
                </a:cubicBezTo>
                <a:cubicBezTo>
                  <a:pt x="60387" y="12788"/>
                  <a:pt x="40002" y="0"/>
                  <a:pt x="40002" y="0"/>
                </a:cubicBezTo>
                <a:cubicBezTo>
                  <a:pt x="8357" y="5273"/>
                  <a:pt x="6667" y="20833"/>
                  <a:pt x="0" y="2499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7780213" y="2462833"/>
            <a:ext cx="255010" cy="347116"/>
          </a:xfrm>
          <a:custGeom>
            <a:avLst/>
            <a:gdLst>
              <a:gd name="connsiteX0" fmla="*/ 145004 w 255010"/>
              <a:gd name="connsiteY0" fmla="*/ 27122 h 347116"/>
              <a:gd name="connsiteX1" fmla="*/ 145004 w 255010"/>
              <a:gd name="connsiteY1" fmla="*/ 27122 h 347116"/>
              <a:gd name="connsiteX2" fmla="*/ 165004 w 255010"/>
              <a:gd name="connsiteY2" fmla="*/ 67121 h 347116"/>
              <a:gd name="connsiteX3" fmla="*/ 180005 w 255010"/>
              <a:gd name="connsiteY3" fmla="*/ 92120 h 347116"/>
              <a:gd name="connsiteX4" fmla="*/ 185005 w 255010"/>
              <a:gd name="connsiteY4" fmla="*/ 112120 h 347116"/>
              <a:gd name="connsiteX5" fmla="*/ 180005 w 255010"/>
              <a:gd name="connsiteY5" fmla="*/ 132120 h 347116"/>
              <a:gd name="connsiteX6" fmla="*/ 165004 w 255010"/>
              <a:gd name="connsiteY6" fmla="*/ 162119 h 347116"/>
              <a:gd name="connsiteX7" fmla="*/ 150004 w 255010"/>
              <a:gd name="connsiteY7" fmla="*/ 167119 h 347116"/>
              <a:gd name="connsiteX8" fmla="*/ 135003 w 255010"/>
              <a:gd name="connsiteY8" fmla="*/ 177119 h 347116"/>
              <a:gd name="connsiteX9" fmla="*/ 130003 w 255010"/>
              <a:gd name="connsiteY9" fmla="*/ 192119 h 347116"/>
              <a:gd name="connsiteX10" fmla="*/ 100002 w 255010"/>
              <a:gd name="connsiteY10" fmla="*/ 217118 h 347116"/>
              <a:gd name="connsiteX11" fmla="*/ 55001 w 255010"/>
              <a:gd name="connsiteY11" fmla="*/ 222118 h 347116"/>
              <a:gd name="connsiteX12" fmla="*/ 30001 w 255010"/>
              <a:gd name="connsiteY12" fmla="*/ 227118 h 347116"/>
              <a:gd name="connsiteX13" fmla="*/ 15000 w 255010"/>
              <a:gd name="connsiteY13" fmla="*/ 252118 h 347116"/>
              <a:gd name="connsiteX14" fmla="*/ 0 w 255010"/>
              <a:gd name="connsiteY14" fmla="*/ 267117 h 347116"/>
              <a:gd name="connsiteX15" fmla="*/ 10000 w 255010"/>
              <a:gd name="connsiteY15" fmla="*/ 302117 h 347116"/>
              <a:gd name="connsiteX16" fmla="*/ 25000 w 255010"/>
              <a:gd name="connsiteY16" fmla="*/ 312116 h 347116"/>
              <a:gd name="connsiteX17" fmla="*/ 30001 w 255010"/>
              <a:gd name="connsiteY17" fmla="*/ 327116 h 347116"/>
              <a:gd name="connsiteX18" fmla="*/ 60001 w 255010"/>
              <a:gd name="connsiteY18" fmla="*/ 347116 h 347116"/>
              <a:gd name="connsiteX19" fmla="*/ 70002 w 255010"/>
              <a:gd name="connsiteY19" fmla="*/ 337116 h 347116"/>
              <a:gd name="connsiteX20" fmla="*/ 75002 w 255010"/>
              <a:gd name="connsiteY20" fmla="*/ 302117 h 347116"/>
              <a:gd name="connsiteX21" fmla="*/ 125003 w 255010"/>
              <a:gd name="connsiteY21" fmla="*/ 277117 h 347116"/>
              <a:gd name="connsiteX22" fmla="*/ 140004 w 255010"/>
              <a:gd name="connsiteY22" fmla="*/ 272117 h 347116"/>
              <a:gd name="connsiteX23" fmla="*/ 160004 w 255010"/>
              <a:gd name="connsiteY23" fmla="*/ 247118 h 347116"/>
              <a:gd name="connsiteX24" fmla="*/ 175004 w 255010"/>
              <a:gd name="connsiteY24" fmla="*/ 242118 h 347116"/>
              <a:gd name="connsiteX25" fmla="*/ 245006 w 255010"/>
              <a:gd name="connsiteY25" fmla="*/ 237118 h 347116"/>
              <a:gd name="connsiteX26" fmla="*/ 250007 w 255010"/>
              <a:gd name="connsiteY26" fmla="*/ 187119 h 347116"/>
              <a:gd name="connsiteX27" fmla="*/ 240006 w 255010"/>
              <a:gd name="connsiteY27" fmla="*/ 157119 h 347116"/>
              <a:gd name="connsiteX28" fmla="*/ 235006 w 255010"/>
              <a:gd name="connsiteY28" fmla="*/ 142120 h 347116"/>
              <a:gd name="connsiteX29" fmla="*/ 230006 w 255010"/>
              <a:gd name="connsiteY29" fmla="*/ 92120 h 347116"/>
              <a:gd name="connsiteX30" fmla="*/ 220006 w 255010"/>
              <a:gd name="connsiteY30" fmla="*/ 62121 h 347116"/>
              <a:gd name="connsiteX31" fmla="*/ 215006 w 255010"/>
              <a:gd name="connsiteY31" fmla="*/ 47121 h 347116"/>
              <a:gd name="connsiteX32" fmla="*/ 210005 w 255010"/>
              <a:gd name="connsiteY32" fmla="*/ 32122 h 347116"/>
              <a:gd name="connsiteX33" fmla="*/ 175004 w 255010"/>
              <a:gd name="connsiteY33" fmla="*/ 7122 h 347116"/>
              <a:gd name="connsiteX34" fmla="*/ 145004 w 255010"/>
              <a:gd name="connsiteY34" fmla="*/ 27122 h 3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010" h="347116">
                <a:moveTo>
                  <a:pt x="145004" y="27122"/>
                </a:moveTo>
                <a:lnTo>
                  <a:pt x="145004" y="27122"/>
                </a:lnTo>
                <a:cubicBezTo>
                  <a:pt x="151671" y="40455"/>
                  <a:pt x="158835" y="53550"/>
                  <a:pt x="165004" y="67121"/>
                </a:cubicBezTo>
                <a:cubicBezTo>
                  <a:pt x="175821" y="90919"/>
                  <a:pt x="162407" y="74525"/>
                  <a:pt x="180005" y="92120"/>
                </a:cubicBezTo>
                <a:cubicBezTo>
                  <a:pt x="181672" y="98787"/>
                  <a:pt x="185005" y="105248"/>
                  <a:pt x="185005" y="112120"/>
                </a:cubicBezTo>
                <a:cubicBezTo>
                  <a:pt x="185005" y="118992"/>
                  <a:pt x="181893" y="125513"/>
                  <a:pt x="180005" y="132120"/>
                </a:cubicBezTo>
                <a:cubicBezTo>
                  <a:pt x="177321" y="141511"/>
                  <a:pt x="173118" y="155628"/>
                  <a:pt x="165004" y="162119"/>
                </a:cubicBezTo>
                <a:cubicBezTo>
                  <a:pt x="160888" y="165411"/>
                  <a:pt x="154718" y="164762"/>
                  <a:pt x="150004" y="167119"/>
                </a:cubicBezTo>
                <a:cubicBezTo>
                  <a:pt x="144629" y="169806"/>
                  <a:pt x="140003" y="173786"/>
                  <a:pt x="135003" y="177119"/>
                </a:cubicBezTo>
                <a:cubicBezTo>
                  <a:pt x="133336" y="182119"/>
                  <a:pt x="132927" y="187734"/>
                  <a:pt x="130003" y="192119"/>
                </a:cubicBezTo>
                <a:cubicBezTo>
                  <a:pt x="126644" y="197157"/>
                  <a:pt x="107381" y="215273"/>
                  <a:pt x="100002" y="217118"/>
                </a:cubicBezTo>
                <a:cubicBezTo>
                  <a:pt x="85360" y="220778"/>
                  <a:pt x="69942" y="219984"/>
                  <a:pt x="55001" y="222118"/>
                </a:cubicBezTo>
                <a:cubicBezTo>
                  <a:pt x="46588" y="223320"/>
                  <a:pt x="38334" y="225451"/>
                  <a:pt x="30001" y="227118"/>
                </a:cubicBezTo>
                <a:cubicBezTo>
                  <a:pt x="-1143" y="258259"/>
                  <a:pt x="40962" y="213177"/>
                  <a:pt x="15000" y="252118"/>
                </a:cubicBezTo>
                <a:cubicBezTo>
                  <a:pt x="11078" y="258001"/>
                  <a:pt x="5000" y="262117"/>
                  <a:pt x="0" y="267117"/>
                </a:cubicBezTo>
                <a:cubicBezTo>
                  <a:pt x="327" y="268423"/>
                  <a:pt x="7392" y="298857"/>
                  <a:pt x="10000" y="302117"/>
                </a:cubicBezTo>
                <a:cubicBezTo>
                  <a:pt x="13754" y="306809"/>
                  <a:pt x="20000" y="308783"/>
                  <a:pt x="25000" y="312116"/>
                </a:cubicBezTo>
                <a:cubicBezTo>
                  <a:pt x="26667" y="317116"/>
                  <a:pt x="26274" y="323389"/>
                  <a:pt x="30001" y="327116"/>
                </a:cubicBezTo>
                <a:cubicBezTo>
                  <a:pt x="38499" y="335614"/>
                  <a:pt x="60001" y="347116"/>
                  <a:pt x="60001" y="347116"/>
                </a:cubicBezTo>
                <a:cubicBezTo>
                  <a:pt x="63335" y="343783"/>
                  <a:pt x="68511" y="341588"/>
                  <a:pt x="70002" y="337116"/>
                </a:cubicBezTo>
                <a:cubicBezTo>
                  <a:pt x="73729" y="325936"/>
                  <a:pt x="68675" y="312059"/>
                  <a:pt x="75002" y="302117"/>
                </a:cubicBezTo>
                <a:cubicBezTo>
                  <a:pt x="87123" y="283070"/>
                  <a:pt x="106835" y="282308"/>
                  <a:pt x="125003" y="277117"/>
                </a:cubicBezTo>
                <a:cubicBezTo>
                  <a:pt x="130071" y="275669"/>
                  <a:pt x="135004" y="273784"/>
                  <a:pt x="140004" y="272117"/>
                </a:cubicBezTo>
                <a:cubicBezTo>
                  <a:pt x="206601" y="227719"/>
                  <a:pt x="111698" y="295422"/>
                  <a:pt x="160004" y="247118"/>
                </a:cubicBezTo>
                <a:cubicBezTo>
                  <a:pt x="163731" y="243391"/>
                  <a:pt x="169770" y="242734"/>
                  <a:pt x="175004" y="242118"/>
                </a:cubicBezTo>
                <a:cubicBezTo>
                  <a:pt x="198237" y="239385"/>
                  <a:pt x="221672" y="238785"/>
                  <a:pt x="245006" y="237118"/>
                </a:cubicBezTo>
                <a:cubicBezTo>
                  <a:pt x="255960" y="204260"/>
                  <a:pt x="258359" y="214958"/>
                  <a:pt x="250007" y="187119"/>
                </a:cubicBezTo>
                <a:cubicBezTo>
                  <a:pt x="246978" y="177023"/>
                  <a:pt x="243340" y="167119"/>
                  <a:pt x="240006" y="157119"/>
                </a:cubicBezTo>
                <a:lnTo>
                  <a:pt x="235006" y="142120"/>
                </a:lnTo>
                <a:cubicBezTo>
                  <a:pt x="233339" y="125453"/>
                  <a:pt x="233093" y="108583"/>
                  <a:pt x="230006" y="92120"/>
                </a:cubicBezTo>
                <a:cubicBezTo>
                  <a:pt x="228063" y="81760"/>
                  <a:pt x="223339" y="72121"/>
                  <a:pt x="220006" y="62121"/>
                </a:cubicBezTo>
                <a:lnTo>
                  <a:pt x="215006" y="47121"/>
                </a:lnTo>
                <a:lnTo>
                  <a:pt x="210005" y="32122"/>
                </a:lnTo>
                <a:cubicBezTo>
                  <a:pt x="207505" y="24622"/>
                  <a:pt x="198339" y="-16213"/>
                  <a:pt x="175004" y="7122"/>
                </a:cubicBezTo>
                <a:lnTo>
                  <a:pt x="145004" y="2712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7967951" y="2231683"/>
            <a:ext cx="59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Japon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7958621" y="2525852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8185029" y="2480965"/>
            <a:ext cx="85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TOKYO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6168055" y="2079026"/>
            <a:ext cx="1510198" cy="1105255"/>
          </a:xfrm>
          <a:custGeom>
            <a:avLst/>
            <a:gdLst>
              <a:gd name="connsiteX0" fmla="*/ 1455196 w 1510198"/>
              <a:gd name="connsiteY0" fmla="*/ 340269 h 1105255"/>
              <a:gd name="connsiteX1" fmla="*/ 1455196 w 1510198"/>
              <a:gd name="connsiteY1" fmla="*/ 340269 h 1105255"/>
              <a:gd name="connsiteX2" fmla="*/ 1470196 w 1510198"/>
              <a:gd name="connsiteY2" fmla="*/ 300270 h 1105255"/>
              <a:gd name="connsiteX3" fmla="*/ 1480197 w 1510198"/>
              <a:gd name="connsiteY3" fmla="*/ 290270 h 1105255"/>
              <a:gd name="connsiteX4" fmla="*/ 1510198 w 1510198"/>
              <a:gd name="connsiteY4" fmla="*/ 250271 h 1105255"/>
              <a:gd name="connsiteX5" fmla="*/ 1505197 w 1510198"/>
              <a:gd name="connsiteY5" fmla="*/ 215271 h 1105255"/>
              <a:gd name="connsiteX6" fmla="*/ 1500197 w 1510198"/>
              <a:gd name="connsiteY6" fmla="*/ 200272 h 1105255"/>
              <a:gd name="connsiteX7" fmla="*/ 1470196 w 1510198"/>
              <a:gd name="connsiteY7" fmla="*/ 180272 h 1105255"/>
              <a:gd name="connsiteX8" fmla="*/ 1455196 w 1510198"/>
              <a:gd name="connsiteY8" fmla="*/ 170272 h 1105255"/>
              <a:gd name="connsiteX9" fmla="*/ 1415195 w 1510198"/>
              <a:gd name="connsiteY9" fmla="*/ 175272 h 1105255"/>
              <a:gd name="connsiteX10" fmla="*/ 1360193 w 1510198"/>
              <a:gd name="connsiteY10" fmla="*/ 165272 h 1105255"/>
              <a:gd name="connsiteX11" fmla="*/ 1340193 w 1510198"/>
              <a:gd name="connsiteY11" fmla="*/ 140273 h 1105255"/>
              <a:gd name="connsiteX12" fmla="*/ 1310192 w 1510198"/>
              <a:gd name="connsiteY12" fmla="*/ 125273 h 1105255"/>
              <a:gd name="connsiteX13" fmla="*/ 1295192 w 1510198"/>
              <a:gd name="connsiteY13" fmla="*/ 115273 h 1105255"/>
              <a:gd name="connsiteX14" fmla="*/ 1265191 w 1510198"/>
              <a:gd name="connsiteY14" fmla="*/ 105273 h 1105255"/>
              <a:gd name="connsiteX15" fmla="*/ 1235190 w 1510198"/>
              <a:gd name="connsiteY15" fmla="*/ 85274 h 1105255"/>
              <a:gd name="connsiteX16" fmla="*/ 1210189 w 1510198"/>
              <a:gd name="connsiteY16" fmla="*/ 60274 h 1105255"/>
              <a:gd name="connsiteX17" fmla="*/ 1195189 w 1510198"/>
              <a:gd name="connsiteY17" fmla="*/ 55274 h 1105255"/>
              <a:gd name="connsiteX18" fmla="*/ 1165188 w 1510198"/>
              <a:gd name="connsiteY18" fmla="*/ 35275 h 1105255"/>
              <a:gd name="connsiteX19" fmla="*/ 1150188 w 1510198"/>
              <a:gd name="connsiteY19" fmla="*/ 20275 h 1105255"/>
              <a:gd name="connsiteX20" fmla="*/ 1135187 w 1510198"/>
              <a:gd name="connsiteY20" fmla="*/ 15275 h 1105255"/>
              <a:gd name="connsiteX21" fmla="*/ 1120187 w 1510198"/>
              <a:gd name="connsiteY21" fmla="*/ 5275 h 1105255"/>
              <a:gd name="connsiteX22" fmla="*/ 990183 w 1510198"/>
              <a:gd name="connsiteY22" fmla="*/ 20275 h 1105255"/>
              <a:gd name="connsiteX23" fmla="*/ 1005184 w 1510198"/>
              <a:gd name="connsiteY23" fmla="*/ 65274 h 1105255"/>
              <a:gd name="connsiteX24" fmla="*/ 1035185 w 1510198"/>
              <a:gd name="connsiteY24" fmla="*/ 85274 h 1105255"/>
              <a:gd name="connsiteX25" fmla="*/ 1040185 w 1510198"/>
              <a:gd name="connsiteY25" fmla="*/ 100273 h 1105255"/>
              <a:gd name="connsiteX26" fmla="*/ 1030184 w 1510198"/>
              <a:gd name="connsiteY26" fmla="*/ 110273 h 1105255"/>
              <a:gd name="connsiteX27" fmla="*/ 975183 w 1510198"/>
              <a:gd name="connsiteY27" fmla="*/ 125273 h 1105255"/>
              <a:gd name="connsiteX28" fmla="*/ 980183 w 1510198"/>
              <a:gd name="connsiteY28" fmla="*/ 185272 h 1105255"/>
              <a:gd name="connsiteX29" fmla="*/ 1060185 w 1510198"/>
              <a:gd name="connsiteY29" fmla="*/ 190272 h 1105255"/>
              <a:gd name="connsiteX30" fmla="*/ 1090186 w 1510198"/>
              <a:gd name="connsiteY30" fmla="*/ 200272 h 1105255"/>
              <a:gd name="connsiteX31" fmla="*/ 1095186 w 1510198"/>
              <a:gd name="connsiteY31" fmla="*/ 230271 h 1105255"/>
              <a:gd name="connsiteX32" fmla="*/ 1080186 w 1510198"/>
              <a:gd name="connsiteY32" fmla="*/ 235271 h 1105255"/>
              <a:gd name="connsiteX33" fmla="*/ 1035185 w 1510198"/>
              <a:gd name="connsiteY33" fmla="*/ 270270 h 1105255"/>
              <a:gd name="connsiteX34" fmla="*/ 1025184 w 1510198"/>
              <a:gd name="connsiteY34" fmla="*/ 280270 h 1105255"/>
              <a:gd name="connsiteX35" fmla="*/ 935182 w 1510198"/>
              <a:gd name="connsiteY35" fmla="*/ 290270 h 1105255"/>
              <a:gd name="connsiteX36" fmla="*/ 920181 w 1510198"/>
              <a:gd name="connsiteY36" fmla="*/ 320269 h 1105255"/>
              <a:gd name="connsiteX37" fmla="*/ 905181 w 1510198"/>
              <a:gd name="connsiteY37" fmla="*/ 325269 h 1105255"/>
              <a:gd name="connsiteX38" fmla="*/ 880180 w 1510198"/>
              <a:gd name="connsiteY38" fmla="*/ 345269 h 1105255"/>
              <a:gd name="connsiteX39" fmla="*/ 865180 w 1510198"/>
              <a:gd name="connsiteY39" fmla="*/ 355269 h 1105255"/>
              <a:gd name="connsiteX40" fmla="*/ 835179 w 1510198"/>
              <a:gd name="connsiteY40" fmla="*/ 365269 h 1105255"/>
              <a:gd name="connsiteX41" fmla="*/ 795178 w 1510198"/>
              <a:gd name="connsiteY41" fmla="*/ 375268 h 1105255"/>
              <a:gd name="connsiteX42" fmla="*/ 705176 w 1510198"/>
              <a:gd name="connsiteY42" fmla="*/ 370268 h 1105255"/>
              <a:gd name="connsiteX43" fmla="*/ 655174 w 1510198"/>
              <a:gd name="connsiteY43" fmla="*/ 355269 h 1105255"/>
              <a:gd name="connsiteX44" fmla="*/ 580172 w 1510198"/>
              <a:gd name="connsiteY44" fmla="*/ 345269 h 1105255"/>
              <a:gd name="connsiteX45" fmla="*/ 565172 w 1510198"/>
              <a:gd name="connsiteY45" fmla="*/ 340269 h 1105255"/>
              <a:gd name="connsiteX46" fmla="*/ 555171 w 1510198"/>
              <a:gd name="connsiteY46" fmla="*/ 330269 h 1105255"/>
              <a:gd name="connsiteX47" fmla="*/ 510170 w 1510198"/>
              <a:gd name="connsiteY47" fmla="*/ 320269 h 1105255"/>
              <a:gd name="connsiteX48" fmla="*/ 480169 w 1510198"/>
              <a:gd name="connsiteY48" fmla="*/ 310270 h 1105255"/>
              <a:gd name="connsiteX49" fmla="*/ 475169 w 1510198"/>
              <a:gd name="connsiteY49" fmla="*/ 295270 h 1105255"/>
              <a:gd name="connsiteX50" fmla="*/ 460169 w 1510198"/>
              <a:gd name="connsiteY50" fmla="*/ 290270 h 1105255"/>
              <a:gd name="connsiteX51" fmla="*/ 445168 w 1510198"/>
              <a:gd name="connsiteY51" fmla="*/ 280270 h 1105255"/>
              <a:gd name="connsiteX52" fmla="*/ 415168 w 1510198"/>
              <a:gd name="connsiteY52" fmla="*/ 265270 h 1105255"/>
              <a:gd name="connsiteX53" fmla="*/ 405167 w 1510198"/>
              <a:gd name="connsiteY53" fmla="*/ 250271 h 1105255"/>
              <a:gd name="connsiteX54" fmla="*/ 375167 w 1510198"/>
              <a:gd name="connsiteY54" fmla="*/ 235271 h 1105255"/>
              <a:gd name="connsiteX55" fmla="*/ 360166 w 1510198"/>
              <a:gd name="connsiteY55" fmla="*/ 225271 h 1105255"/>
              <a:gd name="connsiteX56" fmla="*/ 330165 w 1510198"/>
              <a:gd name="connsiteY56" fmla="*/ 215271 h 1105255"/>
              <a:gd name="connsiteX57" fmla="*/ 320165 w 1510198"/>
              <a:gd name="connsiteY57" fmla="*/ 200272 h 1105255"/>
              <a:gd name="connsiteX58" fmla="*/ 290164 w 1510198"/>
              <a:gd name="connsiteY58" fmla="*/ 185272 h 1105255"/>
              <a:gd name="connsiteX59" fmla="*/ 275164 w 1510198"/>
              <a:gd name="connsiteY59" fmla="*/ 175272 h 1105255"/>
              <a:gd name="connsiteX60" fmla="*/ 265164 w 1510198"/>
              <a:gd name="connsiteY60" fmla="*/ 160272 h 1105255"/>
              <a:gd name="connsiteX61" fmla="*/ 235163 w 1510198"/>
              <a:gd name="connsiteY61" fmla="*/ 150272 h 1105255"/>
              <a:gd name="connsiteX62" fmla="*/ 220162 w 1510198"/>
              <a:gd name="connsiteY62" fmla="*/ 145273 h 1105255"/>
              <a:gd name="connsiteX63" fmla="*/ 210162 w 1510198"/>
              <a:gd name="connsiteY63" fmla="*/ 160272 h 1105255"/>
              <a:gd name="connsiteX64" fmla="*/ 185161 w 1510198"/>
              <a:gd name="connsiteY64" fmla="*/ 195272 h 1105255"/>
              <a:gd name="connsiteX65" fmla="*/ 150160 w 1510198"/>
              <a:gd name="connsiteY65" fmla="*/ 200272 h 1105255"/>
              <a:gd name="connsiteX66" fmla="*/ 115159 w 1510198"/>
              <a:gd name="connsiteY66" fmla="*/ 220271 h 1105255"/>
              <a:gd name="connsiteX67" fmla="*/ 100159 w 1510198"/>
              <a:gd name="connsiteY67" fmla="*/ 250271 h 1105255"/>
              <a:gd name="connsiteX68" fmla="*/ 90159 w 1510198"/>
              <a:gd name="connsiteY68" fmla="*/ 265270 h 1105255"/>
              <a:gd name="connsiteX69" fmla="*/ 105159 w 1510198"/>
              <a:gd name="connsiteY69" fmla="*/ 320269 h 1105255"/>
              <a:gd name="connsiteX70" fmla="*/ 125160 w 1510198"/>
              <a:gd name="connsiteY70" fmla="*/ 345269 h 1105255"/>
              <a:gd name="connsiteX71" fmla="*/ 120160 w 1510198"/>
              <a:gd name="connsiteY71" fmla="*/ 375268 h 1105255"/>
              <a:gd name="connsiteX72" fmla="*/ 110159 w 1510198"/>
              <a:gd name="connsiteY72" fmla="*/ 385268 h 1105255"/>
              <a:gd name="connsiteX73" fmla="*/ 85159 w 1510198"/>
              <a:gd name="connsiteY73" fmla="*/ 410268 h 1105255"/>
              <a:gd name="connsiteX74" fmla="*/ 75158 w 1510198"/>
              <a:gd name="connsiteY74" fmla="*/ 420268 h 1105255"/>
              <a:gd name="connsiteX75" fmla="*/ 45158 w 1510198"/>
              <a:gd name="connsiteY75" fmla="*/ 430267 h 1105255"/>
              <a:gd name="connsiteX76" fmla="*/ 35157 w 1510198"/>
              <a:gd name="connsiteY76" fmla="*/ 440267 h 1105255"/>
              <a:gd name="connsiteX77" fmla="*/ 5156 w 1510198"/>
              <a:gd name="connsiteY77" fmla="*/ 460267 h 1105255"/>
              <a:gd name="connsiteX78" fmla="*/ 156 w 1510198"/>
              <a:gd name="connsiteY78" fmla="*/ 475267 h 1105255"/>
              <a:gd name="connsiteX79" fmla="*/ 10157 w 1510198"/>
              <a:gd name="connsiteY79" fmla="*/ 485266 h 1105255"/>
              <a:gd name="connsiteX80" fmla="*/ 35157 w 1510198"/>
              <a:gd name="connsiteY80" fmla="*/ 530266 h 1105255"/>
              <a:gd name="connsiteX81" fmla="*/ 50158 w 1510198"/>
              <a:gd name="connsiteY81" fmla="*/ 535265 h 1105255"/>
              <a:gd name="connsiteX82" fmla="*/ 60158 w 1510198"/>
              <a:gd name="connsiteY82" fmla="*/ 550265 h 1105255"/>
              <a:gd name="connsiteX83" fmla="*/ 75158 w 1510198"/>
              <a:gd name="connsiteY83" fmla="*/ 580265 h 1105255"/>
              <a:gd name="connsiteX84" fmla="*/ 120160 w 1510198"/>
              <a:gd name="connsiteY84" fmla="*/ 605264 h 1105255"/>
              <a:gd name="connsiteX85" fmla="*/ 165161 w 1510198"/>
              <a:gd name="connsiteY85" fmla="*/ 610264 h 1105255"/>
              <a:gd name="connsiteX86" fmla="*/ 195162 w 1510198"/>
              <a:gd name="connsiteY86" fmla="*/ 670263 h 1105255"/>
              <a:gd name="connsiteX87" fmla="*/ 205162 w 1510198"/>
              <a:gd name="connsiteY87" fmla="*/ 725262 h 1105255"/>
              <a:gd name="connsiteX88" fmla="*/ 210162 w 1510198"/>
              <a:gd name="connsiteY88" fmla="*/ 740262 h 1105255"/>
              <a:gd name="connsiteX89" fmla="*/ 240163 w 1510198"/>
              <a:gd name="connsiteY89" fmla="*/ 755261 h 1105255"/>
              <a:gd name="connsiteX90" fmla="*/ 255163 w 1510198"/>
              <a:gd name="connsiteY90" fmla="*/ 765261 h 1105255"/>
              <a:gd name="connsiteX91" fmla="*/ 265164 w 1510198"/>
              <a:gd name="connsiteY91" fmla="*/ 775261 h 1105255"/>
              <a:gd name="connsiteX92" fmla="*/ 280164 w 1510198"/>
              <a:gd name="connsiteY92" fmla="*/ 780261 h 1105255"/>
              <a:gd name="connsiteX93" fmla="*/ 295164 w 1510198"/>
              <a:gd name="connsiteY93" fmla="*/ 790261 h 1105255"/>
              <a:gd name="connsiteX94" fmla="*/ 325165 w 1510198"/>
              <a:gd name="connsiteY94" fmla="*/ 800261 h 1105255"/>
              <a:gd name="connsiteX95" fmla="*/ 340166 w 1510198"/>
              <a:gd name="connsiteY95" fmla="*/ 810260 h 1105255"/>
              <a:gd name="connsiteX96" fmla="*/ 405167 w 1510198"/>
              <a:gd name="connsiteY96" fmla="*/ 820260 h 1105255"/>
              <a:gd name="connsiteX97" fmla="*/ 435168 w 1510198"/>
              <a:gd name="connsiteY97" fmla="*/ 835260 h 1105255"/>
              <a:gd name="connsiteX98" fmla="*/ 465169 w 1510198"/>
              <a:gd name="connsiteY98" fmla="*/ 845260 h 1105255"/>
              <a:gd name="connsiteX99" fmla="*/ 480169 w 1510198"/>
              <a:gd name="connsiteY99" fmla="*/ 850260 h 1105255"/>
              <a:gd name="connsiteX100" fmla="*/ 495170 w 1510198"/>
              <a:gd name="connsiteY100" fmla="*/ 855260 h 1105255"/>
              <a:gd name="connsiteX101" fmla="*/ 525171 w 1510198"/>
              <a:gd name="connsiteY101" fmla="*/ 870259 h 1105255"/>
              <a:gd name="connsiteX102" fmla="*/ 610173 w 1510198"/>
              <a:gd name="connsiteY102" fmla="*/ 880259 h 1105255"/>
              <a:gd name="connsiteX103" fmla="*/ 655174 w 1510198"/>
              <a:gd name="connsiteY103" fmla="*/ 875259 h 1105255"/>
              <a:gd name="connsiteX104" fmla="*/ 685175 w 1510198"/>
              <a:gd name="connsiteY104" fmla="*/ 860260 h 1105255"/>
              <a:gd name="connsiteX105" fmla="*/ 730176 w 1510198"/>
              <a:gd name="connsiteY105" fmla="*/ 850260 h 1105255"/>
              <a:gd name="connsiteX106" fmla="*/ 775177 w 1510198"/>
              <a:gd name="connsiteY106" fmla="*/ 860260 h 1105255"/>
              <a:gd name="connsiteX107" fmla="*/ 785178 w 1510198"/>
              <a:gd name="connsiteY107" fmla="*/ 870259 h 1105255"/>
              <a:gd name="connsiteX108" fmla="*/ 800178 w 1510198"/>
              <a:gd name="connsiteY108" fmla="*/ 880259 h 1105255"/>
              <a:gd name="connsiteX109" fmla="*/ 810178 w 1510198"/>
              <a:gd name="connsiteY109" fmla="*/ 895259 h 1105255"/>
              <a:gd name="connsiteX110" fmla="*/ 800178 w 1510198"/>
              <a:gd name="connsiteY110" fmla="*/ 945258 h 1105255"/>
              <a:gd name="connsiteX111" fmla="*/ 805178 w 1510198"/>
              <a:gd name="connsiteY111" fmla="*/ 975257 h 1105255"/>
              <a:gd name="connsiteX112" fmla="*/ 830179 w 1510198"/>
              <a:gd name="connsiteY112" fmla="*/ 995257 h 1105255"/>
              <a:gd name="connsiteX113" fmla="*/ 840179 w 1510198"/>
              <a:gd name="connsiteY113" fmla="*/ 1010257 h 1105255"/>
              <a:gd name="connsiteX114" fmla="*/ 865180 w 1510198"/>
              <a:gd name="connsiteY114" fmla="*/ 1030256 h 1105255"/>
              <a:gd name="connsiteX115" fmla="*/ 890181 w 1510198"/>
              <a:gd name="connsiteY115" fmla="*/ 1055256 h 1105255"/>
              <a:gd name="connsiteX116" fmla="*/ 920181 w 1510198"/>
              <a:gd name="connsiteY116" fmla="*/ 1065256 h 1105255"/>
              <a:gd name="connsiteX117" fmla="*/ 925182 w 1510198"/>
              <a:gd name="connsiteY117" fmla="*/ 1045256 h 1105255"/>
              <a:gd name="connsiteX118" fmla="*/ 965183 w 1510198"/>
              <a:gd name="connsiteY118" fmla="*/ 1030256 h 1105255"/>
              <a:gd name="connsiteX119" fmla="*/ 975183 w 1510198"/>
              <a:gd name="connsiteY119" fmla="*/ 1015257 h 1105255"/>
              <a:gd name="connsiteX120" fmla="*/ 1005184 w 1510198"/>
              <a:gd name="connsiteY120" fmla="*/ 1000257 h 1105255"/>
              <a:gd name="connsiteX121" fmla="*/ 1050185 w 1510198"/>
              <a:gd name="connsiteY121" fmla="*/ 1025256 h 1105255"/>
              <a:gd name="connsiteX122" fmla="*/ 1065185 w 1510198"/>
              <a:gd name="connsiteY122" fmla="*/ 1035256 h 1105255"/>
              <a:gd name="connsiteX123" fmla="*/ 1090186 w 1510198"/>
              <a:gd name="connsiteY123" fmla="*/ 1055256 h 1105255"/>
              <a:gd name="connsiteX124" fmla="*/ 1105186 w 1510198"/>
              <a:gd name="connsiteY124" fmla="*/ 1060256 h 1105255"/>
              <a:gd name="connsiteX125" fmla="*/ 1160188 w 1510198"/>
              <a:gd name="connsiteY125" fmla="*/ 1070256 h 1105255"/>
              <a:gd name="connsiteX126" fmla="*/ 1175188 w 1510198"/>
              <a:gd name="connsiteY126" fmla="*/ 1100255 h 1105255"/>
              <a:gd name="connsiteX127" fmla="*/ 1190189 w 1510198"/>
              <a:gd name="connsiteY127" fmla="*/ 1105255 h 1105255"/>
              <a:gd name="connsiteX128" fmla="*/ 1195189 w 1510198"/>
              <a:gd name="connsiteY128" fmla="*/ 1070256 h 1105255"/>
              <a:gd name="connsiteX129" fmla="*/ 1200189 w 1510198"/>
              <a:gd name="connsiteY129" fmla="*/ 1055256 h 1105255"/>
              <a:gd name="connsiteX130" fmla="*/ 1215190 w 1510198"/>
              <a:gd name="connsiteY130" fmla="*/ 1050256 h 1105255"/>
              <a:gd name="connsiteX131" fmla="*/ 1290192 w 1510198"/>
              <a:gd name="connsiteY131" fmla="*/ 1025256 h 1105255"/>
              <a:gd name="connsiteX132" fmla="*/ 1320192 w 1510198"/>
              <a:gd name="connsiteY132" fmla="*/ 1005257 h 1105255"/>
              <a:gd name="connsiteX133" fmla="*/ 1350193 w 1510198"/>
              <a:gd name="connsiteY133" fmla="*/ 995257 h 1105255"/>
              <a:gd name="connsiteX134" fmla="*/ 1360193 w 1510198"/>
              <a:gd name="connsiteY134" fmla="*/ 980257 h 1105255"/>
              <a:gd name="connsiteX135" fmla="*/ 1380194 w 1510198"/>
              <a:gd name="connsiteY135" fmla="*/ 955258 h 1105255"/>
              <a:gd name="connsiteX136" fmla="*/ 1385194 w 1510198"/>
              <a:gd name="connsiteY136" fmla="*/ 940258 h 1105255"/>
              <a:gd name="connsiteX137" fmla="*/ 1395194 w 1510198"/>
              <a:gd name="connsiteY137" fmla="*/ 925258 h 1105255"/>
              <a:gd name="connsiteX138" fmla="*/ 1410195 w 1510198"/>
              <a:gd name="connsiteY138" fmla="*/ 895259 h 1105255"/>
              <a:gd name="connsiteX139" fmla="*/ 1425195 w 1510198"/>
              <a:gd name="connsiteY139" fmla="*/ 840260 h 1105255"/>
              <a:gd name="connsiteX140" fmla="*/ 1435196 w 1510198"/>
              <a:gd name="connsiteY140" fmla="*/ 830260 h 1105255"/>
              <a:gd name="connsiteX141" fmla="*/ 1440196 w 1510198"/>
              <a:gd name="connsiteY141" fmla="*/ 815260 h 1105255"/>
              <a:gd name="connsiteX142" fmla="*/ 1430195 w 1510198"/>
              <a:gd name="connsiteY142" fmla="*/ 760261 h 1105255"/>
              <a:gd name="connsiteX143" fmla="*/ 1420195 w 1510198"/>
              <a:gd name="connsiteY143" fmla="*/ 745262 h 1105255"/>
              <a:gd name="connsiteX144" fmla="*/ 1400195 w 1510198"/>
              <a:gd name="connsiteY144" fmla="*/ 715262 h 1105255"/>
              <a:gd name="connsiteX145" fmla="*/ 1380194 w 1510198"/>
              <a:gd name="connsiteY145" fmla="*/ 690263 h 1105255"/>
              <a:gd name="connsiteX146" fmla="*/ 1370194 w 1510198"/>
              <a:gd name="connsiteY146" fmla="*/ 675263 h 1105255"/>
              <a:gd name="connsiteX147" fmla="*/ 1340193 w 1510198"/>
              <a:gd name="connsiteY147" fmla="*/ 665263 h 1105255"/>
              <a:gd name="connsiteX148" fmla="*/ 1335193 w 1510198"/>
              <a:gd name="connsiteY148" fmla="*/ 650263 h 1105255"/>
              <a:gd name="connsiteX149" fmla="*/ 1320192 w 1510198"/>
              <a:gd name="connsiteY149" fmla="*/ 640264 h 1105255"/>
              <a:gd name="connsiteX150" fmla="*/ 1295192 w 1510198"/>
              <a:gd name="connsiteY150" fmla="*/ 610264 h 1105255"/>
              <a:gd name="connsiteX151" fmla="*/ 1300192 w 1510198"/>
              <a:gd name="connsiteY151" fmla="*/ 595264 h 1105255"/>
              <a:gd name="connsiteX152" fmla="*/ 1315192 w 1510198"/>
              <a:gd name="connsiteY152" fmla="*/ 590264 h 1105255"/>
              <a:gd name="connsiteX153" fmla="*/ 1325193 w 1510198"/>
              <a:gd name="connsiteY153" fmla="*/ 580265 h 1105255"/>
              <a:gd name="connsiteX154" fmla="*/ 1340193 w 1510198"/>
              <a:gd name="connsiteY154" fmla="*/ 570265 h 1105255"/>
              <a:gd name="connsiteX155" fmla="*/ 1345193 w 1510198"/>
              <a:gd name="connsiteY155" fmla="*/ 550265 h 1105255"/>
              <a:gd name="connsiteX156" fmla="*/ 1340193 w 1510198"/>
              <a:gd name="connsiteY156" fmla="*/ 525266 h 1105255"/>
              <a:gd name="connsiteX157" fmla="*/ 1325193 w 1510198"/>
              <a:gd name="connsiteY157" fmla="*/ 520266 h 1105255"/>
              <a:gd name="connsiteX158" fmla="*/ 1240190 w 1510198"/>
              <a:gd name="connsiteY158" fmla="*/ 515266 h 1105255"/>
              <a:gd name="connsiteX159" fmla="*/ 1225190 w 1510198"/>
              <a:gd name="connsiteY159" fmla="*/ 510266 h 1105255"/>
              <a:gd name="connsiteX160" fmla="*/ 1195189 w 1510198"/>
              <a:gd name="connsiteY160" fmla="*/ 490266 h 1105255"/>
              <a:gd name="connsiteX161" fmla="*/ 1190189 w 1510198"/>
              <a:gd name="connsiteY161" fmla="*/ 475267 h 1105255"/>
              <a:gd name="connsiteX162" fmla="*/ 1215190 w 1510198"/>
              <a:gd name="connsiteY162" fmla="*/ 450267 h 1105255"/>
              <a:gd name="connsiteX163" fmla="*/ 1230190 w 1510198"/>
              <a:gd name="connsiteY163" fmla="*/ 445267 h 1105255"/>
              <a:gd name="connsiteX164" fmla="*/ 1255191 w 1510198"/>
              <a:gd name="connsiteY164" fmla="*/ 425267 h 1105255"/>
              <a:gd name="connsiteX165" fmla="*/ 1285191 w 1510198"/>
              <a:gd name="connsiteY165" fmla="*/ 410268 h 1105255"/>
              <a:gd name="connsiteX166" fmla="*/ 1295192 w 1510198"/>
              <a:gd name="connsiteY166" fmla="*/ 420268 h 1105255"/>
              <a:gd name="connsiteX167" fmla="*/ 1300192 w 1510198"/>
              <a:gd name="connsiteY167" fmla="*/ 435267 h 1105255"/>
              <a:gd name="connsiteX168" fmla="*/ 1305192 w 1510198"/>
              <a:gd name="connsiteY168" fmla="*/ 455267 h 1105255"/>
              <a:gd name="connsiteX169" fmla="*/ 1320192 w 1510198"/>
              <a:gd name="connsiteY169" fmla="*/ 465267 h 1105255"/>
              <a:gd name="connsiteX170" fmla="*/ 1330193 w 1510198"/>
              <a:gd name="connsiteY170" fmla="*/ 455267 h 1105255"/>
              <a:gd name="connsiteX171" fmla="*/ 1345193 w 1510198"/>
              <a:gd name="connsiteY171" fmla="*/ 450267 h 1105255"/>
              <a:gd name="connsiteX172" fmla="*/ 1360193 w 1510198"/>
              <a:gd name="connsiteY172" fmla="*/ 440267 h 1105255"/>
              <a:gd name="connsiteX173" fmla="*/ 1365194 w 1510198"/>
              <a:gd name="connsiteY173" fmla="*/ 425267 h 1105255"/>
              <a:gd name="connsiteX174" fmla="*/ 1400195 w 1510198"/>
              <a:gd name="connsiteY174" fmla="*/ 385268 h 1105255"/>
              <a:gd name="connsiteX175" fmla="*/ 1415195 w 1510198"/>
              <a:gd name="connsiteY175" fmla="*/ 380268 h 1105255"/>
              <a:gd name="connsiteX176" fmla="*/ 1440196 w 1510198"/>
              <a:gd name="connsiteY176" fmla="*/ 385268 h 1105255"/>
              <a:gd name="connsiteX177" fmla="*/ 1455196 w 1510198"/>
              <a:gd name="connsiteY177" fmla="*/ 330269 h 1105255"/>
              <a:gd name="connsiteX178" fmla="*/ 1455196 w 1510198"/>
              <a:gd name="connsiteY178" fmla="*/ 340269 h 110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510198" h="1105255">
                <a:moveTo>
                  <a:pt x="1455196" y="340269"/>
                </a:moveTo>
                <a:lnTo>
                  <a:pt x="1455196" y="340269"/>
                </a:lnTo>
                <a:cubicBezTo>
                  <a:pt x="1460196" y="326936"/>
                  <a:pt x="1463828" y="313006"/>
                  <a:pt x="1470196" y="300270"/>
                </a:cubicBezTo>
                <a:cubicBezTo>
                  <a:pt x="1472304" y="296053"/>
                  <a:pt x="1477368" y="294041"/>
                  <a:pt x="1480197" y="290270"/>
                </a:cubicBezTo>
                <a:cubicBezTo>
                  <a:pt x="1514117" y="245045"/>
                  <a:pt x="1487264" y="273201"/>
                  <a:pt x="1510198" y="250271"/>
                </a:cubicBezTo>
                <a:cubicBezTo>
                  <a:pt x="1508531" y="238604"/>
                  <a:pt x="1507509" y="226827"/>
                  <a:pt x="1505197" y="215271"/>
                </a:cubicBezTo>
                <a:cubicBezTo>
                  <a:pt x="1504163" y="210103"/>
                  <a:pt x="1503924" y="203998"/>
                  <a:pt x="1500197" y="200272"/>
                </a:cubicBezTo>
                <a:cubicBezTo>
                  <a:pt x="1491698" y="191774"/>
                  <a:pt x="1480196" y="186939"/>
                  <a:pt x="1470196" y="180272"/>
                </a:cubicBezTo>
                <a:lnTo>
                  <a:pt x="1455196" y="170272"/>
                </a:lnTo>
                <a:cubicBezTo>
                  <a:pt x="1441862" y="171939"/>
                  <a:pt x="1428632" y="175272"/>
                  <a:pt x="1415195" y="175272"/>
                </a:cubicBezTo>
                <a:cubicBezTo>
                  <a:pt x="1386926" y="175272"/>
                  <a:pt x="1381289" y="172303"/>
                  <a:pt x="1360193" y="165272"/>
                </a:cubicBezTo>
                <a:cubicBezTo>
                  <a:pt x="1317204" y="136612"/>
                  <a:pt x="1367795" y="174774"/>
                  <a:pt x="1340193" y="140273"/>
                </a:cubicBezTo>
                <a:cubicBezTo>
                  <a:pt x="1333143" y="131461"/>
                  <a:pt x="1320074" y="128567"/>
                  <a:pt x="1310192" y="125273"/>
                </a:cubicBezTo>
                <a:cubicBezTo>
                  <a:pt x="1305192" y="121940"/>
                  <a:pt x="1300683" y="117714"/>
                  <a:pt x="1295192" y="115273"/>
                </a:cubicBezTo>
                <a:cubicBezTo>
                  <a:pt x="1285559" y="110992"/>
                  <a:pt x="1273962" y="111120"/>
                  <a:pt x="1265191" y="105273"/>
                </a:cubicBezTo>
                <a:lnTo>
                  <a:pt x="1235190" y="85274"/>
                </a:lnTo>
                <a:cubicBezTo>
                  <a:pt x="1225189" y="70273"/>
                  <a:pt x="1226857" y="68608"/>
                  <a:pt x="1210189" y="60274"/>
                </a:cubicBezTo>
                <a:cubicBezTo>
                  <a:pt x="1205475" y="57917"/>
                  <a:pt x="1199796" y="57833"/>
                  <a:pt x="1195189" y="55274"/>
                </a:cubicBezTo>
                <a:cubicBezTo>
                  <a:pt x="1184683" y="49438"/>
                  <a:pt x="1173686" y="43773"/>
                  <a:pt x="1165188" y="35275"/>
                </a:cubicBezTo>
                <a:cubicBezTo>
                  <a:pt x="1160188" y="30275"/>
                  <a:pt x="1156072" y="24197"/>
                  <a:pt x="1150188" y="20275"/>
                </a:cubicBezTo>
                <a:cubicBezTo>
                  <a:pt x="1145802" y="17351"/>
                  <a:pt x="1140187" y="16942"/>
                  <a:pt x="1135187" y="15275"/>
                </a:cubicBezTo>
                <a:cubicBezTo>
                  <a:pt x="1130187" y="11942"/>
                  <a:pt x="1126192" y="5506"/>
                  <a:pt x="1120187" y="5275"/>
                </a:cubicBezTo>
                <a:cubicBezTo>
                  <a:pt x="1013242" y="1162"/>
                  <a:pt x="1034908" y="-9540"/>
                  <a:pt x="990183" y="20275"/>
                </a:cubicBezTo>
                <a:cubicBezTo>
                  <a:pt x="994017" y="47111"/>
                  <a:pt x="987583" y="52074"/>
                  <a:pt x="1005184" y="65274"/>
                </a:cubicBezTo>
                <a:cubicBezTo>
                  <a:pt x="1014799" y="72485"/>
                  <a:pt x="1035185" y="85274"/>
                  <a:pt x="1035185" y="85274"/>
                </a:cubicBezTo>
                <a:cubicBezTo>
                  <a:pt x="1036852" y="90274"/>
                  <a:pt x="1041219" y="95105"/>
                  <a:pt x="1040185" y="100273"/>
                </a:cubicBezTo>
                <a:cubicBezTo>
                  <a:pt x="1039260" y="104896"/>
                  <a:pt x="1034401" y="108165"/>
                  <a:pt x="1030184" y="110273"/>
                </a:cubicBezTo>
                <a:cubicBezTo>
                  <a:pt x="1013266" y="118732"/>
                  <a:pt x="993472" y="121615"/>
                  <a:pt x="975183" y="125273"/>
                </a:cubicBezTo>
                <a:cubicBezTo>
                  <a:pt x="976850" y="145273"/>
                  <a:pt x="964241" y="173081"/>
                  <a:pt x="980183" y="185272"/>
                </a:cubicBezTo>
                <a:cubicBezTo>
                  <a:pt x="1001408" y="201502"/>
                  <a:pt x="1033711" y="186662"/>
                  <a:pt x="1060185" y="190272"/>
                </a:cubicBezTo>
                <a:cubicBezTo>
                  <a:pt x="1070630" y="191696"/>
                  <a:pt x="1090186" y="200272"/>
                  <a:pt x="1090186" y="200272"/>
                </a:cubicBezTo>
                <a:cubicBezTo>
                  <a:pt x="1096816" y="210216"/>
                  <a:pt x="1107607" y="217850"/>
                  <a:pt x="1095186" y="230271"/>
                </a:cubicBezTo>
                <a:cubicBezTo>
                  <a:pt x="1091459" y="233998"/>
                  <a:pt x="1085186" y="233604"/>
                  <a:pt x="1080186" y="235271"/>
                </a:cubicBezTo>
                <a:cubicBezTo>
                  <a:pt x="1046458" y="268997"/>
                  <a:pt x="1063601" y="260798"/>
                  <a:pt x="1035185" y="270270"/>
                </a:cubicBezTo>
                <a:cubicBezTo>
                  <a:pt x="1031851" y="273603"/>
                  <a:pt x="1029656" y="278779"/>
                  <a:pt x="1025184" y="280270"/>
                </a:cubicBezTo>
                <a:cubicBezTo>
                  <a:pt x="1013779" y="284072"/>
                  <a:pt x="936596" y="290141"/>
                  <a:pt x="935182" y="290270"/>
                </a:cubicBezTo>
                <a:cubicBezTo>
                  <a:pt x="931586" y="304653"/>
                  <a:pt x="933294" y="312402"/>
                  <a:pt x="920181" y="320269"/>
                </a:cubicBezTo>
                <a:cubicBezTo>
                  <a:pt x="915661" y="322980"/>
                  <a:pt x="910181" y="323602"/>
                  <a:pt x="905181" y="325269"/>
                </a:cubicBezTo>
                <a:cubicBezTo>
                  <a:pt x="888323" y="350555"/>
                  <a:pt x="904332" y="333193"/>
                  <a:pt x="880180" y="345269"/>
                </a:cubicBezTo>
                <a:cubicBezTo>
                  <a:pt x="874805" y="347956"/>
                  <a:pt x="870671" y="352828"/>
                  <a:pt x="865180" y="355269"/>
                </a:cubicBezTo>
                <a:cubicBezTo>
                  <a:pt x="855547" y="359550"/>
                  <a:pt x="845179" y="361936"/>
                  <a:pt x="835179" y="365269"/>
                </a:cubicBezTo>
                <a:cubicBezTo>
                  <a:pt x="812123" y="372954"/>
                  <a:pt x="825337" y="369237"/>
                  <a:pt x="795178" y="375268"/>
                </a:cubicBezTo>
                <a:cubicBezTo>
                  <a:pt x="765177" y="373601"/>
                  <a:pt x="735100" y="372988"/>
                  <a:pt x="705176" y="370268"/>
                </a:cubicBezTo>
                <a:cubicBezTo>
                  <a:pt x="689918" y="368881"/>
                  <a:pt x="668733" y="357981"/>
                  <a:pt x="655174" y="355269"/>
                </a:cubicBezTo>
                <a:cubicBezTo>
                  <a:pt x="613749" y="346984"/>
                  <a:pt x="638630" y="351115"/>
                  <a:pt x="580172" y="345269"/>
                </a:cubicBezTo>
                <a:cubicBezTo>
                  <a:pt x="575172" y="343602"/>
                  <a:pt x="569691" y="342981"/>
                  <a:pt x="565172" y="340269"/>
                </a:cubicBezTo>
                <a:cubicBezTo>
                  <a:pt x="561129" y="337844"/>
                  <a:pt x="559388" y="332377"/>
                  <a:pt x="555171" y="330269"/>
                </a:cubicBezTo>
                <a:cubicBezTo>
                  <a:pt x="549782" y="327575"/>
                  <a:pt x="513642" y="321216"/>
                  <a:pt x="510170" y="320269"/>
                </a:cubicBezTo>
                <a:cubicBezTo>
                  <a:pt x="500000" y="317496"/>
                  <a:pt x="480169" y="310270"/>
                  <a:pt x="480169" y="310270"/>
                </a:cubicBezTo>
                <a:cubicBezTo>
                  <a:pt x="478502" y="305270"/>
                  <a:pt x="478896" y="298997"/>
                  <a:pt x="475169" y="295270"/>
                </a:cubicBezTo>
                <a:cubicBezTo>
                  <a:pt x="471442" y="291543"/>
                  <a:pt x="464883" y="292627"/>
                  <a:pt x="460169" y="290270"/>
                </a:cubicBezTo>
                <a:cubicBezTo>
                  <a:pt x="454794" y="287583"/>
                  <a:pt x="450543" y="282957"/>
                  <a:pt x="445168" y="280270"/>
                </a:cubicBezTo>
                <a:cubicBezTo>
                  <a:pt x="403770" y="259572"/>
                  <a:pt x="458151" y="293925"/>
                  <a:pt x="415168" y="265270"/>
                </a:cubicBezTo>
                <a:cubicBezTo>
                  <a:pt x="411834" y="260270"/>
                  <a:pt x="409416" y="254520"/>
                  <a:pt x="405167" y="250271"/>
                </a:cubicBezTo>
                <a:cubicBezTo>
                  <a:pt x="390836" y="235941"/>
                  <a:pt x="391435" y="243405"/>
                  <a:pt x="375167" y="235271"/>
                </a:cubicBezTo>
                <a:cubicBezTo>
                  <a:pt x="369792" y="232584"/>
                  <a:pt x="365658" y="227712"/>
                  <a:pt x="360166" y="225271"/>
                </a:cubicBezTo>
                <a:cubicBezTo>
                  <a:pt x="350533" y="220990"/>
                  <a:pt x="330165" y="215271"/>
                  <a:pt x="330165" y="215271"/>
                </a:cubicBezTo>
                <a:cubicBezTo>
                  <a:pt x="326832" y="210271"/>
                  <a:pt x="324414" y="204521"/>
                  <a:pt x="320165" y="200272"/>
                </a:cubicBezTo>
                <a:cubicBezTo>
                  <a:pt x="310471" y="190579"/>
                  <a:pt x="302365" y="189339"/>
                  <a:pt x="290164" y="185272"/>
                </a:cubicBezTo>
                <a:cubicBezTo>
                  <a:pt x="285164" y="181939"/>
                  <a:pt x="279413" y="179521"/>
                  <a:pt x="275164" y="175272"/>
                </a:cubicBezTo>
                <a:cubicBezTo>
                  <a:pt x="270915" y="171023"/>
                  <a:pt x="270260" y="163457"/>
                  <a:pt x="265164" y="160272"/>
                </a:cubicBezTo>
                <a:cubicBezTo>
                  <a:pt x="256225" y="154685"/>
                  <a:pt x="245163" y="153605"/>
                  <a:pt x="235163" y="150272"/>
                </a:cubicBezTo>
                <a:lnTo>
                  <a:pt x="220162" y="145273"/>
                </a:lnTo>
                <a:cubicBezTo>
                  <a:pt x="216829" y="150273"/>
                  <a:pt x="212603" y="154781"/>
                  <a:pt x="210162" y="160272"/>
                </a:cubicBezTo>
                <a:cubicBezTo>
                  <a:pt x="197478" y="188810"/>
                  <a:pt x="210671" y="190170"/>
                  <a:pt x="185161" y="195272"/>
                </a:cubicBezTo>
                <a:cubicBezTo>
                  <a:pt x="173604" y="197583"/>
                  <a:pt x="161827" y="198605"/>
                  <a:pt x="150160" y="200272"/>
                </a:cubicBezTo>
                <a:cubicBezTo>
                  <a:pt x="132997" y="205992"/>
                  <a:pt x="130295" y="205135"/>
                  <a:pt x="115159" y="220271"/>
                </a:cubicBezTo>
                <a:cubicBezTo>
                  <a:pt x="100830" y="234600"/>
                  <a:pt x="108292" y="234005"/>
                  <a:pt x="100159" y="250271"/>
                </a:cubicBezTo>
                <a:cubicBezTo>
                  <a:pt x="97472" y="255646"/>
                  <a:pt x="93492" y="260270"/>
                  <a:pt x="90159" y="265270"/>
                </a:cubicBezTo>
                <a:cubicBezTo>
                  <a:pt x="92842" y="278687"/>
                  <a:pt x="97909" y="309393"/>
                  <a:pt x="105159" y="320269"/>
                </a:cubicBezTo>
                <a:cubicBezTo>
                  <a:pt x="117774" y="339192"/>
                  <a:pt x="110910" y="331020"/>
                  <a:pt x="125160" y="345269"/>
                </a:cubicBezTo>
                <a:cubicBezTo>
                  <a:pt x="123493" y="355269"/>
                  <a:pt x="123720" y="365776"/>
                  <a:pt x="120160" y="375268"/>
                </a:cubicBezTo>
                <a:cubicBezTo>
                  <a:pt x="118505" y="379682"/>
                  <a:pt x="113104" y="381587"/>
                  <a:pt x="110159" y="385268"/>
                </a:cubicBezTo>
                <a:cubicBezTo>
                  <a:pt x="83491" y="418601"/>
                  <a:pt x="118494" y="383601"/>
                  <a:pt x="85159" y="410268"/>
                </a:cubicBezTo>
                <a:cubicBezTo>
                  <a:pt x="81478" y="413213"/>
                  <a:pt x="79375" y="418160"/>
                  <a:pt x="75158" y="420268"/>
                </a:cubicBezTo>
                <a:cubicBezTo>
                  <a:pt x="65730" y="424982"/>
                  <a:pt x="45158" y="430267"/>
                  <a:pt x="45158" y="430267"/>
                </a:cubicBezTo>
                <a:cubicBezTo>
                  <a:pt x="41824" y="433600"/>
                  <a:pt x="38928" y="437439"/>
                  <a:pt x="35157" y="440267"/>
                </a:cubicBezTo>
                <a:cubicBezTo>
                  <a:pt x="25542" y="447478"/>
                  <a:pt x="5156" y="460267"/>
                  <a:pt x="5156" y="460267"/>
                </a:cubicBezTo>
                <a:cubicBezTo>
                  <a:pt x="3489" y="465267"/>
                  <a:pt x="-878" y="470099"/>
                  <a:pt x="156" y="475267"/>
                </a:cubicBezTo>
                <a:cubicBezTo>
                  <a:pt x="1081" y="479889"/>
                  <a:pt x="7731" y="481224"/>
                  <a:pt x="10157" y="485266"/>
                </a:cubicBezTo>
                <a:cubicBezTo>
                  <a:pt x="18963" y="499940"/>
                  <a:pt x="12222" y="522623"/>
                  <a:pt x="35157" y="530266"/>
                </a:cubicBezTo>
                <a:lnTo>
                  <a:pt x="50158" y="535265"/>
                </a:lnTo>
                <a:cubicBezTo>
                  <a:pt x="53491" y="540265"/>
                  <a:pt x="57471" y="544890"/>
                  <a:pt x="60158" y="550265"/>
                </a:cubicBezTo>
                <a:cubicBezTo>
                  <a:pt x="66894" y="563738"/>
                  <a:pt x="62421" y="569121"/>
                  <a:pt x="75158" y="580265"/>
                </a:cubicBezTo>
                <a:cubicBezTo>
                  <a:pt x="85265" y="589108"/>
                  <a:pt x="104405" y="602638"/>
                  <a:pt x="120160" y="605264"/>
                </a:cubicBezTo>
                <a:cubicBezTo>
                  <a:pt x="135047" y="607745"/>
                  <a:pt x="150161" y="608597"/>
                  <a:pt x="165161" y="610264"/>
                </a:cubicBezTo>
                <a:cubicBezTo>
                  <a:pt x="181171" y="634279"/>
                  <a:pt x="189987" y="641804"/>
                  <a:pt x="195162" y="670263"/>
                </a:cubicBezTo>
                <a:cubicBezTo>
                  <a:pt x="198495" y="688596"/>
                  <a:pt x="201258" y="707042"/>
                  <a:pt x="205162" y="725262"/>
                </a:cubicBezTo>
                <a:cubicBezTo>
                  <a:pt x="206266" y="730415"/>
                  <a:pt x="206870" y="736146"/>
                  <a:pt x="210162" y="740262"/>
                </a:cubicBezTo>
                <a:cubicBezTo>
                  <a:pt x="217212" y="749075"/>
                  <a:pt x="230280" y="751968"/>
                  <a:pt x="240163" y="755261"/>
                </a:cubicBezTo>
                <a:cubicBezTo>
                  <a:pt x="245163" y="758594"/>
                  <a:pt x="250470" y="761507"/>
                  <a:pt x="255163" y="765261"/>
                </a:cubicBezTo>
                <a:cubicBezTo>
                  <a:pt x="258844" y="768206"/>
                  <a:pt x="261121" y="772836"/>
                  <a:pt x="265164" y="775261"/>
                </a:cubicBezTo>
                <a:cubicBezTo>
                  <a:pt x="269683" y="777973"/>
                  <a:pt x="275450" y="777904"/>
                  <a:pt x="280164" y="780261"/>
                </a:cubicBezTo>
                <a:cubicBezTo>
                  <a:pt x="285539" y="782948"/>
                  <a:pt x="289673" y="787820"/>
                  <a:pt x="295164" y="790261"/>
                </a:cubicBezTo>
                <a:cubicBezTo>
                  <a:pt x="304797" y="794542"/>
                  <a:pt x="316394" y="794414"/>
                  <a:pt x="325165" y="800261"/>
                </a:cubicBezTo>
                <a:cubicBezTo>
                  <a:pt x="330165" y="803594"/>
                  <a:pt x="334539" y="808150"/>
                  <a:pt x="340166" y="810260"/>
                </a:cubicBezTo>
                <a:cubicBezTo>
                  <a:pt x="351621" y="814555"/>
                  <a:pt x="398985" y="819487"/>
                  <a:pt x="405167" y="820260"/>
                </a:cubicBezTo>
                <a:cubicBezTo>
                  <a:pt x="459873" y="838494"/>
                  <a:pt x="377014" y="809414"/>
                  <a:pt x="435168" y="835260"/>
                </a:cubicBezTo>
                <a:cubicBezTo>
                  <a:pt x="444801" y="839541"/>
                  <a:pt x="455169" y="841927"/>
                  <a:pt x="465169" y="845260"/>
                </a:cubicBezTo>
                <a:lnTo>
                  <a:pt x="480169" y="850260"/>
                </a:lnTo>
                <a:cubicBezTo>
                  <a:pt x="485169" y="851927"/>
                  <a:pt x="490784" y="852337"/>
                  <a:pt x="495170" y="855260"/>
                </a:cubicBezTo>
                <a:cubicBezTo>
                  <a:pt x="511606" y="866216"/>
                  <a:pt x="507057" y="865084"/>
                  <a:pt x="525171" y="870259"/>
                </a:cubicBezTo>
                <a:cubicBezTo>
                  <a:pt x="559228" y="879989"/>
                  <a:pt x="560538" y="876441"/>
                  <a:pt x="610173" y="880259"/>
                </a:cubicBezTo>
                <a:cubicBezTo>
                  <a:pt x="625173" y="878592"/>
                  <a:pt x="640287" y="877740"/>
                  <a:pt x="655174" y="875259"/>
                </a:cubicBezTo>
                <a:cubicBezTo>
                  <a:pt x="674026" y="872117"/>
                  <a:pt x="667898" y="868898"/>
                  <a:pt x="685175" y="860260"/>
                </a:cubicBezTo>
                <a:cubicBezTo>
                  <a:pt x="697485" y="854105"/>
                  <a:pt x="718651" y="852181"/>
                  <a:pt x="730176" y="850260"/>
                </a:cubicBezTo>
                <a:cubicBezTo>
                  <a:pt x="736237" y="851270"/>
                  <a:pt x="765707" y="854579"/>
                  <a:pt x="775177" y="860260"/>
                </a:cubicBezTo>
                <a:cubicBezTo>
                  <a:pt x="779219" y="862685"/>
                  <a:pt x="781497" y="867314"/>
                  <a:pt x="785178" y="870259"/>
                </a:cubicBezTo>
                <a:cubicBezTo>
                  <a:pt x="789871" y="874013"/>
                  <a:pt x="795178" y="876926"/>
                  <a:pt x="800178" y="880259"/>
                </a:cubicBezTo>
                <a:cubicBezTo>
                  <a:pt x="803511" y="885259"/>
                  <a:pt x="809580" y="889280"/>
                  <a:pt x="810178" y="895259"/>
                </a:cubicBezTo>
                <a:cubicBezTo>
                  <a:pt x="811946" y="912936"/>
                  <a:pt x="805545" y="929158"/>
                  <a:pt x="800178" y="945258"/>
                </a:cubicBezTo>
                <a:cubicBezTo>
                  <a:pt x="801845" y="955258"/>
                  <a:pt x="801618" y="965765"/>
                  <a:pt x="805178" y="975257"/>
                </a:cubicBezTo>
                <a:cubicBezTo>
                  <a:pt x="807553" y="981589"/>
                  <a:pt x="826394" y="992734"/>
                  <a:pt x="830179" y="995257"/>
                </a:cubicBezTo>
                <a:cubicBezTo>
                  <a:pt x="833512" y="1000257"/>
                  <a:pt x="836425" y="1005565"/>
                  <a:pt x="840179" y="1010257"/>
                </a:cubicBezTo>
                <a:cubicBezTo>
                  <a:pt x="848321" y="1020434"/>
                  <a:pt x="854043" y="1022832"/>
                  <a:pt x="865180" y="1030256"/>
                </a:cubicBezTo>
                <a:cubicBezTo>
                  <a:pt x="874304" y="1043941"/>
                  <a:pt x="874390" y="1048238"/>
                  <a:pt x="890181" y="1055256"/>
                </a:cubicBezTo>
                <a:cubicBezTo>
                  <a:pt x="899813" y="1059537"/>
                  <a:pt x="920181" y="1065256"/>
                  <a:pt x="920181" y="1065256"/>
                </a:cubicBezTo>
                <a:cubicBezTo>
                  <a:pt x="921848" y="1058589"/>
                  <a:pt x="921370" y="1050974"/>
                  <a:pt x="925182" y="1045256"/>
                </a:cubicBezTo>
                <a:cubicBezTo>
                  <a:pt x="933106" y="1033371"/>
                  <a:pt x="954298" y="1032433"/>
                  <a:pt x="965183" y="1030256"/>
                </a:cubicBezTo>
                <a:cubicBezTo>
                  <a:pt x="968516" y="1025256"/>
                  <a:pt x="970934" y="1019506"/>
                  <a:pt x="975183" y="1015257"/>
                </a:cubicBezTo>
                <a:cubicBezTo>
                  <a:pt x="984877" y="1005564"/>
                  <a:pt x="992983" y="1004324"/>
                  <a:pt x="1005184" y="1000257"/>
                </a:cubicBezTo>
                <a:cubicBezTo>
                  <a:pt x="1031585" y="1009057"/>
                  <a:pt x="1015801" y="1002334"/>
                  <a:pt x="1050185" y="1025256"/>
                </a:cubicBezTo>
                <a:cubicBezTo>
                  <a:pt x="1055185" y="1028589"/>
                  <a:pt x="1060936" y="1031007"/>
                  <a:pt x="1065185" y="1035256"/>
                </a:cubicBezTo>
                <a:cubicBezTo>
                  <a:pt x="1074486" y="1044556"/>
                  <a:pt x="1077572" y="1048949"/>
                  <a:pt x="1090186" y="1055256"/>
                </a:cubicBezTo>
                <a:cubicBezTo>
                  <a:pt x="1094900" y="1057613"/>
                  <a:pt x="1100118" y="1058808"/>
                  <a:pt x="1105186" y="1060256"/>
                </a:cubicBezTo>
                <a:cubicBezTo>
                  <a:pt x="1128761" y="1066991"/>
                  <a:pt x="1131863" y="1066210"/>
                  <a:pt x="1160188" y="1070256"/>
                </a:cubicBezTo>
                <a:cubicBezTo>
                  <a:pt x="1163482" y="1080137"/>
                  <a:pt x="1166377" y="1093207"/>
                  <a:pt x="1175188" y="1100255"/>
                </a:cubicBezTo>
                <a:cubicBezTo>
                  <a:pt x="1179304" y="1103548"/>
                  <a:pt x="1185189" y="1103588"/>
                  <a:pt x="1190189" y="1105255"/>
                </a:cubicBezTo>
                <a:cubicBezTo>
                  <a:pt x="1191856" y="1093589"/>
                  <a:pt x="1192878" y="1081812"/>
                  <a:pt x="1195189" y="1070256"/>
                </a:cubicBezTo>
                <a:cubicBezTo>
                  <a:pt x="1196223" y="1065088"/>
                  <a:pt x="1196462" y="1058983"/>
                  <a:pt x="1200189" y="1055256"/>
                </a:cubicBezTo>
                <a:cubicBezTo>
                  <a:pt x="1203916" y="1051529"/>
                  <a:pt x="1210190" y="1051923"/>
                  <a:pt x="1215190" y="1050256"/>
                </a:cubicBezTo>
                <a:cubicBezTo>
                  <a:pt x="1257748" y="1021884"/>
                  <a:pt x="1233245" y="1031583"/>
                  <a:pt x="1290192" y="1025256"/>
                </a:cubicBezTo>
                <a:cubicBezTo>
                  <a:pt x="1339810" y="1008720"/>
                  <a:pt x="1264020" y="1036463"/>
                  <a:pt x="1320192" y="1005257"/>
                </a:cubicBezTo>
                <a:cubicBezTo>
                  <a:pt x="1329407" y="1000138"/>
                  <a:pt x="1350193" y="995257"/>
                  <a:pt x="1350193" y="995257"/>
                </a:cubicBezTo>
                <a:cubicBezTo>
                  <a:pt x="1353526" y="990257"/>
                  <a:pt x="1356439" y="984949"/>
                  <a:pt x="1360193" y="980257"/>
                </a:cubicBezTo>
                <a:cubicBezTo>
                  <a:pt x="1372598" y="964752"/>
                  <a:pt x="1369931" y="975784"/>
                  <a:pt x="1380194" y="955258"/>
                </a:cubicBezTo>
                <a:cubicBezTo>
                  <a:pt x="1382551" y="950544"/>
                  <a:pt x="1382837" y="944972"/>
                  <a:pt x="1385194" y="940258"/>
                </a:cubicBezTo>
                <a:cubicBezTo>
                  <a:pt x="1387881" y="934883"/>
                  <a:pt x="1392506" y="930633"/>
                  <a:pt x="1395194" y="925258"/>
                </a:cubicBezTo>
                <a:cubicBezTo>
                  <a:pt x="1415896" y="883857"/>
                  <a:pt x="1381536" y="938248"/>
                  <a:pt x="1410195" y="895259"/>
                </a:cubicBezTo>
                <a:cubicBezTo>
                  <a:pt x="1412148" y="885496"/>
                  <a:pt x="1418851" y="846603"/>
                  <a:pt x="1425195" y="840260"/>
                </a:cubicBezTo>
                <a:lnTo>
                  <a:pt x="1435196" y="830260"/>
                </a:lnTo>
                <a:cubicBezTo>
                  <a:pt x="1436863" y="825260"/>
                  <a:pt x="1440196" y="820530"/>
                  <a:pt x="1440196" y="815260"/>
                </a:cubicBezTo>
                <a:cubicBezTo>
                  <a:pt x="1440196" y="804912"/>
                  <a:pt x="1437228" y="774326"/>
                  <a:pt x="1430195" y="760261"/>
                </a:cubicBezTo>
                <a:cubicBezTo>
                  <a:pt x="1427507" y="754887"/>
                  <a:pt x="1423528" y="750262"/>
                  <a:pt x="1420195" y="745262"/>
                </a:cubicBezTo>
                <a:cubicBezTo>
                  <a:pt x="1408307" y="709598"/>
                  <a:pt x="1425163" y="752712"/>
                  <a:pt x="1400195" y="715262"/>
                </a:cubicBezTo>
                <a:cubicBezTo>
                  <a:pt x="1380875" y="686283"/>
                  <a:pt x="1413738" y="712624"/>
                  <a:pt x="1380194" y="690263"/>
                </a:cubicBezTo>
                <a:cubicBezTo>
                  <a:pt x="1376861" y="685263"/>
                  <a:pt x="1375290" y="678448"/>
                  <a:pt x="1370194" y="675263"/>
                </a:cubicBezTo>
                <a:cubicBezTo>
                  <a:pt x="1361255" y="669676"/>
                  <a:pt x="1340193" y="665263"/>
                  <a:pt x="1340193" y="665263"/>
                </a:cubicBezTo>
                <a:cubicBezTo>
                  <a:pt x="1338526" y="660263"/>
                  <a:pt x="1338486" y="654378"/>
                  <a:pt x="1335193" y="650263"/>
                </a:cubicBezTo>
                <a:cubicBezTo>
                  <a:pt x="1331439" y="645571"/>
                  <a:pt x="1324809" y="644111"/>
                  <a:pt x="1320192" y="640264"/>
                </a:cubicBezTo>
                <a:cubicBezTo>
                  <a:pt x="1305756" y="628235"/>
                  <a:pt x="1305024" y="625011"/>
                  <a:pt x="1295192" y="610264"/>
                </a:cubicBezTo>
                <a:cubicBezTo>
                  <a:pt x="1296859" y="605264"/>
                  <a:pt x="1296465" y="598991"/>
                  <a:pt x="1300192" y="595264"/>
                </a:cubicBezTo>
                <a:cubicBezTo>
                  <a:pt x="1303919" y="591537"/>
                  <a:pt x="1310672" y="592975"/>
                  <a:pt x="1315192" y="590264"/>
                </a:cubicBezTo>
                <a:cubicBezTo>
                  <a:pt x="1319234" y="587839"/>
                  <a:pt x="1321512" y="583210"/>
                  <a:pt x="1325193" y="580265"/>
                </a:cubicBezTo>
                <a:cubicBezTo>
                  <a:pt x="1329886" y="576511"/>
                  <a:pt x="1335193" y="573598"/>
                  <a:pt x="1340193" y="570265"/>
                </a:cubicBezTo>
                <a:cubicBezTo>
                  <a:pt x="1341860" y="563598"/>
                  <a:pt x="1345193" y="557137"/>
                  <a:pt x="1345193" y="550265"/>
                </a:cubicBezTo>
                <a:cubicBezTo>
                  <a:pt x="1345193" y="541767"/>
                  <a:pt x="1344907" y="532337"/>
                  <a:pt x="1340193" y="525266"/>
                </a:cubicBezTo>
                <a:cubicBezTo>
                  <a:pt x="1337269" y="520881"/>
                  <a:pt x="1330437" y="520790"/>
                  <a:pt x="1325193" y="520266"/>
                </a:cubicBezTo>
                <a:cubicBezTo>
                  <a:pt x="1296951" y="517442"/>
                  <a:pt x="1268524" y="516933"/>
                  <a:pt x="1240190" y="515266"/>
                </a:cubicBezTo>
                <a:cubicBezTo>
                  <a:pt x="1235190" y="513599"/>
                  <a:pt x="1229797" y="512826"/>
                  <a:pt x="1225190" y="510266"/>
                </a:cubicBezTo>
                <a:cubicBezTo>
                  <a:pt x="1214684" y="504429"/>
                  <a:pt x="1195189" y="490266"/>
                  <a:pt x="1195189" y="490266"/>
                </a:cubicBezTo>
                <a:cubicBezTo>
                  <a:pt x="1193522" y="485266"/>
                  <a:pt x="1189323" y="480465"/>
                  <a:pt x="1190189" y="475267"/>
                </a:cubicBezTo>
                <a:cubicBezTo>
                  <a:pt x="1192007" y="464357"/>
                  <a:pt x="1206705" y="454510"/>
                  <a:pt x="1215190" y="450267"/>
                </a:cubicBezTo>
                <a:cubicBezTo>
                  <a:pt x="1219904" y="447910"/>
                  <a:pt x="1225476" y="447624"/>
                  <a:pt x="1230190" y="445267"/>
                </a:cubicBezTo>
                <a:cubicBezTo>
                  <a:pt x="1250709" y="435008"/>
                  <a:pt x="1239688" y="437668"/>
                  <a:pt x="1255191" y="425267"/>
                </a:cubicBezTo>
                <a:cubicBezTo>
                  <a:pt x="1269037" y="414191"/>
                  <a:pt x="1269349" y="415549"/>
                  <a:pt x="1285191" y="410268"/>
                </a:cubicBezTo>
                <a:cubicBezTo>
                  <a:pt x="1288525" y="413601"/>
                  <a:pt x="1292766" y="416226"/>
                  <a:pt x="1295192" y="420268"/>
                </a:cubicBezTo>
                <a:cubicBezTo>
                  <a:pt x="1297904" y="424787"/>
                  <a:pt x="1298744" y="430200"/>
                  <a:pt x="1300192" y="435267"/>
                </a:cubicBezTo>
                <a:cubicBezTo>
                  <a:pt x="1302080" y="441874"/>
                  <a:pt x="1301380" y="449549"/>
                  <a:pt x="1305192" y="455267"/>
                </a:cubicBezTo>
                <a:cubicBezTo>
                  <a:pt x="1308525" y="460267"/>
                  <a:pt x="1315192" y="461934"/>
                  <a:pt x="1320192" y="465267"/>
                </a:cubicBezTo>
                <a:cubicBezTo>
                  <a:pt x="1323526" y="461934"/>
                  <a:pt x="1326150" y="457692"/>
                  <a:pt x="1330193" y="455267"/>
                </a:cubicBezTo>
                <a:cubicBezTo>
                  <a:pt x="1334712" y="452555"/>
                  <a:pt x="1340479" y="452624"/>
                  <a:pt x="1345193" y="450267"/>
                </a:cubicBezTo>
                <a:cubicBezTo>
                  <a:pt x="1350568" y="447580"/>
                  <a:pt x="1355193" y="443600"/>
                  <a:pt x="1360193" y="440267"/>
                </a:cubicBezTo>
                <a:cubicBezTo>
                  <a:pt x="1361860" y="435267"/>
                  <a:pt x="1362634" y="429874"/>
                  <a:pt x="1365194" y="425267"/>
                </a:cubicBezTo>
                <a:cubicBezTo>
                  <a:pt x="1376734" y="404496"/>
                  <a:pt x="1381091" y="394820"/>
                  <a:pt x="1400195" y="385268"/>
                </a:cubicBezTo>
                <a:cubicBezTo>
                  <a:pt x="1404909" y="382911"/>
                  <a:pt x="1410195" y="381935"/>
                  <a:pt x="1415195" y="380268"/>
                </a:cubicBezTo>
                <a:cubicBezTo>
                  <a:pt x="1423529" y="381935"/>
                  <a:pt x="1433280" y="390208"/>
                  <a:pt x="1440196" y="385268"/>
                </a:cubicBezTo>
                <a:cubicBezTo>
                  <a:pt x="1445294" y="381627"/>
                  <a:pt x="1454248" y="337854"/>
                  <a:pt x="1455196" y="330269"/>
                </a:cubicBezTo>
                <a:cubicBezTo>
                  <a:pt x="1455816" y="325308"/>
                  <a:pt x="1455196" y="338602"/>
                  <a:pt x="1455196" y="340269"/>
                </a:cubicBezTo>
                <a:close/>
              </a:path>
            </a:pathLst>
          </a:custGeom>
          <a:solidFill>
            <a:srgbClr val="E6B9B8">
              <a:alpha val="6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43558" y="2368309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7638069" y="2788054"/>
            <a:ext cx="12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SHANGHAI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7439291" y="2789226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279253" y="2365375"/>
            <a:ext cx="92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BEIJING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720184" y="267896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Chine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5865160" y="2604588"/>
            <a:ext cx="400051" cy="445356"/>
          </a:xfrm>
          <a:custGeom>
            <a:avLst/>
            <a:gdLst>
              <a:gd name="connsiteX0" fmla="*/ 380011 w 400051"/>
              <a:gd name="connsiteY0" fmla="*/ 60363 h 445356"/>
              <a:gd name="connsiteX1" fmla="*/ 380011 w 400051"/>
              <a:gd name="connsiteY1" fmla="*/ 60363 h 445356"/>
              <a:gd name="connsiteX2" fmla="*/ 340010 w 400051"/>
              <a:gd name="connsiteY2" fmla="*/ 20364 h 445356"/>
              <a:gd name="connsiteX3" fmla="*/ 300009 w 400051"/>
              <a:gd name="connsiteY3" fmla="*/ 10364 h 445356"/>
              <a:gd name="connsiteX4" fmla="*/ 255007 w 400051"/>
              <a:gd name="connsiteY4" fmla="*/ 15364 h 445356"/>
              <a:gd name="connsiteX5" fmla="*/ 240007 w 400051"/>
              <a:gd name="connsiteY5" fmla="*/ 20364 h 445356"/>
              <a:gd name="connsiteX6" fmla="*/ 235007 w 400051"/>
              <a:gd name="connsiteY6" fmla="*/ 35364 h 445356"/>
              <a:gd name="connsiteX7" fmla="*/ 230007 w 400051"/>
              <a:gd name="connsiteY7" fmla="*/ 120362 h 445356"/>
              <a:gd name="connsiteX8" fmla="*/ 210006 w 400051"/>
              <a:gd name="connsiteY8" fmla="*/ 125362 h 445356"/>
              <a:gd name="connsiteX9" fmla="*/ 200006 w 400051"/>
              <a:gd name="connsiteY9" fmla="*/ 145362 h 445356"/>
              <a:gd name="connsiteX10" fmla="*/ 195006 w 400051"/>
              <a:gd name="connsiteY10" fmla="*/ 170361 h 445356"/>
              <a:gd name="connsiteX11" fmla="*/ 190006 w 400051"/>
              <a:gd name="connsiteY11" fmla="*/ 200361 h 445356"/>
              <a:gd name="connsiteX12" fmla="*/ 185005 w 400051"/>
              <a:gd name="connsiteY12" fmla="*/ 215361 h 445356"/>
              <a:gd name="connsiteX13" fmla="*/ 170005 w 400051"/>
              <a:gd name="connsiteY13" fmla="*/ 220361 h 445356"/>
              <a:gd name="connsiteX14" fmla="*/ 125004 w 400051"/>
              <a:gd name="connsiteY14" fmla="*/ 230360 h 445356"/>
              <a:gd name="connsiteX15" fmla="*/ 120004 w 400051"/>
              <a:gd name="connsiteY15" fmla="*/ 245360 h 445356"/>
              <a:gd name="connsiteX16" fmla="*/ 110003 w 400051"/>
              <a:gd name="connsiteY16" fmla="*/ 255360 h 445356"/>
              <a:gd name="connsiteX17" fmla="*/ 0 w 400051"/>
              <a:gd name="connsiteY17" fmla="*/ 280359 h 445356"/>
              <a:gd name="connsiteX18" fmla="*/ 25001 w 400051"/>
              <a:gd name="connsiteY18" fmla="*/ 305359 h 445356"/>
              <a:gd name="connsiteX19" fmla="*/ 40001 w 400051"/>
              <a:gd name="connsiteY19" fmla="*/ 320359 h 445356"/>
              <a:gd name="connsiteX20" fmla="*/ 55002 w 400051"/>
              <a:gd name="connsiteY20" fmla="*/ 330359 h 445356"/>
              <a:gd name="connsiteX21" fmla="*/ 50002 w 400051"/>
              <a:gd name="connsiteY21" fmla="*/ 390357 h 445356"/>
              <a:gd name="connsiteX22" fmla="*/ 55002 w 400051"/>
              <a:gd name="connsiteY22" fmla="*/ 405357 h 445356"/>
              <a:gd name="connsiteX23" fmla="*/ 175005 w 400051"/>
              <a:gd name="connsiteY23" fmla="*/ 410357 h 445356"/>
              <a:gd name="connsiteX24" fmla="*/ 205006 w 400051"/>
              <a:gd name="connsiteY24" fmla="*/ 425357 h 445356"/>
              <a:gd name="connsiteX25" fmla="*/ 220006 w 400051"/>
              <a:gd name="connsiteY25" fmla="*/ 435357 h 445356"/>
              <a:gd name="connsiteX26" fmla="*/ 250007 w 400051"/>
              <a:gd name="connsiteY26" fmla="*/ 445356 h 445356"/>
              <a:gd name="connsiteX27" fmla="*/ 300009 w 400051"/>
              <a:gd name="connsiteY27" fmla="*/ 440357 h 445356"/>
              <a:gd name="connsiteX28" fmla="*/ 295008 w 400051"/>
              <a:gd name="connsiteY28" fmla="*/ 425357 h 445356"/>
              <a:gd name="connsiteX29" fmla="*/ 285008 w 400051"/>
              <a:gd name="connsiteY29" fmla="*/ 410357 h 445356"/>
              <a:gd name="connsiteX30" fmla="*/ 270008 w 400051"/>
              <a:gd name="connsiteY30" fmla="*/ 365358 h 445356"/>
              <a:gd name="connsiteX31" fmla="*/ 265008 w 400051"/>
              <a:gd name="connsiteY31" fmla="*/ 350358 h 445356"/>
              <a:gd name="connsiteX32" fmla="*/ 270008 w 400051"/>
              <a:gd name="connsiteY32" fmla="*/ 330359 h 445356"/>
              <a:gd name="connsiteX33" fmla="*/ 310009 w 400051"/>
              <a:gd name="connsiteY33" fmla="*/ 320359 h 445356"/>
              <a:gd name="connsiteX34" fmla="*/ 325009 w 400051"/>
              <a:gd name="connsiteY34" fmla="*/ 285359 h 445356"/>
              <a:gd name="connsiteX35" fmla="*/ 335010 w 400051"/>
              <a:gd name="connsiteY35" fmla="*/ 275360 h 445356"/>
              <a:gd name="connsiteX36" fmla="*/ 345010 w 400051"/>
              <a:gd name="connsiteY36" fmla="*/ 260360 h 445356"/>
              <a:gd name="connsiteX37" fmla="*/ 350010 w 400051"/>
              <a:gd name="connsiteY37" fmla="*/ 245360 h 445356"/>
              <a:gd name="connsiteX38" fmla="*/ 375011 w 400051"/>
              <a:gd name="connsiteY38" fmla="*/ 200361 h 445356"/>
              <a:gd name="connsiteX39" fmla="*/ 370010 w 400051"/>
              <a:gd name="connsiteY39" fmla="*/ 170361 h 445356"/>
              <a:gd name="connsiteX40" fmla="*/ 355010 w 400051"/>
              <a:gd name="connsiteY40" fmla="*/ 160362 h 445356"/>
              <a:gd name="connsiteX41" fmla="*/ 345010 w 400051"/>
              <a:gd name="connsiteY41" fmla="*/ 130362 h 445356"/>
              <a:gd name="connsiteX42" fmla="*/ 335010 w 400051"/>
              <a:gd name="connsiteY42" fmla="*/ 115362 h 445356"/>
              <a:gd name="connsiteX43" fmla="*/ 350010 w 400051"/>
              <a:gd name="connsiteY43" fmla="*/ 105363 h 445356"/>
              <a:gd name="connsiteX44" fmla="*/ 380011 w 400051"/>
              <a:gd name="connsiteY44" fmla="*/ 95363 h 445356"/>
              <a:gd name="connsiteX45" fmla="*/ 395011 w 400051"/>
              <a:gd name="connsiteY45" fmla="*/ 85363 h 445356"/>
              <a:gd name="connsiteX46" fmla="*/ 395011 w 400051"/>
              <a:gd name="connsiteY46" fmla="*/ 55364 h 445356"/>
              <a:gd name="connsiteX47" fmla="*/ 350010 w 400051"/>
              <a:gd name="connsiteY47" fmla="*/ 5364 h 445356"/>
              <a:gd name="connsiteX48" fmla="*/ 335010 w 400051"/>
              <a:gd name="connsiteY48" fmla="*/ 365 h 445356"/>
              <a:gd name="connsiteX49" fmla="*/ 320009 w 400051"/>
              <a:gd name="connsiteY49" fmla="*/ 365 h 445356"/>
              <a:gd name="connsiteX50" fmla="*/ 315009 w 400051"/>
              <a:gd name="connsiteY50" fmla="*/ 45364 h 445356"/>
              <a:gd name="connsiteX51" fmla="*/ 315009 w 400051"/>
              <a:gd name="connsiteY51" fmla="*/ 45364 h 4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00051" h="445356">
                <a:moveTo>
                  <a:pt x="380011" y="60363"/>
                </a:moveTo>
                <a:lnTo>
                  <a:pt x="380011" y="60363"/>
                </a:lnTo>
                <a:cubicBezTo>
                  <a:pt x="356130" y="26932"/>
                  <a:pt x="367073" y="27745"/>
                  <a:pt x="340010" y="20364"/>
                </a:cubicBezTo>
                <a:cubicBezTo>
                  <a:pt x="326750" y="16748"/>
                  <a:pt x="300009" y="10364"/>
                  <a:pt x="300009" y="10364"/>
                </a:cubicBezTo>
                <a:cubicBezTo>
                  <a:pt x="285008" y="12031"/>
                  <a:pt x="269895" y="12883"/>
                  <a:pt x="255007" y="15364"/>
                </a:cubicBezTo>
                <a:cubicBezTo>
                  <a:pt x="249808" y="16230"/>
                  <a:pt x="243734" y="16637"/>
                  <a:pt x="240007" y="20364"/>
                </a:cubicBezTo>
                <a:cubicBezTo>
                  <a:pt x="236280" y="24091"/>
                  <a:pt x="236674" y="30364"/>
                  <a:pt x="235007" y="35364"/>
                </a:cubicBezTo>
                <a:cubicBezTo>
                  <a:pt x="233340" y="63697"/>
                  <a:pt x="237604" y="93016"/>
                  <a:pt x="230007" y="120362"/>
                </a:cubicBezTo>
                <a:cubicBezTo>
                  <a:pt x="228168" y="126983"/>
                  <a:pt x="215285" y="120963"/>
                  <a:pt x="210006" y="125362"/>
                </a:cubicBezTo>
                <a:cubicBezTo>
                  <a:pt x="204280" y="130134"/>
                  <a:pt x="203339" y="138695"/>
                  <a:pt x="200006" y="145362"/>
                </a:cubicBezTo>
                <a:cubicBezTo>
                  <a:pt x="198339" y="153695"/>
                  <a:pt x="196526" y="162000"/>
                  <a:pt x="195006" y="170361"/>
                </a:cubicBezTo>
                <a:cubicBezTo>
                  <a:pt x="193192" y="180335"/>
                  <a:pt x="192205" y="190465"/>
                  <a:pt x="190006" y="200361"/>
                </a:cubicBezTo>
                <a:cubicBezTo>
                  <a:pt x="188863" y="205506"/>
                  <a:pt x="188732" y="211634"/>
                  <a:pt x="185005" y="215361"/>
                </a:cubicBezTo>
                <a:cubicBezTo>
                  <a:pt x="181278" y="219088"/>
                  <a:pt x="175118" y="219083"/>
                  <a:pt x="170005" y="220361"/>
                </a:cubicBezTo>
                <a:cubicBezTo>
                  <a:pt x="155098" y="224088"/>
                  <a:pt x="140004" y="227027"/>
                  <a:pt x="125004" y="230360"/>
                </a:cubicBezTo>
                <a:cubicBezTo>
                  <a:pt x="123337" y="235360"/>
                  <a:pt x="122716" y="240841"/>
                  <a:pt x="120004" y="245360"/>
                </a:cubicBezTo>
                <a:cubicBezTo>
                  <a:pt x="117578" y="249402"/>
                  <a:pt x="113774" y="252531"/>
                  <a:pt x="110003" y="255360"/>
                </a:cubicBezTo>
                <a:cubicBezTo>
                  <a:pt x="64101" y="289786"/>
                  <a:pt x="77926" y="275490"/>
                  <a:pt x="0" y="280359"/>
                </a:cubicBezTo>
                <a:lnTo>
                  <a:pt x="25001" y="305359"/>
                </a:lnTo>
                <a:cubicBezTo>
                  <a:pt x="30001" y="310359"/>
                  <a:pt x="34117" y="316437"/>
                  <a:pt x="40001" y="320359"/>
                </a:cubicBezTo>
                <a:lnTo>
                  <a:pt x="55002" y="330359"/>
                </a:lnTo>
                <a:cubicBezTo>
                  <a:pt x="53335" y="350358"/>
                  <a:pt x="50002" y="370288"/>
                  <a:pt x="50002" y="390357"/>
                </a:cubicBezTo>
                <a:cubicBezTo>
                  <a:pt x="50002" y="395627"/>
                  <a:pt x="49798" y="404524"/>
                  <a:pt x="55002" y="405357"/>
                </a:cubicBezTo>
                <a:cubicBezTo>
                  <a:pt x="94535" y="411682"/>
                  <a:pt x="135004" y="408690"/>
                  <a:pt x="175005" y="410357"/>
                </a:cubicBezTo>
                <a:cubicBezTo>
                  <a:pt x="218002" y="439020"/>
                  <a:pt x="163598" y="404653"/>
                  <a:pt x="205006" y="425357"/>
                </a:cubicBezTo>
                <a:cubicBezTo>
                  <a:pt x="210381" y="428044"/>
                  <a:pt x="214515" y="432917"/>
                  <a:pt x="220006" y="435357"/>
                </a:cubicBezTo>
                <a:cubicBezTo>
                  <a:pt x="229639" y="439638"/>
                  <a:pt x="250007" y="445356"/>
                  <a:pt x="250007" y="445356"/>
                </a:cubicBezTo>
                <a:cubicBezTo>
                  <a:pt x="266674" y="443690"/>
                  <a:pt x="284702" y="447160"/>
                  <a:pt x="300009" y="440357"/>
                </a:cubicBezTo>
                <a:cubicBezTo>
                  <a:pt x="304825" y="438217"/>
                  <a:pt x="297365" y="430071"/>
                  <a:pt x="295008" y="425357"/>
                </a:cubicBezTo>
                <a:cubicBezTo>
                  <a:pt x="292320" y="419982"/>
                  <a:pt x="287449" y="415848"/>
                  <a:pt x="285008" y="410357"/>
                </a:cubicBezTo>
                <a:cubicBezTo>
                  <a:pt x="285006" y="410354"/>
                  <a:pt x="272508" y="372859"/>
                  <a:pt x="270008" y="365358"/>
                </a:cubicBezTo>
                <a:lnTo>
                  <a:pt x="265008" y="350358"/>
                </a:lnTo>
                <a:cubicBezTo>
                  <a:pt x="266675" y="343692"/>
                  <a:pt x="264290" y="334170"/>
                  <a:pt x="270008" y="330359"/>
                </a:cubicBezTo>
                <a:cubicBezTo>
                  <a:pt x="281444" y="322735"/>
                  <a:pt x="310009" y="320359"/>
                  <a:pt x="310009" y="320359"/>
                </a:cubicBezTo>
                <a:cubicBezTo>
                  <a:pt x="346420" y="265743"/>
                  <a:pt x="292709" y="349953"/>
                  <a:pt x="325009" y="285359"/>
                </a:cubicBezTo>
                <a:cubicBezTo>
                  <a:pt x="327117" y="281143"/>
                  <a:pt x="332065" y="279041"/>
                  <a:pt x="335010" y="275360"/>
                </a:cubicBezTo>
                <a:cubicBezTo>
                  <a:pt x="338764" y="270668"/>
                  <a:pt x="342323" y="265735"/>
                  <a:pt x="345010" y="260360"/>
                </a:cubicBezTo>
                <a:cubicBezTo>
                  <a:pt x="347367" y="255646"/>
                  <a:pt x="347450" y="249967"/>
                  <a:pt x="350010" y="245360"/>
                </a:cubicBezTo>
                <a:cubicBezTo>
                  <a:pt x="378667" y="193778"/>
                  <a:pt x="363694" y="234304"/>
                  <a:pt x="375011" y="200361"/>
                </a:cubicBezTo>
                <a:cubicBezTo>
                  <a:pt x="373344" y="190361"/>
                  <a:pt x="374544" y="179429"/>
                  <a:pt x="370010" y="170361"/>
                </a:cubicBezTo>
                <a:cubicBezTo>
                  <a:pt x="367323" y="164986"/>
                  <a:pt x="358195" y="165458"/>
                  <a:pt x="355010" y="160362"/>
                </a:cubicBezTo>
                <a:cubicBezTo>
                  <a:pt x="349423" y="151423"/>
                  <a:pt x="350857" y="139133"/>
                  <a:pt x="345010" y="130362"/>
                </a:cubicBezTo>
                <a:lnTo>
                  <a:pt x="335010" y="115362"/>
                </a:lnTo>
                <a:cubicBezTo>
                  <a:pt x="340010" y="112029"/>
                  <a:pt x="344519" y="107803"/>
                  <a:pt x="350010" y="105363"/>
                </a:cubicBezTo>
                <a:cubicBezTo>
                  <a:pt x="359643" y="101082"/>
                  <a:pt x="380011" y="95363"/>
                  <a:pt x="380011" y="95363"/>
                </a:cubicBezTo>
                <a:cubicBezTo>
                  <a:pt x="385011" y="92030"/>
                  <a:pt x="391257" y="90055"/>
                  <a:pt x="395011" y="85363"/>
                </a:cubicBezTo>
                <a:cubicBezTo>
                  <a:pt x="402880" y="75527"/>
                  <a:pt x="400476" y="65200"/>
                  <a:pt x="395011" y="55364"/>
                </a:cubicBezTo>
                <a:cubicBezTo>
                  <a:pt x="383989" y="35525"/>
                  <a:pt x="370927" y="15822"/>
                  <a:pt x="350010" y="5364"/>
                </a:cubicBezTo>
                <a:cubicBezTo>
                  <a:pt x="345296" y="3007"/>
                  <a:pt x="340209" y="1231"/>
                  <a:pt x="335010" y="365"/>
                </a:cubicBezTo>
                <a:cubicBezTo>
                  <a:pt x="330078" y="-457"/>
                  <a:pt x="325009" y="365"/>
                  <a:pt x="320009" y="365"/>
                </a:cubicBezTo>
                <a:lnTo>
                  <a:pt x="315009" y="45364"/>
                </a:lnTo>
                <a:lnTo>
                  <a:pt x="315009" y="45364"/>
                </a:lnTo>
              </a:path>
            </a:pathLst>
          </a:custGeom>
          <a:solidFill>
            <a:srgbClr val="E6B9B8">
              <a:alpha val="64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5853574" y="2841529"/>
            <a:ext cx="267344" cy="2840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5696135" y="2592948"/>
            <a:ext cx="781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cap="small" dirty="0" smtClean="0">
                <a:solidFill>
                  <a:srgbClr val="C0504D"/>
                </a:solidFill>
              </a:rPr>
              <a:t>Pakistan</a:t>
            </a:r>
            <a:endParaRPr lang="fr-FR" sz="1400" b="1" i="1" cap="small" dirty="0">
              <a:solidFill>
                <a:srgbClr val="C0504D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884137" y="2791492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KARACHI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/>
      <p:bldP spid="35" grpId="0"/>
      <p:bldP spid="36" grpId="0" animBg="1"/>
      <p:bldP spid="37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 animBg="1"/>
      <p:bldP spid="49" grpId="0" animBg="1"/>
      <p:bldP spid="51" grpId="0"/>
      <p:bldP spid="48" grpId="0" animBg="1"/>
      <p:bldP spid="52" grpId="0" animBg="1"/>
      <p:bldP spid="53" grpId="0" animBg="1"/>
      <p:bldP spid="55" grpId="0" animBg="1"/>
      <p:bldP spid="59" grpId="0"/>
      <p:bldP spid="61" grpId="0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/>
      <p:bldP spid="73" grpId="0"/>
      <p:bldP spid="74" grpId="0" animBg="1"/>
      <p:bldP spid="75" grpId="0" animBg="1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038"/>
            <a:ext cx="9144000" cy="644921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450510" y="2733645"/>
            <a:ext cx="946543" cy="282259"/>
          </a:xfrm>
          <a:prstGeom prst="roundRect">
            <a:avLst/>
          </a:prstGeom>
          <a:solidFill>
            <a:srgbClr val="FFFF00">
              <a:alpha val="80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4A452A"/>
                </a:solidFill>
              </a:rPr>
              <a:t>MUMBAI</a:t>
            </a:r>
            <a:endParaRPr lang="fr-FR" sz="1400" b="1" dirty="0">
              <a:solidFill>
                <a:srgbClr val="4A452A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77608" y="1969836"/>
            <a:ext cx="1072748" cy="282259"/>
          </a:xfrm>
          <a:prstGeom prst="roundRect">
            <a:avLst/>
          </a:prstGeom>
          <a:solidFill>
            <a:srgbClr val="F2FBAA">
              <a:alpha val="75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4A452A"/>
                </a:solidFill>
              </a:rPr>
              <a:t>NEW YORK</a:t>
            </a:r>
            <a:endParaRPr lang="fr-FR" sz="1400" b="1" dirty="0">
              <a:solidFill>
                <a:srgbClr val="4A452A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5824800" y="2253053"/>
            <a:ext cx="471061" cy="471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728000" y="1659053"/>
            <a:ext cx="449608" cy="451913"/>
          </a:xfrm>
          <a:prstGeom prst="ellipse">
            <a:avLst/>
          </a:prstGeom>
          <a:solidFill>
            <a:srgbClr val="F2FBAA"/>
          </a:solidFill>
          <a:ln>
            <a:solidFill>
              <a:schemeClr val="tx1"/>
            </a:solidFill>
          </a:ln>
          <a:effectLst>
            <a:glow rad="101600">
              <a:srgbClr val="F2FBAA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gauche 11"/>
          <p:cNvSpPr/>
          <p:nvPr/>
        </p:nvSpPr>
        <p:spPr>
          <a:xfrm>
            <a:off x="2155461" y="5593853"/>
            <a:ext cx="467852" cy="183827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gauche 12"/>
          <p:cNvSpPr/>
          <p:nvPr/>
        </p:nvSpPr>
        <p:spPr>
          <a:xfrm rot="5400000">
            <a:off x="5036132" y="6080520"/>
            <a:ext cx="467852" cy="183827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gauche 13"/>
          <p:cNvSpPr/>
          <p:nvPr/>
        </p:nvSpPr>
        <p:spPr>
          <a:xfrm>
            <a:off x="2155461" y="5654339"/>
            <a:ext cx="467852" cy="183827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gauche 14"/>
          <p:cNvSpPr/>
          <p:nvPr/>
        </p:nvSpPr>
        <p:spPr>
          <a:xfrm rot="5400000">
            <a:off x="5719581" y="6080521"/>
            <a:ext cx="467852" cy="183827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635" y="367654"/>
            <a:ext cx="8755516" cy="6303905"/>
          </a:xfrm>
          <a:solidFill>
            <a:schemeClr val="bg1">
              <a:lumMod val="65000"/>
              <a:alpha val="59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Cependant il y </a:t>
            </a:r>
            <a:r>
              <a:rPr lang="fr-FR" dirty="0"/>
              <a:t>a une </a:t>
            </a:r>
            <a:r>
              <a:rPr lang="fr-FR" dirty="0" smtClean="0"/>
              <a:t>différence </a:t>
            </a:r>
            <a:r>
              <a:rPr lang="fr-FR" dirty="0"/>
              <a:t>entre les pays </a:t>
            </a:r>
            <a:r>
              <a:rPr lang="fr-FR" dirty="0" smtClean="0"/>
              <a:t>riches, où </a:t>
            </a:r>
            <a:r>
              <a:rPr lang="fr-FR" b="1" dirty="0">
                <a:solidFill>
                  <a:srgbClr val="953735"/>
                </a:solidFill>
              </a:rPr>
              <a:t>les </a:t>
            </a:r>
            <a:r>
              <a:rPr lang="fr-FR" b="1" dirty="0" smtClean="0">
                <a:solidFill>
                  <a:srgbClr val="953735"/>
                </a:solidFill>
              </a:rPr>
              <a:t>métropoles </a:t>
            </a:r>
            <a:r>
              <a:rPr lang="fr-FR" dirty="0" smtClean="0"/>
              <a:t>grandissent peu, </a:t>
            </a:r>
            <a:r>
              <a:rPr lang="fr-FR" dirty="0"/>
              <a:t>et les pays </a:t>
            </a:r>
            <a:r>
              <a:rPr lang="fr-FR" dirty="0" smtClean="0"/>
              <a:t>pauvres, où </a:t>
            </a:r>
            <a:r>
              <a:rPr lang="fr-FR" b="1" dirty="0">
                <a:solidFill>
                  <a:srgbClr val="953735"/>
                </a:solidFill>
              </a:rPr>
              <a:t>les </a:t>
            </a:r>
            <a:r>
              <a:rPr lang="fr-FR" b="1" dirty="0" smtClean="0">
                <a:solidFill>
                  <a:srgbClr val="953735"/>
                </a:solidFill>
              </a:rPr>
              <a:t>métropoles</a:t>
            </a:r>
            <a:r>
              <a:rPr lang="fr-FR" dirty="0" smtClean="0"/>
              <a:t> s’agrandissent très vite.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Et elles </a:t>
            </a:r>
            <a:r>
              <a:rPr lang="fr-FR" dirty="0"/>
              <a:t>connaissent </a:t>
            </a:r>
            <a:r>
              <a:rPr lang="fr-FR" dirty="0" smtClean="0"/>
              <a:t>toutes des problèmes </a:t>
            </a:r>
            <a:r>
              <a:rPr lang="fr-FR" dirty="0"/>
              <a:t>et </a:t>
            </a:r>
            <a:r>
              <a:rPr lang="fr-FR" dirty="0" smtClean="0"/>
              <a:t>des contraintes (ce qui rend la vie plus difficile)  </a:t>
            </a:r>
            <a:r>
              <a:rPr lang="fr-FR" dirty="0"/>
              <a:t>: </a:t>
            </a:r>
          </a:p>
          <a:p>
            <a:pPr algn="just">
              <a:buFontTx/>
              <a:buChar char="-"/>
            </a:pPr>
            <a:r>
              <a:rPr lang="fr-FR" dirty="0"/>
              <a:t>Le manque d’espaces, la </a:t>
            </a:r>
            <a:r>
              <a:rPr lang="fr-FR" dirty="0" smtClean="0"/>
              <a:t>pollution et </a:t>
            </a:r>
            <a:r>
              <a:rPr lang="fr-FR" dirty="0"/>
              <a:t>la question des </a:t>
            </a:r>
            <a:r>
              <a:rPr lang="fr-FR" dirty="0" smtClean="0"/>
              <a:t>transports. </a:t>
            </a: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953735"/>
                </a:solidFill>
              </a:rPr>
              <a:t>L</a:t>
            </a:r>
            <a:r>
              <a:rPr lang="fr-FR" b="1" dirty="0" smtClean="0">
                <a:solidFill>
                  <a:srgbClr val="953735"/>
                </a:solidFill>
              </a:rPr>
              <a:t>’étalement urbain</a:t>
            </a:r>
            <a:r>
              <a:rPr lang="fr-FR" dirty="0"/>
              <a:t>, le développement </a:t>
            </a:r>
            <a:r>
              <a:rPr lang="fr-FR" b="1" dirty="0">
                <a:solidFill>
                  <a:srgbClr val="953735"/>
                </a:solidFill>
              </a:rPr>
              <a:t>des </a:t>
            </a:r>
            <a:r>
              <a:rPr lang="fr-FR" b="1" dirty="0" smtClean="0">
                <a:solidFill>
                  <a:srgbClr val="953735"/>
                </a:solidFill>
              </a:rPr>
              <a:t>bidonvilles</a:t>
            </a:r>
            <a:r>
              <a:rPr lang="fr-FR" dirty="0" smtClean="0"/>
              <a:t>.</a:t>
            </a:r>
          </a:p>
          <a:p>
            <a:pPr algn="just">
              <a:buFontTx/>
              <a:buChar char="-"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953735"/>
                </a:solidFill>
              </a:rPr>
              <a:t>L’étalement urbain : </a:t>
            </a:r>
            <a:r>
              <a:rPr lang="fr-FR" dirty="0" smtClean="0">
                <a:solidFill>
                  <a:srgbClr val="953735"/>
                </a:solidFill>
              </a:rPr>
              <a:t>nouvelles constructions autour de la ville qui agrandissent la ville car il y a de plus en plus d’habitants.</a:t>
            </a:r>
            <a:endParaRPr lang="fr-FR" dirty="0">
              <a:solidFill>
                <a:srgbClr val="953735"/>
              </a:solidFill>
            </a:endParaRP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Il existe des solutions pour améliorer </a:t>
            </a:r>
            <a:r>
              <a:rPr lang="fr-FR" b="1" dirty="0" smtClean="0">
                <a:solidFill>
                  <a:srgbClr val="953735"/>
                </a:solidFill>
              </a:rPr>
              <a:t>la cohabitation</a:t>
            </a:r>
            <a:r>
              <a:rPr lang="fr-FR" dirty="0" smtClean="0"/>
              <a:t>, mais elles coûtent cher:</a:t>
            </a:r>
          </a:p>
          <a:p>
            <a:pPr algn="just">
              <a:buFontTx/>
              <a:buChar char="-"/>
            </a:pPr>
            <a:r>
              <a:rPr lang="fr-FR" dirty="0" smtClean="0"/>
              <a:t>Construire des transports en commun (bus, train, métro</a:t>
            </a:r>
            <a:r>
              <a:rPr lang="is-IS" dirty="0" smtClean="0"/>
              <a:t>…),</a:t>
            </a:r>
          </a:p>
          <a:p>
            <a:pPr algn="just">
              <a:buFontTx/>
              <a:buChar char="-"/>
            </a:pPr>
            <a:r>
              <a:rPr lang="fr-FR" dirty="0"/>
              <a:t>C</a:t>
            </a:r>
            <a:r>
              <a:rPr lang="is-IS" dirty="0"/>
              <a:t>onstruire en hauteur pour gagner de la </a:t>
            </a:r>
            <a:r>
              <a:rPr lang="is-IS" dirty="0" smtClean="0"/>
              <a:t>place et éviter de vivre trop loin du centre.</a:t>
            </a:r>
            <a:endParaRPr lang="is-IS" dirty="0"/>
          </a:p>
          <a:p>
            <a:pPr algn="just">
              <a:buFontTx/>
              <a:buChar char="-"/>
            </a:pPr>
            <a:r>
              <a:rPr lang="is-IS" dirty="0"/>
              <a:t>Construire des logements bon marché pour les plus pauvres,</a:t>
            </a:r>
          </a:p>
          <a:p>
            <a:pPr algn="just">
              <a:buFontTx/>
              <a:buChar char="-"/>
            </a:pPr>
            <a:r>
              <a:rPr lang="fr-FR" dirty="0"/>
              <a:t>C</a:t>
            </a:r>
            <a:r>
              <a:rPr lang="is-IS" dirty="0"/>
              <a:t>réer des espaces publics pour tous (parcs, plages...)</a:t>
            </a:r>
            <a:r>
              <a:rPr lang="is-IS" dirty="0" smtClean="0"/>
              <a:t>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 cohabitation :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vivre dans le même espace sans problème entre les différents habitants.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44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 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33" y="0"/>
            <a:ext cx="4572000" cy="285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8254965" y="-1"/>
            <a:ext cx="88903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Lagos</a:t>
            </a:r>
            <a:endParaRPr lang="fr-FR" sz="2400" dirty="0"/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95"/>
          <a:stretch/>
        </p:blipFill>
        <p:spPr>
          <a:xfrm>
            <a:off x="4571998" y="4040400"/>
            <a:ext cx="4572001" cy="28573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8276285" y="6436039"/>
            <a:ext cx="8690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Pékin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2"/>
          <a:stretch/>
        </p:blipFill>
        <p:spPr>
          <a:xfrm>
            <a:off x="0" y="4040399"/>
            <a:ext cx="4573333" cy="28573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0" y="6436039"/>
            <a:ext cx="10973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Mexico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3198168"/>
            <a:ext cx="2665807" cy="46166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accent6">
                    <a:lumMod val="75000"/>
                  </a:schemeClr>
                </a:solidFill>
              </a:rPr>
              <a:t>Les embouteillages</a:t>
            </a:r>
            <a:endParaRPr lang="fr-FR" sz="240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4" t="7771" r="912" b="2041"/>
          <a:stretch/>
        </p:blipFill>
        <p:spPr>
          <a:xfrm>
            <a:off x="2685794" y="2446943"/>
            <a:ext cx="3772412" cy="19641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685794" y="2446943"/>
            <a:ext cx="1714268" cy="440842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753704" y="3060071"/>
            <a:ext cx="704502" cy="135098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430751" y="2446943"/>
            <a:ext cx="2027455" cy="1013652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685794" y="3276600"/>
            <a:ext cx="471063" cy="113445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0" y="0"/>
            <a:ext cx="78939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Paris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78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9312</TotalTime>
  <Words>565</Words>
  <Application>Microsoft Office PowerPoint</Application>
  <PresentationFormat>Affichage à l'écran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HABITER  UNE  MÉTROPOLE</vt:lpstr>
      <vt:lpstr>MISE EN PERSPECTIVE</vt:lpstr>
      <vt:lpstr>Introduction</vt:lpstr>
      <vt:lpstr>Comparer New York et Mumbai au tableau</vt:lpstr>
      <vt:lpstr>Trace écrite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LA VILLE</dc:title>
  <dc:creator>Manon ARNAUD</dc:creator>
  <cp:lastModifiedBy>User</cp:lastModifiedBy>
  <cp:revision>340</cp:revision>
  <dcterms:created xsi:type="dcterms:W3CDTF">2016-04-04T14:30:45Z</dcterms:created>
  <dcterms:modified xsi:type="dcterms:W3CDTF">2016-05-26T18:13:11Z</dcterms:modified>
</cp:coreProperties>
</file>