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6" r:id="rId2"/>
    <p:sldId id="309" r:id="rId3"/>
    <p:sldId id="310" r:id="rId4"/>
    <p:sldId id="307" r:id="rId5"/>
    <p:sldId id="308" r:id="rId6"/>
    <p:sldId id="314" r:id="rId7"/>
    <p:sldId id="315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1D5750"/>
    <a:srgbClr val="FCB2C7"/>
    <a:srgbClr val="EE7AAC"/>
    <a:srgbClr val="F5F5F5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1657" autoAdjust="0"/>
  </p:normalViewPr>
  <p:slideViewPr>
    <p:cSldViewPr>
      <p:cViewPr>
        <p:scale>
          <a:sx n="88" d="100"/>
          <a:sy n="88" d="100"/>
        </p:scale>
        <p:origin x="-2220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21253" cy="42125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B9C72-C651-4457-B79F-0B9E03DF5F7D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577ED-12FC-4CC3-87ED-73ACAAC672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128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95DC-05A3-4BAE-BDEA-574F7A1C895D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2469-B674-4067-BEFA-EB9E18E10D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715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95DC-05A3-4BAE-BDEA-574F7A1C895D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2469-B674-4067-BEFA-EB9E18E10D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28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95DC-05A3-4BAE-BDEA-574F7A1C895D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2469-B674-4067-BEFA-EB9E18E10D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892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95DC-05A3-4BAE-BDEA-574F7A1C895D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2469-B674-4067-BEFA-EB9E18E10D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757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95DC-05A3-4BAE-BDEA-574F7A1C895D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2469-B674-4067-BEFA-EB9E18E10D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11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95DC-05A3-4BAE-BDEA-574F7A1C895D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2469-B674-4067-BEFA-EB9E18E10D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7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95DC-05A3-4BAE-BDEA-574F7A1C895D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2469-B674-4067-BEFA-EB9E18E10D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102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95DC-05A3-4BAE-BDEA-574F7A1C895D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2469-B674-4067-BEFA-EB9E18E10D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35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95DC-05A3-4BAE-BDEA-574F7A1C895D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2469-B674-4067-BEFA-EB9E18E10D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04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95DC-05A3-4BAE-BDEA-574F7A1C895D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2469-B674-4067-BEFA-EB9E18E10D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5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895DC-05A3-4BAE-BDEA-574F7A1C895D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C2469-B674-4067-BEFA-EB9E18E10D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80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895DC-05A3-4BAE-BDEA-574F7A1C895D}" type="datetimeFigureOut">
              <a:rPr lang="fr-FR" smtClean="0"/>
              <a:t>21/05/2016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C2469-B674-4067-BEFA-EB9E18E10D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49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4482" y="2586494"/>
            <a:ext cx="7582554" cy="1477328"/>
          </a:xfrm>
          <a:prstGeom prst="rect">
            <a:avLst/>
          </a:prstGeom>
          <a:solidFill>
            <a:schemeClr val="bg2">
              <a:lumMod val="10000"/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465735" y="3095328"/>
            <a:ext cx="716130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000" b="1" cap="small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dwriting-draft_free-version" pitchFamily="2" charset="0"/>
              </a:rPr>
              <a:t>Exemples de fil rouge</a:t>
            </a:r>
            <a:endParaRPr lang="fr-FR" sz="3000" b="1" cap="small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dwriting-draft_free-version" pitchFamily="2" charset="0"/>
            </a:endParaRPr>
          </a:p>
        </p:txBody>
      </p:sp>
      <p:pic>
        <p:nvPicPr>
          <p:cNvPr id="3074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866773" y="877968"/>
            <a:ext cx="4857750" cy="3124201"/>
          </a:xfrm>
          <a:prstGeom prst="rect">
            <a:avLst/>
          </a:prstGeom>
          <a:noFill/>
          <a:effectLst>
            <a:glow rad="241300">
              <a:schemeClr val="bg2">
                <a:alpha val="82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72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25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3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dwriting-draft_free-version" pitchFamily="2" charset="0"/>
              </a:rPr>
              <a:t>Fil rouge 1 (version 1) </a:t>
            </a:r>
            <a:endParaRPr lang="fr-FR" sz="36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dwriting-draft_free-versio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65735" y="6162967"/>
            <a:ext cx="6318795" cy="421253"/>
          </a:xfrm>
          <a:prstGeom prst="rect">
            <a:avLst/>
          </a:prstGeom>
          <a:solidFill>
            <a:schemeClr val="accent2">
              <a:lumMod val="75000"/>
              <a:alpha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Les élèves doivent localiser et caractériser l’évolution démographique de l’Afrique.</a:t>
            </a:r>
          </a:p>
        </p:txBody>
      </p:sp>
      <p:sp>
        <p:nvSpPr>
          <p:cNvPr id="7" name="Rectangle 6"/>
          <p:cNvSpPr/>
          <p:nvPr/>
        </p:nvSpPr>
        <p:spPr>
          <a:xfrm>
            <a:off x="359470" y="624246"/>
            <a:ext cx="8266800" cy="890569"/>
          </a:xfrm>
          <a:prstGeom prst="rect">
            <a:avLst/>
          </a:prstGeom>
          <a:solidFill>
            <a:schemeClr val="bg2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400" b="1" u="sng" cap="small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Exercice</a:t>
            </a: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 :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Localise et nomme sur la carte les deux pays étudiés en étude de cas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Quel continent est colorié en vert sur la carte ? Ecris son nom dans le cadre.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Comment sa population va-t-elle évoluer ? </a:t>
            </a:r>
          </a:p>
        </p:txBody>
      </p:sp>
      <p:grpSp>
        <p:nvGrpSpPr>
          <p:cNvPr id="20" name="Groupe 19"/>
          <p:cNvGrpSpPr/>
          <p:nvPr/>
        </p:nvGrpSpPr>
        <p:grpSpPr>
          <a:xfrm>
            <a:off x="702000" y="1589583"/>
            <a:ext cx="7740000" cy="4441703"/>
            <a:chOff x="702000" y="1589583"/>
            <a:chExt cx="7740000" cy="4441703"/>
          </a:xfrm>
        </p:grpSpPr>
        <p:pic>
          <p:nvPicPr>
            <p:cNvPr id="16" name="Picture 2" descr="http://jfbradu.free.fr/cartesvect/monde/planispheres/planet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00" y="1589583"/>
              <a:ext cx="7740000" cy="44417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Forme libre 11"/>
            <p:cNvSpPr/>
            <p:nvPr/>
          </p:nvSpPr>
          <p:spPr>
            <a:xfrm>
              <a:off x="3830683" y="3520440"/>
              <a:ext cx="1668780" cy="1842913"/>
            </a:xfrm>
            <a:custGeom>
              <a:avLst/>
              <a:gdLst>
                <a:gd name="connsiteX0" fmla="*/ 248194 w 1668780"/>
                <a:gd name="connsiteY0" fmla="*/ 111034 h 1410789"/>
                <a:gd name="connsiteX1" fmla="*/ 195943 w 1668780"/>
                <a:gd name="connsiteY1" fmla="*/ 140426 h 1410789"/>
                <a:gd name="connsiteX2" fmla="*/ 195943 w 1668780"/>
                <a:gd name="connsiteY2" fmla="*/ 195943 h 1410789"/>
                <a:gd name="connsiteX3" fmla="*/ 153488 w 1668780"/>
                <a:gd name="connsiteY3" fmla="*/ 244929 h 1410789"/>
                <a:gd name="connsiteX4" fmla="*/ 120831 w 1668780"/>
                <a:gd name="connsiteY4" fmla="*/ 251460 h 1410789"/>
                <a:gd name="connsiteX5" fmla="*/ 6531 w 1668780"/>
                <a:gd name="connsiteY5" fmla="*/ 424543 h 1410789"/>
                <a:gd name="connsiteX6" fmla="*/ 22860 w 1668780"/>
                <a:gd name="connsiteY6" fmla="*/ 535577 h 1410789"/>
                <a:gd name="connsiteX7" fmla="*/ 0 w 1668780"/>
                <a:gd name="connsiteY7" fmla="*/ 591094 h 1410789"/>
                <a:gd name="connsiteX8" fmla="*/ 48986 w 1668780"/>
                <a:gd name="connsiteY8" fmla="*/ 666206 h 1410789"/>
                <a:gd name="connsiteX9" fmla="*/ 192677 w 1668780"/>
                <a:gd name="connsiteY9" fmla="*/ 839289 h 1410789"/>
                <a:gd name="connsiteX10" fmla="*/ 231866 w 1668780"/>
                <a:gd name="connsiteY10" fmla="*/ 858883 h 1410789"/>
                <a:gd name="connsiteX11" fmla="*/ 261257 w 1668780"/>
                <a:gd name="connsiteY11" fmla="*/ 839289 h 1410789"/>
                <a:gd name="connsiteX12" fmla="*/ 404948 w 1668780"/>
                <a:gd name="connsiteY12" fmla="*/ 826226 h 1410789"/>
                <a:gd name="connsiteX13" fmla="*/ 453934 w 1668780"/>
                <a:gd name="connsiteY13" fmla="*/ 806631 h 1410789"/>
                <a:gd name="connsiteX14" fmla="*/ 538843 w 1668780"/>
                <a:gd name="connsiteY14" fmla="*/ 806631 h 1410789"/>
                <a:gd name="connsiteX15" fmla="*/ 571500 w 1668780"/>
                <a:gd name="connsiteY15" fmla="*/ 852351 h 1410789"/>
                <a:gd name="connsiteX16" fmla="*/ 630283 w 1668780"/>
                <a:gd name="connsiteY16" fmla="*/ 845820 h 1410789"/>
                <a:gd name="connsiteX17" fmla="*/ 669471 w 1668780"/>
                <a:gd name="connsiteY17" fmla="*/ 862149 h 1410789"/>
                <a:gd name="connsiteX18" fmla="*/ 669471 w 1668780"/>
                <a:gd name="connsiteY18" fmla="*/ 894806 h 1410789"/>
                <a:gd name="connsiteX19" fmla="*/ 659674 w 1668780"/>
                <a:gd name="connsiteY19" fmla="*/ 917666 h 1410789"/>
                <a:gd name="connsiteX20" fmla="*/ 659674 w 1668780"/>
                <a:gd name="connsiteY20" fmla="*/ 950323 h 1410789"/>
                <a:gd name="connsiteX21" fmla="*/ 640080 w 1668780"/>
                <a:gd name="connsiteY21" fmla="*/ 973183 h 1410789"/>
                <a:gd name="connsiteX22" fmla="*/ 715191 w 1668780"/>
                <a:gd name="connsiteY22" fmla="*/ 1077686 h 1410789"/>
                <a:gd name="connsiteX23" fmla="*/ 754380 w 1668780"/>
                <a:gd name="connsiteY23" fmla="*/ 1205049 h 1410789"/>
                <a:gd name="connsiteX24" fmla="*/ 757646 w 1668780"/>
                <a:gd name="connsiteY24" fmla="*/ 1247503 h 1410789"/>
                <a:gd name="connsiteX25" fmla="*/ 721723 w 1668780"/>
                <a:gd name="connsiteY25" fmla="*/ 1299754 h 1410789"/>
                <a:gd name="connsiteX26" fmla="*/ 718457 w 1668780"/>
                <a:gd name="connsiteY26" fmla="*/ 1335677 h 1410789"/>
                <a:gd name="connsiteX27" fmla="*/ 711926 w 1668780"/>
                <a:gd name="connsiteY27" fmla="*/ 1374866 h 1410789"/>
                <a:gd name="connsiteX28" fmla="*/ 1325880 w 1668780"/>
                <a:gd name="connsiteY28" fmla="*/ 1410789 h 1410789"/>
                <a:gd name="connsiteX29" fmla="*/ 1365068 w 1668780"/>
                <a:gd name="connsiteY29" fmla="*/ 1381397 h 1410789"/>
                <a:gd name="connsiteX30" fmla="*/ 1397726 w 1668780"/>
                <a:gd name="connsiteY30" fmla="*/ 1371600 h 1410789"/>
                <a:gd name="connsiteX31" fmla="*/ 1414054 w 1668780"/>
                <a:gd name="connsiteY31" fmla="*/ 1325880 h 1410789"/>
                <a:gd name="connsiteX32" fmla="*/ 1414054 w 1668780"/>
                <a:gd name="connsiteY32" fmla="*/ 1273629 h 1410789"/>
                <a:gd name="connsiteX33" fmla="*/ 1407523 w 1668780"/>
                <a:gd name="connsiteY33" fmla="*/ 1267097 h 1410789"/>
                <a:gd name="connsiteX34" fmla="*/ 1400991 w 1668780"/>
                <a:gd name="connsiteY34" fmla="*/ 1201783 h 1410789"/>
                <a:gd name="connsiteX35" fmla="*/ 1394460 w 1668780"/>
                <a:gd name="connsiteY35" fmla="*/ 1129937 h 1410789"/>
                <a:gd name="connsiteX36" fmla="*/ 1381397 w 1668780"/>
                <a:gd name="connsiteY36" fmla="*/ 1087483 h 1410789"/>
                <a:gd name="connsiteX37" fmla="*/ 1387928 w 1668780"/>
                <a:gd name="connsiteY37" fmla="*/ 1054826 h 1410789"/>
                <a:gd name="connsiteX38" fmla="*/ 1414054 w 1668780"/>
                <a:gd name="connsiteY38" fmla="*/ 1022169 h 1410789"/>
                <a:gd name="connsiteX39" fmla="*/ 1453243 w 1668780"/>
                <a:gd name="connsiteY39" fmla="*/ 996043 h 1410789"/>
                <a:gd name="connsiteX40" fmla="*/ 1456508 w 1668780"/>
                <a:gd name="connsiteY40" fmla="*/ 969917 h 1410789"/>
                <a:gd name="connsiteX41" fmla="*/ 1512026 w 1668780"/>
                <a:gd name="connsiteY41" fmla="*/ 933994 h 1410789"/>
                <a:gd name="connsiteX42" fmla="*/ 1564277 w 1668780"/>
                <a:gd name="connsiteY42" fmla="*/ 898071 h 1410789"/>
                <a:gd name="connsiteX43" fmla="*/ 1613263 w 1668780"/>
                <a:gd name="connsiteY43" fmla="*/ 819694 h 1410789"/>
                <a:gd name="connsiteX44" fmla="*/ 1665514 w 1668780"/>
                <a:gd name="connsiteY44" fmla="*/ 734786 h 1410789"/>
                <a:gd name="connsiteX45" fmla="*/ 1668780 w 1668780"/>
                <a:gd name="connsiteY45" fmla="*/ 669471 h 1410789"/>
                <a:gd name="connsiteX46" fmla="*/ 1577340 w 1668780"/>
                <a:gd name="connsiteY46" fmla="*/ 685800 h 1410789"/>
                <a:gd name="connsiteX47" fmla="*/ 1561011 w 1668780"/>
                <a:gd name="connsiteY47" fmla="*/ 698863 h 1410789"/>
                <a:gd name="connsiteX48" fmla="*/ 1547948 w 1668780"/>
                <a:gd name="connsiteY48" fmla="*/ 692331 h 1410789"/>
                <a:gd name="connsiteX49" fmla="*/ 1521823 w 1668780"/>
                <a:gd name="connsiteY49" fmla="*/ 702129 h 1410789"/>
                <a:gd name="connsiteX50" fmla="*/ 1476103 w 1668780"/>
                <a:gd name="connsiteY50" fmla="*/ 682534 h 1410789"/>
                <a:gd name="connsiteX51" fmla="*/ 1476103 w 1668780"/>
                <a:gd name="connsiteY51" fmla="*/ 640080 h 1410789"/>
                <a:gd name="connsiteX52" fmla="*/ 1440180 w 1668780"/>
                <a:gd name="connsiteY52" fmla="*/ 613954 h 1410789"/>
                <a:gd name="connsiteX53" fmla="*/ 1387928 w 1668780"/>
                <a:gd name="connsiteY53" fmla="*/ 581297 h 1410789"/>
                <a:gd name="connsiteX54" fmla="*/ 1309551 w 1668780"/>
                <a:gd name="connsiteY54" fmla="*/ 404949 h 1410789"/>
                <a:gd name="connsiteX55" fmla="*/ 1201783 w 1668780"/>
                <a:gd name="connsiteY55" fmla="*/ 205740 h 1410789"/>
                <a:gd name="connsiteX56" fmla="*/ 1263831 w 1668780"/>
                <a:gd name="connsiteY56" fmla="*/ 251460 h 1410789"/>
                <a:gd name="connsiteX57" fmla="*/ 1263831 w 1668780"/>
                <a:gd name="connsiteY57" fmla="*/ 202474 h 1410789"/>
                <a:gd name="connsiteX58" fmla="*/ 1244237 w 1668780"/>
                <a:gd name="connsiteY58" fmla="*/ 160020 h 1410789"/>
                <a:gd name="connsiteX59" fmla="*/ 1211580 w 1668780"/>
                <a:gd name="connsiteY59" fmla="*/ 173083 h 1410789"/>
                <a:gd name="connsiteX60" fmla="*/ 1143000 w 1668780"/>
                <a:gd name="connsiteY60" fmla="*/ 163286 h 1410789"/>
                <a:gd name="connsiteX61" fmla="*/ 1143000 w 1668780"/>
                <a:gd name="connsiteY61" fmla="*/ 163286 h 1410789"/>
                <a:gd name="connsiteX62" fmla="*/ 1084217 w 1668780"/>
                <a:gd name="connsiteY62" fmla="*/ 169817 h 1410789"/>
                <a:gd name="connsiteX63" fmla="*/ 1074420 w 1668780"/>
                <a:gd name="connsiteY63" fmla="*/ 156754 h 1410789"/>
                <a:gd name="connsiteX64" fmla="*/ 1015637 w 1668780"/>
                <a:gd name="connsiteY64" fmla="*/ 166551 h 1410789"/>
                <a:gd name="connsiteX65" fmla="*/ 956854 w 1668780"/>
                <a:gd name="connsiteY65" fmla="*/ 120831 h 1410789"/>
                <a:gd name="connsiteX66" fmla="*/ 920931 w 1668780"/>
                <a:gd name="connsiteY66" fmla="*/ 120831 h 1410789"/>
                <a:gd name="connsiteX67" fmla="*/ 901337 w 1668780"/>
                <a:gd name="connsiteY67" fmla="*/ 133894 h 1410789"/>
                <a:gd name="connsiteX68" fmla="*/ 901337 w 1668780"/>
                <a:gd name="connsiteY68" fmla="*/ 189411 h 1410789"/>
                <a:gd name="connsiteX69" fmla="*/ 888274 w 1668780"/>
                <a:gd name="connsiteY69" fmla="*/ 195943 h 1410789"/>
                <a:gd name="connsiteX70" fmla="*/ 836023 w 1668780"/>
                <a:gd name="connsiteY70" fmla="*/ 176349 h 1410789"/>
                <a:gd name="connsiteX71" fmla="*/ 800100 w 1668780"/>
                <a:gd name="connsiteY71" fmla="*/ 156754 h 1410789"/>
                <a:gd name="connsiteX72" fmla="*/ 787037 w 1668780"/>
                <a:gd name="connsiteY72" fmla="*/ 133894 h 1410789"/>
                <a:gd name="connsiteX73" fmla="*/ 718457 w 1668780"/>
                <a:gd name="connsiteY73" fmla="*/ 117566 h 1410789"/>
                <a:gd name="connsiteX74" fmla="*/ 672737 w 1668780"/>
                <a:gd name="connsiteY74" fmla="*/ 94706 h 1410789"/>
                <a:gd name="connsiteX75" fmla="*/ 695597 w 1668780"/>
                <a:gd name="connsiteY75" fmla="*/ 55517 h 1410789"/>
                <a:gd name="connsiteX76" fmla="*/ 682534 w 1668780"/>
                <a:gd name="connsiteY76" fmla="*/ 9797 h 1410789"/>
                <a:gd name="connsiteX77" fmla="*/ 659674 w 1668780"/>
                <a:gd name="connsiteY77" fmla="*/ 0 h 1410789"/>
                <a:gd name="connsiteX78" fmla="*/ 643346 w 1668780"/>
                <a:gd name="connsiteY78" fmla="*/ 3266 h 1410789"/>
                <a:gd name="connsiteX79" fmla="*/ 627017 w 1668780"/>
                <a:gd name="connsiteY79" fmla="*/ 16329 h 1410789"/>
                <a:gd name="connsiteX80" fmla="*/ 587828 w 1668780"/>
                <a:gd name="connsiteY80" fmla="*/ 13063 h 1410789"/>
                <a:gd name="connsiteX81" fmla="*/ 568234 w 1668780"/>
                <a:gd name="connsiteY81" fmla="*/ 22860 h 1410789"/>
                <a:gd name="connsiteX82" fmla="*/ 532311 w 1668780"/>
                <a:gd name="connsiteY82" fmla="*/ 13063 h 1410789"/>
                <a:gd name="connsiteX83" fmla="*/ 470263 w 1668780"/>
                <a:gd name="connsiteY83" fmla="*/ 16329 h 1410789"/>
                <a:gd name="connsiteX84" fmla="*/ 385354 w 1668780"/>
                <a:gd name="connsiteY84" fmla="*/ 62049 h 1410789"/>
                <a:gd name="connsiteX85" fmla="*/ 339634 w 1668780"/>
                <a:gd name="connsiteY85" fmla="*/ 55517 h 1410789"/>
                <a:gd name="connsiteX86" fmla="*/ 320040 w 1668780"/>
                <a:gd name="connsiteY86" fmla="*/ 55517 h 1410789"/>
                <a:gd name="connsiteX87" fmla="*/ 293914 w 1668780"/>
                <a:gd name="connsiteY87" fmla="*/ 35923 h 1410789"/>
                <a:gd name="connsiteX88" fmla="*/ 274320 w 1668780"/>
                <a:gd name="connsiteY88" fmla="*/ 42454 h 1410789"/>
                <a:gd name="connsiteX89" fmla="*/ 248194 w 1668780"/>
                <a:gd name="connsiteY89" fmla="*/ 111034 h 1410789"/>
                <a:gd name="connsiteX0" fmla="*/ 248194 w 1668780"/>
                <a:gd name="connsiteY0" fmla="*/ 111034 h 1841863"/>
                <a:gd name="connsiteX1" fmla="*/ 195943 w 1668780"/>
                <a:gd name="connsiteY1" fmla="*/ 140426 h 1841863"/>
                <a:gd name="connsiteX2" fmla="*/ 195943 w 1668780"/>
                <a:gd name="connsiteY2" fmla="*/ 195943 h 1841863"/>
                <a:gd name="connsiteX3" fmla="*/ 153488 w 1668780"/>
                <a:gd name="connsiteY3" fmla="*/ 244929 h 1841863"/>
                <a:gd name="connsiteX4" fmla="*/ 120831 w 1668780"/>
                <a:gd name="connsiteY4" fmla="*/ 251460 h 1841863"/>
                <a:gd name="connsiteX5" fmla="*/ 6531 w 1668780"/>
                <a:gd name="connsiteY5" fmla="*/ 424543 h 1841863"/>
                <a:gd name="connsiteX6" fmla="*/ 22860 w 1668780"/>
                <a:gd name="connsiteY6" fmla="*/ 535577 h 1841863"/>
                <a:gd name="connsiteX7" fmla="*/ 0 w 1668780"/>
                <a:gd name="connsiteY7" fmla="*/ 591094 h 1841863"/>
                <a:gd name="connsiteX8" fmla="*/ 48986 w 1668780"/>
                <a:gd name="connsiteY8" fmla="*/ 666206 h 1841863"/>
                <a:gd name="connsiteX9" fmla="*/ 192677 w 1668780"/>
                <a:gd name="connsiteY9" fmla="*/ 839289 h 1841863"/>
                <a:gd name="connsiteX10" fmla="*/ 231866 w 1668780"/>
                <a:gd name="connsiteY10" fmla="*/ 858883 h 1841863"/>
                <a:gd name="connsiteX11" fmla="*/ 261257 w 1668780"/>
                <a:gd name="connsiteY11" fmla="*/ 839289 h 1841863"/>
                <a:gd name="connsiteX12" fmla="*/ 404948 w 1668780"/>
                <a:gd name="connsiteY12" fmla="*/ 826226 h 1841863"/>
                <a:gd name="connsiteX13" fmla="*/ 453934 w 1668780"/>
                <a:gd name="connsiteY13" fmla="*/ 806631 h 1841863"/>
                <a:gd name="connsiteX14" fmla="*/ 538843 w 1668780"/>
                <a:gd name="connsiteY14" fmla="*/ 806631 h 1841863"/>
                <a:gd name="connsiteX15" fmla="*/ 571500 w 1668780"/>
                <a:gd name="connsiteY15" fmla="*/ 852351 h 1841863"/>
                <a:gd name="connsiteX16" fmla="*/ 630283 w 1668780"/>
                <a:gd name="connsiteY16" fmla="*/ 845820 h 1841863"/>
                <a:gd name="connsiteX17" fmla="*/ 669471 w 1668780"/>
                <a:gd name="connsiteY17" fmla="*/ 862149 h 1841863"/>
                <a:gd name="connsiteX18" fmla="*/ 669471 w 1668780"/>
                <a:gd name="connsiteY18" fmla="*/ 894806 h 1841863"/>
                <a:gd name="connsiteX19" fmla="*/ 659674 w 1668780"/>
                <a:gd name="connsiteY19" fmla="*/ 917666 h 1841863"/>
                <a:gd name="connsiteX20" fmla="*/ 659674 w 1668780"/>
                <a:gd name="connsiteY20" fmla="*/ 950323 h 1841863"/>
                <a:gd name="connsiteX21" fmla="*/ 640080 w 1668780"/>
                <a:gd name="connsiteY21" fmla="*/ 973183 h 1841863"/>
                <a:gd name="connsiteX22" fmla="*/ 715191 w 1668780"/>
                <a:gd name="connsiteY22" fmla="*/ 1077686 h 1841863"/>
                <a:gd name="connsiteX23" fmla="*/ 754380 w 1668780"/>
                <a:gd name="connsiteY23" fmla="*/ 1205049 h 1841863"/>
                <a:gd name="connsiteX24" fmla="*/ 757646 w 1668780"/>
                <a:gd name="connsiteY24" fmla="*/ 1247503 h 1841863"/>
                <a:gd name="connsiteX25" fmla="*/ 721723 w 1668780"/>
                <a:gd name="connsiteY25" fmla="*/ 1299754 h 1841863"/>
                <a:gd name="connsiteX26" fmla="*/ 718457 w 1668780"/>
                <a:gd name="connsiteY26" fmla="*/ 1335677 h 1841863"/>
                <a:gd name="connsiteX27" fmla="*/ 711926 w 1668780"/>
                <a:gd name="connsiteY27" fmla="*/ 1374866 h 1841863"/>
                <a:gd name="connsiteX28" fmla="*/ 888274 w 1668780"/>
                <a:gd name="connsiteY28" fmla="*/ 1841863 h 1841863"/>
                <a:gd name="connsiteX29" fmla="*/ 1325880 w 1668780"/>
                <a:gd name="connsiteY29" fmla="*/ 1410789 h 1841863"/>
                <a:gd name="connsiteX30" fmla="*/ 1365068 w 1668780"/>
                <a:gd name="connsiteY30" fmla="*/ 1381397 h 1841863"/>
                <a:gd name="connsiteX31" fmla="*/ 1397726 w 1668780"/>
                <a:gd name="connsiteY31" fmla="*/ 1371600 h 1841863"/>
                <a:gd name="connsiteX32" fmla="*/ 1414054 w 1668780"/>
                <a:gd name="connsiteY32" fmla="*/ 1325880 h 1841863"/>
                <a:gd name="connsiteX33" fmla="*/ 1414054 w 1668780"/>
                <a:gd name="connsiteY33" fmla="*/ 1273629 h 1841863"/>
                <a:gd name="connsiteX34" fmla="*/ 1407523 w 1668780"/>
                <a:gd name="connsiteY34" fmla="*/ 1267097 h 1841863"/>
                <a:gd name="connsiteX35" fmla="*/ 1400991 w 1668780"/>
                <a:gd name="connsiteY35" fmla="*/ 1201783 h 1841863"/>
                <a:gd name="connsiteX36" fmla="*/ 1394460 w 1668780"/>
                <a:gd name="connsiteY36" fmla="*/ 1129937 h 1841863"/>
                <a:gd name="connsiteX37" fmla="*/ 1381397 w 1668780"/>
                <a:gd name="connsiteY37" fmla="*/ 1087483 h 1841863"/>
                <a:gd name="connsiteX38" fmla="*/ 1387928 w 1668780"/>
                <a:gd name="connsiteY38" fmla="*/ 1054826 h 1841863"/>
                <a:gd name="connsiteX39" fmla="*/ 1414054 w 1668780"/>
                <a:gd name="connsiteY39" fmla="*/ 1022169 h 1841863"/>
                <a:gd name="connsiteX40" fmla="*/ 1453243 w 1668780"/>
                <a:gd name="connsiteY40" fmla="*/ 996043 h 1841863"/>
                <a:gd name="connsiteX41" fmla="*/ 1456508 w 1668780"/>
                <a:gd name="connsiteY41" fmla="*/ 969917 h 1841863"/>
                <a:gd name="connsiteX42" fmla="*/ 1512026 w 1668780"/>
                <a:gd name="connsiteY42" fmla="*/ 933994 h 1841863"/>
                <a:gd name="connsiteX43" fmla="*/ 1564277 w 1668780"/>
                <a:gd name="connsiteY43" fmla="*/ 898071 h 1841863"/>
                <a:gd name="connsiteX44" fmla="*/ 1613263 w 1668780"/>
                <a:gd name="connsiteY44" fmla="*/ 819694 h 1841863"/>
                <a:gd name="connsiteX45" fmla="*/ 1665514 w 1668780"/>
                <a:gd name="connsiteY45" fmla="*/ 734786 h 1841863"/>
                <a:gd name="connsiteX46" fmla="*/ 1668780 w 1668780"/>
                <a:gd name="connsiteY46" fmla="*/ 669471 h 1841863"/>
                <a:gd name="connsiteX47" fmla="*/ 1577340 w 1668780"/>
                <a:gd name="connsiteY47" fmla="*/ 685800 h 1841863"/>
                <a:gd name="connsiteX48" fmla="*/ 1561011 w 1668780"/>
                <a:gd name="connsiteY48" fmla="*/ 698863 h 1841863"/>
                <a:gd name="connsiteX49" fmla="*/ 1547948 w 1668780"/>
                <a:gd name="connsiteY49" fmla="*/ 692331 h 1841863"/>
                <a:gd name="connsiteX50" fmla="*/ 1521823 w 1668780"/>
                <a:gd name="connsiteY50" fmla="*/ 702129 h 1841863"/>
                <a:gd name="connsiteX51" fmla="*/ 1476103 w 1668780"/>
                <a:gd name="connsiteY51" fmla="*/ 682534 h 1841863"/>
                <a:gd name="connsiteX52" fmla="*/ 1476103 w 1668780"/>
                <a:gd name="connsiteY52" fmla="*/ 640080 h 1841863"/>
                <a:gd name="connsiteX53" fmla="*/ 1440180 w 1668780"/>
                <a:gd name="connsiteY53" fmla="*/ 613954 h 1841863"/>
                <a:gd name="connsiteX54" fmla="*/ 1387928 w 1668780"/>
                <a:gd name="connsiteY54" fmla="*/ 581297 h 1841863"/>
                <a:gd name="connsiteX55" fmla="*/ 1309551 w 1668780"/>
                <a:gd name="connsiteY55" fmla="*/ 404949 h 1841863"/>
                <a:gd name="connsiteX56" fmla="*/ 1201783 w 1668780"/>
                <a:gd name="connsiteY56" fmla="*/ 205740 h 1841863"/>
                <a:gd name="connsiteX57" fmla="*/ 1263831 w 1668780"/>
                <a:gd name="connsiteY57" fmla="*/ 251460 h 1841863"/>
                <a:gd name="connsiteX58" fmla="*/ 1263831 w 1668780"/>
                <a:gd name="connsiteY58" fmla="*/ 202474 h 1841863"/>
                <a:gd name="connsiteX59" fmla="*/ 1244237 w 1668780"/>
                <a:gd name="connsiteY59" fmla="*/ 160020 h 1841863"/>
                <a:gd name="connsiteX60" fmla="*/ 1211580 w 1668780"/>
                <a:gd name="connsiteY60" fmla="*/ 173083 h 1841863"/>
                <a:gd name="connsiteX61" fmla="*/ 1143000 w 1668780"/>
                <a:gd name="connsiteY61" fmla="*/ 163286 h 1841863"/>
                <a:gd name="connsiteX62" fmla="*/ 1143000 w 1668780"/>
                <a:gd name="connsiteY62" fmla="*/ 163286 h 1841863"/>
                <a:gd name="connsiteX63" fmla="*/ 1084217 w 1668780"/>
                <a:gd name="connsiteY63" fmla="*/ 169817 h 1841863"/>
                <a:gd name="connsiteX64" fmla="*/ 1074420 w 1668780"/>
                <a:gd name="connsiteY64" fmla="*/ 156754 h 1841863"/>
                <a:gd name="connsiteX65" fmla="*/ 1015637 w 1668780"/>
                <a:gd name="connsiteY65" fmla="*/ 166551 h 1841863"/>
                <a:gd name="connsiteX66" fmla="*/ 956854 w 1668780"/>
                <a:gd name="connsiteY66" fmla="*/ 120831 h 1841863"/>
                <a:gd name="connsiteX67" fmla="*/ 920931 w 1668780"/>
                <a:gd name="connsiteY67" fmla="*/ 120831 h 1841863"/>
                <a:gd name="connsiteX68" fmla="*/ 901337 w 1668780"/>
                <a:gd name="connsiteY68" fmla="*/ 133894 h 1841863"/>
                <a:gd name="connsiteX69" fmla="*/ 901337 w 1668780"/>
                <a:gd name="connsiteY69" fmla="*/ 189411 h 1841863"/>
                <a:gd name="connsiteX70" fmla="*/ 888274 w 1668780"/>
                <a:gd name="connsiteY70" fmla="*/ 195943 h 1841863"/>
                <a:gd name="connsiteX71" fmla="*/ 836023 w 1668780"/>
                <a:gd name="connsiteY71" fmla="*/ 176349 h 1841863"/>
                <a:gd name="connsiteX72" fmla="*/ 800100 w 1668780"/>
                <a:gd name="connsiteY72" fmla="*/ 156754 h 1841863"/>
                <a:gd name="connsiteX73" fmla="*/ 787037 w 1668780"/>
                <a:gd name="connsiteY73" fmla="*/ 133894 h 1841863"/>
                <a:gd name="connsiteX74" fmla="*/ 718457 w 1668780"/>
                <a:gd name="connsiteY74" fmla="*/ 117566 h 1841863"/>
                <a:gd name="connsiteX75" fmla="*/ 672737 w 1668780"/>
                <a:gd name="connsiteY75" fmla="*/ 94706 h 1841863"/>
                <a:gd name="connsiteX76" fmla="*/ 695597 w 1668780"/>
                <a:gd name="connsiteY76" fmla="*/ 55517 h 1841863"/>
                <a:gd name="connsiteX77" fmla="*/ 682534 w 1668780"/>
                <a:gd name="connsiteY77" fmla="*/ 9797 h 1841863"/>
                <a:gd name="connsiteX78" fmla="*/ 659674 w 1668780"/>
                <a:gd name="connsiteY78" fmla="*/ 0 h 1841863"/>
                <a:gd name="connsiteX79" fmla="*/ 643346 w 1668780"/>
                <a:gd name="connsiteY79" fmla="*/ 3266 h 1841863"/>
                <a:gd name="connsiteX80" fmla="*/ 627017 w 1668780"/>
                <a:gd name="connsiteY80" fmla="*/ 16329 h 1841863"/>
                <a:gd name="connsiteX81" fmla="*/ 587828 w 1668780"/>
                <a:gd name="connsiteY81" fmla="*/ 13063 h 1841863"/>
                <a:gd name="connsiteX82" fmla="*/ 568234 w 1668780"/>
                <a:gd name="connsiteY82" fmla="*/ 22860 h 1841863"/>
                <a:gd name="connsiteX83" fmla="*/ 532311 w 1668780"/>
                <a:gd name="connsiteY83" fmla="*/ 13063 h 1841863"/>
                <a:gd name="connsiteX84" fmla="*/ 470263 w 1668780"/>
                <a:gd name="connsiteY84" fmla="*/ 16329 h 1841863"/>
                <a:gd name="connsiteX85" fmla="*/ 385354 w 1668780"/>
                <a:gd name="connsiteY85" fmla="*/ 62049 h 1841863"/>
                <a:gd name="connsiteX86" fmla="*/ 339634 w 1668780"/>
                <a:gd name="connsiteY86" fmla="*/ 55517 h 1841863"/>
                <a:gd name="connsiteX87" fmla="*/ 320040 w 1668780"/>
                <a:gd name="connsiteY87" fmla="*/ 55517 h 1841863"/>
                <a:gd name="connsiteX88" fmla="*/ 293914 w 1668780"/>
                <a:gd name="connsiteY88" fmla="*/ 35923 h 1841863"/>
                <a:gd name="connsiteX89" fmla="*/ 274320 w 1668780"/>
                <a:gd name="connsiteY89" fmla="*/ 42454 h 1841863"/>
                <a:gd name="connsiteX90" fmla="*/ 248194 w 1668780"/>
                <a:gd name="connsiteY90" fmla="*/ 111034 h 1841863"/>
                <a:gd name="connsiteX0" fmla="*/ 248194 w 1668780"/>
                <a:gd name="connsiteY0" fmla="*/ 111034 h 1842074"/>
                <a:gd name="connsiteX1" fmla="*/ 195943 w 1668780"/>
                <a:gd name="connsiteY1" fmla="*/ 140426 h 1842074"/>
                <a:gd name="connsiteX2" fmla="*/ 195943 w 1668780"/>
                <a:gd name="connsiteY2" fmla="*/ 195943 h 1842074"/>
                <a:gd name="connsiteX3" fmla="*/ 153488 w 1668780"/>
                <a:gd name="connsiteY3" fmla="*/ 244929 h 1842074"/>
                <a:gd name="connsiteX4" fmla="*/ 120831 w 1668780"/>
                <a:gd name="connsiteY4" fmla="*/ 251460 h 1842074"/>
                <a:gd name="connsiteX5" fmla="*/ 6531 w 1668780"/>
                <a:gd name="connsiteY5" fmla="*/ 424543 h 1842074"/>
                <a:gd name="connsiteX6" fmla="*/ 22860 w 1668780"/>
                <a:gd name="connsiteY6" fmla="*/ 535577 h 1842074"/>
                <a:gd name="connsiteX7" fmla="*/ 0 w 1668780"/>
                <a:gd name="connsiteY7" fmla="*/ 591094 h 1842074"/>
                <a:gd name="connsiteX8" fmla="*/ 48986 w 1668780"/>
                <a:gd name="connsiteY8" fmla="*/ 666206 h 1842074"/>
                <a:gd name="connsiteX9" fmla="*/ 192677 w 1668780"/>
                <a:gd name="connsiteY9" fmla="*/ 839289 h 1842074"/>
                <a:gd name="connsiteX10" fmla="*/ 231866 w 1668780"/>
                <a:gd name="connsiteY10" fmla="*/ 858883 h 1842074"/>
                <a:gd name="connsiteX11" fmla="*/ 261257 w 1668780"/>
                <a:gd name="connsiteY11" fmla="*/ 839289 h 1842074"/>
                <a:gd name="connsiteX12" fmla="*/ 404948 w 1668780"/>
                <a:gd name="connsiteY12" fmla="*/ 826226 h 1842074"/>
                <a:gd name="connsiteX13" fmla="*/ 453934 w 1668780"/>
                <a:gd name="connsiteY13" fmla="*/ 806631 h 1842074"/>
                <a:gd name="connsiteX14" fmla="*/ 538843 w 1668780"/>
                <a:gd name="connsiteY14" fmla="*/ 806631 h 1842074"/>
                <a:gd name="connsiteX15" fmla="*/ 571500 w 1668780"/>
                <a:gd name="connsiteY15" fmla="*/ 852351 h 1842074"/>
                <a:gd name="connsiteX16" fmla="*/ 630283 w 1668780"/>
                <a:gd name="connsiteY16" fmla="*/ 845820 h 1842074"/>
                <a:gd name="connsiteX17" fmla="*/ 669471 w 1668780"/>
                <a:gd name="connsiteY17" fmla="*/ 862149 h 1842074"/>
                <a:gd name="connsiteX18" fmla="*/ 669471 w 1668780"/>
                <a:gd name="connsiteY18" fmla="*/ 894806 h 1842074"/>
                <a:gd name="connsiteX19" fmla="*/ 659674 w 1668780"/>
                <a:gd name="connsiteY19" fmla="*/ 917666 h 1842074"/>
                <a:gd name="connsiteX20" fmla="*/ 659674 w 1668780"/>
                <a:gd name="connsiteY20" fmla="*/ 950323 h 1842074"/>
                <a:gd name="connsiteX21" fmla="*/ 640080 w 1668780"/>
                <a:gd name="connsiteY21" fmla="*/ 973183 h 1842074"/>
                <a:gd name="connsiteX22" fmla="*/ 715191 w 1668780"/>
                <a:gd name="connsiteY22" fmla="*/ 1077686 h 1842074"/>
                <a:gd name="connsiteX23" fmla="*/ 754380 w 1668780"/>
                <a:gd name="connsiteY23" fmla="*/ 1205049 h 1842074"/>
                <a:gd name="connsiteX24" fmla="*/ 757646 w 1668780"/>
                <a:gd name="connsiteY24" fmla="*/ 1247503 h 1842074"/>
                <a:gd name="connsiteX25" fmla="*/ 721723 w 1668780"/>
                <a:gd name="connsiteY25" fmla="*/ 1299754 h 1842074"/>
                <a:gd name="connsiteX26" fmla="*/ 718457 w 1668780"/>
                <a:gd name="connsiteY26" fmla="*/ 1335677 h 1842074"/>
                <a:gd name="connsiteX27" fmla="*/ 711926 w 1668780"/>
                <a:gd name="connsiteY27" fmla="*/ 1374866 h 1842074"/>
                <a:gd name="connsiteX28" fmla="*/ 744583 w 1668780"/>
                <a:gd name="connsiteY28" fmla="*/ 1476103 h 1842074"/>
                <a:gd name="connsiteX29" fmla="*/ 888274 w 1668780"/>
                <a:gd name="connsiteY29" fmla="*/ 1841863 h 1842074"/>
                <a:gd name="connsiteX30" fmla="*/ 1325880 w 1668780"/>
                <a:gd name="connsiteY30" fmla="*/ 1410789 h 1842074"/>
                <a:gd name="connsiteX31" fmla="*/ 1365068 w 1668780"/>
                <a:gd name="connsiteY31" fmla="*/ 1381397 h 1842074"/>
                <a:gd name="connsiteX32" fmla="*/ 1397726 w 1668780"/>
                <a:gd name="connsiteY32" fmla="*/ 1371600 h 1842074"/>
                <a:gd name="connsiteX33" fmla="*/ 1414054 w 1668780"/>
                <a:gd name="connsiteY33" fmla="*/ 1325880 h 1842074"/>
                <a:gd name="connsiteX34" fmla="*/ 1414054 w 1668780"/>
                <a:gd name="connsiteY34" fmla="*/ 1273629 h 1842074"/>
                <a:gd name="connsiteX35" fmla="*/ 1407523 w 1668780"/>
                <a:gd name="connsiteY35" fmla="*/ 1267097 h 1842074"/>
                <a:gd name="connsiteX36" fmla="*/ 1400991 w 1668780"/>
                <a:gd name="connsiteY36" fmla="*/ 1201783 h 1842074"/>
                <a:gd name="connsiteX37" fmla="*/ 1394460 w 1668780"/>
                <a:gd name="connsiteY37" fmla="*/ 1129937 h 1842074"/>
                <a:gd name="connsiteX38" fmla="*/ 1381397 w 1668780"/>
                <a:gd name="connsiteY38" fmla="*/ 1087483 h 1842074"/>
                <a:gd name="connsiteX39" fmla="*/ 1387928 w 1668780"/>
                <a:gd name="connsiteY39" fmla="*/ 1054826 h 1842074"/>
                <a:gd name="connsiteX40" fmla="*/ 1414054 w 1668780"/>
                <a:gd name="connsiteY40" fmla="*/ 1022169 h 1842074"/>
                <a:gd name="connsiteX41" fmla="*/ 1453243 w 1668780"/>
                <a:gd name="connsiteY41" fmla="*/ 996043 h 1842074"/>
                <a:gd name="connsiteX42" fmla="*/ 1456508 w 1668780"/>
                <a:gd name="connsiteY42" fmla="*/ 969917 h 1842074"/>
                <a:gd name="connsiteX43" fmla="*/ 1512026 w 1668780"/>
                <a:gd name="connsiteY43" fmla="*/ 933994 h 1842074"/>
                <a:gd name="connsiteX44" fmla="*/ 1564277 w 1668780"/>
                <a:gd name="connsiteY44" fmla="*/ 898071 h 1842074"/>
                <a:gd name="connsiteX45" fmla="*/ 1613263 w 1668780"/>
                <a:gd name="connsiteY45" fmla="*/ 819694 h 1842074"/>
                <a:gd name="connsiteX46" fmla="*/ 1665514 w 1668780"/>
                <a:gd name="connsiteY46" fmla="*/ 734786 h 1842074"/>
                <a:gd name="connsiteX47" fmla="*/ 1668780 w 1668780"/>
                <a:gd name="connsiteY47" fmla="*/ 669471 h 1842074"/>
                <a:gd name="connsiteX48" fmla="*/ 1577340 w 1668780"/>
                <a:gd name="connsiteY48" fmla="*/ 685800 h 1842074"/>
                <a:gd name="connsiteX49" fmla="*/ 1561011 w 1668780"/>
                <a:gd name="connsiteY49" fmla="*/ 698863 h 1842074"/>
                <a:gd name="connsiteX50" fmla="*/ 1547948 w 1668780"/>
                <a:gd name="connsiteY50" fmla="*/ 692331 h 1842074"/>
                <a:gd name="connsiteX51" fmla="*/ 1521823 w 1668780"/>
                <a:gd name="connsiteY51" fmla="*/ 702129 h 1842074"/>
                <a:gd name="connsiteX52" fmla="*/ 1476103 w 1668780"/>
                <a:gd name="connsiteY52" fmla="*/ 682534 h 1842074"/>
                <a:gd name="connsiteX53" fmla="*/ 1476103 w 1668780"/>
                <a:gd name="connsiteY53" fmla="*/ 640080 h 1842074"/>
                <a:gd name="connsiteX54" fmla="*/ 1440180 w 1668780"/>
                <a:gd name="connsiteY54" fmla="*/ 613954 h 1842074"/>
                <a:gd name="connsiteX55" fmla="*/ 1387928 w 1668780"/>
                <a:gd name="connsiteY55" fmla="*/ 581297 h 1842074"/>
                <a:gd name="connsiteX56" fmla="*/ 1309551 w 1668780"/>
                <a:gd name="connsiteY56" fmla="*/ 404949 h 1842074"/>
                <a:gd name="connsiteX57" fmla="*/ 1201783 w 1668780"/>
                <a:gd name="connsiteY57" fmla="*/ 205740 h 1842074"/>
                <a:gd name="connsiteX58" fmla="*/ 1263831 w 1668780"/>
                <a:gd name="connsiteY58" fmla="*/ 251460 h 1842074"/>
                <a:gd name="connsiteX59" fmla="*/ 1263831 w 1668780"/>
                <a:gd name="connsiteY59" fmla="*/ 202474 h 1842074"/>
                <a:gd name="connsiteX60" fmla="*/ 1244237 w 1668780"/>
                <a:gd name="connsiteY60" fmla="*/ 160020 h 1842074"/>
                <a:gd name="connsiteX61" fmla="*/ 1211580 w 1668780"/>
                <a:gd name="connsiteY61" fmla="*/ 173083 h 1842074"/>
                <a:gd name="connsiteX62" fmla="*/ 1143000 w 1668780"/>
                <a:gd name="connsiteY62" fmla="*/ 163286 h 1842074"/>
                <a:gd name="connsiteX63" fmla="*/ 1143000 w 1668780"/>
                <a:gd name="connsiteY63" fmla="*/ 163286 h 1842074"/>
                <a:gd name="connsiteX64" fmla="*/ 1084217 w 1668780"/>
                <a:gd name="connsiteY64" fmla="*/ 169817 h 1842074"/>
                <a:gd name="connsiteX65" fmla="*/ 1074420 w 1668780"/>
                <a:gd name="connsiteY65" fmla="*/ 156754 h 1842074"/>
                <a:gd name="connsiteX66" fmla="*/ 1015637 w 1668780"/>
                <a:gd name="connsiteY66" fmla="*/ 166551 h 1842074"/>
                <a:gd name="connsiteX67" fmla="*/ 956854 w 1668780"/>
                <a:gd name="connsiteY67" fmla="*/ 120831 h 1842074"/>
                <a:gd name="connsiteX68" fmla="*/ 920931 w 1668780"/>
                <a:gd name="connsiteY68" fmla="*/ 120831 h 1842074"/>
                <a:gd name="connsiteX69" fmla="*/ 901337 w 1668780"/>
                <a:gd name="connsiteY69" fmla="*/ 133894 h 1842074"/>
                <a:gd name="connsiteX70" fmla="*/ 901337 w 1668780"/>
                <a:gd name="connsiteY70" fmla="*/ 189411 h 1842074"/>
                <a:gd name="connsiteX71" fmla="*/ 888274 w 1668780"/>
                <a:gd name="connsiteY71" fmla="*/ 195943 h 1842074"/>
                <a:gd name="connsiteX72" fmla="*/ 836023 w 1668780"/>
                <a:gd name="connsiteY72" fmla="*/ 176349 h 1842074"/>
                <a:gd name="connsiteX73" fmla="*/ 800100 w 1668780"/>
                <a:gd name="connsiteY73" fmla="*/ 156754 h 1842074"/>
                <a:gd name="connsiteX74" fmla="*/ 787037 w 1668780"/>
                <a:gd name="connsiteY74" fmla="*/ 133894 h 1842074"/>
                <a:gd name="connsiteX75" fmla="*/ 718457 w 1668780"/>
                <a:gd name="connsiteY75" fmla="*/ 117566 h 1842074"/>
                <a:gd name="connsiteX76" fmla="*/ 672737 w 1668780"/>
                <a:gd name="connsiteY76" fmla="*/ 94706 h 1842074"/>
                <a:gd name="connsiteX77" fmla="*/ 695597 w 1668780"/>
                <a:gd name="connsiteY77" fmla="*/ 55517 h 1842074"/>
                <a:gd name="connsiteX78" fmla="*/ 682534 w 1668780"/>
                <a:gd name="connsiteY78" fmla="*/ 9797 h 1842074"/>
                <a:gd name="connsiteX79" fmla="*/ 659674 w 1668780"/>
                <a:gd name="connsiteY79" fmla="*/ 0 h 1842074"/>
                <a:gd name="connsiteX80" fmla="*/ 643346 w 1668780"/>
                <a:gd name="connsiteY80" fmla="*/ 3266 h 1842074"/>
                <a:gd name="connsiteX81" fmla="*/ 627017 w 1668780"/>
                <a:gd name="connsiteY81" fmla="*/ 16329 h 1842074"/>
                <a:gd name="connsiteX82" fmla="*/ 587828 w 1668780"/>
                <a:gd name="connsiteY82" fmla="*/ 13063 h 1842074"/>
                <a:gd name="connsiteX83" fmla="*/ 568234 w 1668780"/>
                <a:gd name="connsiteY83" fmla="*/ 22860 h 1842074"/>
                <a:gd name="connsiteX84" fmla="*/ 532311 w 1668780"/>
                <a:gd name="connsiteY84" fmla="*/ 13063 h 1842074"/>
                <a:gd name="connsiteX85" fmla="*/ 470263 w 1668780"/>
                <a:gd name="connsiteY85" fmla="*/ 16329 h 1842074"/>
                <a:gd name="connsiteX86" fmla="*/ 385354 w 1668780"/>
                <a:gd name="connsiteY86" fmla="*/ 62049 h 1842074"/>
                <a:gd name="connsiteX87" fmla="*/ 339634 w 1668780"/>
                <a:gd name="connsiteY87" fmla="*/ 55517 h 1842074"/>
                <a:gd name="connsiteX88" fmla="*/ 320040 w 1668780"/>
                <a:gd name="connsiteY88" fmla="*/ 55517 h 1842074"/>
                <a:gd name="connsiteX89" fmla="*/ 293914 w 1668780"/>
                <a:gd name="connsiteY89" fmla="*/ 35923 h 1842074"/>
                <a:gd name="connsiteX90" fmla="*/ 274320 w 1668780"/>
                <a:gd name="connsiteY90" fmla="*/ 42454 h 1842074"/>
                <a:gd name="connsiteX91" fmla="*/ 248194 w 1668780"/>
                <a:gd name="connsiteY91" fmla="*/ 111034 h 1842074"/>
                <a:gd name="connsiteX0" fmla="*/ 248194 w 1668780"/>
                <a:gd name="connsiteY0" fmla="*/ 111034 h 1841863"/>
                <a:gd name="connsiteX1" fmla="*/ 195943 w 1668780"/>
                <a:gd name="connsiteY1" fmla="*/ 140426 h 1841863"/>
                <a:gd name="connsiteX2" fmla="*/ 195943 w 1668780"/>
                <a:gd name="connsiteY2" fmla="*/ 195943 h 1841863"/>
                <a:gd name="connsiteX3" fmla="*/ 153488 w 1668780"/>
                <a:gd name="connsiteY3" fmla="*/ 244929 h 1841863"/>
                <a:gd name="connsiteX4" fmla="*/ 120831 w 1668780"/>
                <a:gd name="connsiteY4" fmla="*/ 251460 h 1841863"/>
                <a:gd name="connsiteX5" fmla="*/ 6531 w 1668780"/>
                <a:gd name="connsiteY5" fmla="*/ 424543 h 1841863"/>
                <a:gd name="connsiteX6" fmla="*/ 22860 w 1668780"/>
                <a:gd name="connsiteY6" fmla="*/ 535577 h 1841863"/>
                <a:gd name="connsiteX7" fmla="*/ 0 w 1668780"/>
                <a:gd name="connsiteY7" fmla="*/ 591094 h 1841863"/>
                <a:gd name="connsiteX8" fmla="*/ 48986 w 1668780"/>
                <a:gd name="connsiteY8" fmla="*/ 666206 h 1841863"/>
                <a:gd name="connsiteX9" fmla="*/ 192677 w 1668780"/>
                <a:gd name="connsiteY9" fmla="*/ 839289 h 1841863"/>
                <a:gd name="connsiteX10" fmla="*/ 231866 w 1668780"/>
                <a:gd name="connsiteY10" fmla="*/ 858883 h 1841863"/>
                <a:gd name="connsiteX11" fmla="*/ 261257 w 1668780"/>
                <a:gd name="connsiteY11" fmla="*/ 839289 h 1841863"/>
                <a:gd name="connsiteX12" fmla="*/ 404948 w 1668780"/>
                <a:gd name="connsiteY12" fmla="*/ 826226 h 1841863"/>
                <a:gd name="connsiteX13" fmla="*/ 453934 w 1668780"/>
                <a:gd name="connsiteY13" fmla="*/ 806631 h 1841863"/>
                <a:gd name="connsiteX14" fmla="*/ 538843 w 1668780"/>
                <a:gd name="connsiteY14" fmla="*/ 806631 h 1841863"/>
                <a:gd name="connsiteX15" fmla="*/ 571500 w 1668780"/>
                <a:gd name="connsiteY15" fmla="*/ 852351 h 1841863"/>
                <a:gd name="connsiteX16" fmla="*/ 630283 w 1668780"/>
                <a:gd name="connsiteY16" fmla="*/ 845820 h 1841863"/>
                <a:gd name="connsiteX17" fmla="*/ 669471 w 1668780"/>
                <a:gd name="connsiteY17" fmla="*/ 862149 h 1841863"/>
                <a:gd name="connsiteX18" fmla="*/ 669471 w 1668780"/>
                <a:gd name="connsiteY18" fmla="*/ 894806 h 1841863"/>
                <a:gd name="connsiteX19" fmla="*/ 659674 w 1668780"/>
                <a:gd name="connsiteY19" fmla="*/ 917666 h 1841863"/>
                <a:gd name="connsiteX20" fmla="*/ 659674 w 1668780"/>
                <a:gd name="connsiteY20" fmla="*/ 950323 h 1841863"/>
                <a:gd name="connsiteX21" fmla="*/ 640080 w 1668780"/>
                <a:gd name="connsiteY21" fmla="*/ 973183 h 1841863"/>
                <a:gd name="connsiteX22" fmla="*/ 715191 w 1668780"/>
                <a:gd name="connsiteY22" fmla="*/ 1077686 h 1841863"/>
                <a:gd name="connsiteX23" fmla="*/ 754380 w 1668780"/>
                <a:gd name="connsiteY23" fmla="*/ 1205049 h 1841863"/>
                <a:gd name="connsiteX24" fmla="*/ 757646 w 1668780"/>
                <a:gd name="connsiteY24" fmla="*/ 1247503 h 1841863"/>
                <a:gd name="connsiteX25" fmla="*/ 721723 w 1668780"/>
                <a:gd name="connsiteY25" fmla="*/ 1299754 h 1841863"/>
                <a:gd name="connsiteX26" fmla="*/ 718457 w 1668780"/>
                <a:gd name="connsiteY26" fmla="*/ 1335677 h 1841863"/>
                <a:gd name="connsiteX27" fmla="*/ 711926 w 1668780"/>
                <a:gd name="connsiteY27" fmla="*/ 1374866 h 1841863"/>
                <a:gd name="connsiteX28" fmla="*/ 744583 w 1668780"/>
                <a:gd name="connsiteY28" fmla="*/ 1476103 h 1841863"/>
                <a:gd name="connsiteX29" fmla="*/ 888274 w 1668780"/>
                <a:gd name="connsiteY29" fmla="*/ 1841863 h 1841863"/>
                <a:gd name="connsiteX30" fmla="*/ 1149531 w 1668780"/>
                <a:gd name="connsiteY30" fmla="*/ 1743890 h 1841863"/>
                <a:gd name="connsiteX31" fmla="*/ 1325880 w 1668780"/>
                <a:gd name="connsiteY31" fmla="*/ 1410789 h 1841863"/>
                <a:gd name="connsiteX32" fmla="*/ 1365068 w 1668780"/>
                <a:gd name="connsiteY32" fmla="*/ 1381397 h 1841863"/>
                <a:gd name="connsiteX33" fmla="*/ 1397726 w 1668780"/>
                <a:gd name="connsiteY33" fmla="*/ 1371600 h 1841863"/>
                <a:gd name="connsiteX34" fmla="*/ 1414054 w 1668780"/>
                <a:gd name="connsiteY34" fmla="*/ 1325880 h 1841863"/>
                <a:gd name="connsiteX35" fmla="*/ 1414054 w 1668780"/>
                <a:gd name="connsiteY35" fmla="*/ 1273629 h 1841863"/>
                <a:gd name="connsiteX36" fmla="*/ 1407523 w 1668780"/>
                <a:gd name="connsiteY36" fmla="*/ 1267097 h 1841863"/>
                <a:gd name="connsiteX37" fmla="*/ 1400991 w 1668780"/>
                <a:gd name="connsiteY37" fmla="*/ 1201783 h 1841863"/>
                <a:gd name="connsiteX38" fmla="*/ 1394460 w 1668780"/>
                <a:gd name="connsiteY38" fmla="*/ 1129937 h 1841863"/>
                <a:gd name="connsiteX39" fmla="*/ 1381397 w 1668780"/>
                <a:gd name="connsiteY39" fmla="*/ 1087483 h 1841863"/>
                <a:gd name="connsiteX40" fmla="*/ 1387928 w 1668780"/>
                <a:gd name="connsiteY40" fmla="*/ 1054826 h 1841863"/>
                <a:gd name="connsiteX41" fmla="*/ 1414054 w 1668780"/>
                <a:gd name="connsiteY41" fmla="*/ 1022169 h 1841863"/>
                <a:gd name="connsiteX42" fmla="*/ 1453243 w 1668780"/>
                <a:gd name="connsiteY42" fmla="*/ 996043 h 1841863"/>
                <a:gd name="connsiteX43" fmla="*/ 1456508 w 1668780"/>
                <a:gd name="connsiteY43" fmla="*/ 969917 h 1841863"/>
                <a:gd name="connsiteX44" fmla="*/ 1512026 w 1668780"/>
                <a:gd name="connsiteY44" fmla="*/ 933994 h 1841863"/>
                <a:gd name="connsiteX45" fmla="*/ 1564277 w 1668780"/>
                <a:gd name="connsiteY45" fmla="*/ 898071 h 1841863"/>
                <a:gd name="connsiteX46" fmla="*/ 1613263 w 1668780"/>
                <a:gd name="connsiteY46" fmla="*/ 819694 h 1841863"/>
                <a:gd name="connsiteX47" fmla="*/ 1665514 w 1668780"/>
                <a:gd name="connsiteY47" fmla="*/ 734786 h 1841863"/>
                <a:gd name="connsiteX48" fmla="*/ 1668780 w 1668780"/>
                <a:gd name="connsiteY48" fmla="*/ 669471 h 1841863"/>
                <a:gd name="connsiteX49" fmla="*/ 1577340 w 1668780"/>
                <a:gd name="connsiteY49" fmla="*/ 685800 h 1841863"/>
                <a:gd name="connsiteX50" fmla="*/ 1561011 w 1668780"/>
                <a:gd name="connsiteY50" fmla="*/ 698863 h 1841863"/>
                <a:gd name="connsiteX51" fmla="*/ 1547948 w 1668780"/>
                <a:gd name="connsiteY51" fmla="*/ 692331 h 1841863"/>
                <a:gd name="connsiteX52" fmla="*/ 1521823 w 1668780"/>
                <a:gd name="connsiteY52" fmla="*/ 702129 h 1841863"/>
                <a:gd name="connsiteX53" fmla="*/ 1476103 w 1668780"/>
                <a:gd name="connsiteY53" fmla="*/ 682534 h 1841863"/>
                <a:gd name="connsiteX54" fmla="*/ 1476103 w 1668780"/>
                <a:gd name="connsiteY54" fmla="*/ 640080 h 1841863"/>
                <a:gd name="connsiteX55" fmla="*/ 1440180 w 1668780"/>
                <a:gd name="connsiteY55" fmla="*/ 613954 h 1841863"/>
                <a:gd name="connsiteX56" fmla="*/ 1387928 w 1668780"/>
                <a:gd name="connsiteY56" fmla="*/ 581297 h 1841863"/>
                <a:gd name="connsiteX57" fmla="*/ 1309551 w 1668780"/>
                <a:gd name="connsiteY57" fmla="*/ 404949 h 1841863"/>
                <a:gd name="connsiteX58" fmla="*/ 1201783 w 1668780"/>
                <a:gd name="connsiteY58" fmla="*/ 205740 h 1841863"/>
                <a:gd name="connsiteX59" fmla="*/ 1263831 w 1668780"/>
                <a:gd name="connsiteY59" fmla="*/ 251460 h 1841863"/>
                <a:gd name="connsiteX60" fmla="*/ 1263831 w 1668780"/>
                <a:gd name="connsiteY60" fmla="*/ 202474 h 1841863"/>
                <a:gd name="connsiteX61" fmla="*/ 1244237 w 1668780"/>
                <a:gd name="connsiteY61" fmla="*/ 160020 h 1841863"/>
                <a:gd name="connsiteX62" fmla="*/ 1211580 w 1668780"/>
                <a:gd name="connsiteY62" fmla="*/ 173083 h 1841863"/>
                <a:gd name="connsiteX63" fmla="*/ 1143000 w 1668780"/>
                <a:gd name="connsiteY63" fmla="*/ 163286 h 1841863"/>
                <a:gd name="connsiteX64" fmla="*/ 1143000 w 1668780"/>
                <a:gd name="connsiteY64" fmla="*/ 163286 h 1841863"/>
                <a:gd name="connsiteX65" fmla="*/ 1084217 w 1668780"/>
                <a:gd name="connsiteY65" fmla="*/ 169817 h 1841863"/>
                <a:gd name="connsiteX66" fmla="*/ 1074420 w 1668780"/>
                <a:gd name="connsiteY66" fmla="*/ 156754 h 1841863"/>
                <a:gd name="connsiteX67" fmla="*/ 1015637 w 1668780"/>
                <a:gd name="connsiteY67" fmla="*/ 166551 h 1841863"/>
                <a:gd name="connsiteX68" fmla="*/ 956854 w 1668780"/>
                <a:gd name="connsiteY68" fmla="*/ 120831 h 1841863"/>
                <a:gd name="connsiteX69" fmla="*/ 920931 w 1668780"/>
                <a:gd name="connsiteY69" fmla="*/ 120831 h 1841863"/>
                <a:gd name="connsiteX70" fmla="*/ 901337 w 1668780"/>
                <a:gd name="connsiteY70" fmla="*/ 133894 h 1841863"/>
                <a:gd name="connsiteX71" fmla="*/ 901337 w 1668780"/>
                <a:gd name="connsiteY71" fmla="*/ 189411 h 1841863"/>
                <a:gd name="connsiteX72" fmla="*/ 888274 w 1668780"/>
                <a:gd name="connsiteY72" fmla="*/ 195943 h 1841863"/>
                <a:gd name="connsiteX73" fmla="*/ 836023 w 1668780"/>
                <a:gd name="connsiteY73" fmla="*/ 176349 h 1841863"/>
                <a:gd name="connsiteX74" fmla="*/ 800100 w 1668780"/>
                <a:gd name="connsiteY74" fmla="*/ 156754 h 1841863"/>
                <a:gd name="connsiteX75" fmla="*/ 787037 w 1668780"/>
                <a:gd name="connsiteY75" fmla="*/ 133894 h 1841863"/>
                <a:gd name="connsiteX76" fmla="*/ 718457 w 1668780"/>
                <a:gd name="connsiteY76" fmla="*/ 117566 h 1841863"/>
                <a:gd name="connsiteX77" fmla="*/ 672737 w 1668780"/>
                <a:gd name="connsiteY77" fmla="*/ 94706 h 1841863"/>
                <a:gd name="connsiteX78" fmla="*/ 695597 w 1668780"/>
                <a:gd name="connsiteY78" fmla="*/ 55517 h 1841863"/>
                <a:gd name="connsiteX79" fmla="*/ 682534 w 1668780"/>
                <a:gd name="connsiteY79" fmla="*/ 9797 h 1841863"/>
                <a:gd name="connsiteX80" fmla="*/ 659674 w 1668780"/>
                <a:gd name="connsiteY80" fmla="*/ 0 h 1841863"/>
                <a:gd name="connsiteX81" fmla="*/ 643346 w 1668780"/>
                <a:gd name="connsiteY81" fmla="*/ 3266 h 1841863"/>
                <a:gd name="connsiteX82" fmla="*/ 627017 w 1668780"/>
                <a:gd name="connsiteY82" fmla="*/ 16329 h 1841863"/>
                <a:gd name="connsiteX83" fmla="*/ 587828 w 1668780"/>
                <a:gd name="connsiteY83" fmla="*/ 13063 h 1841863"/>
                <a:gd name="connsiteX84" fmla="*/ 568234 w 1668780"/>
                <a:gd name="connsiteY84" fmla="*/ 22860 h 1841863"/>
                <a:gd name="connsiteX85" fmla="*/ 532311 w 1668780"/>
                <a:gd name="connsiteY85" fmla="*/ 13063 h 1841863"/>
                <a:gd name="connsiteX86" fmla="*/ 470263 w 1668780"/>
                <a:gd name="connsiteY86" fmla="*/ 16329 h 1841863"/>
                <a:gd name="connsiteX87" fmla="*/ 385354 w 1668780"/>
                <a:gd name="connsiteY87" fmla="*/ 62049 h 1841863"/>
                <a:gd name="connsiteX88" fmla="*/ 339634 w 1668780"/>
                <a:gd name="connsiteY88" fmla="*/ 55517 h 1841863"/>
                <a:gd name="connsiteX89" fmla="*/ 320040 w 1668780"/>
                <a:gd name="connsiteY89" fmla="*/ 55517 h 1841863"/>
                <a:gd name="connsiteX90" fmla="*/ 293914 w 1668780"/>
                <a:gd name="connsiteY90" fmla="*/ 35923 h 1841863"/>
                <a:gd name="connsiteX91" fmla="*/ 274320 w 1668780"/>
                <a:gd name="connsiteY91" fmla="*/ 42454 h 1841863"/>
                <a:gd name="connsiteX92" fmla="*/ 248194 w 1668780"/>
                <a:gd name="connsiteY92" fmla="*/ 111034 h 1841863"/>
                <a:gd name="connsiteX0" fmla="*/ 248194 w 1668780"/>
                <a:gd name="connsiteY0" fmla="*/ 111034 h 1864008"/>
                <a:gd name="connsiteX1" fmla="*/ 195943 w 1668780"/>
                <a:gd name="connsiteY1" fmla="*/ 140426 h 1864008"/>
                <a:gd name="connsiteX2" fmla="*/ 195943 w 1668780"/>
                <a:gd name="connsiteY2" fmla="*/ 195943 h 1864008"/>
                <a:gd name="connsiteX3" fmla="*/ 153488 w 1668780"/>
                <a:gd name="connsiteY3" fmla="*/ 244929 h 1864008"/>
                <a:gd name="connsiteX4" fmla="*/ 120831 w 1668780"/>
                <a:gd name="connsiteY4" fmla="*/ 251460 h 1864008"/>
                <a:gd name="connsiteX5" fmla="*/ 6531 w 1668780"/>
                <a:gd name="connsiteY5" fmla="*/ 424543 h 1864008"/>
                <a:gd name="connsiteX6" fmla="*/ 22860 w 1668780"/>
                <a:gd name="connsiteY6" fmla="*/ 535577 h 1864008"/>
                <a:gd name="connsiteX7" fmla="*/ 0 w 1668780"/>
                <a:gd name="connsiteY7" fmla="*/ 591094 h 1864008"/>
                <a:gd name="connsiteX8" fmla="*/ 48986 w 1668780"/>
                <a:gd name="connsiteY8" fmla="*/ 666206 h 1864008"/>
                <a:gd name="connsiteX9" fmla="*/ 192677 w 1668780"/>
                <a:gd name="connsiteY9" fmla="*/ 839289 h 1864008"/>
                <a:gd name="connsiteX10" fmla="*/ 231866 w 1668780"/>
                <a:gd name="connsiteY10" fmla="*/ 858883 h 1864008"/>
                <a:gd name="connsiteX11" fmla="*/ 261257 w 1668780"/>
                <a:gd name="connsiteY11" fmla="*/ 839289 h 1864008"/>
                <a:gd name="connsiteX12" fmla="*/ 404948 w 1668780"/>
                <a:gd name="connsiteY12" fmla="*/ 826226 h 1864008"/>
                <a:gd name="connsiteX13" fmla="*/ 453934 w 1668780"/>
                <a:gd name="connsiteY13" fmla="*/ 806631 h 1864008"/>
                <a:gd name="connsiteX14" fmla="*/ 538843 w 1668780"/>
                <a:gd name="connsiteY14" fmla="*/ 806631 h 1864008"/>
                <a:gd name="connsiteX15" fmla="*/ 571500 w 1668780"/>
                <a:gd name="connsiteY15" fmla="*/ 852351 h 1864008"/>
                <a:gd name="connsiteX16" fmla="*/ 630283 w 1668780"/>
                <a:gd name="connsiteY16" fmla="*/ 845820 h 1864008"/>
                <a:gd name="connsiteX17" fmla="*/ 669471 w 1668780"/>
                <a:gd name="connsiteY17" fmla="*/ 862149 h 1864008"/>
                <a:gd name="connsiteX18" fmla="*/ 669471 w 1668780"/>
                <a:gd name="connsiteY18" fmla="*/ 894806 h 1864008"/>
                <a:gd name="connsiteX19" fmla="*/ 659674 w 1668780"/>
                <a:gd name="connsiteY19" fmla="*/ 917666 h 1864008"/>
                <a:gd name="connsiteX20" fmla="*/ 659674 w 1668780"/>
                <a:gd name="connsiteY20" fmla="*/ 950323 h 1864008"/>
                <a:gd name="connsiteX21" fmla="*/ 640080 w 1668780"/>
                <a:gd name="connsiteY21" fmla="*/ 973183 h 1864008"/>
                <a:gd name="connsiteX22" fmla="*/ 715191 w 1668780"/>
                <a:gd name="connsiteY22" fmla="*/ 1077686 h 1864008"/>
                <a:gd name="connsiteX23" fmla="*/ 754380 w 1668780"/>
                <a:gd name="connsiteY23" fmla="*/ 1205049 h 1864008"/>
                <a:gd name="connsiteX24" fmla="*/ 757646 w 1668780"/>
                <a:gd name="connsiteY24" fmla="*/ 1247503 h 1864008"/>
                <a:gd name="connsiteX25" fmla="*/ 721723 w 1668780"/>
                <a:gd name="connsiteY25" fmla="*/ 1299754 h 1864008"/>
                <a:gd name="connsiteX26" fmla="*/ 718457 w 1668780"/>
                <a:gd name="connsiteY26" fmla="*/ 1335677 h 1864008"/>
                <a:gd name="connsiteX27" fmla="*/ 711926 w 1668780"/>
                <a:gd name="connsiteY27" fmla="*/ 1374866 h 1864008"/>
                <a:gd name="connsiteX28" fmla="*/ 744583 w 1668780"/>
                <a:gd name="connsiteY28" fmla="*/ 1476103 h 1864008"/>
                <a:gd name="connsiteX29" fmla="*/ 888274 w 1668780"/>
                <a:gd name="connsiteY29" fmla="*/ 1841863 h 1864008"/>
                <a:gd name="connsiteX30" fmla="*/ 1022168 w 1668780"/>
                <a:gd name="connsiteY30" fmla="*/ 1822269 h 1864008"/>
                <a:gd name="connsiteX31" fmla="*/ 1149531 w 1668780"/>
                <a:gd name="connsiteY31" fmla="*/ 1743890 h 1864008"/>
                <a:gd name="connsiteX32" fmla="*/ 1325880 w 1668780"/>
                <a:gd name="connsiteY32" fmla="*/ 1410789 h 1864008"/>
                <a:gd name="connsiteX33" fmla="*/ 1365068 w 1668780"/>
                <a:gd name="connsiteY33" fmla="*/ 1381397 h 1864008"/>
                <a:gd name="connsiteX34" fmla="*/ 1397726 w 1668780"/>
                <a:gd name="connsiteY34" fmla="*/ 1371600 h 1864008"/>
                <a:gd name="connsiteX35" fmla="*/ 1414054 w 1668780"/>
                <a:gd name="connsiteY35" fmla="*/ 1325880 h 1864008"/>
                <a:gd name="connsiteX36" fmla="*/ 1414054 w 1668780"/>
                <a:gd name="connsiteY36" fmla="*/ 1273629 h 1864008"/>
                <a:gd name="connsiteX37" fmla="*/ 1407523 w 1668780"/>
                <a:gd name="connsiteY37" fmla="*/ 1267097 h 1864008"/>
                <a:gd name="connsiteX38" fmla="*/ 1400991 w 1668780"/>
                <a:gd name="connsiteY38" fmla="*/ 1201783 h 1864008"/>
                <a:gd name="connsiteX39" fmla="*/ 1394460 w 1668780"/>
                <a:gd name="connsiteY39" fmla="*/ 1129937 h 1864008"/>
                <a:gd name="connsiteX40" fmla="*/ 1381397 w 1668780"/>
                <a:gd name="connsiteY40" fmla="*/ 1087483 h 1864008"/>
                <a:gd name="connsiteX41" fmla="*/ 1387928 w 1668780"/>
                <a:gd name="connsiteY41" fmla="*/ 1054826 h 1864008"/>
                <a:gd name="connsiteX42" fmla="*/ 1414054 w 1668780"/>
                <a:gd name="connsiteY42" fmla="*/ 1022169 h 1864008"/>
                <a:gd name="connsiteX43" fmla="*/ 1453243 w 1668780"/>
                <a:gd name="connsiteY43" fmla="*/ 996043 h 1864008"/>
                <a:gd name="connsiteX44" fmla="*/ 1456508 w 1668780"/>
                <a:gd name="connsiteY44" fmla="*/ 969917 h 1864008"/>
                <a:gd name="connsiteX45" fmla="*/ 1512026 w 1668780"/>
                <a:gd name="connsiteY45" fmla="*/ 933994 h 1864008"/>
                <a:gd name="connsiteX46" fmla="*/ 1564277 w 1668780"/>
                <a:gd name="connsiteY46" fmla="*/ 898071 h 1864008"/>
                <a:gd name="connsiteX47" fmla="*/ 1613263 w 1668780"/>
                <a:gd name="connsiteY47" fmla="*/ 819694 h 1864008"/>
                <a:gd name="connsiteX48" fmla="*/ 1665514 w 1668780"/>
                <a:gd name="connsiteY48" fmla="*/ 734786 h 1864008"/>
                <a:gd name="connsiteX49" fmla="*/ 1668780 w 1668780"/>
                <a:gd name="connsiteY49" fmla="*/ 669471 h 1864008"/>
                <a:gd name="connsiteX50" fmla="*/ 1577340 w 1668780"/>
                <a:gd name="connsiteY50" fmla="*/ 685800 h 1864008"/>
                <a:gd name="connsiteX51" fmla="*/ 1561011 w 1668780"/>
                <a:gd name="connsiteY51" fmla="*/ 698863 h 1864008"/>
                <a:gd name="connsiteX52" fmla="*/ 1547948 w 1668780"/>
                <a:gd name="connsiteY52" fmla="*/ 692331 h 1864008"/>
                <a:gd name="connsiteX53" fmla="*/ 1521823 w 1668780"/>
                <a:gd name="connsiteY53" fmla="*/ 702129 h 1864008"/>
                <a:gd name="connsiteX54" fmla="*/ 1476103 w 1668780"/>
                <a:gd name="connsiteY54" fmla="*/ 682534 h 1864008"/>
                <a:gd name="connsiteX55" fmla="*/ 1476103 w 1668780"/>
                <a:gd name="connsiteY55" fmla="*/ 640080 h 1864008"/>
                <a:gd name="connsiteX56" fmla="*/ 1440180 w 1668780"/>
                <a:gd name="connsiteY56" fmla="*/ 613954 h 1864008"/>
                <a:gd name="connsiteX57" fmla="*/ 1387928 w 1668780"/>
                <a:gd name="connsiteY57" fmla="*/ 581297 h 1864008"/>
                <a:gd name="connsiteX58" fmla="*/ 1309551 w 1668780"/>
                <a:gd name="connsiteY58" fmla="*/ 404949 h 1864008"/>
                <a:gd name="connsiteX59" fmla="*/ 1201783 w 1668780"/>
                <a:gd name="connsiteY59" fmla="*/ 205740 h 1864008"/>
                <a:gd name="connsiteX60" fmla="*/ 1263831 w 1668780"/>
                <a:gd name="connsiteY60" fmla="*/ 251460 h 1864008"/>
                <a:gd name="connsiteX61" fmla="*/ 1263831 w 1668780"/>
                <a:gd name="connsiteY61" fmla="*/ 202474 h 1864008"/>
                <a:gd name="connsiteX62" fmla="*/ 1244237 w 1668780"/>
                <a:gd name="connsiteY62" fmla="*/ 160020 h 1864008"/>
                <a:gd name="connsiteX63" fmla="*/ 1211580 w 1668780"/>
                <a:gd name="connsiteY63" fmla="*/ 173083 h 1864008"/>
                <a:gd name="connsiteX64" fmla="*/ 1143000 w 1668780"/>
                <a:gd name="connsiteY64" fmla="*/ 163286 h 1864008"/>
                <a:gd name="connsiteX65" fmla="*/ 1143000 w 1668780"/>
                <a:gd name="connsiteY65" fmla="*/ 163286 h 1864008"/>
                <a:gd name="connsiteX66" fmla="*/ 1084217 w 1668780"/>
                <a:gd name="connsiteY66" fmla="*/ 169817 h 1864008"/>
                <a:gd name="connsiteX67" fmla="*/ 1074420 w 1668780"/>
                <a:gd name="connsiteY67" fmla="*/ 156754 h 1864008"/>
                <a:gd name="connsiteX68" fmla="*/ 1015637 w 1668780"/>
                <a:gd name="connsiteY68" fmla="*/ 166551 h 1864008"/>
                <a:gd name="connsiteX69" fmla="*/ 956854 w 1668780"/>
                <a:gd name="connsiteY69" fmla="*/ 120831 h 1864008"/>
                <a:gd name="connsiteX70" fmla="*/ 920931 w 1668780"/>
                <a:gd name="connsiteY70" fmla="*/ 120831 h 1864008"/>
                <a:gd name="connsiteX71" fmla="*/ 901337 w 1668780"/>
                <a:gd name="connsiteY71" fmla="*/ 133894 h 1864008"/>
                <a:gd name="connsiteX72" fmla="*/ 901337 w 1668780"/>
                <a:gd name="connsiteY72" fmla="*/ 189411 h 1864008"/>
                <a:gd name="connsiteX73" fmla="*/ 888274 w 1668780"/>
                <a:gd name="connsiteY73" fmla="*/ 195943 h 1864008"/>
                <a:gd name="connsiteX74" fmla="*/ 836023 w 1668780"/>
                <a:gd name="connsiteY74" fmla="*/ 176349 h 1864008"/>
                <a:gd name="connsiteX75" fmla="*/ 800100 w 1668780"/>
                <a:gd name="connsiteY75" fmla="*/ 156754 h 1864008"/>
                <a:gd name="connsiteX76" fmla="*/ 787037 w 1668780"/>
                <a:gd name="connsiteY76" fmla="*/ 133894 h 1864008"/>
                <a:gd name="connsiteX77" fmla="*/ 718457 w 1668780"/>
                <a:gd name="connsiteY77" fmla="*/ 117566 h 1864008"/>
                <a:gd name="connsiteX78" fmla="*/ 672737 w 1668780"/>
                <a:gd name="connsiteY78" fmla="*/ 94706 h 1864008"/>
                <a:gd name="connsiteX79" fmla="*/ 695597 w 1668780"/>
                <a:gd name="connsiteY79" fmla="*/ 55517 h 1864008"/>
                <a:gd name="connsiteX80" fmla="*/ 682534 w 1668780"/>
                <a:gd name="connsiteY80" fmla="*/ 9797 h 1864008"/>
                <a:gd name="connsiteX81" fmla="*/ 659674 w 1668780"/>
                <a:gd name="connsiteY81" fmla="*/ 0 h 1864008"/>
                <a:gd name="connsiteX82" fmla="*/ 643346 w 1668780"/>
                <a:gd name="connsiteY82" fmla="*/ 3266 h 1864008"/>
                <a:gd name="connsiteX83" fmla="*/ 627017 w 1668780"/>
                <a:gd name="connsiteY83" fmla="*/ 16329 h 1864008"/>
                <a:gd name="connsiteX84" fmla="*/ 587828 w 1668780"/>
                <a:gd name="connsiteY84" fmla="*/ 13063 h 1864008"/>
                <a:gd name="connsiteX85" fmla="*/ 568234 w 1668780"/>
                <a:gd name="connsiteY85" fmla="*/ 22860 h 1864008"/>
                <a:gd name="connsiteX86" fmla="*/ 532311 w 1668780"/>
                <a:gd name="connsiteY86" fmla="*/ 13063 h 1864008"/>
                <a:gd name="connsiteX87" fmla="*/ 470263 w 1668780"/>
                <a:gd name="connsiteY87" fmla="*/ 16329 h 1864008"/>
                <a:gd name="connsiteX88" fmla="*/ 385354 w 1668780"/>
                <a:gd name="connsiteY88" fmla="*/ 62049 h 1864008"/>
                <a:gd name="connsiteX89" fmla="*/ 339634 w 1668780"/>
                <a:gd name="connsiteY89" fmla="*/ 55517 h 1864008"/>
                <a:gd name="connsiteX90" fmla="*/ 320040 w 1668780"/>
                <a:gd name="connsiteY90" fmla="*/ 55517 h 1864008"/>
                <a:gd name="connsiteX91" fmla="*/ 293914 w 1668780"/>
                <a:gd name="connsiteY91" fmla="*/ 35923 h 1864008"/>
                <a:gd name="connsiteX92" fmla="*/ 274320 w 1668780"/>
                <a:gd name="connsiteY92" fmla="*/ 42454 h 1864008"/>
                <a:gd name="connsiteX93" fmla="*/ 248194 w 1668780"/>
                <a:gd name="connsiteY93" fmla="*/ 111034 h 1864008"/>
                <a:gd name="connsiteX0" fmla="*/ 248194 w 1668780"/>
                <a:gd name="connsiteY0" fmla="*/ 111034 h 1822269"/>
                <a:gd name="connsiteX1" fmla="*/ 195943 w 1668780"/>
                <a:gd name="connsiteY1" fmla="*/ 140426 h 1822269"/>
                <a:gd name="connsiteX2" fmla="*/ 195943 w 1668780"/>
                <a:gd name="connsiteY2" fmla="*/ 195943 h 1822269"/>
                <a:gd name="connsiteX3" fmla="*/ 153488 w 1668780"/>
                <a:gd name="connsiteY3" fmla="*/ 244929 h 1822269"/>
                <a:gd name="connsiteX4" fmla="*/ 120831 w 1668780"/>
                <a:gd name="connsiteY4" fmla="*/ 251460 h 1822269"/>
                <a:gd name="connsiteX5" fmla="*/ 6531 w 1668780"/>
                <a:gd name="connsiteY5" fmla="*/ 424543 h 1822269"/>
                <a:gd name="connsiteX6" fmla="*/ 22860 w 1668780"/>
                <a:gd name="connsiteY6" fmla="*/ 535577 h 1822269"/>
                <a:gd name="connsiteX7" fmla="*/ 0 w 1668780"/>
                <a:gd name="connsiteY7" fmla="*/ 591094 h 1822269"/>
                <a:gd name="connsiteX8" fmla="*/ 48986 w 1668780"/>
                <a:gd name="connsiteY8" fmla="*/ 666206 h 1822269"/>
                <a:gd name="connsiteX9" fmla="*/ 192677 w 1668780"/>
                <a:gd name="connsiteY9" fmla="*/ 839289 h 1822269"/>
                <a:gd name="connsiteX10" fmla="*/ 231866 w 1668780"/>
                <a:gd name="connsiteY10" fmla="*/ 858883 h 1822269"/>
                <a:gd name="connsiteX11" fmla="*/ 261257 w 1668780"/>
                <a:gd name="connsiteY11" fmla="*/ 839289 h 1822269"/>
                <a:gd name="connsiteX12" fmla="*/ 404948 w 1668780"/>
                <a:gd name="connsiteY12" fmla="*/ 826226 h 1822269"/>
                <a:gd name="connsiteX13" fmla="*/ 453934 w 1668780"/>
                <a:gd name="connsiteY13" fmla="*/ 806631 h 1822269"/>
                <a:gd name="connsiteX14" fmla="*/ 538843 w 1668780"/>
                <a:gd name="connsiteY14" fmla="*/ 806631 h 1822269"/>
                <a:gd name="connsiteX15" fmla="*/ 571500 w 1668780"/>
                <a:gd name="connsiteY15" fmla="*/ 852351 h 1822269"/>
                <a:gd name="connsiteX16" fmla="*/ 630283 w 1668780"/>
                <a:gd name="connsiteY16" fmla="*/ 845820 h 1822269"/>
                <a:gd name="connsiteX17" fmla="*/ 669471 w 1668780"/>
                <a:gd name="connsiteY17" fmla="*/ 862149 h 1822269"/>
                <a:gd name="connsiteX18" fmla="*/ 669471 w 1668780"/>
                <a:gd name="connsiteY18" fmla="*/ 894806 h 1822269"/>
                <a:gd name="connsiteX19" fmla="*/ 659674 w 1668780"/>
                <a:gd name="connsiteY19" fmla="*/ 917666 h 1822269"/>
                <a:gd name="connsiteX20" fmla="*/ 659674 w 1668780"/>
                <a:gd name="connsiteY20" fmla="*/ 950323 h 1822269"/>
                <a:gd name="connsiteX21" fmla="*/ 640080 w 1668780"/>
                <a:gd name="connsiteY21" fmla="*/ 973183 h 1822269"/>
                <a:gd name="connsiteX22" fmla="*/ 715191 w 1668780"/>
                <a:gd name="connsiteY22" fmla="*/ 1077686 h 1822269"/>
                <a:gd name="connsiteX23" fmla="*/ 754380 w 1668780"/>
                <a:gd name="connsiteY23" fmla="*/ 1205049 h 1822269"/>
                <a:gd name="connsiteX24" fmla="*/ 757646 w 1668780"/>
                <a:gd name="connsiteY24" fmla="*/ 1247503 h 1822269"/>
                <a:gd name="connsiteX25" fmla="*/ 721723 w 1668780"/>
                <a:gd name="connsiteY25" fmla="*/ 1299754 h 1822269"/>
                <a:gd name="connsiteX26" fmla="*/ 718457 w 1668780"/>
                <a:gd name="connsiteY26" fmla="*/ 1335677 h 1822269"/>
                <a:gd name="connsiteX27" fmla="*/ 711926 w 1668780"/>
                <a:gd name="connsiteY27" fmla="*/ 1374866 h 1822269"/>
                <a:gd name="connsiteX28" fmla="*/ 744583 w 1668780"/>
                <a:gd name="connsiteY28" fmla="*/ 1476103 h 1822269"/>
                <a:gd name="connsiteX29" fmla="*/ 1022168 w 1668780"/>
                <a:gd name="connsiteY29" fmla="*/ 1822269 h 1822269"/>
                <a:gd name="connsiteX30" fmla="*/ 1149531 w 1668780"/>
                <a:gd name="connsiteY30" fmla="*/ 1743890 h 1822269"/>
                <a:gd name="connsiteX31" fmla="*/ 1325880 w 1668780"/>
                <a:gd name="connsiteY31" fmla="*/ 1410789 h 1822269"/>
                <a:gd name="connsiteX32" fmla="*/ 1365068 w 1668780"/>
                <a:gd name="connsiteY32" fmla="*/ 1381397 h 1822269"/>
                <a:gd name="connsiteX33" fmla="*/ 1397726 w 1668780"/>
                <a:gd name="connsiteY33" fmla="*/ 1371600 h 1822269"/>
                <a:gd name="connsiteX34" fmla="*/ 1414054 w 1668780"/>
                <a:gd name="connsiteY34" fmla="*/ 1325880 h 1822269"/>
                <a:gd name="connsiteX35" fmla="*/ 1414054 w 1668780"/>
                <a:gd name="connsiteY35" fmla="*/ 1273629 h 1822269"/>
                <a:gd name="connsiteX36" fmla="*/ 1407523 w 1668780"/>
                <a:gd name="connsiteY36" fmla="*/ 1267097 h 1822269"/>
                <a:gd name="connsiteX37" fmla="*/ 1400991 w 1668780"/>
                <a:gd name="connsiteY37" fmla="*/ 1201783 h 1822269"/>
                <a:gd name="connsiteX38" fmla="*/ 1394460 w 1668780"/>
                <a:gd name="connsiteY38" fmla="*/ 1129937 h 1822269"/>
                <a:gd name="connsiteX39" fmla="*/ 1381397 w 1668780"/>
                <a:gd name="connsiteY39" fmla="*/ 1087483 h 1822269"/>
                <a:gd name="connsiteX40" fmla="*/ 1387928 w 1668780"/>
                <a:gd name="connsiteY40" fmla="*/ 1054826 h 1822269"/>
                <a:gd name="connsiteX41" fmla="*/ 1414054 w 1668780"/>
                <a:gd name="connsiteY41" fmla="*/ 1022169 h 1822269"/>
                <a:gd name="connsiteX42" fmla="*/ 1453243 w 1668780"/>
                <a:gd name="connsiteY42" fmla="*/ 996043 h 1822269"/>
                <a:gd name="connsiteX43" fmla="*/ 1456508 w 1668780"/>
                <a:gd name="connsiteY43" fmla="*/ 969917 h 1822269"/>
                <a:gd name="connsiteX44" fmla="*/ 1512026 w 1668780"/>
                <a:gd name="connsiteY44" fmla="*/ 933994 h 1822269"/>
                <a:gd name="connsiteX45" fmla="*/ 1564277 w 1668780"/>
                <a:gd name="connsiteY45" fmla="*/ 898071 h 1822269"/>
                <a:gd name="connsiteX46" fmla="*/ 1613263 w 1668780"/>
                <a:gd name="connsiteY46" fmla="*/ 819694 h 1822269"/>
                <a:gd name="connsiteX47" fmla="*/ 1665514 w 1668780"/>
                <a:gd name="connsiteY47" fmla="*/ 734786 h 1822269"/>
                <a:gd name="connsiteX48" fmla="*/ 1668780 w 1668780"/>
                <a:gd name="connsiteY48" fmla="*/ 669471 h 1822269"/>
                <a:gd name="connsiteX49" fmla="*/ 1577340 w 1668780"/>
                <a:gd name="connsiteY49" fmla="*/ 685800 h 1822269"/>
                <a:gd name="connsiteX50" fmla="*/ 1561011 w 1668780"/>
                <a:gd name="connsiteY50" fmla="*/ 698863 h 1822269"/>
                <a:gd name="connsiteX51" fmla="*/ 1547948 w 1668780"/>
                <a:gd name="connsiteY51" fmla="*/ 692331 h 1822269"/>
                <a:gd name="connsiteX52" fmla="*/ 1521823 w 1668780"/>
                <a:gd name="connsiteY52" fmla="*/ 702129 h 1822269"/>
                <a:gd name="connsiteX53" fmla="*/ 1476103 w 1668780"/>
                <a:gd name="connsiteY53" fmla="*/ 682534 h 1822269"/>
                <a:gd name="connsiteX54" fmla="*/ 1476103 w 1668780"/>
                <a:gd name="connsiteY54" fmla="*/ 640080 h 1822269"/>
                <a:gd name="connsiteX55" fmla="*/ 1440180 w 1668780"/>
                <a:gd name="connsiteY55" fmla="*/ 613954 h 1822269"/>
                <a:gd name="connsiteX56" fmla="*/ 1387928 w 1668780"/>
                <a:gd name="connsiteY56" fmla="*/ 581297 h 1822269"/>
                <a:gd name="connsiteX57" fmla="*/ 1309551 w 1668780"/>
                <a:gd name="connsiteY57" fmla="*/ 404949 h 1822269"/>
                <a:gd name="connsiteX58" fmla="*/ 1201783 w 1668780"/>
                <a:gd name="connsiteY58" fmla="*/ 205740 h 1822269"/>
                <a:gd name="connsiteX59" fmla="*/ 1263831 w 1668780"/>
                <a:gd name="connsiteY59" fmla="*/ 251460 h 1822269"/>
                <a:gd name="connsiteX60" fmla="*/ 1263831 w 1668780"/>
                <a:gd name="connsiteY60" fmla="*/ 202474 h 1822269"/>
                <a:gd name="connsiteX61" fmla="*/ 1244237 w 1668780"/>
                <a:gd name="connsiteY61" fmla="*/ 160020 h 1822269"/>
                <a:gd name="connsiteX62" fmla="*/ 1211580 w 1668780"/>
                <a:gd name="connsiteY62" fmla="*/ 173083 h 1822269"/>
                <a:gd name="connsiteX63" fmla="*/ 1143000 w 1668780"/>
                <a:gd name="connsiteY63" fmla="*/ 163286 h 1822269"/>
                <a:gd name="connsiteX64" fmla="*/ 1143000 w 1668780"/>
                <a:gd name="connsiteY64" fmla="*/ 163286 h 1822269"/>
                <a:gd name="connsiteX65" fmla="*/ 1084217 w 1668780"/>
                <a:gd name="connsiteY65" fmla="*/ 169817 h 1822269"/>
                <a:gd name="connsiteX66" fmla="*/ 1074420 w 1668780"/>
                <a:gd name="connsiteY66" fmla="*/ 156754 h 1822269"/>
                <a:gd name="connsiteX67" fmla="*/ 1015637 w 1668780"/>
                <a:gd name="connsiteY67" fmla="*/ 166551 h 1822269"/>
                <a:gd name="connsiteX68" fmla="*/ 956854 w 1668780"/>
                <a:gd name="connsiteY68" fmla="*/ 120831 h 1822269"/>
                <a:gd name="connsiteX69" fmla="*/ 920931 w 1668780"/>
                <a:gd name="connsiteY69" fmla="*/ 120831 h 1822269"/>
                <a:gd name="connsiteX70" fmla="*/ 901337 w 1668780"/>
                <a:gd name="connsiteY70" fmla="*/ 133894 h 1822269"/>
                <a:gd name="connsiteX71" fmla="*/ 901337 w 1668780"/>
                <a:gd name="connsiteY71" fmla="*/ 189411 h 1822269"/>
                <a:gd name="connsiteX72" fmla="*/ 888274 w 1668780"/>
                <a:gd name="connsiteY72" fmla="*/ 195943 h 1822269"/>
                <a:gd name="connsiteX73" fmla="*/ 836023 w 1668780"/>
                <a:gd name="connsiteY73" fmla="*/ 176349 h 1822269"/>
                <a:gd name="connsiteX74" fmla="*/ 800100 w 1668780"/>
                <a:gd name="connsiteY74" fmla="*/ 156754 h 1822269"/>
                <a:gd name="connsiteX75" fmla="*/ 787037 w 1668780"/>
                <a:gd name="connsiteY75" fmla="*/ 133894 h 1822269"/>
                <a:gd name="connsiteX76" fmla="*/ 718457 w 1668780"/>
                <a:gd name="connsiteY76" fmla="*/ 117566 h 1822269"/>
                <a:gd name="connsiteX77" fmla="*/ 672737 w 1668780"/>
                <a:gd name="connsiteY77" fmla="*/ 94706 h 1822269"/>
                <a:gd name="connsiteX78" fmla="*/ 695597 w 1668780"/>
                <a:gd name="connsiteY78" fmla="*/ 55517 h 1822269"/>
                <a:gd name="connsiteX79" fmla="*/ 682534 w 1668780"/>
                <a:gd name="connsiteY79" fmla="*/ 9797 h 1822269"/>
                <a:gd name="connsiteX80" fmla="*/ 659674 w 1668780"/>
                <a:gd name="connsiteY80" fmla="*/ 0 h 1822269"/>
                <a:gd name="connsiteX81" fmla="*/ 643346 w 1668780"/>
                <a:gd name="connsiteY81" fmla="*/ 3266 h 1822269"/>
                <a:gd name="connsiteX82" fmla="*/ 627017 w 1668780"/>
                <a:gd name="connsiteY82" fmla="*/ 16329 h 1822269"/>
                <a:gd name="connsiteX83" fmla="*/ 587828 w 1668780"/>
                <a:gd name="connsiteY83" fmla="*/ 13063 h 1822269"/>
                <a:gd name="connsiteX84" fmla="*/ 568234 w 1668780"/>
                <a:gd name="connsiteY84" fmla="*/ 22860 h 1822269"/>
                <a:gd name="connsiteX85" fmla="*/ 532311 w 1668780"/>
                <a:gd name="connsiteY85" fmla="*/ 13063 h 1822269"/>
                <a:gd name="connsiteX86" fmla="*/ 470263 w 1668780"/>
                <a:gd name="connsiteY86" fmla="*/ 16329 h 1822269"/>
                <a:gd name="connsiteX87" fmla="*/ 385354 w 1668780"/>
                <a:gd name="connsiteY87" fmla="*/ 62049 h 1822269"/>
                <a:gd name="connsiteX88" fmla="*/ 339634 w 1668780"/>
                <a:gd name="connsiteY88" fmla="*/ 55517 h 1822269"/>
                <a:gd name="connsiteX89" fmla="*/ 320040 w 1668780"/>
                <a:gd name="connsiteY89" fmla="*/ 55517 h 1822269"/>
                <a:gd name="connsiteX90" fmla="*/ 293914 w 1668780"/>
                <a:gd name="connsiteY90" fmla="*/ 35923 h 1822269"/>
                <a:gd name="connsiteX91" fmla="*/ 274320 w 1668780"/>
                <a:gd name="connsiteY91" fmla="*/ 42454 h 1822269"/>
                <a:gd name="connsiteX92" fmla="*/ 248194 w 1668780"/>
                <a:gd name="connsiteY92" fmla="*/ 111034 h 1822269"/>
                <a:gd name="connsiteX0" fmla="*/ 248194 w 1668780"/>
                <a:gd name="connsiteY0" fmla="*/ 111034 h 1842913"/>
                <a:gd name="connsiteX1" fmla="*/ 195943 w 1668780"/>
                <a:gd name="connsiteY1" fmla="*/ 140426 h 1842913"/>
                <a:gd name="connsiteX2" fmla="*/ 195943 w 1668780"/>
                <a:gd name="connsiteY2" fmla="*/ 195943 h 1842913"/>
                <a:gd name="connsiteX3" fmla="*/ 153488 w 1668780"/>
                <a:gd name="connsiteY3" fmla="*/ 244929 h 1842913"/>
                <a:gd name="connsiteX4" fmla="*/ 120831 w 1668780"/>
                <a:gd name="connsiteY4" fmla="*/ 251460 h 1842913"/>
                <a:gd name="connsiteX5" fmla="*/ 6531 w 1668780"/>
                <a:gd name="connsiteY5" fmla="*/ 424543 h 1842913"/>
                <a:gd name="connsiteX6" fmla="*/ 22860 w 1668780"/>
                <a:gd name="connsiteY6" fmla="*/ 535577 h 1842913"/>
                <a:gd name="connsiteX7" fmla="*/ 0 w 1668780"/>
                <a:gd name="connsiteY7" fmla="*/ 591094 h 1842913"/>
                <a:gd name="connsiteX8" fmla="*/ 48986 w 1668780"/>
                <a:gd name="connsiteY8" fmla="*/ 666206 h 1842913"/>
                <a:gd name="connsiteX9" fmla="*/ 192677 w 1668780"/>
                <a:gd name="connsiteY9" fmla="*/ 839289 h 1842913"/>
                <a:gd name="connsiteX10" fmla="*/ 231866 w 1668780"/>
                <a:gd name="connsiteY10" fmla="*/ 858883 h 1842913"/>
                <a:gd name="connsiteX11" fmla="*/ 261257 w 1668780"/>
                <a:gd name="connsiteY11" fmla="*/ 839289 h 1842913"/>
                <a:gd name="connsiteX12" fmla="*/ 404948 w 1668780"/>
                <a:gd name="connsiteY12" fmla="*/ 826226 h 1842913"/>
                <a:gd name="connsiteX13" fmla="*/ 453934 w 1668780"/>
                <a:gd name="connsiteY13" fmla="*/ 806631 h 1842913"/>
                <a:gd name="connsiteX14" fmla="*/ 538843 w 1668780"/>
                <a:gd name="connsiteY14" fmla="*/ 806631 h 1842913"/>
                <a:gd name="connsiteX15" fmla="*/ 571500 w 1668780"/>
                <a:gd name="connsiteY15" fmla="*/ 852351 h 1842913"/>
                <a:gd name="connsiteX16" fmla="*/ 630283 w 1668780"/>
                <a:gd name="connsiteY16" fmla="*/ 845820 h 1842913"/>
                <a:gd name="connsiteX17" fmla="*/ 669471 w 1668780"/>
                <a:gd name="connsiteY17" fmla="*/ 862149 h 1842913"/>
                <a:gd name="connsiteX18" fmla="*/ 669471 w 1668780"/>
                <a:gd name="connsiteY18" fmla="*/ 894806 h 1842913"/>
                <a:gd name="connsiteX19" fmla="*/ 659674 w 1668780"/>
                <a:gd name="connsiteY19" fmla="*/ 917666 h 1842913"/>
                <a:gd name="connsiteX20" fmla="*/ 659674 w 1668780"/>
                <a:gd name="connsiteY20" fmla="*/ 950323 h 1842913"/>
                <a:gd name="connsiteX21" fmla="*/ 640080 w 1668780"/>
                <a:gd name="connsiteY21" fmla="*/ 973183 h 1842913"/>
                <a:gd name="connsiteX22" fmla="*/ 715191 w 1668780"/>
                <a:gd name="connsiteY22" fmla="*/ 1077686 h 1842913"/>
                <a:gd name="connsiteX23" fmla="*/ 754380 w 1668780"/>
                <a:gd name="connsiteY23" fmla="*/ 1205049 h 1842913"/>
                <a:gd name="connsiteX24" fmla="*/ 757646 w 1668780"/>
                <a:gd name="connsiteY24" fmla="*/ 1247503 h 1842913"/>
                <a:gd name="connsiteX25" fmla="*/ 721723 w 1668780"/>
                <a:gd name="connsiteY25" fmla="*/ 1299754 h 1842913"/>
                <a:gd name="connsiteX26" fmla="*/ 718457 w 1668780"/>
                <a:gd name="connsiteY26" fmla="*/ 1335677 h 1842913"/>
                <a:gd name="connsiteX27" fmla="*/ 711926 w 1668780"/>
                <a:gd name="connsiteY27" fmla="*/ 1374866 h 1842913"/>
                <a:gd name="connsiteX28" fmla="*/ 744583 w 1668780"/>
                <a:gd name="connsiteY28" fmla="*/ 1476103 h 1842913"/>
                <a:gd name="connsiteX29" fmla="*/ 855617 w 1668780"/>
                <a:gd name="connsiteY29" fmla="*/ 1819003 h 1842913"/>
                <a:gd name="connsiteX30" fmla="*/ 1022168 w 1668780"/>
                <a:gd name="connsiteY30" fmla="*/ 1822269 h 1842913"/>
                <a:gd name="connsiteX31" fmla="*/ 1149531 w 1668780"/>
                <a:gd name="connsiteY31" fmla="*/ 1743890 h 1842913"/>
                <a:gd name="connsiteX32" fmla="*/ 1325880 w 1668780"/>
                <a:gd name="connsiteY32" fmla="*/ 1410789 h 1842913"/>
                <a:gd name="connsiteX33" fmla="*/ 1365068 w 1668780"/>
                <a:gd name="connsiteY33" fmla="*/ 1381397 h 1842913"/>
                <a:gd name="connsiteX34" fmla="*/ 1397726 w 1668780"/>
                <a:gd name="connsiteY34" fmla="*/ 1371600 h 1842913"/>
                <a:gd name="connsiteX35" fmla="*/ 1414054 w 1668780"/>
                <a:gd name="connsiteY35" fmla="*/ 1325880 h 1842913"/>
                <a:gd name="connsiteX36" fmla="*/ 1414054 w 1668780"/>
                <a:gd name="connsiteY36" fmla="*/ 1273629 h 1842913"/>
                <a:gd name="connsiteX37" fmla="*/ 1407523 w 1668780"/>
                <a:gd name="connsiteY37" fmla="*/ 1267097 h 1842913"/>
                <a:gd name="connsiteX38" fmla="*/ 1400991 w 1668780"/>
                <a:gd name="connsiteY38" fmla="*/ 1201783 h 1842913"/>
                <a:gd name="connsiteX39" fmla="*/ 1394460 w 1668780"/>
                <a:gd name="connsiteY39" fmla="*/ 1129937 h 1842913"/>
                <a:gd name="connsiteX40" fmla="*/ 1381397 w 1668780"/>
                <a:gd name="connsiteY40" fmla="*/ 1087483 h 1842913"/>
                <a:gd name="connsiteX41" fmla="*/ 1387928 w 1668780"/>
                <a:gd name="connsiteY41" fmla="*/ 1054826 h 1842913"/>
                <a:gd name="connsiteX42" fmla="*/ 1414054 w 1668780"/>
                <a:gd name="connsiteY42" fmla="*/ 1022169 h 1842913"/>
                <a:gd name="connsiteX43" fmla="*/ 1453243 w 1668780"/>
                <a:gd name="connsiteY43" fmla="*/ 996043 h 1842913"/>
                <a:gd name="connsiteX44" fmla="*/ 1456508 w 1668780"/>
                <a:gd name="connsiteY44" fmla="*/ 969917 h 1842913"/>
                <a:gd name="connsiteX45" fmla="*/ 1512026 w 1668780"/>
                <a:gd name="connsiteY45" fmla="*/ 933994 h 1842913"/>
                <a:gd name="connsiteX46" fmla="*/ 1564277 w 1668780"/>
                <a:gd name="connsiteY46" fmla="*/ 898071 h 1842913"/>
                <a:gd name="connsiteX47" fmla="*/ 1613263 w 1668780"/>
                <a:gd name="connsiteY47" fmla="*/ 819694 h 1842913"/>
                <a:gd name="connsiteX48" fmla="*/ 1665514 w 1668780"/>
                <a:gd name="connsiteY48" fmla="*/ 734786 h 1842913"/>
                <a:gd name="connsiteX49" fmla="*/ 1668780 w 1668780"/>
                <a:gd name="connsiteY49" fmla="*/ 669471 h 1842913"/>
                <a:gd name="connsiteX50" fmla="*/ 1577340 w 1668780"/>
                <a:gd name="connsiteY50" fmla="*/ 685800 h 1842913"/>
                <a:gd name="connsiteX51" fmla="*/ 1561011 w 1668780"/>
                <a:gd name="connsiteY51" fmla="*/ 698863 h 1842913"/>
                <a:gd name="connsiteX52" fmla="*/ 1547948 w 1668780"/>
                <a:gd name="connsiteY52" fmla="*/ 692331 h 1842913"/>
                <a:gd name="connsiteX53" fmla="*/ 1521823 w 1668780"/>
                <a:gd name="connsiteY53" fmla="*/ 702129 h 1842913"/>
                <a:gd name="connsiteX54" fmla="*/ 1476103 w 1668780"/>
                <a:gd name="connsiteY54" fmla="*/ 682534 h 1842913"/>
                <a:gd name="connsiteX55" fmla="*/ 1476103 w 1668780"/>
                <a:gd name="connsiteY55" fmla="*/ 640080 h 1842913"/>
                <a:gd name="connsiteX56" fmla="*/ 1440180 w 1668780"/>
                <a:gd name="connsiteY56" fmla="*/ 613954 h 1842913"/>
                <a:gd name="connsiteX57" fmla="*/ 1387928 w 1668780"/>
                <a:gd name="connsiteY57" fmla="*/ 581297 h 1842913"/>
                <a:gd name="connsiteX58" fmla="*/ 1309551 w 1668780"/>
                <a:gd name="connsiteY58" fmla="*/ 404949 h 1842913"/>
                <a:gd name="connsiteX59" fmla="*/ 1201783 w 1668780"/>
                <a:gd name="connsiteY59" fmla="*/ 205740 h 1842913"/>
                <a:gd name="connsiteX60" fmla="*/ 1263831 w 1668780"/>
                <a:gd name="connsiteY60" fmla="*/ 251460 h 1842913"/>
                <a:gd name="connsiteX61" fmla="*/ 1263831 w 1668780"/>
                <a:gd name="connsiteY61" fmla="*/ 202474 h 1842913"/>
                <a:gd name="connsiteX62" fmla="*/ 1244237 w 1668780"/>
                <a:gd name="connsiteY62" fmla="*/ 160020 h 1842913"/>
                <a:gd name="connsiteX63" fmla="*/ 1211580 w 1668780"/>
                <a:gd name="connsiteY63" fmla="*/ 173083 h 1842913"/>
                <a:gd name="connsiteX64" fmla="*/ 1143000 w 1668780"/>
                <a:gd name="connsiteY64" fmla="*/ 163286 h 1842913"/>
                <a:gd name="connsiteX65" fmla="*/ 1143000 w 1668780"/>
                <a:gd name="connsiteY65" fmla="*/ 163286 h 1842913"/>
                <a:gd name="connsiteX66" fmla="*/ 1084217 w 1668780"/>
                <a:gd name="connsiteY66" fmla="*/ 169817 h 1842913"/>
                <a:gd name="connsiteX67" fmla="*/ 1074420 w 1668780"/>
                <a:gd name="connsiteY67" fmla="*/ 156754 h 1842913"/>
                <a:gd name="connsiteX68" fmla="*/ 1015637 w 1668780"/>
                <a:gd name="connsiteY68" fmla="*/ 166551 h 1842913"/>
                <a:gd name="connsiteX69" fmla="*/ 956854 w 1668780"/>
                <a:gd name="connsiteY69" fmla="*/ 120831 h 1842913"/>
                <a:gd name="connsiteX70" fmla="*/ 920931 w 1668780"/>
                <a:gd name="connsiteY70" fmla="*/ 120831 h 1842913"/>
                <a:gd name="connsiteX71" fmla="*/ 901337 w 1668780"/>
                <a:gd name="connsiteY71" fmla="*/ 133894 h 1842913"/>
                <a:gd name="connsiteX72" fmla="*/ 901337 w 1668780"/>
                <a:gd name="connsiteY72" fmla="*/ 189411 h 1842913"/>
                <a:gd name="connsiteX73" fmla="*/ 888274 w 1668780"/>
                <a:gd name="connsiteY73" fmla="*/ 195943 h 1842913"/>
                <a:gd name="connsiteX74" fmla="*/ 836023 w 1668780"/>
                <a:gd name="connsiteY74" fmla="*/ 176349 h 1842913"/>
                <a:gd name="connsiteX75" fmla="*/ 800100 w 1668780"/>
                <a:gd name="connsiteY75" fmla="*/ 156754 h 1842913"/>
                <a:gd name="connsiteX76" fmla="*/ 787037 w 1668780"/>
                <a:gd name="connsiteY76" fmla="*/ 133894 h 1842913"/>
                <a:gd name="connsiteX77" fmla="*/ 718457 w 1668780"/>
                <a:gd name="connsiteY77" fmla="*/ 117566 h 1842913"/>
                <a:gd name="connsiteX78" fmla="*/ 672737 w 1668780"/>
                <a:gd name="connsiteY78" fmla="*/ 94706 h 1842913"/>
                <a:gd name="connsiteX79" fmla="*/ 695597 w 1668780"/>
                <a:gd name="connsiteY79" fmla="*/ 55517 h 1842913"/>
                <a:gd name="connsiteX80" fmla="*/ 682534 w 1668780"/>
                <a:gd name="connsiteY80" fmla="*/ 9797 h 1842913"/>
                <a:gd name="connsiteX81" fmla="*/ 659674 w 1668780"/>
                <a:gd name="connsiteY81" fmla="*/ 0 h 1842913"/>
                <a:gd name="connsiteX82" fmla="*/ 643346 w 1668780"/>
                <a:gd name="connsiteY82" fmla="*/ 3266 h 1842913"/>
                <a:gd name="connsiteX83" fmla="*/ 627017 w 1668780"/>
                <a:gd name="connsiteY83" fmla="*/ 16329 h 1842913"/>
                <a:gd name="connsiteX84" fmla="*/ 587828 w 1668780"/>
                <a:gd name="connsiteY84" fmla="*/ 13063 h 1842913"/>
                <a:gd name="connsiteX85" fmla="*/ 568234 w 1668780"/>
                <a:gd name="connsiteY85" fmla="*/ 22860 h 1842913"/>
                <a:gd name="connsiteX86" fmla="*/ 532311 w 1668780"/>
                <a:gd name="connsiteY86" fmla="*/ 13063 h 1842913"/>
                <a:gd name="connsiteX87" fmla="*/ 470263 w 1668780"/>
                <a:gd name="connsiteY87" fmla="*/ 16329 h 1842913"/>
                <a:gd name="connsiteX88" fmla="*/ 385354 w 1668780"/>
                <a:gd name="connsiteY88" fmla="*/ 62049 h 1842913"/>
                <a:gd name="connsiteX89" fmla="*/ 339634 w 1668780"/>
                <a:gd name="connsiteY89" fmla="*/ 55517 h 1842913"/>
                <a:gd name="connsiteX90" fmla="*/ 320040 w 1668780"/>
                <a:gd name="connsiteY90" fmla="*/ 55517 h 1842913"/>
                <a:gd name="connsiteX91" fmla="*/ 293914 w 1668780"/>
                <a:gd name="connsiteY91" fmla="*/ 35923 h 1842913"/>
                <a:gd name="connsiteX92" fmla="*/ 274320 w 1668780"/>
                <a:gd name="connsiteY92" fmla="*/ 42454 h 1842913"/>
                <a:gd name="connsiteX93" fmla="*/ 248194 w 1668780"/>
                <a:gd name="connsiteY93" fmla="*/ 111034 h 1842913"/>
                <a:gd name="connsiteX0" fmla="*/ 248194 w 1668780"/>
                <a:gd name="connsiteY0" fmla="*/ 111034 h 1842913"/>
                <a:gd name="connsiteX1" fmla="*/ 195943 w 1668780"/>
                <a:gd name="connsiteY1" fmla="*/ 140426 h 1842913"/>
                <a:gd name="connsiteX2" fmla="*/ 195943 w 1668780"/>
                <a:gd name="connsiteY2" fmla="*/ 195943 h 1842913"/>
                <a:gd name="connsiteX3" fmla="*/ 153488 w 1668780"/>
                <a:gd name="connsiteY3" fmla="*/ 244929 h 1842913"/>
                <a:gd name="connsiteX4" fmla="*/ 120831 w 1668780"/>
                <a:gd name="connsiteY4" fmla="*/ 251460 h 1842913"/>
                <a:gd name="connsiteX5" fmla="*/ 6531 w 1668780"/>
                <a:gd name="connsiteY5" fmla="*/ 424543 h 1842913"/>
                <a:gd name="connsiteX6" fmla="*/ 22860 w 1668780"/>
                <a:gd name="connsiteY6" fmla="*/ 535577 h 1842913"/>
                <a:gd name="connsiteX7" fmla="*/ 0 w 1668780"/>
                <a:gd name="connsiteY7" fmla="*/ 591094 h 1842913"/>
                <a:gd name="connsiteX8" fmla="*/ 48986 w 1668780"/>
                <a:gd name="connsiteY8" fmla="*/ 666206 h 1842913"/>
                <a:gd name="connsiteX9" fmla="*/ 192677 w 1668780"/>
                <a:gd name="connsiteY9" fmla="*/ 839289 h 1842913"/>
                <a:gd name="connsiteX10" fmla="*/ 231866 w 1668780"/>
                <a:gd name="connsiteY10" fmla="*/ 858883 h 1842913"/>
                <a:gd name="connsiteX11" fmla="*/ 261257 w 1668780"/>
                <a:gd name="connsiteY11" fmla="*/ 839289 h 1842913"/>
                <a:gd name="connsiteX12" fmla="*/ 404948 w 1668780"/>
                <a:gd name="connsiteY12" fmla="*/ 826226 h 1842913"/>
                <a:gd name="connsiteX13" fmla="*/ 453934 w 1668780"/>
                <a:gd name="connsiteY13" fmla="*/ 806631 h 1842913"/>
                <a:gd name="connsiteX14" fmla="*/ 538843 w 1668780"/>
                <a:gd name="connsiteY14" fmla="*/ 806631 h 1842913"/>
                <a:gd name="connsiteX15" fmla="*/ 571500 w 1668780"/>
                <a:gd name="connsiteY15" fmla="*/ 852351 h 1842913"/>
                <a:gd name="connsiteX16" fmla="*/ 630283 w 1668780"/>
                <a:gd name="connsiteY16" fmla="*/ 845820 h 1842913"/>
                <a:gd name="connsiteX17" fmla="*/ 669471 w 1668780"/>
                <a:gd name="connsiteY17" fmla="*/ 862149 h 1842913"/>
                <a:gd name="connsiteX18" fmla="*/ 669471 w 1668780"/>
                <a:gd name="connsiteY18" fmla="*/ 894806 h 1842913"/>
                <a:gd name="connsiteX19" fmla="*/ 659674 w 1668780"/>
                <a:gd name="connsiteY19" fmla="*/ 917666 h 1842913"/>
                <a:gd name="connsiteX20" fmla="*/ 659674 w 1668780"/>
                <a:gd name="connsiteY20" fmla="*/ 950323 h 1842913"/>
                <a:gd name="connsiteX21" fmla="*/ 640080 w 1668780"/>
                <a:gd name="connsiteY21" fmla="*/ 973183 h 1842913"/>
                <a:gd name="connsiteX22" fmla="*/ 715191 w 1668780"/>
                <a:gd name="connsiteY22" fmla="*/ 1077686 h 1842913"/>
                <a:gd name="connsiteX23" fmla="*/ 754380 w 1668780"/>
                <a:gd name="connsiteY23" fmla="*/ 1205049 h 1842913"/>
                <a:gd name="connsiteX24" fmla="*/ 757646 w 1668780"/>
                <a:gd name="connsiteY24" fmla="*/ 1247503 h 1842913"/>
                <a:gd name="connsiteX25" fmla="*/ 721723 w 1668780"/>
                <a:gd name="connsiteY25" fmla="*/ 1299754 h 1842913"/>
                <a:gd name="connsiteX26" fmla="*/ 718457 w 1668780"/>
                <a:gd name="connsiteY26" fmla="*/ 1335677 h 1842913"/>
                <a:gd name="connsiteX27" fmla="*/ 711926 w 1668780"/>
                <a:gd name="connsiteY27" fmla="*/ 1374866 h 1842913"/>
                <a:gd name="connsiteX28" fmla="*/ 744583 w 1668780"/>
                <a:gd name="connsiteY28" fmla="*/ 1476103 h 1842913"/>
                <a:gd name="connsiteX29" fmla="*/ 855617 w 1668780"/>
                <a:gd name="connsiteY29" fmla="*/ 1819003 h 1842913"/>
                <a:gd name="connsiteX30" fmla="*/ 1022168 w 1668780"/>
                <a:gd name="connsiteY30" fmla="*/ 1822269 h 1842913"/>
                <a:gd name="connsiteX31" fmla="*/ 1149531 w 1668780"/>
                <a:gd name="connsiteY31" fmla="*/ 1743890 h 1842913"/>
                <a:gd name="connsiteX32" fmla="*/ 1270363 w 1668780"/>
                <a:gd name="connsiteY32" fmla="*/ 1570809 h 1842913"/>
                <a:gd name="connsiteX33" fmla="*/ 1325880 w 1668780"/>
                <a:gd name="connsiteY33" fmla="*/ 1410789 h 1842913"/>
                <a:gd name="connsiteX34" fmla="*/ 1365068 w 1668780"/>
                <a:gd name="connsiteY34" fmla="*/ 1381397 h 1842913"/>
                <a:gd name="connsiteX35" fmla="*/ 1397726 w 1668780"/>
                <a:gd name="connsiteY35" fmla="*/ 1371600 h 1842913"/>
                <a:gd name="connsiteX36" fmla="*/ 1414054 w 1668780"/>
                <a:gd name="connsiteY36" fmla="*/ 1325880 h 1842913"/>
                <a:gd name="connsiteX37" fmla="*/ 1414054 w 1668780"/>
                <a:gd name="connsiteY37" fmla="*/ 1273629 h 1842913"/>
                <a:gd name="connsiteX38" fmla="*/ 1407523 w 1668780"/>
                <a:gd name="connsiteY38" fmla="*/ 1267097 h 1842913"/>
                <a:gd name="connsiteX39" fmla="*/ 1400991 w 1668780"/>
                <a:gd name="connsiteY39" fmla="*/ 1201783 h 1842913"/>
                <a:gd name="connsiteX40" fmla="*/ 1394460 w 1668780"/>
                <a:gd name="connsiteY40" fmla="*/ 1129937 h 1842913"/>
                <a:gd name="connsiteX41" fmla="*/ 1381397 w 1668780"/>
                <a:gd name="connsiteY41" fmla="*/ 1087483 h 1842913"/>
                <a:gd name="connsiteX42" fmla="*/ 1387928 w 1668780"/>
                <a:gd name="connsiteY42" fmla="*/ 1054826 h 1842913"/>
                <a:gd name="connsiteX43" fmla="*/ 1414054 w 1668780"/>
                <a:gd name="connsiteY43" fmla="*/ 1022169 h 1842913"/>
                <a:gd name="connsiteX44" fmla="*/ 1453243 w 1668780"/>
                <a:gd name="connsiteY44" fmla="*/ 996043 h 1842913"/>
                <a:gd name="connsiteX45" fmla="*/ 1456508 w 1668780"/>
                <a:gd name="connsiteY45" fmla="*/ 969917 h 1842913"/>
                <a:gd name="connsiteX46" fmla="*/ 1512026 w 1668780"/>
                <a:gd name="connsiteY46" fmla="*/ 933994 h 1842913"/>
                <a:gd name="connsiteX47" fmla="*/ 1564277 w 1668780"/>
                <a:gd name="connsiteY47" fmla="*/ 898071 h 1842913"/>
                <a:gd name="connsiteX48" fmla="*/ 1613263 w 1668780"/>
                <a:gd name="connsiteY48" fmla="*/ 819694 h 1842913"/>
                <a:gd name="connsiteX49" fmla="*/ 1665514 w 1668780"/>
                <a:gd name="connsiteY49" fmla="*/ 734786 h 1842913"/>
                <a:gd name="connsiteX50" fmla="*/ 1668780 w 1668780"/>
                <a:gd name="connsiteY50" fmla="*/ 669471 h 1842913"/>
                <a:gd name="connsiteX51" fmla="*/ 1577340 w 1668780"/>
                <a:gd name="connsiteY51" fmla="*/ 685800 h 1842913"/>
                <a:gd name="connsiteX52" fmla="*/ 1561011 w 1668780"/>
                <a:gd name="connsiteY52" fmla="*/ 698863 h 1842913"/>
                <a:gd name="connsiteX53" fmla="*/ 1547948 w 1668780"/>
                <a:gd name="connsiteY53" fmla="*/ 692331 h 1842913"/>
                <a:gd name="connsiteX54" fmla="*/ 1521823 w 1668780"/>
                <a:gd name="connsiteY54" fmla="*/ 702129 h 1842913"/>
                <a:gd name="connsiteX55" fmla="*/ 1476103 w 1668780"/>
                <a:gd name="connsiteY55" fmla="*/ 682534 h 1842913"/>
                <a:gd name="connsiteX56" fmla="*/ 1476103 w 1668780"/>
                <a:gd name="connsiteY56" fmla="*/ 640080 h 1842913"/>
                <a:gd name="connsiteX57" fmla="*/ 1440180 w 1668780"/>
                <a:gd name="connsiteY57" fmla="*/ 613954 h 1842913"/>
                <a:gd name="connsiteX58" fmla="*/ 1387928 w 1668780"/>
                <a:gd name="connsiteY58" fmla="*/ 581297 h 1842913"/>
                <a:gd name="connsiteX59" fmla="*/ 1309551 w 1668780"/>
                <a:gd name="connsiteY59" fmla="*/ 404949 h 1842913"/>
                <a:gd name="connsiteX60" fmla="*/ 1201783 w 1668780"/>
                <a:gd name="connsiteY60" fmla="*/ 205740 h 1842913"/>
                <a:gd name="connsiteX61" fmla="*/ 1263831 w 1668780"/>
                <a:gd name="connsiteY61" fmla="*/ 251460 h 1842913"/>
                <a:gd name="connsiteX62" fmla="*/ 1263831 w 1668780"/>
                <a:gd name="connsiteY62" fmla="*/ 202474 h 1842913"/>
                <a:gd name="connsiteX63" fmla="*/ 1244237 w 1668780"/>
                <a:gd name="connsiteY63" fmla="*/ 160020 h 1842913"/>
                <a:gd name="connsiteX64" fmla="*/ 1211580 w 1668780"/>
                <a:gd name="connsiteY64" fmla="*/ 173083 h 1842913"/>
                <a:gd name="connsiteX65" fmla="*/ 1143000 w 1668780"/>
                <a:gd name="connsiteY65" fmla="*/ 163286 h 1842913"/>
                <a:gd name="connsiteX66" fmla="*/ 1143000 w 1668780"/>
                <a:gd name="connsiteY66" fmla="*/ 163286 h 1842913"/>
                <a:gd name="connsiteX67" fmla="*/ 1084217 w 1668780"/>
                <a:gd name="connsiteY67" fmla="*/ 169817 h 1842913"/>
                <a:gd name="connsiteX68" fmla="*/ 1074420 w 1668780"/>
                <a:gd name="connsiteY68" fmla="*/ 156754 h 1842913"/>
                <a:gd name="connsiteX69" fmla="*/ 1015637 w 1668780"/>
                <a:gd name="connsiteY69" fmla="*/ 166551 h 1842913"/>
                <a:gd name="connsiteX70" fmla="*/ 956854 w 1668780"/>
                <a:gd name="connsiteY70" fmla="*/ 120831 h 1842913"/>
                <a:gd name="connsiteX71" fmla="*/ 920931 w 1668780"/>
                <a:gd name="connsiteY71" fmla="*/ 120831 h 1842913"/>
                <a:gd name="connsiteX72" fmla="*/ 901337 w 1668780"/>
                <a:gd name="connsiteY72" fmla="*/ 133894 h 1842913"/>
                <a:gd name="connsiteX73" fmla="*/ 901337 w 1668780"/>
                <a:gd name="connsiteY73" fmla="*/ 189411 h 1842913"/>
                <a:gd name="connsiteX74" fmla="*/ 888274 w 1668780"/>
                <a:gd name="connsiteY74" fmla="*/ 195943 h 1842913"/>
                <a:gd name="connsiteX75" fmla="*/ 836023 w 1668780"/>
                <a:gd name="connsiteY75" fmla="*/ 176349 h 1842913"/>
                <a:gd name="connsiteX76" fmla="*/ 800100 w 1668780"/>
                <a:gd name="connsiteY76" fmla="*/ 156754 h 1842913"/>
                <a:gd name="connsiteX77" fmla="*/ 787037 w 1668780"/>
                <a:gd name="connsiteY77" fmla="*/ 133894 h 1842913"/>
                <a:gd name="connsiteX78" fmla="*/ 718457 w 1668780"/>
                <a:gd name="connsiteY78" fmla="*/ 117566 h 1842913"/>
                <a:gd name="connsiteX79" fmla="*/ 672737 w 1668780"/>
                <a:gd name="connsiteY79" fmla="*/ 94706 h 1842913"/>
                <a:gd name="connsiteX80" fmla="*/ 695597 w 1668780"/>
                <a:gd name="connsiteY80" fmla="*/ 55517 h 1842913"/>
                <a:gd name="connsiteX81" fmla="*/ 682534 w 1668780"/>
                <a:gd name="connsiteY81" fmla="*/ 9797 h 1842913"/>
                <a:gd name="connsiteX82" fmla="*/ 659674 w 1668780"/>
                <a:gd name="connsiteY82" fmla="*/ 0 h 1842913"/>
                <a:gd name="connsiteX83" fmla="*/ 643346 w 1668780"/>
                <a:gd name="connsiteY83" fmla="*/ 3266 h 1842913"/>
                <a:gd name="connsiteX84" fmla="*/ 627017 w 1668780"/>
                <a:gd name="connsiteY84" fmla="*/ 16329 h 1842913"/>
                <a:gd name="connsiteX85" fmla="*/ 587828 w 1668780"/>
                <a:gd name="connsiteY85" fmla="*/ 13063 h 1842913"/>
                <a:gd name="connsiteX86" fmla="*/ 568234 w 1668780"/>
                <a:gd name="connsiteY86" fmla="*/ 22860 h 1842913"/>
                <a:gd name="connsiteX87" fmla="*/ 532311 w 1668780"/>
                <a:gd name="connsiteY87" fmla="*/ 13063 h 1842913"/>
                <a:gd name="connsiteX88" fmla="*/ 470263 w 1668780"/>
                <a:gd name="connsiteY88" fmla="*/ 16329 h 1842913"/>
                <a:gd name="connsiteX89" fmla="*/ 385354 w 1668780"/>
                <a:gd name="connsiteY89" fmla="*/ 62049 h 1842913"/>
                <a:gd name="connsiteX90" fmla="*/ 339634 w 1668780"/>
                <a:gd name="connsiteY90" fmla="*/ 55517 h 1842913"/>
                <a:gd name="connsiteX91" fmla="*/ 320040 w 1668780"/>
                <a:gd name="connsiteY91" fmla="*/ 55517 h 1842913"/>
                <a:gd name="connsiteX92" fmla="*/ 293914 w 1668780"/>
                <a:gd name="connsiteY92" fmla="*/ 35923 h 1842913"/>
                <a:gd name="connsiteX93" fmla="*/ 274320 w 1668780"/>
                <a:gd name="connsiteY93" fmla="*/ 42454 h 1842913"/>
                <a:gd name="connsiteX94" fmla="*/ 248194 w 1668780"/>
                <a:gd name="connsiteY94" fmla="*/ 111034 h 1842913"/>
                <a:gd name="connsiteX0" fmla="*/ 248194 w 1668780"/>
                <a:gd name="connsiteY0" fmla="*/ 111034 h 1842913"/>
                <a:gd name="connsiteX1" fmla="*/ 195943 w 1668780"/>
                <a:gd name="connsiteY1" fmla="*/ 140426 h 1842913"/>
                <a:gd name="connsiteX2" fmla="*/ 195943 w 1668780"/>
                <a:gd name="connsiteY2" fmla="*/ 195943 h 1842913"/>
                <a:gd name="connsiteX3" fmla="*/ 153488 w 1668780"/>
                <a:gd name="connsiteY3" fmla="*/ 244929 h 1842913"/>
                <a:gd name="connsiteX4" fmla="*/ 120831 w 1668780"/>
                <a:gd name="connsiteY4" fmla="*/ 251460 h 1842913"/>
                <a:gd name="connsiteX5" fmla="*/ 6531 w 1668780"/>
                <a:gd name="connsiteY5" fmla="*/ 424543 h 1842913"/>
                <a:gd name="connsiteX6" fmla="*/ 22860 w 1668780"/>
                <a:gd name="connsiteY6" fmla="*/ 535577 h 1842913"/>
                <a:gd name="connsiteX7" fmla="*/ 0 w 1668780"/>
                <a:gd name="connsiteY7" fmla="*/ 591094 h 1842913"/>
                <a:gd name="connsiteX8" fmla="*/ 48986 w 1668780"/>
                <a:gd name="connsiteY8" fmla="*/ 666206 h 1842913"/>
                <a:gd name="connsiteX9" fmla="*/ 192677 w 1668780"/>
                <a:gd name="connsiteY9" fmla="*/ 839289 h 1842913"/>
                <a:gd name="connsiteX10" fmla="*/ 231866 w 1668780"/>
                <a:gd name="connsiteY10" fmla="*/ 858883 h 1842913"/>
                <a:gd name="connsiteX11" fmla="*/ 261257 w 1668780"/>
                <a:gd name="connsiteY11" fmla="*/ 839289 h 1842913"/>
                <a:gd name="connsiteX12" fmla="*/ 404948 w 1668780"/>
                <a:gd name="connsiteY12" fmla="*/ 826226 h 1842913"/>
                <a:gd name="connsiteX13" fmla="*/ 453934 w 1668780"/>
                <a:gd name="connsiteY13" fmla="*/ 806631 h 1842913"/>
                <a:gd name="connsiteX14" fmla="*/ 538843 w 1668780"/>
                <a:gd name="connsiteY14" fmla="*/ 806631 h 1842913"/>
                <a:gd name="connsiteX15" fmla="*/ 571500 w 1668780"/>
                <a:gd name="connsiteY15" fmla="*/ 852351 h 1842913"/>
                <a:gd name="connsiteX16" fmla="*/ 630283 w 1668780"/>
                <a:gd name="connsiteY16" fmla="*/ 845820 h 1842913"/>
                <a:gd name="connsiteX17" fmla="*/ 669471 w 1668780"/>
                <a:gd name="connsiteY17" fmla="*/ 862149 h 1842913"/>
                <a:gd name="connsiteX18" fmla="*/ 669471 w 1668780"/>
                <a:gd name="connsiteY18" fmla="*/ 894806 h 1842913"/>
                <a:gd name="connsiteX19" fmla="*/ 659674 w 1668780"/>
                <a:gd name="connsiteY19" fmla="*/ 917666 h 1842913"/>
                <a:gd name="connsiteX20" fmla="*/ 659674 w 1668780"/>
                <a:gd name="connsiteY20" fmla="*/ 950323 h 1842913"/>
                <a:gd name="connsiteX21" fmla="*/ 640080 w 1668780"/>
                <a:gd name="connsiteY21" fmla="*/ 973183 h 1842913"/>
                <a:gd name="connsiteX22" fmla="*/ 715191 w 1668780"/>
                <a:gd name="connsiteY22" fmla="*/ 1077686 h 1842913"/>
                <a:gd name="connsiteX23" fmla="*/ 754380 w 1668780"/>
                <a:gd name="connsiteY23" fmla="*/ 1205049 h 1842913"/>
                <a:gd name="connsiteX24" fmla="*/ 757646 w 1668780"/>
                <a:gd name="connsiteY24" fmla="*/ 1247503 h 1842913"/>
                <a:gd name="connsiteX25" fmla="*/ 721723 w 1668780"/>
                <a:gd name="connsiteY25" fmla="*/ 1299754 h 1842913"/>
                <a:gd name="connsiteX26" fmla="*/ 718457 w 1668780"/>
                <a:gd name="connsiteY26" fmla="*/ 1335677 h 1842913"/>
                <a:gd name="connsiteX27" fmla="*/ 711926 w 1668780"/>
                <a:gd name="connsiteY27" fmla="*/ 1374866 h 1842913"/>
                <a:gd name="connsiteX28" fmla="*/ 744583 w 1668780"/>
                <a:gd name="connsiteY28" fmla="*/ 1476103 h 1842913"/>
                <a:gd name="connsiteX29" fmla="*/ 855617 w 1668780"/>
                <a:gd name="connsiteY29" fmla="*/ 1819003 h 1842913"/>
                <a:gd name="connsiteX30" fmla="*/ 1022168 w 1668780"/>
                <a:gd name="connsiteY30" fmla="*/ 1822269 h 1842913"/>
                <a:gd name="connsiteX31" fmla="*/ 1149531 w 1668780"/>
                <a:gd name="connsiteY31" fmla="*/ 1743890 h 1842913"/>
                <a:gd name="connsiteX32" fmla="*/ 1270363 w 1668780"/>
                <a:gd name="connsiteY32" fmla="*/ 1570809 h 1842913"/>
                <a:gd name="connsiteX33" fmla="*/ 1280160 w 1668780"/>
                <a:gd name="connsiteY33" fmla="*/ 1456509 h 1842913"/>
                <a:gd name="connsiteX34" fmla="*/ 1325880 w 1668780"/>
                <a:gd name="connsiteY34" fmla="*/ 1410789 h 1842913"/>
                <a:gd name="connsiteX35" fmla="*/ 1365068 w 1668780"/>
                <a:gd name="connsiteY35" fmla="*/ 1381397 h 1842913"/>
                <a:gd name="connsiteX36" fmla="*/ 1397726 w 1668780"/>
                <a:gd name="connsiteY36" fmla="*/ 1371600 h 1842913"/>
                <a:gd name="connsiteX37" fmla="*/ 1414054 w 1668780"/>
                <a:gd name="connsiteY37" fmla="*/ 1325880 h 1842913"/>
                <a:gd name="connsiteX38" fmla="*/ 1414054 w 1668780"/>
                <a:gd name="connsiteY38" fmla="*/ 1273629 h 1842913"/>
                <a:gd name="connsiteX39" fmla="*/ 1407523 w 1668780"/>
                <a:gd name="connsiteY39" fmla="*/ 1267097 h 1842913"/>
                <a:gd name="connsiteX40" fmla="*/ 1400991 w 1668780"/>
                <a:gd name="connsiteY40" fmla="*/ 1201783 h 1842913"/>
                <a:gd name="connsiteX41" fmla="*/ 1394460 w 1668780"/>
                <a:gd name="connsiteY41" fmla="*/ 1129937 h 1842913"/>
                <a:gd name="connsiteX42" fmla="*/ 1381397 w 1668780"/>
                <a:gd name="connsiteY42" fmla="*/ 1087483 h 1842913"/>
                <a:gd name="connsiteX43" fmla="*/ 1387928 w 1668780"/>
                <a:gd name="connsiteY43" fmla="*/ 1054826 h 1842913"/>
                <a:gd name="connsiteX44" fmla="*/ 1414054 w 1668780"/>
                <a:gd name="connsiteY44" fmla="*/ 1022169 h 1842913"/>
                <a:gd name="connsiteX45" fmla="*/ 1453243 w 1668780"/>
                <a:gd name="connsiteY45" fmla="*/ 996043 h 1842913"/>
                <a:gd name="connsiteX46" fmla="*/ 1456508 w 1668780"/>
                <a:gd name="connsiteY46" fmla="*/ 969917 h 1842913"/>
                <a:gd name="connsiteX47" fmla="*/ 1512026 w 1668780"/>
                <a:gd name="connsiteY47" fmla="*/ 933994 h 1842913"/>
                <a:gd name="connsiteX48" fmla="*/ 1564277 w 1668780"/>
                <a:gd name="connsiteY48" fmla="*/ 898071 h 1842913"/>
                <a:gd name="connsiteX49" fmla="*/ 1613263 w 1668780"/>
                <a:gd name="connsiteY49" fmla="*/ 819694 h 1842913"/>
                <a:gd name="connsiteX50" fmla="*/ 1665514 w 1668780"/>
                <a:gd name="connsiteY50" fmla="*/ 734786 h 1842913"/>
                <a:gd name="connsiteX51" fmla="*/ 1668780 w 1668780"/>
                <a:gd name="connsiteY51" fmla="*/ 669471 h 1842913"/>
                <a:gd name="connsiteX52" fmla="*/ 1577340 w 1668780"/>
                <a:gd name="connsiteY52" fmla="*/ 685800 h 1842913"/>
                <a:gd name="connsiteX53" fmla="*/ 1561011 w 1668780"/>
                <a:gd name="connsiteY53" fmla="*/ 698863 h 1842913"/>
                <a:gd name="connsiteX54" fmla="*/ 1547948 w 1668780"/>
                <a:gd name="connsiteY54" fmla="*/ 692331 h 1842913"/>
                <a:gd name="connsiteX55" fmla="*/ 1521823 w 1668780"/>
                <a:gd name="connsiteY55" fmla="*/ 702129 h 1842913"/>
                <a:gd name="connsiteX56" fmla="*/ 1476103 w 1668780"/>
                <a:gd name="connsiteY56" fmla="*/ 682534 h 1842913"/>
                <a:gd name="connsiteX57" fmla="*/ 1476103 w 1668780"/>
                <a:gd name="connsiteY57" fmla="*/ 640080 h 1842913"/>
                <a:gd name="connsiteX58" fmla="*/ 1440180 w 1668780"/>
                <a:gd name="connsiteY58" fmla="*/ 613954 h 1842913"/>
                <a:gd name="connsiteX59" fmla="*/ 1387928 w 1668780"/>
                <a:gd name="connsiteY59" fmla="*/ 581297 h 1842913"/>
                <a:gd name="connsiteX60" fmla="*/ 1309551 w 1668780"/>
                <a:gd name="connsiteY60" fmla="*/ 404949 h 1842913"/>
                <a:gd name="connsiteX61" fmla="*/ 1201783 w 1668780"/>
                <a:gd name="connsiteY61" fmla="*/ 205740 h 1842913"/>
                <a:gd name="connsiteX62" fmla="*/ 1263831 w 1668780"/>
                <a:gd name="connsiteY62" fmla="*/ 251460 h 1842913"/>
                <a:gd name="connsiteX63" fmla="*/ 1263831 w 1668780"/>
                <a:gd name="connsiteY63" fmla="*/ 202474 h 1842913"/>
                <a:gd name="connsiteX64" fmla="*/ 1244237 w 1668780"/>
                <a:gd name="connsiteY64" fmla="*/ 160020 h 1842913"/>
                <a:gd name="connsiteX65" fmla="*/ 1211580 w 1668780"/>
                <a:gd name="connsiteY65" fmla="*/ 173083 h 1842913"/>
                <a:gd name="connsiteX66" fmla="*/ 1143000 w 1668780"/>
                <a:gd name="connsiteY66" fmla="*/ 163286 h 1842913"/>
                <a:gd name="connsiteX67" fmla="*/ 1143000 w 1668780"/>
                <a:gd name="connsiteY67" fmla="*/ 163286 h 1842913"/>
                <a:gd name="connsiteX68" fmla="*/ 1084217 w 1668780"/>
                <a:gd name="connsiteY68" fmla="*/ 169817 h 1842913"/>
                <a:gd name="connsiteX69" fmla="*/ 1074420 w 1668780"/>
                <a:gd name="connsiteY69" fmla="*/ 156754 h 1842913"/>
                <a:gd name="connsiteX70" fmla="*/ 1015637 w 1668780"/>
                <a:gd name="connsiteY70" fmla="*/ 166551 h 1842913"/>
                <a:gd name="connsiteX71" fmla="*/ 956854 w 1668780"/>
                <a:gd name="connsiteY71" fmla="*/ 120831 h 1842913"/>
                <a:gd name="connsiteX72" fmla="*/ 920931 w 1668780"/>
                <a:gd name="connsiteY72" fmla="*/ 120831 h 1842913"/>
                <a:gd name="connsiteX73" fmla="*/ 901337 w 1668780"/>
                <a:gd name="connsiteY73" fmla="*/ 133894 h 1842913"/>
                <a:gd name="connsiteX74" fmla="*/ 901337 w 1668780"/>
                <a:gd name="connsiteY74" fmla="*/ 189411 h 1842913"/>
                <a:gd name="connsiteX75" fmla="*/ 888274 w 1668780"/>
                <a:gd name="connsiteY75" fmla="*/ 195943 h 1842913"/>
                <a:gd name="connsiteX76" fmla="*/ 836023 w 1668780"/>
                <a:gd name="connsiteY76" fmla="*/ 176349 h 1842913"/>
                <a:gd name="connsiteX77" fmla="*/ 800100 w 1668780"/>
                <a:gd name="connsiteY77" fmla="*/ 156754 h 1842913"/>
                <a:gd name="connsiteX78" fmla="*/ 787037 w 1668780"/>
                <a:gd name="connsiteY78" fmla="*/ 133894 h 1842913"/>
                <a:gd name="connsiteX79" fmla="*/ 718457 w 1668780"/>
                <a:gd name="connsiteY79" fmla="*/ 117566 h 1842913"/>
                <a:gd name="connsiteX80" fmla="*/ 672737 w 1668780"/>
                <a:gd name="connsiteY80" fmla="*/ 94706 h 1842913"/>
                <a:gd name="connsiteX81" fmla="*/ 695597 w 1668780"/>
                <a:gd name="connsiteY81" fmla="*/ 55517 h 1842913"/>
                <a:gd name="connsiteX82" fmla="*/ 682534 w 1668780"/>
                <a:gd name="connsiteY82" fmla="*/ 9797 h 1842913"/>
                <a:gd name="connsiteX83" fmla="*/ 659674 w 1668780"/>
                <a:gd name="connsiteY83" fmla="*/ 0 h 1842913"/>
                <a:gd name="connsiteX84" fmla="*/ 643346 w 1668780"/>
                <a:gd name="connsiteY84" fmla="*/ 3266 h 1842913"/>
                <a:gd name="connsiteX85" fmla="*/ 627017 w 1668780"/>
                <a:gd name="connsiteY85" fmla="*/ 16329 h 1842913"/>
                <a:gd name="connsiteX86" fmla="*/ 587828 w 1668780"/>
                <a:gd name="connsiteY86" fmla="*/ 13063 h 1842913"/>
                <a:gd name="connsiteX87" fmla="*/ 568234 w 1668780"/>
                <a:gd name="connsiteY87" fmla="*/ 22860 h 1842913"/>
                <a:gd name="connsiteX88" fmla="*/ 532311 w 1668780"/>
                <a:gd name="connsiteY88" fmla="*/ 13063 h 1842913"/>
                <a:gd name="connsiteX89" fmla="*/ 470263 w 1668780"/>
                <a:gd name="connsiteY89" fmla="*/ 16329 h 1842913"/>
                <a:gd name="connsiteX90" fmla="*/ 385354 w 1668780"/>
                <a:gd name="connsiteY90" fmla="*/ 62049 h 1842913"/>
                <a:gd name="connsiteX91" fmla="*/ 339634 w 1668780"/>
                <a:gd name="connsiteY91" fmla="*/ 55517 h 1842913"/>
                <a:gd name="connsiteX92" fmla="*/ 320040 w 1668780"/>
                <a:gd name="connsiteY92" fmla="*/ 55517 h 1842913"/>
                <a:gd name="connsiteX93" fmla="*/ 293914 w 1668780"/>
                <a:gd name="connsiteY93" fmla="*/ 35923 h 1842913"/>
                <a:gd name="connsiteX94" fmla="*/ 274320 w 1668780"/>
                <a:gd name="connsiteY94" fmla="*/ 42454 h 1842913"/>
                <a:gd name="connsiteX95" fmla="*/ 248194 w 1668780"/>
                <a:gd name="connsiteY95" fmla="*/ 111034 h 1842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668780" h="1842913">
                  <a:moveTo>
                    <a:pt x="248194" y="111034"/>
                  </a:moveTo>
                  <a:lnTo>
                    <a:pt x="195943" y="140426"/>
                  </a:lnTo>
                  <a:lnTo>
                    <a:pt x="195943" y="195943"/>
                  </a:lnTo>
                  <a:lnTo>
                    <a:pt x="153488" y="244929"/>
                  </a:lnTo>
                  <a:lnTo>
                    <a:pt x="120831" y="251460"/>
                  </a:lnTo>
                  <a:lnTo>
                    <a:pt x="6531" y="424543"/>
                  </a:lnTo>
                  <a:lnTo>
                    <a:pt x="22860" y="535577"/>
                  </a:lnTo>
                  <a:lnTo>
                    <a:pt x="0" y="591094"/>
                  </a:lnTo>
                  <a:lnTo>
                    <a:pt x="48986" y="666206"/>
                  </a:lnTo>
                  <a:lnTo>
                    <a:pt x="192677" y="839289"/>
                  </a:lnTo>
                  <a:lnTo>
                    <a:pt x="231866" y="858883"/>
                  </a:lnTo>
                  <a:lnTo>
                    <a:pt x="261257" y="839289"/>
                  </a:lnTo>
                  <a:lnTo>
                    <a:pt x="404948" y="826226"/>
                  </a:lnTo>
                  <a:lnTo>
                    <a:pt x="453934" y="806631"/>
                  </a:lnTo>
                  <a:lnTo>
                    <a:pt x="538843" y="806631"/>
                  </a:lnTo>
                  <a:lnTo>
                    <a:pt x="571500" y="852351"/>
                  </a:lnTo>
                  <a:lnTo>
                    <a:pt x="630283" y="845820"/>
                  </a:lnTo>
                  <a:lnTo>
                    <a:pt x="669471" y="862149"/>
                  </a:lnTo>
                  <a:lnTo>
                    <a:pt x="669471" y="894806"/>
                  </a:lnTo>
                  <a:lnTo>
                    <a:pt x="659674" y="917666"/>
                  </a:lnTo>
                  <a:lnTo>
                    <a:pt x="659674" y="950323"/>
                  </a:lnTo>
                  <a:lnTo>
                    <a:pt x="640080" y="973183"/>
                  </a:lnTo>
                  <a:lnTo>
                    <a:pt x="715191" y="1077686"/>
                  </a:lnTo>
                  <a:lnTo>
                    <a:pt x="754380" y="1205049"/>
                  </a:lnTo>
                  <a:lnTo>
                    <a:pt x="757646" y="1247503"/>
                  </a:lnTo>
                  <a:lnTo>
                    <a:pt x="721723" y="1299754"/>
                  </a:lnTo>
                  <a:lnTo>
                    <a:pt x="718457" y="1335677"/>
                  </a:lnTo>
                  <a:lnTo>
                    <a:pt x="711926" y="1374866"/>
                  </a:lnTo>
                  <a:cubicBezTo>
                    <a:pt x="720090" y="1396637"/>
                    <a:pt x="692876" y="1401536"/>
                    <a:pt x="744583" y="1476103"/>
                  </a:cubicBezTo>
                  <a:cubicBezTo>
                    <a:pt x="775063" y="1525633"/>
                    <a:pt x="809353" y="1761309"/>
                    <a:pt x="855617" y="1819003"/>
                  </a:cubicBezTo>
                  <a:cubicBezTo>
                    <a:pt x="901881" y="1876697"/>
                    <a:pt x="979714" y="1810295"/>
                    <a:pt x="1022168" y="1822269"/>
                  </a:cubicBezTo>
                  <a:cubicBezTo>
                    <a:pt x="1065711" y="1805940"/>
                    <a:pt x="1097824" y="1807571"/>
                    <a:pt x="1149531" y="1743890"/>
                  </a:cubicBezTo>
                  <a:cubicBezTo>
                    <a:pt x="1183277" y="1681842"/>
                    <a:pt x="1236617" y="1632857"/>
                    <a:pt x="1270363" y="1570809"/>
                  </a:cubicBezTo>
                  <a:cubicBezTo>
                    <a:pt x="1281249" y="1537063"/>
                    <a:pt x="1269274" y="1490255"/>
                    <a:pt x="1280160" y="1456509"/>
                  </a:cubicBezTo>
                  <a:lnTo>
                    <a:pt x="1325880" y="1410789"/>
                  </a:lnTo>
                  <a:lnTo>
                    <a:pt x="1365068" y="1381397"/>
                  </a:lnTo>
                  <a:lnTo>
                    <a:pt x="1397726" y="1371600"/>
                  </a:lnTo>
                  <a:lnTo>
                    <a:pt x="1414054" y="1325880"/>
                  </a:lnTo>
                  <a:lnTo>
                    <a:pt x="1414054" y="1273629"/>
                  </a:lnTo>
                  <a:lnTo>
                    <a:pt x="1407523" y="1267097"/>
                  </a:lnTo>
                  <a:lnTo>
                    <a:pt x="1400991" y="1201783"/>
                  </a:lnTo>
                  <a:lnTo>
                    <a:pt x="1394460" y="1129937"/>
                  </a:lnTo>
                  <a:lnTo>
                    <a:pt x="1381397" y="1087483"/>
                  </a:lnTo>
                  <a:lnTo>
                    <a:pt x="1387928" y="1054826"/>
                  </a:lnTo>
                  <a:lnTo>
                    <a:pt x="1414054" y="1022169"/>
                  </a:lnTo>
                  <a:lnTo>
                    <a:pt x="1453243" y="996043"/>
                  </a:lnTo>
                  <a:lnTo>
                    <a:pt x="1456508" y="969917"/>
                  </a:lnTo>
                  <a:lnTo>
                    <a:pt x="1512026" y="933994"/>
                  </a:lnTo>
                  <a:lnTo>
                    <a:pt x="1564277" y="898071"/>
                  </a:lnTo>
                  <a:lnTo>
                    <a:pt x="1613263" y="819694"/>
                  </a:lnTo>
                  <a:lnTo>
                    <a:pt x="1665514" y="734786"/>
                  </a:lnTo>
                  <a:lnTo>
                    <a:pt x="1668780" y="669471"/>
                  </a:lnTo>
                  <a:lnTo>
                    <a:pt x="1577340" y="685800"/>
                  </a:lnTo>
                  <a:lnTo>
                    <a:pt x="1561011" y="698863"/>
                  </a:lnTo>
                  <a:lnTo>
                    <a:pt x="1547948" y="692331"/>
                  </a:lnTo>
                  <a:lnTo>
                    <a:pt x="1521823" y="702129"/>
                  </a:lnTo>
                  <a:lnTo>
                    <a:pt x="1476103" y="682534"/>
                  </a:lnTo>
                  <a:lnTo>
                    <a:pt x="1476103" y="640080"/>
                  </a:lnTo>
                  <a:lnTo>
                    <a:pt x="1440180" y="613954"/>
                  </a:lnTo>
                  <a:lnTo>
                    <a:pt x="1387928" y="581297"/>
                  </a:lnTo>
                  <a:lnTo>
                    <a:pt x="1309551" y="404949"/>
                  </a:lnTo>
                  <a:lnTo>
                    <a:pt x="1201783" y="205740"/>
                  </a:lnTo>
                  <a:lnTo>
                    <a:pt x="1263831" y="251460"/>
                  </a:lnTo>
                  <a:lnTo>
                    <a:pt x="1263831" y="202474"/>
                  </a:lnTo>
                  <a:lnTo>
                    <a:pt x="1244237" y="160020"/>
                  </a:lnTo>
                  <a:lnTo>
                    <a:pt x="1211580" y="173083"/>
                  </a:lnTo>
                  <a:lnTo>
                    <a:pt x="1143000" y="163286"/>
                  </a:lnTo>
                  <a:lnTo>
                    <a:pt x="1143000" y="163286"/>
                  </a:lnTo>
                  <a:lnTo>
                    <a:pt x="1084217" y="169817"/>
                  </a:lnTo>
                  <a:lnTo>
                    <a:pt x="1074420" y="156754"/>
                  </a:lnTo>
                  <a:lnTo>
                    <a:pt x="1015637" y="166551"/>
                  </a:lnTo>
                  <a:lnTo>
                    <a:pt x="956854" y="120831"/>
                  </a:lnTo>
                  <a:lnTo>
                    <a:pt x="920931" y="120831"/>
                  </a:lnTo>
                  <a:lnTo>
                    <a:pt x="901337" y="133894"/>
                  </a:lnTo>
                  <a:lnTo>
                    <a:pt x="901337" y="189411"/>
                  </a:lnTo>
                  <a:lnTo>
                    <a:pt x="888274" y="195943"/>
                  </a:lnTo>
                  <a:lnTo>
                    <a:pt x="836023" y="176349"/>
                  </a:lnTo>
                  <a:lnTo>
                    <a:pt x="800100" y="156754"/>
                  </a:lnTo>
                  <a:lnTo>
                    <a:pt x="787037" y="133894"/>
                  </a:lnTo>
                  <a:lnTo>
                    <a:pt x="718457" y="117566"/>
                  </a:lnTo>
                  <a:lnTo>
                    <a:pt x="672737" y="94706"/>
                  </a:lnTo>
                  <a:lnTo>
                    <a:pt x="695597" y="55517"/>
                  </a:lnTo>
                  <a:lnTo>
                    <a:pt x="682534" y="9797"/>
                  </a:lnTo>
                  <a:lnTo>
                    <a:pt x="659674" y="0"/>
                  </a:lnTo>
                  <a:lnTo>
                    <a:pt x="643346" y="3266"/>
                  </a:lnTo>
                  <a:lnTo>
                    <a:pt x="627017" y="16329"/>
                  </a:lnTo>
                  <a:lnTo>
                    <a:pt x="587828" y="13063"/>
                  </a:lnTo>
                  <a:lnTo>
                    <a:pt x="568234" y="22860"/>
                  </a:lnTo>
                  <a:lnTo>
                    <a:pt x="532311" y="13063"/>
                  </a:lnTo>
                  <a:lnTo>
                    <a:pt x="470263" y="16329"/>
                  </a:lnTo>
                  <a:lnTo>
                    <a:pt x="385354" y="62049"/>
                  </a:lnTo>
                  <a:lnTo>
                    <a:pt x="339634" y="55517"/>
                  </a:lnTo>
                  <a:lnTo>
                    <a:pt x="320040" y="55517"/>
                  </a:lnTo>
                  <a:lnTo>
                    <a:pt x="293914" y="35923"/>
                  </a:lnTo>
                  <a:lnTo>
                    <a:pt x="274320" y="42454"/>
                  </a:lnTo>
                  <a:lnTo>
                    <a:pt x="248194" y="111034"/>
                  </a:lnTo>
                  <a:close/>
                </a:path>
              </a:pathLst>
            </a:custGeom>
            <a:solidFill>
              <a:srgbClr val="92D050">
                <a:alpha val="72000"/>
              </a:srgbClr>
            </a:solidFill>
            <a:ln>
              <a:noFill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5306786" y="4781006"/>
              <a:ext cx="179614" cy="352697"/>
            </a:xfrm>
            <a:custGeom>
              <a:avLst/>
              <a:gdLst>
                <a:gd name="connsiteX0" fmla="*/ 146957 w 179614"/>
                <a:gd name="connsiteY0" fmla="*/ 0 h 352697"/>
                <a:gd name="connsiteX1" fmla="*/ 104503 w 179614"/>
                <a:gd name="connsiteY1" fmla="*/ 62048 h 352697"/>
                <a:gd name="connsiteX2" fmla="*/ 68580 w 179614"/>
                <a:gd name="connsiteY2" fmla="*/ 94705 h 352697"/>
                <a:gd name="connsiteX3" fmla="*/ 32657 w 179614"/>
                <a:gd name="connsiteY3" fmla="*/ 101237 h 352697"/>
                <a:gd name="connsiteX4" fmla="*/ 22860 w 179614"/>
                <a:gd name="connsiteY4" fmla="*/ 124097 h 352697"/>
                <a:gd name="connsiteX5" fmla="*/ 22860 w 179614"/>
                <a:gd name="connsiteY5" fmla="*/ 173083 h 352697"/>
                <a:gd name="connsiteX6" fmla="*/ 32657 w 179614"/>
                <a:gd name="connsiteY6" fmla="*/ 186145 h 352697"/>
                <a:gd name="connsiteX7" fmla="*/ 32657 w 179614"/>
                <a:gd name="connsiteY7" fmla="*/ 212271 h 352697"/>
                <a:gd name="connsiteX8" fmla="*/ 0 w 179614"/>
                <a:gd name="connsiteY8" fmla="*/ 244928 h 352697"/>
                <a:gd name="connsiteX9" fmla="*/ 6531 w 179614"/>
                <a:gd name="connsiteY9" fmla="*/ 320040 h 352697"/>
                <a:gd name="connsiteX10" fmla="*/ 42454 w 179614"/>
                <a:gd name="connsiteY10" fmla="*/ 352697 h 352697"/>
                <a:gd name="connsiteX11" fmla="*/ 71845 w 179614"/>
                <a:gd name="connsiteY11" fmla="*/ 336368 h 352697"/>
                <a:gd name="connsiteX12" fmla="*/ 146957 w 179614"/>
                <a:gd name="connsiteY12" fmla="*/ 166551 h 352697"/>
                <a:gd name="connsiteX13" fmla="*/ 150223 w 179614"/>
                <a:gd name="connsiteY13" fmla="*/ 114300 h 352697"/>
                <a:gd name="connsiteX14" fmla="*/ 179614 w 179614"/>
                <a:gd name="connsiteY14" fmla="*/ 71845 h 352697"/>
                <a:gd name="connsiteX15" fmla="*/ 146957 w 179614"/>
                <a:gd name="connsiteY15" fmla="*/ 0 h 352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9614" h="352697">
                  <a:moveTo>
                    <a:pt x="146957" y="0"/>
                  </a:moveTo>
                  <a:lnTo>
                    <a:pt x="104503" y="62048"/>
                  </a:lnTo>
                  <a:lnTo>
                    <a:pt x="68580" y="94705"/>
                  </a:lnTo>
                  <a:lnTo>
                    <a:pt x="32657" y="101237"/>
                  </a:lnTo>
                  <a:lnTo>
                    <a:pt x="22860" y="124097"/>
                  </a:lnTo>
                  <a:lnTo>
                    <a:pt x="22860" y="173083"/>
                  </a:lnTo>
                  <a:lnTo>
                    <a:pt x="32657" y="186145"/>
                  </a:lnTo>
                  <a:lnTo>
                    <a:pt x="32657" y="212271"/>
                  </a:lnTo>
                  <a:lnTo>
                    <a:pt x="0" y="244928"/>
                  </a:lnTo>
                  <a:lnTo>
                    <a:pt x="6531" y="320040"/>
                  </a:lnTo>
                  <a:lnTo>
                    <a:pt x="42454" y="352697"/>
                  </a:lnTo>
                  <a:lnTo>
                    <a:pt x="71845" y="336368"/>
                  </a:lnTo>
                  <a:lnTo>
                    <a:pt x="146957" y="166551"/>
                  </a:lnTo>
                  <a:lnTo>
                    <a:pt x="150223" y="114300"/>
                  </a:lnTo>
                  <a:lnTo>
                    <a:pt x="179614" y="71845"/>
                  </a:lnTo>
                  <a:lnTo>
                    <a:pt x="146957" y="0"/>
                  </a:lnTo>
                  <a:close/>
                </a:path>
              </a:pathLst>
            </a:custGeom>
            <a:solidFill>
              <a:srgbClr val="92D050">
                <a:alpha val="72000"/>
              </a:srgbClr>
            </a:solidFill>
            <a:ln>
              <a:noFill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087079" y="3639475"/>
              <a:ext cx="1156039" cy="34191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ZoneTexte 16"/>
          <p:cNvSpPr txBox="1"/>
          <p:nvPr/>
        </p:nvSpPr>
        <p:spPr>
          <a:xfrm>
            <a:off x="6257012" y="3366551"/>
            <a:ext cx="585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cap="small" dirty="0" smtClean="0">
                <a:latin typeface="Tw Cen MT" pitchFamily="34" charset="0"/>
              </a:rPr>
              <a:t>Chine</a:t>
            </a:r>
            <a:endParaRPr lang="fr-FR" sz="1400" b="1" cap="small" dirty="0">
              <a:latin typeface="Tw Cen MT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551587" y="4134118"/>
            <a:ext cx="941283" cy="307777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b="1" cap="small" dirty="0" smtClean="0">
                <a:latin typeface="Tw Cen MT" pitchFamily="34" charset="0"/>
              </a:rPr>
              <a:t>Nigéria </a:t>
            </a:r>
            <a:r>
              <a:rPr lang="fr-FR" sz="1400" b="1" cap="small" dirty="0" smtClean="0">
                <a:latin typeface="Tw Cen MT" pitchFamily="34" charset="0"/>
                <a:sym typeface="Wingdings 3"/>
              </a:rPr>
              <a:t></a:t>
            </a:r>
            <a:endParaRPr lang="fr-FR" sz="1400" b="1" cap="small" dirty="0">
              <a:latin typeface="Tw Cen MT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111194" y="3622118"/>
            <a:ext cx="1131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cap="small" dirty="0" smtClean="0">
                <a:latin typeface="Tw Cen MT" pitchFamily="34" charset="0"/>
              </a:rPr>
              <a:t>Afrique</a:t>
            </a:r>
            <a:endParaRPr lang="fr-FR" b="1" cap="small" dirty="0">
              <a:latin typeface="Tw Cen MT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732544" y="1226299"/>
            <a:ext cx="3063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accent2">
                    <a:lumMod val="50000"/>
                  </a:schemeClr>
                </a:solidFill>
                <a:latin typeface="Tw Cen MT" pitchFamily="34" charset="0"/>
              </a:rPr>
              <a:t>Sa population va fortement augmenter</a:t>
            </a:r>
            <a:endParaRPr lang="fr-FR" sz="1400" b="1" dirty="0">
              <a:solidFill>
                <a:schemeClr val="accent2">
                  <a:lumMod val="50000"/>
                </a:schemeClr>
              </a:solidFill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127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  <p:bldP spid="7" grpId="0" animBg="1"/>
      <p:bldP spid="17" grpId="0"/>
      <p:bldP spid="18" grpId="0" animBg="1"/>
      <p:bldP spid="22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3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dwriting-draft_free-version" pitchFamily="2" charset="0"/>
              </a:rPr>
              <a:t>Fil rouge 1 (version 2)  </a:t>
            </a:r>
            <a:endParaRPr lang="fr-FR" sz="36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dwriting-draft_free-versio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65735" y="6162967"/>
            <a:ext cx="6318795" cy="421253"/>
          </a:xfrm>
          <a:prstGeom prst="rect">
            <a:avLst/>
          </a:prstGeom>
          <a:solidFill>
            <a:schemeClr val="accent2">
              <a:lumMod val="75000"/>
              <a:alpha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Les élèves sont guidés dans la localisation et la troisième question est ôtée</a:t>
            </a:r>
          </a:p>
        </p:txBody>
      </p:sp>
      <p:sp>
        <p:nvSpPr>
          <p:cNvPr id="7" name="Rectangle 6"/>
          <p:cNvSpPr/>
          <p:nvPr/>
        </p:nvSpPr>
        <p:spPr>
          <a:xfrm>
            <a:off x="359470" y="624246"/>
            <a:ext cx="8266800" cy="890569"/>
          </a:xfrm>
          <a:prstGeom prst="rect">
            <a:avLst/>
          </a:prstGeom>
          <a:solidFill>
            <a:schemeClr val="bg2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400" b="1" u="sng" cap="small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Exercice</a:t>
            </a: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 :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Inscris les noms des deux pays A et B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Quel continent est colorié en vert sur la carte ? Ecris son nom dans le cadre.</a:t>
            </a:r>
          </a:p>
        </p:txBody>
      </p:sp>
      <p:grpSp>
        <p:nvGrpSpPr>
          <p:cNvPr id="20" name="Groupe 19"/>
          <p:cNvGrpSpPr/>
          <p:nvPr/>
        </p:nvGrpSpPr>
        <p:grpSpPr>
          <a:xfrm>
            <a:off x="702000" y="1589583"/>
            <a:ext cx="7740000" cy="4441703"/>
            <a:chOff x="702000" y="1589583"/>
            <a:chExt cx="7740000" cy="4441703"/>
          </a:xfrm>
        </p:grpSpPr>
        <p:pic>
          <p:nvPicPr>
            <p:cNvPr id="16" name="Picture 2" descr="http://jfbradu.free.fr/cartesvect/monde/planispheres/planet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00" y="1589583"/>
              <a:ext cx="7740000" cy="44417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Forme libre 11"/>
            <p:cNvSpPr/>
            <p:nvPr/>
          </p:nvSpPr>
          <p:spPr>
            <a:xfrm>
              <a:off x="3830683" y="3520440"/>
              <a:ext cx="1668780" cy="1842913"/>
            </a:xfrm>
            <a:custGeom>
              <a:avLst/>
              <a:gdLst>
                <a:gd name="connsiteX0" fmla="*/ 248194 w 1668780"/>
                <a:gd name="connsiteY0" fmla="*/ 111034 h 1410789"/>
                <a:gd name="connsiteX1" fmla="*/ 195943 w 1668780"/>
                <a:gd name="connsiteY1" fmla="*/ 140426 h 1410789"/>
                <a:gd name="connsiteX2" fmla="*/ 195943 w 1668780"/>
                <a:gd name="connsiteY2" fmla="*/ 195943 h 1410789"/>
                <a:gd name="connsiteX3" fmla="*/ 153488 w 1668780"/>
                <a:gd name="connsiteY3" fmla="*/ 244929 h 1410789"/>
                <a:gd name="connsiteX4" fmla="*/ 120831 w 1668780"/>
                <a:gd name="connsiteY4" fmla="*/ 251460 h 1410789"/>
                <a:gd name="connsiteX5" fmla="*/ 6531 w 1668780"/>
                <a:gd name="connsiteY5" fmla="*/ 424543 h 1410789"/>
                <a:gd name="connsiteX6" fmla="*/ 22860 w 1668780"/>
                <a:gd name="connsiteY6" fmla="*/ 535577 h 1410789"/>
                <a:gd name="connsiteX7" fmla="*/ 0 w 1668780"/>
                <a:gd name="connsiteY7" fmla="*/ 591094 h 1410789"/>
                <a:gd name="connsiteX8" fmla="*/ 48986 w 1668780"/>
                <a:gd name="connsiteY8" fmla="*/ 666206 h 1410789"/>
                <a:gd name="connsiteX9" fmla="*/ 192677 w 1668780"/>
                <a:gd name="connsiteY9" fmla="*/ 839289 h 1410789"/>
                <a:gd name="connsiteX10" fmla="*/ 231866 w 1668780"/>
                <a:gd name="connsiteY10" fmla="*/ 858883 h 1410789"/>
                <a:gd name="connsiteX11" fmla="*/ 261257 w 1668780"/>
                <a:gd name="connsiteY11" fmla="*/ 839289 h 1410789"/>
                <a:gd name="connsiteX12" fmla="*/ 404948 w 1668780"/>
                <a:gd name="connsiteY12" fmla="*/ 826226 h 1410789"/>
                <a:gd name="connsiteX13" fmla="*/ 453934 w 1668780"/>
                <a:gd name="connsiteY13" fmla="*/ 806631 h 1410789"/>
                <a:gd name="connsiteX14" fmla="*/ 538843 w 1668780"/>
                <a:gd name="connsiteY14" fmla="*/ 806631 h 1410789"/>
                <a:gd name="connsiteX15" fmla="*/ 571500 w 1668780"/>
                <a:gd name="connsiteY15" fmla="*/ 852351 h 1410789"/>
                <a:gd name="connsiteX16" fmla="*/ 630283 w 1668780"/>
                <a:gd name="connsiteY16" fmla="*/ 845820 h 1410789"/>
                <a:gd name="connsiteX17" fmla="*/ 669471 w 1668780"/>
                <a:gd name="connsiteY17" fmla="*/ 862149 h 1410789"/>
                <a:gd name="connsiteX18" fmla="*/ 669471 w 1668780"/>
                <a:gd name="connsiteY18" fmla="*/ 894806 h 1410789"/>
                <a:gd name="connsiteX19" fmla="*/ 659674 w 1668780"/>
                <a:gd name="connsiteY19" fmla="*/ 917666 h 1410789"/>
                <a:gd name="connsiteX20" fmla="*/ 659674 w 1668780"/>
                <a:gd name="connsiteY20" fmla="*/ 950323 h 1410789"/>
                <a:gd name="connsiteX21" fmla="*/ 640080 w 1668780"/>
                <a:gd name="connsiteY21" fmla="*/ 973183 h 1410789"/>
                <a:gd name="connsiteX22" fmla="*/ 715191 w 1668780"/>
                <a:gd name="connsiteY22" fmla="*/ 1077686 h 1410789"/>
                <a:gd name="connsiteX23" fmla="*/ 754380 w 1668780"/>
                <a:gd name="connsiteY23" fmla="*/ 1205049 h 1410789"/>
                <a:gd name="connsiteX24" fmla="*/ 757646 w 1668780"/>
                <a:gd name="connsiteY24" fmla="*/ 1247503 h 1410789"/>
                <a:gd name="connsiteX25" fmla="*/ 721723 w 1668780"/>
                <a:gd name="connsiteY25" fmla="*/ 1299754 h 1410789"/>
                <a:gd name="connsiteX26" fmla="*/ 718457 w 1668780"/>
                <a:gd name="connsiteY26" fmla="*/ 1335677 h 1410789"/>
                <a:gd name="connsiteX27" fmla="*/ 711926 w 1668780"/>
                <a:gd name="connsiteY27" fmla="*/ 1374866 h 1410789"/>
                <a:gd name="connsiteX28" fmla="*/ 1325880 w 1668780"/>
                <a:gd name="connsiteY28" fmla="*/ 1410789 h 1410789"/>
                <a:gd name="connsiteX29" fmla="*/ 1365068 w 1668780"/>
                <a:gd name="connsiteY29" fmla="*/ 1381397 h 1410789"/>
                <a:gd name="connsiteX30" fmla="*/ 1397726 w 1668780"/>
                <a:gd name="connsiteY30" fmla="*/ 1371600 h 1410789"/>
                <a:gd name="connsiteX31" fmla="*/ 1414054 w 1668780"/>
                <a:gd name="connsiteY31" fmla="*/ 1325880 h 1410789"/>
                <a:gd name="connsiteX32" fmla="*/ 1414054 w 1668780"/>
                <a:gd name="connsiteY32" fmla="*/ 1273629 h 1410789"/>
                <a:gd name="connsiteX33" fmla="*/ 1407523 w 1668780"/>
                <a:gd name="connsiteY33" fmla="*/ 1267097 h 1410789"/>
                <a:gd name="connsiteX34" fmla="*/ 1400991 w 1668780"/>
                <a:gd name="connsiteY34" fmla="*/ 1201783 h 1410789"/>
                <a:gd name="connsiteX35" fmla="*/ 1394460 w 1668780"/>
                <a:gd name="connsiteY35" fmla="*/ 1129937 h 1410789"/>
                <a:gd name="connsiteX36" fmla="*/ 1381397 w 1668780"/>
                <a:gd name="connsiteY36" fmla="*/ 1087483 h 1410789"/>
                <a:gd name="connsiteX37" fmla="*/ 1387928 w 1668780"/>
                <a:gd name="connsiteY37" fmla="*/ 1054826 h 1410789"/>
                <a:gd name="connsiteX38" fmla="*/ 1414054 w 1668780"/>
                <a:gd name="connsiteY38" fmla="*/ 1022169 h 1410789"/>
                <a:gd name="connsiteX39" fmla="*/ 1453243 w 1668780"/>
                <a:gd name="connsiteY39" fmla="*/ 996043 h 1410789"/>
                <a:gd name="connsiteX40" fmla="*/ 1456508 w 1668780"/>
                <a:gd name="connsiteY40" fmla="*/ 969917 h 1410789"/>
                <a:gd name="connsiteX41" fmla="*/ 1512026 w 1668780"/>
                <a:gd name="connsiteY41" fmla="*/ 933994 h 1410789"/>
                <a:gd name="connsiteX42" fmla="*/ 1564277 w 1668780"/>
                <a:gd name="connsiteY42" fmla="*/ 898071 h 1410789"/>
                <a:gd name="connsiteX43" fmla="*/ 1613263 w 1668780"/>
                <a:gd name="connsiteY43" fmla="*/ 819694 h 1410789"/>
                <a:gd name="connsiteX44" fmla="*/ 1665514 w 1668780"/>
                <a:gd name="connsiteY44" fmla="*/ 734786 h 1410789"/>
                <a:gd name="connsiteX45" fmla="*/ 1668780 w 1668780"/>
                <a:gd name="connsiteY45" fmla="*/ 669471 h 1410789"/>
                <a:gd name="connsiteX46" fmla="*/ 1577340 w 1668780"/>
                <a:gd name="connsiteY46" fmla="*/ 685800 h 1410789"/>
                <a:gd name="connsiteX47" fmla="*/ 1561011 w 1668780"/>
                <a:gd name="connsiteY47" fmla="*/ 698863 h 1410789"/>
                <a:gd name="connsiteX48" fmla="*/ 1547948 w 1668780"/>
                <a:gd name="connsiteY48" fmla="*/ 692331 h 1410789"/>
                <a:gd name="connsiteX49" fmla="*/ 1521823 w 1668780"/>
                <a:gd name="connsiteY49" fmla="*/ 702129 h 1410789"/>
                <a:gd name="connsiteX50" fmla="*/ 1476103 w 1668780"/>
                <a:gd name="connsiteY50" fmla="*/ 682534 h 1410789"/>
                <a:gd name="connsiteX51" fmla="*/ 1476103 w 1668780"/>
                <a:gd name="connsiteY51" fmla="*/ 640080 h 1410789"/>
                <a:gd name="connsiteX52" fmla="*/ 1440180 w 1668780"/>
                <a:gd name="connsiteY52" fmla="*/ 613954 h 1410789"/>
                <a:gd name="connsiteX53" fmla="*/ 1387928 w 1668780"/>
                <a:gd name="connsiteY53" fmla="*/ 581297 h 1410789"/>
                <a:gd name="connsiteX54" fmla="*/ 1309551 w 1668780"/>
                <a:gd name="connsiteY54" fmla="*/ 404949 h 1410789"/>
                <a:gd name="connsiteX55" fmla="*/ 1201783 w 1668780"/>
                <a:gd name="connsiteY55" fmla="*/ 205740 h 1410789"/>
                <a:gd name="connsiteX56" fmla="*/ 1263831 w 1668780"/>
                <a:gd name="connsiteY56" fmla="*/ 251460 h 1410789"/>
                <a:gd name="connsiteX57" fmla="*/ 1263831 w 1668780"/>
                <a:gd name="connsiteY57" fmla="*/ 202474 h 1410789"/>
                <a:gd name="connsiteX58" fmla="*/ 1244237 w 1668780"/>
                <a:gd name="connsiteY58" fmla="*/ 160020 h 1410789"/>
                <a:gd name="connsiteX59" fmla="*/ 1211580 w 1668780"/>
                <a:gd name="connsiteY59" fmla="*/ 173083 h 1410789"/>
                <a:gd name="connsiteX60" fmla="*/ 1143000 w 1668780"/>
                <a:gd name="connsiteY60" fmla="*/ 163286 h 1410789"/>
                <a:gd name="connsiteX61" fmla="*/ 1143000 w 1668780"/>
                <a:gd name="connsiteY61" fmla="*/ 163286 h 1410789"/>
                <a:gd name="connsiteX62" fmla="*/ 1084217 w 1668780"/>
                <a:gd name="connsiteY62" fmla="*/ 169817 h 1410789"/>
                <a:gd name="connsiteX63" fmla="*/ 1074420 w 1668780"/>
                <a:gd name="connsiteY63" fmla="*/ 156754 h 1410789"/>
                <a:gd name="connsiteX64" fmla="*/ 1015637 w 1668780"/>
                <a:gd name="connsiteY64" fmla="*/ 166551 h 1410789"/>
                <a:gd name="connsiteX65" fmla="*/ 956854 w 1668780"/>
                <a:gd name="connsiteY65" fmla="*/ 120831 h 1410789"/>
                <a:gd name="connsiteX66" fmla="*/ 920931 w 1668780"/>
                <a:gd name="connsiteY66" fmla="*/ 120831 h 1410789"/>
                <a:gd name="connsiteX67" fmla="*/ 901337 w 1668780"/>
                <a:gd name="connsiteY67" fmla="*/ 133894 h 1410789"/>
                <a:gd name="connsiteX68" fmla="*/ 901337 w 1668780"/>
                <a:gd name="connsiteY68" fmla="*/ 189411 h 1410789"/>
                <a:gd name="connsiteX69" fmla="*/ 888274 w 1668780"/>
                <a:gd name="connsiteY69" fmla="*/ 195943 h 1410789"/>
                <a:gd name="connsiteX70" fmla="*/ 836023 w 1668780"/>
                <a:gd name="connsiteY70" fmla="*/ 176349 h 1410789"/>
                <a:gd name="connsiteX71" fmla="*/ 800100 w 1668780"/>
                <a:gd name="connsiteY71" fmla="*/ 156754 h 1410789"/>
                <a:gd name="connsiteX72" fmla="*/ 787037 w 1668780"/>
                <a:gd name="connsiteY72" fmla="*/ 133894 h 1410789"/>
                <a:gd name="connsiteX73" fmla="*/ 718457 w 1668780"/>
                <a:gd name="connsiteY73" fmla="*/ 117566 h 1410789"/>
                <a:gd name="connsiteX74" fmla="*/ 672737 w 1668780"/>
                <a:gd name="connsiteY74" fmla="*/ 94706 h 1410789"/>
                <a:gd name="connsiteX75" fmla="*/ 695597 w 1668780"/>
                <a:gd name="connsiteY75" fmla="*/ 55517 h 1410789"/>
                <a:gd name="connsiteX76" fmla="*/ 682534 w 1668780"/>
                <a:gd name="connsiteY76" fmla="*/ 9797 h 1410789"/>
                <a:gd name="connsiteX77" fmla="*/ 659674 w 1668780"/>
                <a:gd name="connsiteY77" fmla="*/ 0 h 1410789"/>
                <a:gd name="connsiteX78" fmla="*/ 643346 w 1668780"/>
                <a:gd name="connsiteY78" fmla="*/ 3266 h 1410789"/>
                <a:gd name="connsiteX79" fmla="*/ 627017 w 1668780"/>
                <a:gd name="connsiteY79" fmla="*/ 16329 h 1410789"/>
                <a:gd name="connsiteX80" fmla="*/ 587828 w 1668780"/>
                <a:gd name="connsiteY80" fmla="*/ 13063 h 1410789"/>
                <a:gd name="connsiteX81" fmla="*/ 568234 w 1668780"/>
                <a:gd name="connsiteY81" fmla="*/ 22860 h 1410789"/>
                <a:gd name="connsiteX82" fmla="*/ 532311 w 1668780"/>
                <a:gd name="connsiteY82" fmla="*/ 13063 h 1410789"/>
                <a:gd name="connsiteX83" fmla="*/ 470263 w 1668780"/>
                <a:gd name="connsiteY83" fmla="*/ 16329 h 1410789"/>
                <a:gd name="connsiteX84" fmla="*/ 385354 w 1668780"/>
                <a:gd name="connsiteY84" fmla="*/ 62049 h 1410789"/>
                <a:gd name="connsiteX85" fmla="*/ 339634 w 1668780"/>
                <a:gd name="connsiteY85" fmla="*/ 55517 h 1410789"/>
                <a:gd name="connsiteX86" fmla="*/ 320040 w 1668780"/>
                <a:gd name="connsiteY86" fmla="*/ 55517 h 1410789"/>
                <a:gd name="connsiteX87" fmla="*/ 293914 w 1668780"/>
                <a:gd name="connsiteY87" fmla="*/ 35923 h 1410789"/>
                <a:gd name="connsiteX88" fmla="*/ 274320 w 1668780"/>
                <a:gd name="connsiteY88" fmla="*/ 42454 h 1410789"/>
                <a:gd name="connsiteX89" fmla="*/ 248194 w 1668780"/>
                <a:gd name="connsiteY89" fmla="*/ 111034 h 1410789"/>
                <a:gd name="connsiteX0" fmla="*/ 248194 w 1668780"/>
                <a:gd name="connsiteY0" fmla="*/ 111034 h 1841863"/>
                <a:gd name="connsiteX1" fmla="*/ 195943 w 1668780"/>
                <a:gd name="connsiteY1" fmla="*/ 140426 h 1841863"/>
                <a:gd name="connsiteX2" fmla="*/ 195943 w 1668780"/>
                <a:gd name="connsiteY2" fmla="*/ 195943 h 1841863"/>
                <a:gd name="connsiteX3" fmla="*/ 153488 w 1668780"/>
                <a:gd name="connsiteY3" fmla="*/ 244929 h 1841863"/>
                <a:gd name="connsiteX4" fmla="*/ 120831 w 1668780"/>
                <a:gd name="connsiteY4" fmla="*/ 251460 h 1841863"/>
                <a:gd name="connsiteX5" fmla="*/ 6531 w 1668780"/>
                <a:gd name="connsiteY5" fmla="*/ 424543 h 1841863"/>
                <a:gd name="connsiteX6" fmla="*/ 22860 w 1668780"/>
                <a:gd name="connsiteY6" fmla="*/ 535577 h 1841863"/>
                <a:gd name="connsiteX7" fmla="*/ 0 w 1668780"/>
                <a:gd name="connsiteY7" fmla="*/ 591094 h 1841863"/>
                <a:gd name="connsiteX8" fmla="*/ 48986 w 1668780"/>
                <a:gd name="connsiteY8" fmla="*/ 666206 h 1841863"/>
                <a:gd name="connsiteX9" fmla="*/ 192677 w 1668780"/>
                <a:gd name="connsiteY9" fmla="*/ 839289 h 1841863"/>
                <a:gd name="connsiteX10" fmla="*/ 231866 w 1668780"/>
                <a:gd name="connsiteY10" fmla="*/ 858883 h 1841863"/>
                <a:gd name="connsiteX11" fmla="*/ 261257 w 1668780"/>
                <a:gd name="connsiteY11" fmla="*/ 839289 h 1841863"/>
                <a:gd name="connsiteX12" fmla="*/ 404948 w 1668780"/>
                <a:gd name="connsiteY12" fmla="*/ 826226 h 1841863"/>
                <a:gd name="connsiteX13" fmla="*/ 453934 w 1668780"/>
                <a:gd name="connsiteY13" fmla="*/ 806631 h 1841863"/>
                <a:gd name="connsiteX14" fmla="*/ 538843 w 1668780"/>
                <a:gd name="connsiteY14" fmla="*/ 806631 h 1841863"/>
                <a:gd name="connsiteX15" fmla="*/ 571500 w 1668780"/>
                <a:gd name="connsiteY15" fmla="*/ 852351 h 1841863"/>
                <a:gd name="connsiteX16" fmla="*/ 630283 w 1668780"/>
                <a:gd name="connsiteY16" fmla="*/ 845820 h 1841863"/>
                <a:gd name="connsiteX17" fmla="*/ 669471 w 1668780"/>
                <a:gd name="connsiteY17" fmla="*/ 862149 h 1841863"/>
                <a:gd name="connsiteX18" fmla="*/ 669471 w 1668780"/>
                <a:gd name="connsiteY18" fmla="*/ 894806 h 1841863"/>
                <a:gd name="connsiteX19" fmla="*/ 659674 w 1668780"/>
                <a:gd name="connsiteY19" fmla="*/ 917666 h 1841863"/>
                <a:gd name="connsiteX20" fmla="*/ 659674 w 1668780"/>
                <a:gd name="connsiteY20" fmla="*/ 950323 h 1841863"/>
                <a:gd name="connsiteX21" fmla="*/ 640080 w 1668780"/>
                <a:gd name="connsiteY21" fmla="*/ 973183 h 1841863"/>
                <a:gd name="connsiteX22" fmla="*/ 715191 w 1668780"/>
                <a:gd name="connsiteY22" fmla="*/ 1077686 h 1841863"/>
                <a:gd name="connsiteX23" fmla="*/ 754380 w 1668780"/>
                <a:gd name="connsiteY23" fmla="*/ 1205049 h 1841863"/>
                <a:gd name="connsiteX24" fmla="*/ 757646 w 1668780"/>
                <a:gd name="connsiteY24" fmla="*/ 1247503 h 1841863"/>
                <a:gd name="connsiteX25" fmla="*/ 721723 w 1668780"/>
                <a:gd name="connsiteY25" fmla="*/ 1299754 h 1841863"/>
                <a:gd name="connsiteX26" fmla="*/ 718457 w 1668780"/>
                <a:gd name="connsiteY26" fmla="*/ 1335677 h 1841863"/>
                <a:gd name="connsiteX27" fmla="*/ 711926 w 1668780"/>
                <a:gd name="connsiteY27" fmla="*/ 1374866 h 1841863"/>
                <a:gd name="connsiteX28" fmla="*/ 888274 w 1668780"/>
                <a:gd name="connsiteY28" fmla="*/ 1841863 h 1841863"/>
                <a:gd name="connsiteX29" fmla="*/ 1325880 w 1668780"/>
                <a:gd name="connsiteY29" fmla="*/ 1410789 h 1841863"/>
                <a:gd name="connsiteX30" fmla="*/ 1365068 w 1668780"/>
                <a:gd name="connsiteY30" fmla="*/ 1381397 h 1841863"/>
                <a:gd name="connsiteX31" fmla="*/ 1397726 w 1668780"/>
                <a:gd name="connsiteY31" fmla="*/ 1371600 h 1841863"/>
                <a:gd name="connsiteX32" fmla="*/ 1414054 w 1668780"/>
                <a:gd name="connsiteY32" fmla="*/ 1325880 h 1841863"/>
                <a:gd name="connsiteX33" fmla="*/ 1414054 w 1668780"/>
                <a:gd name="connsiteY33" fmla="*/ 1273629 h 1841863"/>
                <a:gd name="connsiteX34" fmla="*/ 1407523 w 1668780"/>
                <a:gd name="connsiteY34" fmla="*/ 1267097 h 1841863"/>
                <a:gd name="connsiteX35" fmla="*/ 1400991 w 1668780"/>
                <a:gd name="connsiteY35" fmla="*/ 1201783 h 1841863"/>
                <a:gd name="connsiteX36" fmla="*/ 1394460 w 1668780"/>
                <a:gd name="connsiteY36" fmla="*/ 1129937 h 1841863"/>
                <a:gd name="connsiteX37" fmla="*/ 1381397 w 1668780"/>
                <a:gd name="connsiteY37" fmla="*/ 1087483 h 1841863"/>
                <a:gd name="connsiteX38" fmla="*/ 1387928 w 1668780"/>
                <a:gd name="connsiteY38" fmla="*/ 1054826 h 1841863"/>
                <a:gd name="connsiteX39" fmla="*/ 1414054 w 1668780"/>
                <a:gd name="connsiteY39" fmla="*/ 1022169 h 1841863"/>
                <a:gd name="connsiteX40" fmla="*/ 1453243 w 1668780"/>
                <a:gd name="connsiteY40" fmla="*/ 996043 h 1841863"/>
                <a:gd name="connsiteX41" fmla="*/ 1456508 w 1668780"/>
                <a:gd name="connsiteY41" fmla="*/ 969917 h 1841863"/>
                <a:gd name="connsiteX42" fmla="*/ 1512026 w 1668780"/>
                <a:gd name="connsiteY42" fmla="*/ 933994 h 1841863"/>
                <a:gd name="connsiteX43" fmla="*/ 1564277 w 1668780"/>
                <a:gd name="connsiteY43" fmla="*/ 898071 h 1841863"/>
                <a:gd name="connsiteX44" fmla="*/ 1613263 w 1668780"/>
                <a:gd name="connsiteY44" fmla="*/ 819694 h 1841863"/>
                <a:gd name="connsiteX45" fmla="*/ 1665514 w 1668780"/>
                <a:gd name="connsiteY45" fmla="*/ 734786 h 1841863"/>
                <a:gd name="connsiteX46" fmla="*/ 1668780 w 1668780"/>
                <a:gd name="connsiteY46" fmla="*/ 669471 h 1841863"/>
                <a:gd name="connsiteX47" fmla="*/ 1577340 w 1668780"/>
                <a:gd name="connsiteY47" fmla="*/ 685800 h 1841863"/>
                <a:gd name="connsiteX48" fmla="*/ 1561011 w 1668780"/>
                <a:gd name="connsiteY48" fmla="*/ 698863 h 1841863"/>
                <a:gd name="connsiteX49" fmla="*/ 1547948 w 1668780"/>
                <a:gd name="connsiteY49" fmla="*/ 692331 h 1841863"/>
                <a:gd name="connsiteX50" fmla="*/ 1521823 w 1668780"/>
                <a:gd name="connsiteY50" fmla="*/ 702129 h 1841863"/>
                <a:gd name="connsiteX51" fmla="*/ 1476103 w 1668780"/>
                <a:gd name="connsiteY51" fmla="*/ 682534 h 1841863"/>
                <a:gd name="connsiteX52" fmla="*/ 1476103 w 1668780"/>
                <a:gd name="connsiteY52" fmla="*/ 640080 h 1841863"/>
                <a:gd name="connsiteX53" fmla="*/ 1440180 w 1668780"/>
                <a:gd name="connsiteY53" fmla="*/ 613954 h 1841863"/>
                <a:gd name="connsiteX54" fmla="*/ 1387928 w 1668780"/>
                <a:gd name="connsiteY54" fmla="*/ 581297 h 1841863"/>
                <a:gd name="connsiteX55" fmla="*/ 1309551 w 1668780"/>
                <a:gd name="connsiteY55" fmla="*/ 404949 h 1841863"/>
                <a:gd name="connsiteX56" fmla="*/ 1201783 w 1668780"/>
                <a:gd name="connsiteY56" fmla="*/ 205740 h 1841863"/>
                <a:gd name="connsiteX57" fmla="*/ 1263831 w 1668780"/>
                <a:gd name="connsiteY57" fmla="*/ 251460 h 1841863"/>
                <a:gd name="connsiteX58" fmla="*/ 1263831 w 1668780"/>
                <a:gd name="connsiteY58" fmla="*/ 202474 h 1841863"/>
                <a:gd name="connsiteX59" fmla="*/ 1244237 w 1668780"/>
                <a:gd name="connsiteY59" fmla="*/ 160020 h 1841863"/>
                <a:gd name="connsiteX60" fmla="*/ 1211580 w 1668780"/>
                <a:gd name="connsiteY60" fmla="*/ 173083 h 1841863"/>
                <a:gd name="connsiteX61" fmla="*/ 1143000 w 1668780"/>
                <a:gd name="connsiteY61" fmla="*/ 163286 h 1841863"/>
                <a:gd name="connsiteX62" fmla="*/ 1143000 w 1668780"/>
                <a:gd name="connsiteY62" fmla="*/ 163286 h 1841863"/>
                <a:gd name="connsiteX63" fmla="*/ 1084217 w 1668780"/>
                <a:gd name="connsiteY63" fmla="*/ 169817 h 1841863"/>
                <a:gd name="connsiteX64" fmla="*/ 1074420 w 1668780"/>
                <a:gd name="connsiteY64" fmla="*/ 156754 h 1841863"/>
                <a:gd name="connsiteX65" fmla="*/ 1015637 w 1668780"/>
                <a:gd name="connsiteY65" fmla="*/ 166551 h 1841863"/>
                <a:gd name="connsiteX66" fmla="*/ 956854 w 1668780"/>
                <a:gd name="connsiteY66" fmla="*/ 120831 h 1841863"/>
                <a:gd name="connsiteX67" fmla="*/ 920931 w 1668780"/>
                <a:gd name="connsiteY67" fmla="*/ 120831 h 1841863"/>
                <a:gd name="connsiteX68" fmla="*/ 901337 w 1668780"/>
                <a:gd name="connsiteY68" fmla="*/ 133894 h 1841863"/>
                <a:gd name="connsiteX69" fmla="*/ 901337 w 1668780"/>
                <a:gd name="connsiteY69" fmla="*/ 189411 h 1841863"/>
                <a:gd name="connsiteX70" fmla="*/ 888274 w 1668780"/>
                <a:gd name="connsiteY70" fmla="*/ 195943 h 1841863"/>
                <a:gd name="connsiteX71" fmla="*/ 836023 w 1668780"/>
                <a:gd name="connsiteY71" fmla="*/ 176349 h 1841863"/>
                <a:gd name="connsiteX72" fmla="*/ 800100 w 1668780"/>
                <a:gd name="connsiteY72" fmla="*/ 156754 h 1841863"/>
                <a:gd name="connsiteX73" fmla="*/ 787037 w 1668780"/>
                <a:gd name="connsiteY73" fmla="*/ 133894 h 1841863"/>
                <a:gd name="connsiteX74" fmla="*/ 718457 w 1668780"/>
                <a:gd name="connsiteY74" fmla="*/ 117566 h 1841863"/>
                <a:gd name="connsiteX75" fmla="*/ 672737 w 1668780"/>
                <a:gd name="connsiteY75" fmla="*/ 94706 h 1841863"/>
                <a:gd name="connsiteX76" fmla="*/ 695597 w 1668780"/>
                <a:gd name="connsiteY76" fmla="*/ 55517 h 1841863"/>
                <a:gd name="connsiteX77" fmla="*/ 682534 w 1668780"/>
                <a:gd name="connsiteY77" fmla="*/ 9797 h 1841863"/>
                <a:gd name="connsiteX78" fmla="*/ 659674 w 1668780"/>
                <a:gd name="connsiteY78" fmla="*/ 0 h 1841863"/>
                <a:gd name="connsiteX79" fmla="*/ 643346 w 1668780"/>
                <a:gd name="connsiteY79" fmla="*/ 3266 h 1841863"/>
                <a:gd name="connsiteX80" fmla="*/ 627017 w 1668780"/>
                <a:gd name="connsiteY80" fmla="*/ 16329 h 1841863"/>
                <a:gd name="connsiteX81" fmla="*/ 587828 w 1668780"/>
                <a:gd name="connsiteY81" fmla="*/ 13063 h 1841863"/>
                <a:gd name="connsiteX82" fmla="*/ 568234 w 1668780"/>
                <a:gd name="connsiteY82" fmla="*/ 22860 h 1841863"/>
                <a:gd name="connsiteX83" fmla="*/ 532311 w 1668780"/>
                <a:gd name="connsiteY83" fmla="*/ 13063 h 1841863"/>
                <a:gd name="connsiteX84" fmla="*/ 470263 w 1668780"/>
                <a:gd name="connsiteY84" fmla="*/ 16329 h 1841863"/>
                <a:gd name="connsiteX85" fmla="*/ 385354 w 1668780"/>
                <a:gd name="connsiteY85" fmla="*/ 62049 h 1841863"/>
                <a:gd name="connsiteX86" fmla="*/ 339634 w 1668780"/>
                <a:gd name="connsiteY86" fmla="*/ 55517 h 1841863"/>
                <a:gd name="connsiteX87" fmla="*/ 320040 w 1668780"/>
                <a:gd name="connsiteY87" fmla="*/ 55517 h 1841863"/>
                <a:gd name="connsiteX88" fmla="*/ 293914 w 1668780"/>
                <a:gd name="connsiteY88" fmla="*/ 35923 h 1841863"/>
                <a:gd name="connsiteX89" fmla="*/ 274320 w 1668780"/>
                <a:gd name="connsiteY89" fmla="*/ 42454 h 1841863"/>
                <a:gd name="connsiteX90" fmla="*/ 248194 w 1668780"/>
                <a:gd name="connsiteY90" fmla="*/ 111034 h 1841863"/>
                <a:gd name="connsiteX0" fmla="*/ 248194 w 1668780"/>
                <a:gd name="connsiteY0" fmla="*/ 111034 h 1842074"/>
                <a:gd name="connsiteX1" fmla="*/ 195943 w 1668780"/>
                <a:gd name="connsiteY1" fmla="*/ 140426 h 1842074"/>
                <a:gd name="connsiteX2" fmla="*/ 195943 w 1668780"/>
                <a:gd name="connsiteY2" fmla="*/ 195943 h 1842074"/>
                <a:gd name="connsiteX3" fmla="*/ 153488 w 1668780"/>
                <a:gd name="connsiteY3" fmla="*/ 244929 h 1842074"/>
                <a:gd name="connsiteX4" fmla="*/ 120831 w 1668780"/>
                <a:gd name="connsiteY4" fmla="*/ 251460 h 1842074"/>
                <a:gd name="connsiteX5" fmla="*/ 6531 w 1668780"/>
                <a:gd name="connsiteY5" fmla="*/ 424543 h 1842074"/>
                <a:gd name="connsiteX6" fmla="*/ 22860 w 1668780"/>
                <a:gd name="connsiteY6" fmla="*/ 535577 h 1842074"/>
                <a:gd name="connsiteX7" fmla="*/ 0 w 1668780"/>
                <a:gd name="connsiteY7" fmla="*/ 591094 h 1842074"/>
                <a:gd name="connsiteX8" fmla="*/ 48986 w 1668780"/>
                <a:gd name="connsiteY8" fmla="*/ 666206 h 1842074"/>
                <a:gd name="connsiteX9" fmla="*/ 192677 w 1668780"/>
                <a:gd name="connsiteY9" fmla="*/ 839289 h 1842074"/>
                <a:gd name="connsiteX10" fmla="*/ 231866 w 1668780"/>
                <a:gd name="connsiteY10" fmla="*/ 858883 h 1842074"/>
                <a:gd name="connsiteX11" fmla="*/ 261257 w 1668780"/>
                <a:gd name="connsiteY11" fmla="*/ 839289 h 1842074"/>
                <a:gd name="connsiteX12" fmla="*/ 404948 w 1668780"/>
                <a:gd name="connsiteY12" fmla="*/ 826226 h 1842074"/>
                <a:gd name="connsiteX13" fmla="*/ 453934 w 1668780"/>
                <a:gd name="connsiteY13" fmla="*/ 806631 h 1842074"/>
                <a:gd name="connsiteX14" fmla="*/ 538843 w 1668780"/>
                <a:gd name="connsiteY14" fmla="*/ 806631 h 1842074"/>
                <a:gd name="connsiteX15" fmla="*/ 571500 w 1668780"/>
                <a:gd name="connsiteY15" fmla="*/ 852351 h 1842074"/>
                <a:gd name="connsiteX16" fmla="*/ 630283 w 1668780"/>
                <a:gd name="connsiteY16" fmla="*/ 845820 h 1842074"/>
                <a:gd name="connsiteX17" fmla="*/ 669471 w 1668780"/>
                <a:gd name="connsiteY17" fmla="*/ 862149 h 1842074"/>
                <a:gd name="connsiteX18" fmla="*/ 669471 w 1668780"/>
                <a:gd name="connsiteY18" fmla="*/ 894806 h 1842074"/>
                <a:gd name="connsiteX19" fmla="*/ 659674 w 1668780"/>
                <a:gd name="connsiteY19" fmla="*/ 917666 h 1842074"/>
                <a:gd name="connsiteX20" fmla="*/ 659674 w 1668780"/>
                <a:gd name="connsiteY20" fmla="*/ 950323 h 1842074"/>
                <a:gd name="connsiteX21" fmla="*/ 640080 w 1668780"/>
                <a:gd name="connsiteY21" fmla="*/ 973183 h 1842074"/>
                <a:gd name="connsiteX22" fmla="*/ 715191 w 1668780"/>
                <a:gd name="connsiteY22" fmla="*/ 1077686 h 1842074"/>
                <a:gd name="connsiteX23" fmla="*/ 754380 w 1668780"/>
                <a:gd name="connsiteY23" fmla="*/ 1205049 h 1842074"/>
                <a:gd name="connsiteX24" fmla="*/ 757646 w 1668780"/>
                <a:gd name="connsiteY24" fmla="*/ 1247503 h 1842074"/>
                <a:gd name="connsiteX25" fmla="*/ 721723 w 1668780"/>
                <a:gd name="connsiteY25" fmla="*/ 1299754 h 1842074"/>
                <a:gd name="connsiteX26" fmla="*/ 718457 w 1668780"/>
                <a:gd name="connsiteY26" fmla="*/ 1335677 h 1842074"/>
                <a:gd name="connsiteX27" fmla="*/ 711926 w 1668780"/>
                <a:gd name="connsiteY27" fmla="*/ 1374866 h 1842074"/>
                <a:gd name="connsiteX28" fmla="*/ 744583 w 1668780"/>
                <a:gd name="connsiteY28" fmla="*/ 1476103 h 1842074"/>
                <a:gd name="connsiteX29" fmla="*/ 888274 w 1668780"/>
                <a:gd name="connsiteY29" fmla="*/ 1841863 h 1842074"/>
                <a:gd name="connsiteX30" fmla="*/ 1325880 w 1668780"/>
                <a:gd name="connsiteY30" fmla="*/ 1410789 h 1842074"/>
                <a:gd name="connsiteX31" fmla="*/ 1365068 w 1668780"/>
                <a:gd name="connsiteY31" fmla="*/ 1381397 h 1842074"/>
                <a:gd name="connsiteX32" fmla="*/ 1397726 w 1668780"/>
                <a:gd name="connsiteY32" fmla="*/ 1371600 h 1842074"/>
                <a:gd name="connsiteX33" fmla="*/ 1414054 w 1668780"/>
                <a:gd name="connsiteY33" fmla="*/ 1325880 h 1842074"/>
                <a:gd name="connsiteX34" fmla="*/ 1414054 w 1668780"/>
                <a:gd name="connsiteY34" fmla="*/ 1273629 h 1842074"/>
                <a:gd name="connsiteX35" fmla="*/ 1407523 w 1668780"/>
                <a:gd name="connsiteY35" fmla="*/ 1267097 h 1842074"/>
                <a:gd name="connsiteX36" fmla="*/ 1400991 w 1668780"/>
                <a:gd name="connsiteY36" fmla="*/ 1201783 h 1842074"/>
                <a:gd name="connsiteX37" fmla="*/ 1394460 w 1668780"/>
                <a:gd name="connsiteY37" fmla="*/ 1129937 h 1842074"/>
                <a:gd name="connsiteX38" fmla="*/ 1381397 w 1668780"/>
                <a:gd name="connsiteY38" fmla="*/ 1087483 h 1842074"/>
                <a:gd name="connsiteX39" fmla="*/ 1387928 w 1668780"/>
                <a:gd name="connsiteY39" fmla="*/ 1054826 h 1842074"/>
                <a:gd name="connsiteX40" fmla="*/ 1414054 w 1668780"/>
                <a:gd name="connsiteY40" fmla="*/ 1022169 h 1842074"/>
                <a:gd name="connsiteX41" fmla="*/ 1453243 w 1668780"/>
                <a:gd name="connsiteY41" fmla="*/ 996043 h 1842074"/>
                <a:gd name="connsiteX42" fmla="*/ 1456508 w 1668780"/>
                <a:gd name="connsiteY42" fmla="*/ 969917 h 1842074"/>
                <a:gd name="connsiteX43" fmla="*/ 1512026 w 1668780"/>
                <a:gd name="connsiteY43" fmla="*/ 933994 h 1842074"/>
                <a:gd name="connsiteX44" fmla="*/ 1564277 w 1668780"/>
                <a:gd name="connsiteY44" fmla="*/ 898071 h 1842074"/>
                <a:gd name="connsiteX45" fmla="*/ 1613263 w 1668780"/>
                <a:gd name="connsiteY45" fmla="*/ 819694 h 1842074"/>
                <a:gd name="connsiteX46" fmla="*/ 1665514 w 1668780"/>
                <a:gd name="connsiteY46" fmla="*/ 734786 h 1842074"/>
                <a:gd name="connsiteX47" fmla="*/ 1668780 w 1668780"/>
                <a:gd name="connsiteY47" fmla="*/ 669471 h 1842074"/>
                <a:gd name="connsiteX48" fmla="*/ 1577340 w 1668780"/>
                <a:gd name="connsiteY48" fmla="*/ 685800 h 1842074"/>
                <a:gd name="connsiteX49" fmla="*/ 1561011 w 1668780"/>
                <a:gd name="connsiteY49" fmla="*/ 698863 h 1842074"/>
                <a:gd name="connsiteX50" fmla="*/ 1547948 w 1668780"/>
                <a:gd name="connsiteY50" fmla="*/ 692331 h 1842074"/>
                <a:gd name="connsiteX51" fmla="*/ 1521823 w 1668780"/>
                <a:gd name="connsiteY51" fmla="*/ 702129 h 1842074"/>
                <a:gd name="connsiteX52" fmla="*/ 1476103 w 1668780"/>
                <a:gd name="connsiteY52" fmla="*/ 682534 h 1842074"/>
                <a:gd name="connsiteX53" fmla="*/ 1476103 w 1668780"/>
                <a:gd name="connsiteY53" fmla="*/ 640080 h 1842074"/>
                <a:gd name="connsiteX54" fmla="*/ 1440180 w 1668780"/>
                <a:gd name="connsiteY54" fmla="*/ 613954 h 1842074"/>
                <a:gd name="connsiteX55" fmla="*/ 1387928 w 1668780"/>
                <a:gd name="connsiteY55" fmla="*/ 581297 h 1842074"/>
                <a:gd name="connsiteX56" fmla="*/ 1309551 w 1668780"/>
                <a:gd name="connsiteY56" fmla="*/ 404949 h 1842074"/>
                <a:gd name="connsiteX57" fmla="*/ 1201783 w 1668780"/>
                <a:gd name="connsiteY57" fmla="*/ 205740 h 1842074"/>
                <a:gd name="connsiteX58" fmla="*/ 1263831 w 1668780"/>
                <a:gd name="connsiteY58" fmla="*/ 251460 h 1842074"/>
                <a:gd name="connsiteX59" fmla="*/ 1263831 w 1668780"/>
                <a:gd name="connsiteY59" fmla="*/ 202474 h 1842074"/>
                <a:gd name="connsiteX60" fmla="*/ 1244237 w 1668780"/>
                <a:gd name="connsiteY60" fmla="*/ 160020 h 1842074"/>
                <a:gd name="connsiteX61" fmla="*/ 1211580 w 1668780"/>
                <a:gd name="connsiteY61" fmla="*/ 173083 h 1842074"/>
                <a:gd name="connsiteX62" fmla="*/ 1143000 w 1668780"/>
                <a:gd name="connsiteY62" fmla="*/ 163286 h 1842074"/>
                <a:gd name="connsiteX63" fmla="*/ 1143000 w 1668780"/>
                <a:gd name="connsiteY63" fmla="*/ 163286 h 1842074"/>
                <a:gd name="connsiteX64" fmla="*/ 1084217 w 1668780"/>
                <a:gd name="connsiteY64" fmla="*/ 169817 h 1842074"/>
                <a:gd name="connsiteX65" fmla="*/ 1074420 w 1668780"/>
                <a:gd name="connsiteY65" fmla="*/ 156754 h 1842074"/>
                <a:gd name="connsiteX66" fmla="*/ 1015637 w 1668780"/>
                <a:gd name="connsiteY66" fmla="*/ 166551 h 1842074"/>
                <a:gd name="connsiteX67" fmla="*/ 956854 w 1668780"/>
                <a:gd name="connsiteY67" fmla="*/ 120831 h 1842074"/>
                <a:gd name="connsiteX68" fmla="*/ 920931 w 1668780"/>
                <a:gd name="connsiteY68" fmla="*/ 120831 h 1842074"/>
                <a:gd name="connsiteX69" fmla="*/ 901337 w 1668780"/>
                <a:gd name="connsiteY69" fmla="*/ 133894 h 1842074"/>
                <a:gd name="connsiteX70" fmla="*/ 901337 w 1668780"/>
                <a:gd name="connsiteY70" fmla="*/ 189411 h 1842074"/>
                <a:gd name="connsiteX71" fmla="*/ 888274 w 1668780"/>
                <a:gd name="connsiteY71" fmla="*/ 195943 h 1842074"/>
                <a:gd name="connsiteX72" fmla="*/ 836023 w 1668780"/>
                <a:gd name="connsiteY72" fmla="*/ 176349 h 1842074"/>
                <a:gd name="connsiteX73" fmla="*/ 800100 w 1668780"/>
                <a:gd name="connsiteY73" fmla="*/ 156754 h 1842074"/>
                <a:gd name="connsiteX74" fmla="*/ 787037 w 1668780"/>
                <a:gd name="connsiteY74" fmla="*/ 133894 h 1842074"/>
                <a:gd name="connsiteX75" fmla="*/ 718457 w 1668780"/>
                <a:gd name="connsiteY75" fmla="*/ 117566 h 1842074"/>
                <a:gd name="connsiteX76" fmla="*/ 672737 w 1668780"/>
                <a:gd name="connsiteY76" fmla="*/ 94706 h 1842074"/>
                <a:gd name="connsiteX77" fmla="*/ 695597 w 1668780"/>
                <a:gd name="connsiteY77" fmla="*/ 55517 h 1842074"/>
                <a:gd name="connsiteX78" fmla="*/ 682534 w 1668780"/>
                <a:gd name="connsiteY78" fmla="*/ 9797 h 1842074"/>
                <a:gd name="connsiteX79" fmla="*/ 659674 w 1668780"/>
                <a:gd name="connsiteY79" fmla="*/ 0 h 1842074"/>
                <a:gd name="connsiteX80" fmla="*/ 643346 w 1668780"/>
                <a:gd name="connsiteY80" fmla="*/ 3266 h 1842074"/>
                <a:gd name="connsiteX81" fmla="*/ 627017 w 1668780"/>
                <a:gd name="connsiteY81" fmla="*/ 16329 h 1842074"/>
                <a:gd name="connsiteX82" fmla="*/ 587828 w 1668780"/>
                <a:gd name="connsiteY82" fmla="*/ 13063 h 1842074"/>
                <a:gd name="connsiteX83" fmla="*/ 568234 w 1668780"/>
                <a:gd name="connsiteY83" fmla="*/ 22860 h 1842074"/>
                <a:gd name="connsiteX84" fmla="*/ 532311 w 1668780"/>
                <a:gd name="connsiteY84" fmla="*/ 13063 h 1842074"/>
                <a:gd name="connsiteX85" fmla="*/ 470263 w 1668780"/>
                <a:gd name="connsiteY85" fmla="*/ 16329 h 1842074"/>
                <a:gd name="connsiteX86" fmla="*/ 385354 w 1668780"/>
                <a:gd name="connsiteY86" fmla="*/ 62049 h 1842074"/>
                <a:gd name="connsiteX87" fmla="*/ 339634 w 1668780"/>
                <a:gd name="connsiteY87" fmla="*/ 55517 h 1842074"/>
                <a:gd name="connsiteX88" fmla="*/ 320040 w 1668780"/>
                <a:gd name="connsiteY88" fmla="*/ 55517 h 1842074"/>
                <a:gd name="connsiteX89" fmla="*/ 293914 w 1668780"/>
                <a:gd name="connsiteY89" fmla="*/ 35923 h 1842074"/>
                <a:gd name="connsiteX90" fmla="*/ 274320 w 1668780"/>
                <a:gd name="connsiteY90" fmla="*/ 42454 h 1842074"/>
                <a:gd name="connsiteX91" fmla="*/ 248194 w 1668780"/>
                <a:gd name="connsiteY91" fmla="*/ 111034 h 1842074"/>
                <a:gd name="connsiteX0" fmla="*/ 248194 w 1668780"/>
                <a:gd name="connsiteY0" fmla="*/ 111034 h 1841863"/>
                <a:gd name="connsiteX1" fmla="*/ 195943 w 1668780"/>
                <a:gd name="connsiteY1" fmla="*/ 140426 h 1841863"/>
                <a:gd name="connsiteX2" fmla="*/ 195943 w 1668780"/>
                <a:gd name="connsiteY2" fmla="*/ 195943 h 1841863"/>
                <a:gd name="connsiteX3" fmla="*/ 153488 w 1668780"/>
                <a:gd name="connsiteY3" fmla="*/ 244929 h 1841863"/>
                <a:gd name="connsiteX4" fmla="*/ 120831 w 1668780"/>
                <a:gd name="connsiteY4" fmla="*/ 251460 h 1841863"/>
                <a:gd name="connsiteX5" fmla="*/ 6531 w 1668780"/>
                <a:gd name="connsiteY5" fmla="*/ 424543 h 1841863"/>
                <a:gd name="connsiteX6" fmla="*/ 22860 w 1668780"/>
                <a:gd name="connsiteY6" fmla="*/ 535577 h 1841863"/>
                <a:gd name="connsiteX7" fmla="*/ 0 w 1668780"/>
                <a:gd name="connsiteY7" fmla="*/ 591094 h 1841863"/>
                <a:gd name="connsiteX8" fmla="*/ 48986 w 1668780"/>
                <a:gd name="connsiteY8" fmla="*/ 666206 h 1841863"/>
                <a:gd name="connsiteX9" fmla="*/ 192677 w 1668780"/>
                <a:gd name="connsiteY9" fmla="*/ 839289 h 1841863"/>
                <a:gd name="connsiteX10" fmla="*/ 231866 w 1668780"/>
                <a:gd name="connsiteY10" fmla="*/ 858883 h 1841863"/>
                <a:gd name="connsiteX11" fmla="*/ 261257 w 1668780"/>
                <a:gd name="connsiteY11" fmla="*/ 839289 h 1841863"/>
                <a:gd name="connsiteX12" fmla="*/ 404948 w 1668780"/>
                <a:gd name="connsiteY12" fmla="*/ 826226 h 1841863"/>
                <a:gd name="connsiteX13" fmla="*/ 453934 w 1668780"/>
                <a:gd name="connsiteY13" fmla="*/ 806631 h 1841863"/>
                <a:gd name="connsiteX14" fmla="*/ 538843 w 1668780"/>
                <a:gd name="connsiteY14" fmla="*/ 806631 h 1841863"/>
                <a:gd name="connsiteX15" fmla="*/ 571500 w 1668780"/>
                <a:gd name="connsiteY15" fmla="*/ 852351 h 1841863"/>
                <a:gd name="connsiteX16" fmla="*/ 630283 w 1668780"/>
                <a:gd name="connsiteY16" fmla="*/ 845820 h 1841863"/>
                <a:gd name="connsiteX17" fmla="*/ 669471 w 1668780"/>
                <a:gd name="connsiteY17" fmla="*/ 862149 h 1841863"/>
                <a:gd name="connsiteX18" fmla="*/ 669471 w 1668780"/>
                <a:gd name="connsiteY18" fmla="*/ 894806 h 1841863"/>
                <a:gd name="connsiteX19" fmla="*/ 659674 w 1668780"/>
                <a:gd name="connsiteY19" fmla="*/ 917666 h 1841863"/>
                <a:gd name="connsiteX20" fmla="*/ 659674 w 1668780"/>
                <a:gd name="connsiteY20" fmla="*/ 950323 h 1841863"/>
                <a:gd name="connsiteX21" fmla="*/ 640080 w 1668780"/>
                <a:gd name="connsiteY21" fmla="*/ 973183 h 1841863"/>
                <a:gd name="connsiteX22" fmla="*/ 715191 w 1668780"/>
                <a:gd name="connsiteY22" fmla="*/ 1077686 h 1841863"/>
                <a:gd name="connsiteX23" fmla="*/ 754380 w 1668780"/>
                <a:gd name="connsiteY23" fmla="*/ 1205049 h 1841863"/>
                <a:gd name="connsiteX24" fmla="*/ 757646 w 1668780"/>
                <a:gd name="connsiteY24" fmla="*/ 1247503 h 1841863"/>
                <a:gd name="connsiteX25" fmla="*/ 721723 w 1668780"/>
                <a:gd name="connsiteY25" fmla="*/ 1299754 h 1841863"/>
                <a:gd name="connsiteX26" fmla="*/ 718457 w 1668780"/>
                <a:gd name="connsiteY26" fmla="*/ 1335677 h 1841863"/>
                <a:gd name="connsiteX27" fmla="*/ 711926 w 1668780"/>
                <a:gd name="connsiteY27" fmla="*/ 1374866 h 1841863"/>
                <a:gd name="connsiteX28" fmla="*/ 744583 w 1668780"/>
                <a:gd name="connsiteY28" fmla="*/ 1476103 h 1841863"/>
                <a:gd name="connsiteX29" fmla="*/ 888274 w 1668780"/>
                <a:gd name="connsiteY29" fmla="*/ 1841863 h 1841863"/>
                <a:gd name="connsiteX30" fmla="*/ 1149531 w 1668780"/>
                <a:gd name="connsiteY30" fmla="*/ 1743890 h 1841863"/>
                <a:gd name="connsiteX31" fmla="*/ 1325880 w 1668780"/>
                <a:gd name="connsiteY31" fmla="*/ 1410789 h 1841863"/>
                <a:gd name="connsiteX32" fmla="*/ 1365068 w 1668780"/>
                <a:gd name="connsiteY32" fmla="*/ 1381397 h 1841863"/>
                <a:gd name="connsiteX33" fmla="*/ 1397726 w 1668780"/>
                <a:gd name="connsiteY33" fmla="*/ 1371600 h 1841863"/>
                <a:gd name="connsiteX34" fmla="*/ 1414054 w 1668780"/>
                <a:gd name="connsiteY34" fmla="*/ 1325880 h 1841863"/>
                <a:gd name="connsiteX35" fmla="*/ 1414054 w 1668780"/>
                <a:gd name="connsiteY35" fmla="*/ 1273629 h 1841863"/>
                <a:gd name="connsiteX36" fmla="*/ 1407523 w 1668780"/>
                <a:gd name="connsiteY36" fmla="*/ 1267097 h 1841863"/>
                <a:gd name="connsiteX37" fmla="*/ 1400991 w 1668780"/>
                <a:gd name="connsiteY37" fmla="*/ 1201783 h 1841863"/>
                <a:gd name="connsiteX38" fmla="*/ 1394460 w 1668780"/>
                <a:gd name="connsiteY38" fmla="*/ 1129937 h 1841863"/>
                <a:gd name="connsiteX39" fmla="*/ 1381397 w 1668780"/>
                <a:gd name="connsiteY39" fmla="*/ 1087483 h 1841863"/>
                <a:gd name="connsiteX40" fmla="*/ 1387928 w 1668780"/>
                <a:gd name="connsiteY40" fmla="*/ 1054826 h 1841863"/>
                <a:gd name="connsiteX41" fmla="*/ 1414054 w 1668780"/>
                <a:gd name="connsiteY41" fmla="*/ 1022169 h 1841863"/>
                <a:gd name="connsiteX42" fmla="*/ 1453243 w 1668780"/>
                <a:gd name="connsiteY42" fmla="*/ 996043 h 1841863"/>
                <a:gd name="connsiteX43" fmla="*/ 1456508 w 1668780"/>
                <a:gd name="connsiteY43" fmla="*/ 969917 h 1841863"/>
                <a:gd name="connsiteX44" fmla="*/ 1512026 w 1668780"/>
                <a:gd name="connsiteY44" fmla="*/ 933994 h 1841863"/>
                <a:gd name="connsiteX45" fmla="*/ 1564277 w 1668780"/>
                <a:gd name="connsiteY45" fmla="*/ 898071 h 1841863"/>
                <a:gd name="connsiteX46" fmla="*/ 1613263 w 1668780"/>
                <a:gd name="connsiteY46" fmla="*/ 819694 h 1841863"/>
                <a:gd name="connsiteX47" fmla="*/ 1665514 w 1668780"/>
                <a:gd name="connsiteY47" fmla="*/ 734786 h 1841863"/>
                <a:gd name="connsiteX48" fmla="*/ 1668780 w 1668780"/>
                <a:gd name="connsiteY48" fmla="*/ 669471 h 1841863"/>
                <a:gd name="connsiteX49" fmla="*/ 1577340 w 1668780"/>
                <a:gd name="connsiteY49" fmla="*/ 685800 h 1841863"/>
                <a:gd name="connsiteX50" fmla="*/ 1561011 w 1668780"/>
                <a:gd name="connsiteY50" fmla="*/ 698863 h 1841863"/>
                <a:gd name="connsiteX51" fmla="*/ 1547948 w 1668780"/>
                <a:gd name="connsiteY51" fmla="*/ 692331 h 1841863"/>
                <a:gd name="connsiteX52" fmla="*/ 1521823 w 1668780"/>
                <a:gd name="connsiteY52" fmla="*/ 702129 h 1841863"/>
                <a:gd name="connsiteX53" fmla="*/ 1476103 w 1668780"/>
                <a:gd name="connsiteY53" fmla="*/ 682534 h 1841863"/>
                <a:gd name="connsiteX54" fmla="*/ 1476103 w 1668780"/>
                <a:gd name="connsiteY54" fmla="*/ 640080 h 1841863"/>
                <a:gd name="connsiteX55" fmla="*/ 1440180 w 1668780"/>
                <a:gd name="connsiteY55" fmla="*/ 613954 h 1841863"/>
                <a:gd name="connsiteX56" fmla="*/ 1387928 w 1668780"/>
                <a:gd name="connsiteY56" fmla="*/ 581297 h 1841863"/>
                <a:gd name="connsiteX57" fmla="*/ 1309551 w 1668780"/>
                <a:gd name="connsiteY57" fmla="*/ 404949 h 1841863"/>
                <a:gd name="connsiteX58" fmla="*/ 1201783 w 1668780"/>
                <a:gd name="connsiteY58" fmla="*/ 205740 h 1841863"/>
                <a:gd name="connsiteX59" fmla="*/ 1263831 w 1668780"/>
                <a:gd name="connsiteY59" fmla="*/ 251460 h 1841863"/>
                <a:gd name="connsiteX60" fmla="*/ 1263831 w 1668780"/>
                <a:gd name="connsiteY60" fmla="*/ 202474 h 1841863"/>
                <a:gd name="connsiteX61" fmla="*/ 1244237 w 1668780"/>
                <a:gd name="connsiteY61" fmla="*/ 160020 h 1841863"/>
                <a:gd name="connsiteX62" fmla="*/ 1211580 w 1668780"/>
                <a:gd name="connsiteY62" fmla="*/ 173083 h 1841863"/>
                <a:gd name="connsiteX63" fmla="*/ 1143000 w 1668780"/>
                <a:gd name="connsiteY63" fmla="*/ 163286 h 1841863"/>
                <a:gd name="connsiteX64" fmla="*/ 1143000 w 1668780"/>
                <a:gd name="connsiteY64" fmla="*/ 163286 h 1841863"/>
                <a:gd name="connsiteX65" fmla="*/ 1084217 w 1668780"/>
                <a:gd name="connsiteY65" fmla="*/ 169817 h 1841863"/>
                <a:gd name="connsiteX66" fmla="*/ 1074420 w 1668780"/>
                <a:gd name="connsiteY66" fmla="*/ 156754 h 1841863"/>
                <a:gd name="connsiteX67" fmla="*/ 1015637 w 1668780"/>
                <a:gd name="connsiteY67" fmla="*/ 166551 h 1841863"/>
                <a:gd name="connsiteX68" fmla="*/ 956854 w 1668780"/>
                <a:gd name="connsiteY68" fmla="*/ 120831 h 1841863"/>
                <a:gd name="connsiteX69" fmla="*/ 920931 w 1668780"/>
                <a:gd name="connsiteY69" fmla="*/ 120831 h 1841863"/>
                <a:gd name="connsiteX70" fmla="*/ 901337 w 1668780"/>
                <a:gd name="connsiteY70" fmla="*/ 133894 h 1841863"/>
                <a:gd name="connsiteX71" fmla="*/ 901337 w 1668780"/>
                <a:gd name="connsiteY71" fmla="*/ 189411 h 1841863"/>
                <a:gd name="connsiteX72" fmla="*/ 888274 w 1668780"/>
                <a:gd name="connsiteY72" fmla="*/ 195943 h 1841863"/>
                <a:gd name="connsiteX73" fmla="*/ 836023 w 1668780"/>
                <a:gd name="connsiteY73" fmla="*/ 176349 h 1841863"/>
                <a:gd name="connsiteX74" fmla="*/ 800100 w 1668780"/>
                <a:gd name="connsiteY74" fmla="*/ 156754 h 1841863"/>
                <a:gd name="connsiteX75" fmla="*/ 787037 w 1668780"/>
                <a:gd name="connsiteY75" fmla="*/ 133894 h 1841863"/>
                <a:gd name="connsiteX76" fmla="*/ 718457 w 1668780"/>
                <a:gd name="connsiteY76" fmla="*/ 117566 h 1841863"/>
                <a:gd name="connsiteX77" fmla="*/ 672737 w 1668780"/>
                <a:gd name="connsiteY77" fmla="*/ 94706 h 1841863"/>
                <a:gd name="connsiteX78" fmla="*/ 695597 w 1668780"/>
                <a:gd name="connsiteY78" fmla="*/ 55517 h 1841863"/>
                <a:gd name="connsiteX79" fmla="*/ 682534 w 1668780"/>
                <a:gd name="connsiteY79" fmla="*/ 9797 h 1841863"/>
                <a:gd name="connsiteX80" fmla="*/ 659674 w 1668780"/>
                <a:gd name="connsiteY80" fmla="*/ 0 h 1841863"/>
                <a:gd name="connsiteX81" fmla="*/ 643346 w 1668780"/>
                <a:gd name="connsiteY81" fmla="*/ 3266 h 1841863"/>
                <a:gd name="connsiteX82" fmla="*/ 627017 w 1668780"/>
                <a:gd name="connsiteY82" fmla="*/ 16329 h 1841863"/>
                <a:gd name="connsiteX83" fmla="*/ 587828 w 1668780"/>
                <a:gd name="connsiteY83" fmla="*/ 13063 h 1841863"/>
                <a:gd name="connsiteX84" fmla="*/ 568234 w 1668780"/>
                <a:gd name="connsiteY84" fmla="*/ 22860 h 1841863"/>
                <a:gd name="connsiteX85" fmla="*/ 532311 w 1668780"/>
                <a:gd name="connsiteY85" fmla="*/ 13063 h 1841863"/>
                <a:gd name="connsiteX86" fmla="*/ 470263 w 1668780"/>
                <a:gd name="connsiteY86" fmla="*/ 16329 h 1841863"/>
                <a:gd name="connsiteX87" fmla="*/ 385354 w 1668780"/>
                <a:gd name="connsiteY87" fmla="*/ 62049 h 1841863"/>
                <a:gd name="connsiteX88" fmla="*/ 339634 w 1668780"/>
                <a:gd name="connsiteY88" fmla="*/ 55517 h 1841863"/>
                <a:gd name="connsiteX89" fmla="*/ 320040 w 1668780"/>
                <a:gd name="connsiteY89" fmla="*/ 55517 h 1841863"/>
                <a:gd name="connsiteX90" fmla="*/ 293914 w 1668780"/>
                <a:gd name="connsiteY90" fmla="*/ 35923 h 1841863"/>
                <a:gd name="connsiteX91" fmla="*/ 274320 w 1668780"/>
                <a:gd name="connsiteY91" fmla="*/ 42454 h 1841863"/>
                <a:gd name="connsiteX92" fmla="*/ 248194 w 1668780"/>
                <a:gd name="connsiteY92" fmla="*/ 111034 h 1841863"/>
                <a:gd name="connsiteX0" fmla="*/ 248194 w 1668780"/>
                <a:gd name="connsiteY0" fmla="*/ 111034 h 1864008"/>
                <a:gd name="connsiteX1" fmla="*/ 195943 w 1668780"/>
                <a:gd name="connsiteY1" fmla="*/ 140426 h 1864008"/>
                <a:gd name="connsiteX2" fmla="*/ 195943 w 1668780"/>
                <a:gd name="connsiteY2" fmla="*/ 195943 h 1864008"/>
                <a:gd name="connsiteX3" fmla="*/ 153488 w 1668780"/>
                <a:gd name="connsiteY3" fmla="*/ 244929 h 1864008"/>
                <a:gd name="connsiteX4" fmla="*/ 120831 w 1668780"/>
                <a:gd name="connsiteY4" fmla="*/ 251460 h 1864008"/>
                <a:gd name="connsiteX5" fmla="*/ 6531 w 1668780"/>
                <a:gd name="connsiteY5" fmla="*/ 424543 h 1864008"/>
                <a:gd name="connsiteX6" fmla="*/ 22860 w 1668780"/>
                <a:gd name="connsiteY6" fmla="*/ 535577 h 1864008"/>
                <a:gd name="connsiteX7" fmla="*/ 0 w 1668780"/>
                <a:gd name="connsiteY7" fmla="*/ 591094 h 1864008"/>
                <a:gd name="connsiteX8" fmla="*/ 48986 w 1668780"/>
                <a:gd name="connsiteY8" fmla="*/ 666206 h 1864008"/>
                <a:gd name="connsiteX9" fmla="*/ 192677 w 1668780"/>
                <a:gd name="connsiteY9" fmla="*/ 839289 h 1864008"/>
                <a:gd name="connsiteX10" fmla="*/ 231866 w 1668780"/>
                <a:gd name="connsiteY10" fmla="*/ 858883 h 1864008"/>
                <a:gd name="connsiteX11" fmla="*/ 261257 w 1668780"/>
                <a:gd name="connsiteY11" fmla="*/ 839289 h 1864008"/>
                <a:gd name="connsiteX12" fmla="*/ 404948 w 1668780"/>
                <a:gd name="connsiteY12" fmla="*/ 826226 h 1864008"/>
                <a:gd name="connsiteX13" fmla="*/ 453934 w 1668780"/>
                <a:gd name="connsiteY13" fmla="*/ 806631 h 1864008"/>
                <a:gd name="connsiteX14" fmla="*/ 538843 w 1668780"/>
                <a:gd name="connsiteY14" fmla="*/ 806631 h 1864008"/>
                <a:gd name="connsiteX15" fmla="*/ 571500 w 1668780"/>
                <a:gd name="connsiteY15" fmla="*/ 852351 h 1864008"/>
                <a:gd name="connsiteX16" fmla="*/ 630283 w 1668780"/>
                <a:gd name="connsiteY16" fmla="*/ 845820 h 1864008"/>
                <a:gd name="connsiteX17" fmla="*/ 669471 w 1668780"/>
                <a:gd name="connsiteY17" fmla="*/ 862149 h 1864008"/>
                <a:gd name="connsiteX18" fmla="*/ 669471 w 1668780"/>
                <a:gd name="connsiteY18" fmla="*/ 894806 h 1864008"/>
                <a:gd name="connsiteX19" fmla="*/ 659674 w 1668780"/>
                <a:gd name="connsiteY19" fmla="*/ 917666 h 1864008"/>
                <a:gd name="connsiteX20" fmla="*/ 659674 w 1668780"/>
                <a:gd name="connsiteY20" fmla="*/ 950323 h 1864008"/>
                <a:gd name="connsiteX21" fmla="*/ 640080 w 1668780"/>
                <a:gd name="connsiteY21" fmla="*/ 973183 h 1864008"/>
                <a:gd name="connsiteX22" fmla="*/ 715191 w 1668780"/>
                <a:gd name="connsiteY22" fmla="*/ 1077686 h 1864008"/>
                <a:gd name="connsiteX23" fmla="*/ 754380 w 1668780"/>
                <a:gd name="connsiteY23" fmla="*/ 1205049 h 1864008"/>
                <a:gd name="connsiteX24" fmla="*/ 757646 w 1668780"/>
                <a:gd name="connsiteY24" fmla="*/ 1247503 h 1864008"/>
                <a:gd name="connsiteX25" fmla="*/ 721723 w 1668780"/>
                <a:gd name="connsiteY25" fmla="*/ 1299754 h 1864008"/>
                <a:gd name="connsiteX26" fmla="*/ 718457 w 1668780"/>
                <a:gd name="connsiteY26" fmla="*/ 1335677 h 1864008"/>
                <a:gd name="connsiteX27" fmla="*/ 711926 w 1668780"/>
                <a:gd name="connsiteY27" fmla="*/ 1374866 h 1864008"/>
                <a:gd name="connsiteX28" fmla="*/ 744583 w 1668780"/>
                <a:gd name="connsiteY28" fmla="*/ 1476103 h 1864008"/>
                <a:gd name="connsiteX29" fmla="*/ 888274 w 1668780"/>
                <a:gd name="connsiteY29" fmla="*/ 1841863 h 1864008"/>
                <a:gd name="connsiteX30" fmla="*/ 1022168 w 1668780"/>
                <a:gd name="connsiteY30" fmla="*/ 1822269 h 1864008"/>
                <a:gd name="connsiteX31" fmla="*/ 1149531 w 1668780"/>
                <a:gd name="connsiteY31" fmla="*/ 1743890 h 1864008"/>
                <a:gd name="connsiteX32" fmla="*/ 1325880 w 1668780"/>
                <a:gd name="connsiteY32" fmla="*/ 1410789 h 1864008"/>
                <a:gd name="connsiteX33" fmla="*/ 1365068 w 1668780"/>
                <a:gd name="connsiteY33" fmla="*/ 1381397 h 1864008"/>
                <a:gd name="connsiteX34" fmla="*/ 1397726 w 1668780"/>
                <a:gd name="connsiteY34" fmla="*/ 1371600 h 1864008"/>
                <a:gd name="connsiteX35" fmla="*/ 1414054 w 1668780"/>
                <a:gd name="connsiteY35" fmla="*/ 1325880 h 1864008"/>
                <a:gd name="connsiteX36" fmla="*/ 1414054 w 1668780"/>
                <a:gd name="connsiteY36" fmla="*/ 1273629 h 1864008"/>
                <a:gd name="connsiteX37" fmla="*/ 1407523 w 1668780"/>
                <a:gd name="connsiteY37" fmla="*/ 1267097 h 1864008"/>
                <a:gd name="connsiteX38" fmla="*/ 1400991 w 1668780"/>
                <a:gd name="connsiteY38" fmla="*/ 1201783 h 1864008"/>
                <a:gd name="connsiteX39" fmla="*/ 1394460 w 1668780"/>
                <a:gd name="connsiteY39" fmla="*/ 1129937 h 1864008"/>
                <a:gd name="connsiteX40" fmla="*/ 1381397 w 1668780"/>
                <a:gd name="connsiteY40" fmla="*/ 1087483 h 1864008"/>
                <a:gd name="connsiteX41" fmla="*/ 1387928 w 1668780"/>
                <a:gd name="connsiteY41" fmla="*/ 1054826 h 1864008"/>
                <a:gd name="connsiteX42" fmla="*/ 1414054 w 1668780"/>
                <a:gd name="connsiteY42" fmla="*/ 1022169 h 1864008"/>
                <a:gd name="connsiteX43" fmla="*/ 1453243 w 1668780"/>
                <a:gd name="connsiteY43" fmla="*/ 996043 h 1864008"/>
                <a:gd name="connsiteX44" fmla="*/ 1456508 w 1668780"/>
                <a:gd name="connsiteY44" fmla="*/ 969917 h 1864008"/>
                <a:gd name="connsiteX45" fmla="*/ 1512026 w 1668780"/>
                <a:gd name="connsiteY45" fmla="*/ 933994 h 1864008"/>
                <a:gd name="connsiteX46" fmla="*/ 1564277 w 1668780"/>
                <a:gd name="connsiteY46" fmla="*/ 898071 h 1864008"/>
                <a:gd name="connsiteX47" fmla="*/ 1613263 w 1668780"/>
                <a:gd name="connsiteY47" fmla="*/ 819694 h 1864008"/>
                <a:gd name="connsiteX48" fmla="*/ 1665514 w 1668780"/>
                <a:gd name="connsiteY48" fmla="*/ 734786 h 1864008"/>
                <a:gd name="connsiteX49" fmla="*/ 1668780 w 1668780"/>
                <a:gd name="connsiteY49" fmla="*/ 669471 h 1864008"/>
                <a:gd name="connsiteX50" fmla="*/ 1577340 w 1668780"/>
                <a:gd name="connsiteY50" fmla="*/ 685800 h 1864008"/>
                <a:gd name="connsiteX51" fmla="*/ 1561011 w 1668780"/>
                <a:gd name="connsiteY51" fmla="*/ 698863 h 1864008"/>
                <a:gd name="connsiteX52" fmla="*/ 1547948 w 1668780"/>
                <a:gd name="connsiteY52" fmla="*/ 692331 h 1864008"/>
                <a:gd name="connsiteX53" fmla="*/ 1521823 w 1668780"/>
                <a:gd name="connsiteY53" fmla="*/ 702129 h 1864008"/>
                <a:gd name="connsiteX54" fmla="*/ 1476103 w 1668780"/>
                <a:gd name="connsiteY54" fmla="*/ 682534 h 1864008"/>
                <a:gd name="connsiteX55" fmla="*/ 1476103 w 1668780"/>
                <a:gd name="connsiteY55" fmla="*/ 640080 h 1864008"/>
                <a:gd name="connsiteX56" fmla="*/ 1440180 w 1668780"/>
                <a:gd name="connsiteY56" fmla="*/ 613954 h 1864008"/>
                <a:gd name="connsiteX57" fmla="*/ 1387928 w 1668780"/>
                <a:gd name="connsiteY57" fmla="*/ 581297 h 1864008"/>
                <a:gd name="connsiteX58" fmla="*/ 1309551 w 1668780"/>
                <a:gd name="connsiteY58" fmla="*/ 404949 h 1864008"/>
                <a:gd name="connsiteX59" fmla="*/ 1201783 w 1668780"/>
                <a:gd name="connsiteY59" fmla="*/ 205740 h 1864008"/>
                <a:gd name="connsiteX60" fmla="*/ 1263831 w 1668780"/>
                <a:gd name="connsiteY60" fmla="*/ 251460 h 1864008"/>
                <a:gd name="connsiteX61" fmla="*/ 1263831 w 1668780"/>
                <a:gd name="connsiteY61" fmla="*/ 202474 h 1864008"/>
                <a:gd name="connsiteX62" fmla="*/ 1244237 w 1668780"/>
                <a:gd name="connsiteY62" fmla="*/ 160020 h 1864008"/>
                <a:gd name="connsiteX63" fmla="*/ 1211580 w 1668780"/>
                <a:gd name="connsiteY63" fmla="*/ 173083 h 1864008"/>
                <a:gd name="connsiteX64" fmla="*/ 1143000 w 1668780"/>
                <a:gd name="connsiteY64" fmla="*/ 163286 h 1864008"/>
                <a:gd name="connsiteX65" fmla="*/ 1143000 w 1668780"/>
                <a:gd name="connsiteY65" fmla="*/ 163286 h 1864008"/>
                <a:gd name="connsiteX66" fmla="*/ 1084217 w 1668780"/>
                <a:gd name="connsiteY66" fmla="*/ 169817 h 1864008"/>
                <a:gd name="connsiteX67" fmla="*/ 1074420 w 1668780"/>
                <a:gd name="connsiteY67" fmla="*/ 156754 h 1864008"/>
                <a:gd name="connsiteX68" fmla="*/ 1015637 w 1668780"/>
                <a:gd name="connsiteY68" fmla="*/ 166551 h 1864008"/>
                <a:gd name="connsiteX69" fmla="*/ 956854 w 1668780"/>
                <a:gd name="connsiteY69" fmla="*/ 120831 h 1864008"/>
                <a:gd name="connsiteX70" fmla="*/ 920931 w 1668780"/>
                <a:gd name="connsiteY70" fmla="*/ 120831 h 1864008"/>
                <a:gd name="connsiteX71" fmla="*/ 901337 w 1668780"/>
                <a:gd name="connsiteY71" fmla="*/ 133894 h 1864008"/>
                <a:gd name="connsiteX72" fmla="*/ 901337 w 1668780"/>
                <a:gd name="connsiteY72" fmla="*/ 189411 h 1864008"/>
                <a:gd name="connsiteX73" fmla="*/ 888274 w 1668780"/>
                <a:gd name="connsiteY73" fmla="*/ 195943 h 1864008"/>
                <a:gd name="connsiteX74" fmla="*/ 836023 w 1668780"/>
                <a:gd name="connsiteY74" fmla="*/ 176349 h 1864008"/>
                <a:gd name="connsiteX75" fmla="*/ 800100 w 1668780"/>
                <a:gd name="connsiteY75" fmla="*/ 156754 h 1864008"/>
                <a:gd name="connsiteX76" fmla="*/ 787037 w 1668780"/>
                <a:gd name="connsiteY76" fmla="*/ 133894 h 1864008"/>
                <a:gd name="connsiteX77" fmla="*/ 718457 w 1668780"/>
                <a:gd name="connsiteY77" fmla="*/ 117566 h 1864008"/>
                <a:gd name="connsiteX78" fmla="*/ 672737 w 1668780"/>
                <a:gd name="connsiteY78" fmla="*/ 94706 h 1864008"/>
                <a:gd name="connsiteX79" fmla="*/ 695597 w 1668780"/>
                <a:gd name="connsiteY79" fmla="*/ 55517 h 1864008"/>
                <a:gd name="connsiteX80" fmla="*/ 682534 w 1668780"/>
                <a:gd name="connsiteY80" fmla="*/ 9797 h 1864008"/>
                <a:gd name="connsiteX81" fmla="*/ 659674 w 1668780"/>
                <a:gd name="connsiteY81" fmla="*/ 0 h 1864008"/>
                <a:gd name="connsiteX82" fmla="*/ 643346 w 1668780"/>
                <a:gd name="connsiteY82" fmla="*/ 3266 h 1864008"/>
                <a:gd name="connsiteX83" fmla="*/ 627017 w 1668780"/>
                <a:gd name="connsiteY83" fmla="*/ 16329 h 1864008"/>
                <a:gd name="connsiteX84" fmla="*/ 587828 w 1668780"/>
                <a:gd name="connsiteY84" fmla="*/ 13063 h 1864008"/>
                <a:gd name="connsiteX85" fmla="*/ 568234 w 1668780"/>
                <a:gd name="connsiteY85" fmla="*/ 22860 h 1864008"/>
                <a:gd name="connsiteX86" fmla="*/ 532311 w 1668780"/>
                <a:gd name="connsiteY86" fmla="*/ 13063 h 1864008"/>
                <a:gd name="connsiteX87" fmla="*/ 470263 w 1668780"/>
                <a:gd name="connsiteY87" fmla="*/ 16329 h 1864008"/>
                <a:gd name="connsiteX88" fmla="*/ 385354 w 1668780"/>
                <a:gd name="connsiteY88" fmla="*/ 62049 h 1864008"/>
                <a:gd name="connsiteX89" fmla="*/ 339634 w 1668780"/>
                <a:gd name="connsiteY89" fmla="*/ 55517 h 1864008"/>
                <a:gd name="connsiteX90" fmla="*/ 320040 w 1668780"/>
                <a:gd name="connsiteY90" fmla="*/ 55517 h 1864008"/>
                <a:gd name="connsiteX91" fmla="*/ 293914 w 1668780"/>
                <a:gd name="connsiteY91" fmla="*/ 35923 h 1864008"/>
                <a:gd name="connsiteX92" fmla="*/ 274320 w 1668780"/>
                <a:gd name="connsiteY92" fmla="*/ 42454 h 1864008"/>
                <a:gd name="connsiteX93" fmla="*/ 248194 w 1668780"/>
                <a:gd name="connsiteY93" fmla="*/ 111034 h 1864008"/>
                <a:gd name="connsiteX0" fmla="*/ 248194 w 1668780"/>
                <a:gd name="connsiteY0" fmla="*/ 111034 h 1822269"/>
                <a:gd name="connsiteX1" fmla="*/ 195943 w 1668780"/>
                <a:gd name="connsiteY1" fmla="*/ 140426 h 1822269"/>
                <a:gd name="connsiteX2" fmla="*/ 195943 w 1668780"/>
                <a:gd name="connsiteY2" fmla="*/ 195943 h 1822269"/>
                <a:gd name="connsiteX3" fmla="*/ 153488 w 1668780"/>
                <a:gd name="connsiteY3" fmla="*/ 244929 h 1822269"/>
                <a:gd name="connsiteX4" fmla="*/ 120831 w 1668780"/>
                <a:gd name="connsiteY4" fmla="*/ 251460 h 1822269"/>
                <a:gd name="connsiteX5" fmla="*/ 6531 w 1668780"/>
                <a:gd name="connsiteY5" fmla="*/ 424543 h 1822269"/>
                <a:gd name="connsiteX6" fmla="*/ 22860 w 1668780"/>
                <a:gd name="connsiteY6" fmla="*/ 535577 h 1822269"/>
                <a:gd name="connsiteX7" fmla="*/ 0 w 1668780"/>
                <a:gd name="connsiteY7" fmla="*/ 591094 h 1822269"/>
                <a:gd name="connsiteX8" fmla="*/ 48986 w 1668780"/>
                <a:gd name="connsiteY8" fmla="*/ 666206 h 1822269"/>
                <a:gd name="connsiteX9" fmla="*/ 192677 w 1668780"/>
                <a:gd name="connsiteY9" fmla="*/ 839289 h 1822269"/>
                <a:gd name="connsiteX10" fmla="*/ 231866 w 1668780"/>
                <a:gd name="connsiteY10" fmla="*/ 858883 h 1822269"/>
                <a:gd name="connsiteX11" fmla="*/ 261257 w 1668780"/>
                <a:gd name="connsiteY11" fmla="*/ 839289 h 1822269"/>
                <a:gd name="connsiteX12" fmla="*/ 404948 w 1668780"/>
                <a:gd name="connsiteY12" fmla="*/ 826226 h 1822269"/>
                <a:gd name="connsiteX13" fmla="*/ 453934 w 1668780"/>
                <a:gd name="connsiteY13" fmla="*/ 806631 h 1822269"/>
                <a:gd name="connsiteX14" fmla="*/ 538843 w 1668780"/>
                <a:gd name="connsiteY14" fmla="*/ 806631 h 1822269"/>
                <a:gd name="connsiteX15" fmla="*/ 571500 w 1668780"/>
                <a:gd name="connsiteY15" fmla="*/ 852351 h 1822269"/>
                <a:gd name="connsiteX16" fmla="*/ 630283 w 1668780"/>
                <a:gd name="connsiteY16" fmla="*/ 845820 h 1822269"/>
                <a:gd name="connsiteX17" fmla="*/ 669471 w 1668780"/>
                <a:gd name="connsiteY17" fmla="*/ 862149 h 1822269"/>
                <a:gd name="connsiteX18" fmla="*/ 669471 w 1668780"/>
                <a:gd name="connsiteY18" fmla="*/ 894806 h 1822269"/>
                <a:gd name="connsiteX19" fmla="*/ 659674 w 1668780"/>
                <a:gd name="connsiteY19" fmla="*/ 917666 h 1822269"/>
                <a:gd name="connsiteX20" fmla="*/ 659674 w 1668780"/>
                <a:gd name="connsiteY20" fmla="*/ 950323 h 1822269"/>
                <a:gd name="connsiteX21" fmla="*/ 640080 w 1668780"/>
                <a:gd name="connsiteY21" fmla="*/ 973183 h 1822269"/>
                <a:gd name="connsiteX22" fmla="*/ 715191 w 1668780"/>
                <a:gd name="connsiteY22" fmla="*/ 1077686 h 1822269"/>
                <a:gd name="connsiteX23" fmla="*/ 754380 w 1668780"/>
                <a:gd name="connsiteY23" fmla="*/ 1205049 h 1822269"/>
                <a:gd name="connsiteX24" fmla="*/ 757646 w 1668780"/>
                <a:gd name="connsiteY24" fmla="*/ 1247503 h 1822269"/>
                <a:gd name="connsiteX25" fmla="*/ 721723 w 1668780"/>
                <a:gd name="connsiteY25" fmla="*/ 1299754 h 1822269"/>
                <a:gd name="connsiteX26" fmla="*/ 718457 w 1668780"/>
                <a:gd name="connsiteY26" fmla="*/ 1335677 h 1822269"/>
                <a:gd name="connsiteX27" fmla="*/ 711926 w 1668780"/>
                <a:gd name="connsiteY27" fmla="*/ 1374866 h 1822269"/>
                <a:gd name="connsiteX28" fmla="*/ 744583 w 1668780"/>
                <a:gd name="connsiteY28" fmla="*/ 1476103 h 1822269"/>
                <a:gd name="connsiteX29" fmla="*/ 1022168 w 1668780"/>
                <a:gd name="connsiteY29" fmla="*/ 1822269 h 1822269"/>
                <a:gd name="connsiteX30" fmla="*/ 1149531 w 1668780"/>
                <a:gd name="connsiteY30" fmla="*/ 1743890 h 1822269"/>
                <a:gd name="connsiteX31" fmla="*/ 1325880 w 1668780"/>
                <a:gd name="connsiteY31" fmla="*/ 1410789 h 1822269"/>
                <a:gd name="connsiteX32" fmla="*/ 1365068 w 1668780"/>
                <a:gd name="connsiteY32" fmla="*/ 1381397 h 1822269"/>
                <a:gd name="connsiteX33" fmla="*/ 1397726 w 1668780"/>
                <a:gd name="connsiteY33" fmla="*/ 1371600 h 1822269"/>
                <a:gd name="connsiteX34" fmla="*/ 1414054 w 1668780"/>
                <a:gd name="connsiteY34" fmla="*/ 1325880 h 1822269"/>
                <a:gd name="connsiteX35" fmla="*/ 1414054 w 1668780"/>
                <a:gd name="connsiteY35" fmla="*/ 1273629 h 1822269"/>
                <a:gd name="connsiteX36" fmla="*/ 1407523 w 1668780"/>
                <a:gd name="connsiteY36" fmla="*/ 1267097 h 1822269"/>
                <a:gd name="connsiteX37" fmla="*/ 1400991 w 1668780"/>
                <a:gd name="connsiteY37" fmla="*/ 1201783 h 1822269"/>
                <a:gd name="connsiteX38" fmla="*/ 1394460 w 1668780"/>
                <a:gd name="connsiteY38" fmla="*/ 1129937 h 1822269"/>
                <a:gd name="connsiteX39" fmla="*/ 1381397 w 1668780"/>
                <a:gd name="connsiteY39" fmla="*/ 1087483 h 1822269"/>
                <a:gd name="connsiteX40" fmla="*/ 1387928 w 1668780"/>
                <a:gd name="connsiteY40" fmla="*/ 1054826 h 1822269"/>
                <a:gd name="connsiteX41" fmla="*/ 1414054 w 1668780"/>
                <a:gd name="connsiteY41" fmla="*/ 1022169 h 1822269"/>
                <a:gd name="connsiteX42" fmla="*/ 1453243 w 1668780"/>
                <a:gd name="connsiteY42" fmla="*/ 996043 h 1822269"/>
                <a:gd name="connsiteX43" fmla="*/ 1456508 w 1668780"/>
                <a:gd name="connsiteY43" fmla="*/ 969917 h 1822269"/>
                <a:gd name="connsiteX44" fmla="*/ 1512026 w 1668780"/>
                <a:gd name="connsiteY44" fmla="*/ 933994 h 1822269"/>
                <a:gd name="connsiteX45" fmla="*/ 1564277 w 1668780"/>
                <a:gd name="connsiteY45" fmla="*/ 898071 h 1822269"/>
                <a:gd name="connsiteX46" fmla="*/ 1613263 w 1668780"/>
                <a:gd name="connsiteY46" fmla="*/ 819694 h 1822269"/>
                <a:gd name="connsiteX47" fmla="*/ 1665514 w 1668780"/>
                <a:gd name="connsiteY47" fmla="*/ 734786 h 1822269"/>
                <a:gd name="connsiteX48" fmla="*/ 1668780 w 1668780"/>
                <a:gd name="connsiteY48" fmla="*/ 669471 h 1822269"/>
                <a:gd name="connsiteX49" fmla="*/ 1577340 w 1668780"/>
                <a:gd name="connsiteY49" fmla="*/ 685800 h 1822269"/>
                <a:gd name="connsiteX50" fmla="*/ 1561011 w 1668780"/>
                <a:gd name="connsiteY50" fmla="*/ 698863 h 1822269"/>
                <a:gd name="connsiteX51" fmla="*/ 1547948 w 1668780"/>
                <a:gd name="connsiteY51" fmla="*/ 692331 h 1822269"/>
                <a:gd name="connsiteX52" fmla="*/ 1521823 w 1668780"/>
                <a:gd name="connsiteY52" fmla="*/ 702129 h 1822269"/>
                <a:gd name="connsiteX53" fmla="*/ 1476103 w 1668780"/>
                <a:gd name="connsiteY53" fmla="*/ 682534 h 1822269"/>
                <a:gd name="connsiteX54" fmla="*/ 1476103 w 1668780"/>
                <a:gd name="connsiteY54" fmla="*/ 640080 h 1822269"/>
                <a:gd name="connsiteX55" fmla="*/ 1440180 w 1668780"/>
                <a:gd name="connsiteY55" fmla="*/ 613954 h 1822269"/>
                <a:gd name="connsiteX56" fmla="*/ 1387928 w 1668780"/>
                <a:gd name="connsiteY56" fmla="*/ 581297 h 1822269"/>
                <a:gd name="connsiteX57" fmla="*/ 1309551 w 1668780"/>
                <a:gd name="connsiteY57" fmla="*/ 404949 h 1822269"/>
                <a:gd name="connsiteX58" fmla="*/ 1201783 w 1668780"/>
                <a:gd name="connsiteY58" fmla="*/ 205740 h 1822269"/>
                <a:gd name="connsiteX59" fmla="*/ 1263831 w 1668780"/>
                <a:gd name="connsiteY59" fmla="*/ 251460 h 1822269"/>
                <a:gd name="connsiteX60" fmla="*/ 1263831 w 1668780"/>
                <a:gd name="connsiteY60" fmla="*/ 202474 h 1822269"/>
                <a:gd name="connsiteX61" fmla="*/ 1244237 w 1668780"/>
                <a:gd name="connsiteY61" fmla="*/ 160020 h 1822269"/>
                <a:gd name="connsiteX62" fmla="*/ 1211580 w 1668780"/>
                <a:gd name="connsiteY62" fmla="*/ 173083 h 1822269"/>
                <a:gd name="connsiteX63" fmla="*/ 1143000 w 1668780"/>
                <a:gd name="connsiteY63" fmla="*/ 163286 h 1822269"/>
                <a:gd name="connsiteX64" fmla="*/ 1143000 w 1668780"/>
                <a:gd name="connsiteY64" fmla="*/ 163286 h 1822269"/>
                <a:gd name="connsiteX65" fmla="*/ 1084217 w 1668780"/>
                <a:gd name="connsiteY65" fmla="*/ 169817 h 1822269"/>
                <a:gd name="connsiteX66" fmla="*/ 1074420 w 1668780"/>
                <a:gd name="connsiteY66" fmla="*/ 156754 h 1822269"/>
                <a:gd name="connsiteX67" fmla="*/ 1015637 w 1668780"/>
                <a:gd name="connsiteY67" fmla="*/ 166551 h 1822269"/>
                <a:gd name="connsiteX68" fmla="*/ 956854 w 1668780"/>
                <a:gd name="connsiteY68" fmla="*/ 120831 h 1822269"/>
                <a:gd name="connsiteX69" fmla="*/ 920931 w 1668780"/>
                <a:gd name="connsiteY69" fmla="*/ 120831 h 1822269"/>
                <a:gd name="connsiteX70" fmla="*/ 901337 w 1668780"/>
                <a:gd name="connsiteY70" fmla="*/ 133894 h 1822269"/>
                <a:gd name="connsiteX71" fmla="*/ 901337 w 1668780"/>
                <a:gd name="connsiteY71" fmla="*/ 189411 h 1822269"/>
                <a:gd name="connsiteX72" fmla="*/ 888274 w 1668780"/>
                <a:gd name="connsiteY72" fmla="*/ 195943 h 1822269"/>
                <a:gd name="connsiteX73" fmla="*/ 836023 w 1668780"/>
                <a:gd name="connsiteY73" fmla="*/ 176349 h 1822269"/>
                <a:gd name="connsiteX74" fmla="*/ 800100 w 1668780"/>
                <a:gd name="connsiteY74" fmla="*/ 156754 h 1822269"/>
                <a:gd name="connsiteX75" fmla="*/ 787037 w 1668780"/>
                <a:gd name="connsiteY75" fmla="*/ 133894 h 1822269"/>
                <a:gd name="connsiteX76" fmla="*/ 718457 w 1668780"/>
                <a:gd name="connsiteY76" fmla="*/ 117566 h 1822269"/>
                <a:gd name="connsiteX77" fmla="*/ 672737 w 1668780"/>
                <a:gd name="connsiteY77" fmla="*/ 94706 h 1822269"/>
                <a:gd name="connsiteX78" fmla="*/ 695597 w 1668780"/>
                <a:gd name="connsiteY78" fmla="*/ 55517 h 1822269"/>
                <a:gd name="connsiteX79" fmla="*/ 682534 w 1668780"/>
                <a:gd name="connsiteY79" fmla="*/ 9797 h 1822269"/>
                <a:gd name="connsiteX80" fmla="*/ 659674 w 1668780"/>
                <a:gd name="connsiteY80" fmla="*/ 0 h 1822269"/>
                <a:gd name="connsiteX81" fmla="*/ 643346 w 1668780"/>
                <a:gd name="connsiteY81" fmla="*/ 3266 h 1822269"/>
                <a:gd name="connsiteX82" fmla="*/ 627017 w 1668780"/>
                <a:gd name="connsiteY82" fmla="*/ 16329 h 1822269"/>
                <a:gd name="connsiteX83" fmla="*/ 587828 w 1668780"/>
                <a:gd name="connsiteY83" fmla="*/ 13063 h 1822269"/>
                <a:gd name="connsiteX84" fmla="*/ 568234 w 1668780"/>
                <a:gd name="connsiteY84" fmla="*/ 22860 h 1822269"/>
                <a:gd name="connsiteX85" fmla="*/ 532311 w 1668780"/>
                <a:gd name="connsiteY85" fmla="*/ 13063 h 1822269"/>
                <a:gd name="connsiteX86" fmla="*/ 470263 w 1668780"/>
                <a:gd name="connsiteY86" fmla="*/ 16329 h 1822269"/>
                <a:gd name="connsiteX87" fmla="*/ 385354 w 1668780"/>
                <a:gd name="connsiteY87" fmla="*/ 62049 h 1822269"/>
                <a:gd name="connsiteX88" fmla="*/ 339634 w 1668780"/>
                <a:gd name="connsiteY88" fmla="*/ 55517 h 1822269"/>
                <a:gd name="connsiteX89" fmla="*/ 320040 w 1668780"/>
                <a:gd name="connsiteY89" fmla="*/ 55517 h 1822269"/>
                <a:gd name="connsiteX90" fmla="*/ 293914 w 1668780"/>
                <a:gd name="connsiteY90" fmla="*/ 35923 h 1822269"/>
                <a:gd name="connsiteX91" fmla="*/ 274320 w 1668780"/>
                <a:gd name="connsiteY91" fmla="*/ 42454 h 1822269"/>
                <a:gd name="connsiteX92" fmla="*/ 248194 w 1668780"/>
                <a:gd name="connsiteY92" fmla="*/ 111034 h 1822269"/>
                <a:gd name="connsiteX0" fmla="*/ 248194 w 1668780"/>
                <a:gd name="connsiteY0" fmla="*/ 111034 h 1842913"/>
                <a:gd name="connsiteX1" fmla="*/ 195943 w 1668780"/>
                <a:gd name="connsiteY1" fmla="*/ 140426 h 1842913"/>
                <a:gd name="connsiteX2" fmla="*/ 195943 w 1668780"/>
                <a:gd name="connsiteY2" fmla="*/ 195943 h 1842913"/>
                <a:gd name="connsiteX3" fmla="*/ 153488 w 1668780"/>
                <a:gd name="connsiteY3" fmla="*/ 244929 h 1842913"/>
                <a:gd name="connsiteX4" fmla="*/ 120831 w 1668780"/>
                <a:gd name="connsiteY4" fmla="*/ 251460 h 1842913"/>
                <a:gd name="connsiteX5" fmla="*/ 6531 w 1668780"/>
                <a:gd name="connsiteY5" fmla="*/ 424543 h 1842913"/>
                <a:gd name="connsiteX6" fmla="*/ 22860 w 1668780"/>
                <a:gd name="connsiteY6" fmla="*/ 535577 h 1842913"/>
                <a:gd name="connsiteX7" fmla="*/ 0 w 1668780"/>
                <a:gd name="connsiteY7" fmla="*/ 591094 h 1842913"/>
                <a:gd name="connsiteX8" fmla="*/ 48986 w 1668780"/>
                <a:gd name="connsiteY8" fmla="*/ 666206 h 1842913"/>
                <a:gd name="connsiteX9" fmla="*/ 192677 w 1668780"/>
                <a:gd name="connsiteY9" fmla="*/ 839289 h 1842913"/>
                <a:gd name="connsiteX10" fmla="*/ 231866 w 1668780"/>
                <a:gd name="connsiteY10" fmla="*/ 858883 h 1842913"/>
                <a:gd name="connsiteX11" fmla="*/ 261257 w 1668780"/>
                <a:gd name="connsiteY11" fmla="*/ 839289 h 1842913"/>
                <a:gd name="connsiteX12" fmla="*/ 404948 w 1668780"/>
                <a:gd name="connsiteY12" fmla="*/ 826226 h 1842913"/>
                <a:gd name="connsiteX13" fmla="*/ 453934 w 1668780"/>
                <a:gd name="connsiteY13" fmla="*/ 806631 h 1842913"/>
                <a:gd name="connsiteX14" fmla="*/ 538843 w 1668780"/>
                <a:gd name="connsiteY14" fmla="*/ 806631 h 1842913"/>
                <a:gd name="connsiteX15" fmla="*/ 571500 w 1668780"/>
                <a:gd name="connsiteY15" fmla="*/ 852351 h 1842913"/>
                <a:gd name="connsiteX16" fmla="*/ 630283 w 1668780"/>
                <a:gd name="connsiteY16" fmla="*/ 845820 h 1842913"/>
                <a:gd name="connsiteX17" fmla="*/ 669471 w 1668780"/>
                <a:gd name="connsiteY17" fmla="*/ 862149 h 1842913"/>
                <a:gd name="connsiteX18" fmla="*/ 669471 w 1668780"/>
                <a:gd name="connsiteY18" fmla="*/ 894806 h 1842913"/>
                <a:gd name="connsiteX19" fmla="*/ 659674 w 1668780"/>
                <a:gd name="connsiteY19" fmla="*/ 917666 h 1842913"/>
                <a:gd name="connsiteX20" fmla="*/ 659674 w 1668780"/>
                <a:gd name="connsiteY20" fmla="*/ 950323 h 1842913"/>
                <a:gd name="connsiteX21" fmla="*/ 640080 w 1668780"/>
                <a:gd name="connsiteY21" fmla="*/ 973183 h 1842913"/>
                <a:gd name="connsiteX22" fmla="*/ 715191 w 1668780"/>
                <a:gd name="connsiteY22" fmla="*/ 1077686 h 1842913"/>
                <a:gd name="connsiteX23" fmla="*/ 754380 w 1668780"/>
                <a:gd name="connsiteY23" fmla="*/ 1205049 h 1842913"/>
                <a:gd name="connsiteX24" fmla="*/ 757646 w 1668780"/>
                <a:gd name="connsiteY24" fmla="*/ 1247503 h 1842913"/>
                <a:gd name="connsiteX25" fmla="*/ 721723 w 1668780"/>
                <a:gd name="connsiteY25" fmla="*/ 1299754 h 1842913"/>
                <a:gd name="connsiteX26" fmla="*/ 718457 w 1668780"/>
                <a:gd name="connsiteY26" fmla="*/ 1335677 h 1842913"/>
                <a:gd name="connsiteX27" fmla="*/ 711926 w 1668780"/>
                <a:gd name="connsiteY27" fmla="*/ 1374866 h 1842913"/>
                <a:gd name="connsiteX28" fmla="*/ 744583 w 1668780"/>
                <a:gd name="connsiteY28" fmla="*/ 1476103 h 1842913"/>
                <a:gd name="connsiteX29" fmla="*/ 855617 w 1668780"/>
                <a:gd name="connsiteY29" fmla="*/ 1819003 h 1842913"/>
                <a:gd name="connsiteX30" fmla="*/ 1022168 w 1668780"/>
                <a:gd name="connsiteY30" fmla="*/ 1822269 h 1842913"/>
                <a:gd name="connsiteX31" fmla="*/ 1149531 w 1668780"/>
                <a:gd name="connsiteY31" fmla="*/ 1743890 h 1842913"/>
                <a:gd name="connsiteX32" fmla="*/ 1325880 w 1668780"/>
                <a:gd name="connsiteY32" fmla="*/ 1410789 h 1842913"/>
                <a:gd name="connsiteX33" fmla="*/ 1365068 w 1668780"/>
                <a:gd name="connsiteY33" fmla="*/ 1381397 h 1842913"/>
                <a:gd name="connsiteX34" fmla="*/ 1397726 w 1668780"/>
                <a:gd name="connsiteY34" fmla="*/ 1371600 h 1842913"/>
                <a:gd name="connsiteX35" fmla="*/ 1414054 w 1668780"/>
                <a:gd name="connsiteY35" fmla="*/ 1325880 h 1842913"/>
                <a:gd name="connsiteX36" fmla="*/ 1414054 w 1668780"/>
                <a:gd name="connsiteY36" fmla="*/ 1273629 h 1842913"/>
                <a:gd name="connsiteX37" fmla="*/ 1407523 w 1668780"/>
                <a:gd name="connsiteY37" fmla="*/ 1267097 h 1842913"/>
                <a:gd name="connsiteX38" fmla="*/ 1400991 w 1668780"/>
                <a:gd name="connsiteY38" fmla="*/ 1201783 h 1842913"/>
                <a:gd name="connsiteX39" fmla="*/ 1394460 w 1668780"/>
                <a:gd name="connsiteY39" fmla="*/ 1129937 h 1842913"/>
                <a:gd name="connsiteX40" fmla="*/ 1381397 w 1668780"/>
                <a:gd name="connsiteY40" fmla="*/ 1087483 h 1842913"/>
                <a:gd name="connsiteX41" fmla="*/ 1387928 w 1668780"/>
                <a:gd name="connsiteY41" fmla="*/ 1054826 h 1842913"/>
                <a:gd name="connsiteX42" fmla="*/ 1414054 w 1668780"/>
                <a:gd name="connsiteY42" fmla="*/ 1022169 h 1842913"/>
                <a:gd name="connsiteX43" fmla="*/ 1453243 w 1668780"/>
                <a:gd name="connsiteY43" fmla="*/ 996043 h 1842913"/>
                <a:gd name="connsiteX44" fmla="*/ 1456508 w 1668780"/>
                <a:gd name="connsiteY44" fmla="*/ 969917 h 1842913"/>
                <a:gd name="connsiteX45" fmla="*/ 1512026 w 1668780"/>
                <a:gd name="connsiteY45" fmla="*/ 933994 h 1842913"/>
                <a:gd name="connsiteX46" fmla="*/ 1564277 w 1668780"/>
                <a:gd name="connsiteY46" fmla="*/ 898071 h 1842913"/>
                <a:gd name="connsiteX47" fmla="*/ 1613263 w 1668780"/>
                <a:gd name="connsiteY47" fmla="*/ 819694 h 1842913"/>
                <a:gd name="connsiteX48" fmla="*/ 1665514 w 1668780"/>
                <a:gd name="connsiteY48" fmla="*/ 734786 h 1842913"/>
                <a:gd name="connsiteX49" fmla="*/ 1668780 w 1668780"/>
                <a:gd name="connsiteY49" fmla="*/ 669471 h 1842913"/>
                <a:gd name="connsiteX50" fmla="*/ 1577340 w 1668780"/>
                <a:gd name="connsiteY50" fmla="*/ 685800 h 1842913"/>
                <a:gd name="connsiteX51" fmla="*/ 1561011 w 1668780"/>
                <a:gd name="connsiteY51" fmla="*/ 698863 h 1842913"/>
                <a:gd name="connsiteX52" fmla="*/ 1547948 w 1668780"/>
                <a:gd name="connsiteY52" fmla="*/ 692331 h 1842913"/>
                <a:gd name="connsiteX53" fmla="*/ 1521823 w 1668780"/>
                <a:gd name="connsiteY53" fmla="*/ 702129 h 1842913"/>
                <a:gd name="connsiteX54" fmla="*/ 1476103 w 1668780"/>
                <a:gd name="connsiteY54" fmla="*/ 682534 h 1842913"/>
                <a:gd name="connsiteX55" fmla="*/ 1476103 w 1668780"/>
                <a:gd name="connsiteY55" fmla="*/ 640080 h 1842913"/>
                <a:gd name="connsiteX56" fmla="*/ 1440180 w 1668780"/>
                <a:gd name="connsiteY56" fmla="*/ 613954 h 1842913"/>
                <a:gd name="connsiteX57" fmla="*/ 1387928 w 1668780"/>
                <a:gd name="connsiteY57" fmla="*/ 581297 h 1842913"/>
                <a:gd name="connsiteX58" fmla="*/ 1309551 w 1668780"/>
                <a:gd name="connsiteY58" fmla="*/ 404949 h 1842913"/>
                <a:gd name="connsiteX59" fmla="*/ 1201783 w 1668780"/>
                <a:gd name="connsiteY59" fmla="*/ 205740 h 1842913"/>
                <a:gd name="connsiteX60" fmla="*/ 1263831 w 1668780"/>
                <a:gd name="connsiteY60" fmla="*/ 251460 h 1842913"/>
                <a:gd name="connsiteX61" fmla="*/ 1263831 w 1668780"/>
                <a:gd name="connsiteY61" fmla="*/ 202474 h 1842913"/>
                <a:gd name="connsiteX62" fmla="*/ 1244237 w 1668780"/>
                <a:gd name="connsiteY62" fmla="*/ 160020 h 1842913"/>
                <a:gd name="connsiteX63" fmla="*/ 1211580 w 1668780"/>
                <a:gd name="connsiteY63" fmla="*/ 173083 h 1842913"/>
                <a:gd name="connsiteX64" fmla="*/ 1143000 w 1668780"/>
                <a:gd name="connsiteY64" fmla="*/ 163286 h 1842913"/>
                <a:gd name="connsiteX65" fmla="*/ 1143000 w 1668780"/>
                <a:gd name="connsiteY65" fmla="*/ 163286 h 1842913"/>
                <a:gd name="connsiteX66" fmla="*/ 1084217 w 1668780"/>
                <a:gd name="connsiteY66" fmla="*/ 169817 h 1842913"/>
                <a:gd name="connsiteX67" fmla="*/ 1074420 w 1668780"/>
                <a:gd name="connsiteY67" fmla="*/ 156754 h 1842913"/>
                <a:gd name="connsiteX68" fmla="*/ 1015637 w 1668780"/>
                <a:gd name="connsiteY68" fmla="*/ 166551 h 1842913"/>
                <a:gd name="connsiteX69" fmla="*/ 956854 w 1668780"/>
                <a:gd name="connsiteY69" fmla="*/ 120831 h 1842913"/>
                <a:gd name="connsiteX70" fmla="*/ 920931 w 1668780"/>
                <a:gd name="connsiteY70" fmla="*/ 120831 h 1842913"/>
                <a:gd name="connsiteX71" fmla="*/ 901337 w 1668780"/>
                <a:gd name="connsiteY71" fmla="*/ 133894 h 1842913"/>
                <a:gd name="connsiteX72" fmla="*/ 901337 w 1668780"/>
                <a:gd name="connsiteY72" fmla="*/ 189411 h 1842913"/>
                <a:gd name="connsiteX73" fmla="*/ 888274 w 1668780"/>
                <a:gd name="connsiteY73" fmla="*/ 195943 h 1842913"/>
                <a:gd name="connsiteX74" fmla="*/ 836023 w 1668780"/>
                <a:gd name="connsiteY74" fmla="*/ 176349 h 1842913"/>
                <a:gd name="connsiteX75" fmla="*/ 800100 w 1668780"/>
                <a:gd name="connsiteY75" fmla="*/ 156754 h 1842913"/>
                <a:gd name="connsiteX76" fmla="*/ 787037 w 1668780"/>
                <a:gd name="connsiteY76" fmla="*/ 133894 h 1842913"/>
                <a:gd name="connsiteX77" fmla="*/ 718457 w 1668780"/>
                <a:gd name="connsiteY77" fmla="*/ 117566 h 1842913"/>
                <a:gd name="connsiteX78" fmla="*/ 672737 w 1668780"/>
                <a:gd name="connsiteY78" fmla="*/ 94706 h 1842913"/>
                <a:gd name="connsiteX79" fmla="*/ 695597 w 1668780"/>
                <a:gd name="connsiteY79" fmla="*/ 55517 h 1842913"/>
                <a:gd name="connsiteX80" fmla="*/ 682534 w 1668780"/>
                <a:gd name="connsiteY80" fmla="*/ 9797 h 1842913"/>
                <a:gd name="connsiteX81" fmla="*/ 659674 w 1668780"/>
                <a:gd name="connsiteY81" fmla="*/ 0 h 1842913"/>
                <a:gd name="connsiteX82" fmla="*/ 643346 w 1668780"/>
                <a:gd name="connsiteY82" fmla="*/ 3266 h 1842913"/>
                <a:gd name="connsiteX83" fmla="*/ 627017 w 1668780"/>
                <a:gd name="connsiteY83" fmla="*/ 16329 h 1842913"/>
                <a:gd name="connsiteX84" fmla="*/ 587828 w 1668780"/>
                <a:gd name="connsiteY84" fmla="*/ 13063 h 1842913"/>
                <a:gd name="connsiteX85" fmla="*/ 568234 w 1668780"/>
                <a:gd name="connsiteY85" fmla="*/ 22860 h 1842913"/>
                <a:gd name="connsiteX86" fmla="*/ 532311 w 1668780"/>
                <a:gd name="connsiteY86" fmla="*/ 13063 h 1842913"/>
                <a:gd name="connsiteX87" fmla="*/ 470263 w 1668780"/>
                <a:gd name="connsiteY87" fmla="*/ 16329 h 1842913"/>
                <a:gd name="connsiteX88" fmla="*/ 385354 w 1668780"/>
                <a:gd name="connsiteY88" fmla="*/ 62049 h 1842913"/>
                <a:gd name="connsiteX89" fmla="*/ 339634 w 1668780"/>
                <a:gd name="connsiteY89" fmla="*/ 55517 h 1842913"/>
                <a:gd name="connsiteX90" fmla="*/ 320040 w 1668780"/>
                <a:gd name="connsiteY90" fmla="*/ 55517 h 1842913"/>
                <a:gd name="connsiteX91" fmla="*/ 293914 w 1668780"/>
                <a:gd name="connsiteY91" fmla="*/ 35923 h 1842913"/>
                <a:gd name="connsiteX92" fmla="*/ 274320 w 1668780"/>
                <a:gd name="connsiteY92" fmla="*/ 42454 h 1842913"/>
                <a:gd name="connsiteX93" fmla="*/ 248194 w 1668780"/>
                <a:gd name="connsiteY93" fmla="*/ 111034 h 1842913"/>
                <a:gd name="connsiteX0" fmla="*/ 248194 w 1668780"/>
                <a:gd name="connsiteY0" fmla="*/ 111034 h 1842913"/>
                <a:gd name="connsiteX1" fmla="*/ 195943 w 1668780"/>
                <a:gd name="connsiteY1" fmla="*/ 140426 h 1842913"/>
                <a:gd name="connsiteX2" fmla="*/ 195943 w 1668780"/>
                <a:gd name="connsiteY2" fmla="*/ 195943 h 1842913"/>
                <a:gd name="connsiteX3" fmla="*/ 153488 w 1668780"/>
                <a:gd name="connsiteY3" fmla="*/ 244929 h 1842913"/>
                <a:gd name="connsiteX4" fmla="*/ 120831 w 1668780"/>
                <a:gd name="connsiteY4" fmla="*/ 251460 h 1842913"/>
                <a:gd name="connsiteX5" fmla="*/ 6531 w 1668780"/>
                <a:gd name="connsiteY5" fmla="*/ 424543 h 1842913"/>
                <a:gd name="connsiteX6" fmla="*/ 22860 w 1668780"/>
                <a:gd name="connsiteY6" fmla="*/ 535577 h 1842913"/>
                <a:gd name="connsiteX7" fmla="*/ 0 w 1668780"/>
                <a:gd name="connsiteY7" fmla="*/ 591094 h 1842913"/>
                <a:gd name="connsiteX8" fmla="*/ 48986 w 1668780"/>
                <a:gd name="connsiteY8" fmla="*/ 666206 h 1842913"/>
                <a:gd name="connsiteX9" fmla="*/ 192677 w 1668780"/>
                <a:gd name="connsiteY9" fmla="*/ 839289 h 1842913"/>
                <a:gd name="connsiteX10" fmla="*/ 231866 w 1668780"/>
                <a:gd name="connsiteY10" fmla="*/ 858883 h 1842913"/>
                <a:gd name="connsiteX11" fmla="*/ 261257 w 1668780"/>
                <a:gd name="connsiteY11" fmla="*/ 839289 h 1842913"/>
                <a:gd name="connsiteX12" fmla="*/ 404948 w 1668780"/>
                <a:gd name="connsiteY12" fmla="*/ 826226 h 1842913"/>
                <a:gd name="connsiteX13" fmla="*/ 453934 w 1668780"/>
                <a:gd name="connsiteY13" fmla="*/ 806631 h 1842913"/>
                <a:gd name="connsiteX14" fmla="*/ 538843 w 1668780"/>
                <a:gd name="connsiteY14" fmla="*/ 806631 h 1842913"/>
                <a:gd name="connsiteX15" fmla="*/ 571500 w 1668780"/>
                <a:gd name="connsiteY15" fmla="*/ 852351 h 1842913"/>
                <a:gd name="connsiteX16" fmla="*/ 630283 w 1668780"/>
                <a:gd name="connsiteY16" fmla="*/ 845820 h 1842913"/>
                <a:gd name="connsiteX17" fmla="*/ 669471 w 1668780"/>
                <a:gd name="connsiteY17" fmla="*/ 862149 h 1842913"/>
                <a:gd name="connsiteX18" fmla="*/ 669471 w 1668780"/>
                <a:gd name="connsiteY18" fmla="*/ 894806 h 1842913"/>
                <a:gd name="connsiteX19" fmla="*/ 659674 w 1668780"/>
                <a:gd name="connsiteY19" fmla="*/ 917666 h 1842913"/>
                <a:gd name="connsiteX20" fmla="*/ 659674 w 1668780"/>
                <a:gd name="connsiteY20" fmla="*/ 950323 h 1842913"/>
                <a:gd name="connsiteX21" fmla="*/ 640080 w 1668780"/>
                <a:gd name="connsiteY21" fmla="*/ 973183 h 1842913"/>
                <a:gd name="connsiteX22" fmla="*/ 715191 w 1668780"/>
                <a:gd name="connsiteY22" fmla="*/ 1077686 h 1842913"/>
                <a:gd name="connsiteX23" fmla="*/ 754380 w 1668780"/>
                <a:gd name="connsiteY23" fmla="*/ 1205049 h 1842913"/>
                <a:gd name="connsiteX24" fmla="*/ 757646 w 1668780"/>
                <a:gd name="connsiteY24" fmla="*/ 1247503 h 1842913"/>
                <a:gd name="connsiteX25" fmla="*/ 721723 w 1668780"/>
                <a:gd name="connsiteY25" fmla="*/ 1299754 h 1842913"/>
                <a:gd name="connsiteX26" fmla="*/ 718457 w 1668780"/>
                <a:gd name="connsiteY26" fmla="*/ 1335677 h 1842913"/>
                <a:gd name="connsiteX27" fmla="*/ 711926 w 1668780"/>
                <a:gd name="connsiteY27" fmla="*/ 1374866 h 1842913"/>
                <a:gd name="connsiteX28" fmla="*/ 744583 w 1668780"/>
                <a:gd name="connsiteY28" fmla="*/ 1476103 h 1842913"/>
                <a:gd name="connsiteX29" fmla="*/ 855617 w 1668780"/>
                <a:gd name="connsiteY29" fmla="*/ 1819003 h 1842913"/>
                <a:gd name="connsiteX30" fmla="*/ 1022168 w 1668780"/>
                <a:gd name="connsiteY30" fmla="*/ 1822269 h 1842913"/>
                <a:gd name="connsiteX31" fmla="*/ 1149531 w 1668780"/>
                <a:gd name="connsiteY31" fmla="*/ 1743890 h 1842913"/>
                <a:gd name="connsiteX32" fmla="*/ 1270363 w 1668780"/>
                <a:gd name="connsiteY32" fmla="*/ 1570809 h 1842913"/>
                <a:gd name="connsiteX33" fmla="*/ 1325880 w 1668780"/>
                <a:gd name="connsiteY33" fmla="*/ 1410789 h 1842913"/>
                <a:gd name="connsiteX34" fmla="*/ 1365068 w 1668780"/>
                <a:gd name="connsiteY34" fmla="*/ 1381397 h 1842913"/>
                <a:gd name="connsiteX35" fmla="*/ 1397726 w 1668780"/>
                <a:gd name="connsiteY35" fmla="*/ 1371600 h 1842913"/>
                <a:gd name="connsiteX36" fmla="*/ 1414054 w 1668780"/>
                <a:gd name="connsiteY36" fmla="*/ 1325880 h 1842913"/>
                <a:gd name="connsiteX37" fmla="*/ 1414054 w 1668780"/>
                <a:gd name="connsiteY37" fmla="*/ 1273629 h 1842913"/>
                <a:gd name="connsiteX38" fmla="*/ 1407523 w 1668780"/>
                <a:gd name="connsiteY38" fmla="*/ 1267097 h 1842913"/>
                <a:gd name="connsiteX39" fmla="*/ 1400991 w 1668780"/>
                <a:gd name="connsiteY39" fmla="*/ 1201783 h 1842913"/>
                <a:gd name="connsiteX40" fmla="*/ 1394460 w 1668780"/>
                <a:gd name="connsiteY40" fmla="*/ 1129937 h 1842913"/>
                <a:gd name="connsiteX41" fmla="*/ 1381397 w 1668780"/>
                <a:gd name="connsiteY41" fmla="*/ 1087483 h 1842913"/>
                <a:gd name="connsiteX42" fmla="*/ 1387928 w 1668780"/>
                <a:gd name="connsiteY42" fmla="*/ 1054826 h 1842913"/>
                <a:gd name="connsiteX43" fmla="*/ 1414054 w 1668780"/>
                <a:gd name="connsiteY43" fmla="*/ 1022169 h 1842913"/>
                <a:gd name="connsiteX44" fmla="*/ 1453243 w 1668780"/>
                <a:gd name="connsiteY44" fmla="*/ 996043 h 1842913"/>
                <a:gd name="connsiteX45" fmla="*/ 1456508 w 1668780"/>
                <a:gd name="connsiteY45" fmla="*/ 969917 h 1842913"/>
                <a:gd name="connsiteX46" fmla="*/ 1512026 w 1668780"/>
                <a:gd name="connsiteY46" fmla="*/ 933994 h 1842913"/>
                <a:gd name="connsiteX47" fmla="*/ 1564277 w 1668780"/>
                <a:gd name="connsiteY47" fmla="*/ 898071 h 1842913"/>
                <a:gd name="connsiteX48" fmla="*/ 1613263 w 1668780"/>
                <a:gd name="connsiteY48" fmla="*/ 819694 h 1842913"/>
                <a:gd name="connsiteX49" fmla="*/ 1665514 w 1668780"/>
                <a:gd name="connsiteY49" fmla="*/ 734786 h 1842913"/>
                <a:gd name="connsiteX50" fmla="*/ 1668780 w 1668780"/>
                <a:gd name="connsiteY50" fmla="*/ 669471 h 1842913"/>
                <a:gd name="connsiteX51" fmla="*/ 1577340 w 1668780"/>
                <a:gd name="connsiteY51" fmla="*/ 685800 h 1842913"/>
                <a:gd name="connsiteX52" fmla="*/ 1561011 w 1668780"/>
                <a:gd name="connsiteY52" fmla="*/ 698863 h 1842913"/>
                <a:gd name="connsiteX53" fmla="*/ 1547948 w 1668780"/>
                <a:gd name="connsiteY53" fmla="*/ 692331 h 1842913"/>
                <a:gd name="connsiteX54" fmla="*/ 1521823 w 1668780"/>
                <a:gd name="connsiteY54" fmla="*/ 702129 h 1842913"/>
                <a:gd name="connsiteX55" fmla="*/ 1476103 w 1668780"/>
                <a:gd name="connsiteY55" fmla="*/ 682534 h 1842913"/>
                <a:gd name="connsiteX56" fmla="*/ 1476103 w 1668780"/>
                <a:gd name="connsiteY56" fmla="*/ 640080 h 1842913"/>
                <a:gd name="connsiteX57" fmla="*/ 1440180 w 1668780"/>
                <a:gd name="connsiteY57" fmla="*/ 613954 h 1842913"/>
                <a:gd name="connsiteX58" fmla="*/ 1387928 w 1668780"/>
                <a:gd name="connsiteY58" fmla="*/ 581297 h 1842913"/>
                <a:gd name="connsiteX59" fmla="*/ 1309551 w 1668780"/>
                <a:gd name="connsiteY59" fmla="*/ 404949 h 1842913"/>
                <a:gd name="connsiteX60" fmla="*/ 1201783 w 1668780"/>
                <a:gd name="connsiteY60" fmla="*/ 205740 h 1842913"/>
                <a:gd name="connsiteX61" fmla="*/ 1263831 w 1668780"/>
                <a:gd name="connsiteY61" fmla="*/ 251460 h 1842913"/>
                <a:gd name="connsiteX62" fmla="*/ 1263831 w 1668780"/>
                <a:gd name="connsiteY62" fmla="*/ 202474 h 1842913"/>
                <a:gd name="connsiteX63" fmla="*/ 1244237 w 1668780"/>
                <a:gd name="connsiteY63" fmla="*/ 160020 h 1842913"/>
                <a:gd name="connsiteX64" fmla="*/ 1211580 w 1668780"/>
                <a:gd name="connsiteY64" fmla="*/ 173083 h 1842913"/>
                <a:gd name="connsiteX65" fmla="*/ 1143000 w 1668780"/>
                <a:gd name="connsiteY65" fmla="*/ 163286 h 1842913"/>
                <a:gd name="connsiteX66" fmla="*/ 1143000 w 1668780"/>
                <a:gd name="connsiteY66" fmla="*/ 163286 h 1842913"/>
                <a:gd name="connsiteX67" fmla="*/ 1084217 w 1668780"/>
                <a:gd name="connsiteY67" fmla="*/ 169817 h 1842913"/>
                <a:gd name="connsiteX68" fmla="*/ 1074420 w 1668780"/>
                <a:gd name="connsiteY68" fmla="*/ 156754 h 1842913"/>
                <a:gd name="connsiteX69" fmla="*/ 1015637 w 1668780"/>
                <a:gd name="connsiteY69" fmla="*/ 166551 h 1842913"/>
                <a:gd name="connsiteX70" fmla="*/ 956854 w 1668780"/>
                <a:gd name="connsiteY70" fmla="*/ 120831 h 1842913"/>
                <a:gd name="connsiteX71" fmla="*/ 920931 w 1668780"/>
                <a:gd name="connsiteY71" fmla="*/ 120831 h 1842913"/>
                <a:gd name="connsiteX72" fmla="*/ 901337 w 1668780"/>
                <a:gd name="connsiteY72" fmla="*/ 133894 h 1842913"/>
                <a:gd name="connsiteX73" fmla="*/ 901337 w 1668780"/>
                <a:gd name="connsiteY73" fmla="*/ 189411 h 1842913"/>
                <a:gd name="connsiteX74" fmla="*/ 888274 w 1668780"/>
                <a:gd name="connsiteY74" fmla="*/ 195943 h 1842913"/>
                <a:gd name="connsiteX75" fmla="*/ 836023 w 1668780"/>
                <a:gd name="connsiteY75" fmla="*/ 176349 h 1842913"/>
                <a:gd name="connsiteX76" fmla="*/ 800100 w 1668780"/>
                <a:gd name="connsiteY76" fmla="*/ 156754 h 1842913"/>
                <a:gd name="connsiteX77" fmla="*/ 787037 w 1668780"/>
                <a:gd name="connsiteY77" fmla="*/ 133894 h 1842913"/>
                <a:gd name="connsiteX78" fmla="*/ 718457 w 1668780"/>
                <a:gd name="connsiteY78" fmla="*/ 117566 h 1842913"/>
                <a:gd name="connsiteX79" fmla="*/ 672737 w 1668780"/>
                <a:gd name="connsiteY79" fmla="*/ 94706 h 1842913"/>
                <a:gd name="connsiteX80" fmla="*/ 695597 w 1668780"/>
                <a:gd name="connsiteY80" fmla="*/ 55517 h 1842913"/>
                <a:gd name="connsiteX81" fmla="*/ 682534 w 1668780"/>
                <a:gd name="connsiteY81" fmla="*/ 9797 h 1842913"/>
                <a:gd name="connsiteX82" fmla="*/ 659674 w 1668780"/>
                <a:gd name="connsiteY82" fmla="*/ 0 h 1842913"/>
                <a:gd name="connsiteX83" fmla="*/ 643346 w 1668780"/>
                <a:gd name="connsiteY83" fmla="*/ 3266 h 1842913"/>
                <a:gd name="connsiteX84" fmla="*/ 627017 w 1668780"/>
                <a:gd name="connsiteY84" fmla="*/ 16329 h 1842913"/>
                <a:gd name="connsiteX85" fmla="*/ 587828 w 1668780"/>
                <a:gd name="connsiteY85" fmla="*/ 13063 h 1842913"/>
                <a:gd name="connsiteX86" fmla="*/ 568234 w 1668780"/>
                <a:gd name="connsiteY86" fmla="*/ 22860 h 1842913"/>
                <a:gd name="connsiteX87" fmla="*/ 532311 w 1668780"/>
                <a:gd name="connsiteY87" fmla="*/ 13063 h 1842913"/>
                <a:gd name="connsiteX88" fmla="*/ 470263 w 1668780"/>
                <a:gd name="connsiteY88" fmla="*/ 16329 h 1842913"/>
                <a:gd name="connsiteX89" fmla="*/ 385354 w 1668780"/>
                <a:gd name="connsiteY89" fmla="*/ 62049 h 1842913"/>
                <a:gd name="connsiteX90" fmla="*/ 339634 w 1668780"/>
                <a:gd name="connsiteY90" fmla="*/ 55517 h 1842913"/>
                <a:gd name="connsiteX91" fmla="*/ 320040 w 1668780"/>
                <a:gd name="connsiteY91" fmla="*/ 55517 h 1842913"/>
                <a:gd name="connsiteX92" fmla="*/ 293914 w 1668780"/>
                <a:gd name="connsiteY92" fmla="*/ 35923 h 1842913"/>
                <a:gd name="connsiteX93" fmla="*/ 274320 w 1668780"/>
                <a:gd name="connsiteY93" fmla="*/ 42454 h 1842913"/>
                <a:gd name="connsiteX94" fmla="*/ 248194 w 1668780"/>
                <a:gd name="connsiteY94" fmla="*/ 111034 h 1842913"/>
                <a:gd name="connsiteX0" fmla="*/ 248194 w 1668780"/>
                <a:gd name="connsiteY0" fmla="*/ 111034 h 1842913"/>
                <a:gd name="connsiteX1" fmla="*/ 195943 w 1668780"/>
                <a:gd name="connsiteY1" fmla="*/ 140426 h 1842913"/>
                <a:gd name="connsiteX2" fmla="*/ 195943 w 1668780"/>
                <a:gd name="connsiteY2" fmla="*/ 195943 h 1842913"/>
                <a:gd name="connsiteX3" fmla="*/ 153488 w 1668780"/>
                <a:gd name="connsiteY3" fmla="*/ 244929 h 1842913"/>
                <a:gd name="connsiteX4" fmla="*/ 120831 w 1668780"/>
                <a:gd name="connsiteY4" fmla="*/ 251460 h 1842913"/>
                <a:gd name="connsiteX5" fmla="*/ 6531 w 1668780"/>
                <a:gd name="connsiteY5" fmla="*/ 424543 h 1842913"/>
                <a:gd name="connsiteX6" fmla="*/ 22860 w 1668780"/>
                <a:gd name="connsiteY6" fmla="*/ 535577 h 1842913"/>
                <a:gd name="connsiteX7" fmla="*/ 0 w 1668780"/>
                <a:gd name="connsiteY7" fmla="*/ 591094 h 1842913"/>
                <a:gd name="connsiteX8" fmla="*/ 48986 w 1668780"/>
                <a:gd name="connsiteY8" fmla="*/ 666206 h 1842913"/>
                <a:gd name="connsiteX9" fmla="*/ 192677 w 1668780"/>
                <a:gd name="connsiteY9" fmla="*/ 839289 h 1842913"/>
                <a:gd name="connsiteX10" fmla="*/ 231866 w 1668780"/>
                <a:gd name="connsiteY10" fmla="*/ 858883 h 1842913"/>
                <a:gd name="connsiteX11" fmla="*/ 261257 w 1668780"/>
                <a:gd name="connsiteY11" fmla="*/ 839289 h 1842913"/>
                <a:gd name="connsiteX12" fmla="*/ 404948 w 1668780"/>
                <a:gd name="connsiteY12" fmla="*/ 826226 h 1842913"/>
                <a:gd name="connsiteX13" fmla="*/ 453934 w 1668780"/>
                <a:gd name="connsiteY13" fmla="*/ 806631 h 1842913"/>
                <a:gd name="connsiteX14" fmla="*/ 538843 w 1668780"/>
                <a:gd name="connsiteY14" fmla="*/ 806631 h 1842913"/>
                <a:gd name="connsiteX15" fmla="*/ 571500 w 1668780"/>
                <a:gd name="connsiteY15" fmla="*/ 852351 h 1842913"/>
                <a:gd name="connsiteX16" fmla="*/ 630283 w 1668780"/>
                <a:gd name="connsiteY16" fmla="*/ 845820 h 1842913"/>
                <a:gd name="connsiteX17" fmla="*/ 669471 w 1668780"/>
                <a:gd name="connsiteY17" fmla="*/ 862149 h 1842913"/>
                <a:gd name="connsiteX18" fmla="*/ 669471 w 1668780"/>
                <a:gd name="connsiteY18" fmla="*/ 894806 h 1842913"/>
                <a:gd name="connsiteX19" fmla="*/ 659674 w 1668780"/>
                <a:gd name="connsiteY19" fmla="*/ 917666 h 1842913"/>
                <a:gd name="connsiteX20" fmla="*/ 659674 w 1668780"/>
                <a:gd name="connsiteY20" fmla="*/ 950323 h 1842913"/>
                <a:gd name="connsiteX21" fmla="*/ 640080 w 1668780"/>
                <a:gd name="connsiteY21" fmla="*/ 973183 h 1842913"/>
                <a:gd name="connsiteX22" fmla="*/ 715191 w 1668780"/>
                <a:gd name="connsiteY22" fmla="*/ 1077686 h 1842913"/>
                <a:gd name="connsiteX23" fmla="*/ 754380 w 1668780"/>
                <a:gd name="connsiteY23" fmla="*/ 1205049 h 1842913"/>
                <a:gd name="connsiteX24" fmla="*/ 757646 w 1668780"/>
                <a:gd name="connsiteY24" fmla="*/ 1247503 h 1842913"/>
                <a:gd name="connsiteX25" fmla="*/ 721723 w 1668780"/>
                <a:gd name="connsiteY25" fmla="*/ 1299754 h 1842913"/>
                <a:gd name="connsiteX26" fmla="*/ 718457 w 1668780"/>
                <a:gd name="connsiteY26" fmla="*/ 1335677 h 1842913"/>
                <a:gd name="connsiteX27" fmla="*/ 711926 w 1668780"/>
                <a:gd name="connsiteY27" fmla="*/ 1374866 h 1842913"/>
                <a:gd name="connsiteX28" fmla="*/ 744583 w 1668780"/>
                <a:gd name="connsiteY28" fmla="*/ 1476103 h 1842913"/>
                <a:gd name="connsiteX29" fmla="*/ 855617 w 1668780"/>
                <a:gd name="connsiteY29" fmla="*/ 1819003 h 1842913"/>
                <a:gd name="connsiteX30" fmla="*/ 1022168 w 1668780"/>
                <a:gd name="connsiteY30" fmla="*/ 1822269 h 1842913"/>
                <a:gd name="connsiteX31" fmla="*/ 1149531 w 1668780"/>
                <a:gd name="connsiteY31" fmla="*/ 1743890 h 1842913"/>
                <a:gd name="connsiteX32" fmla="*/ 1270363 w 1668780"/>
                <a:gd name="connsiteY32" fmla="*/ 1570809 h 1842913"/>
                <a:gd name="connsiteX33" fmla="*/ 1280160 w 1668780"/>
                <a:gd name="connsiteY33" fmla="*/ 1456509 h 1842913"/>
                <a:gd name="connsiteX34" fmla="*/ 1325880 w 1668780"/>
                <a:gd name="connsiteY34" fmla="*/ 1410789 h 1842913"/>
                <a:gd name="connsiteX35" fmla="*/ 1365068 w 1668780"/>
                <a:gd name="connsiteY35" fmla="*/ 1381397 h 1842913"/>
                <a:gd name="connsiteX36" fmla="*/ 1397726 w 1668780"/>
                <a:gd name="connsiteY36" fmla="*/ 1371600 h 1842913"/>
                <a:gd name="connsiteX37" fmla="*/ 1414054 w 1668780"/>
                <a:gd name="connsiteY37" fmla="*/ 1325880 h 1842913"/>
                <a:gd name="connsiteX38" fmla="*/ 1414054 w 1668780"/>
                <a:gd name="connsiteY38" fmla="*/ 1273629 h 1842913"/>
                <a:gd name="connsiteX39" fmla="*/ 1407523 w 1668780"/>
                <a:gd name="connsiteY39" fmla="*/ 1267097 h 1842913"/>
                <a:gd name="connsiteX40" fmla="*/ 1400991 w 1668780"/>
                <a:gd name="connsiteY40" fmla="*/ 1201783 h 1842913"/>
                <a:gd name="connsiteX41" fmla="*/ 1394460 w 1668780"/>
                <a:gd name="connsiteY41" fmla="*/ 1129937 h 1842913"/>
                <a:gd name="connsiteX42" fmla="*/ 1381397 w 1668780"/>
                <a:gd name="connsiteY42" fmla="*/ 1087483 h 1842913"/>
                <a:gd name="connsiteX43" fmla="*/ 1387928 w 1668780"/>
                <a:gd name="connsiteY43" fmla="*/ 1054826 h 1842913"/>
                <a:gd name="connsiteX44" fmla="*/ 1414054 w 1668780"/>
                <a:gd name="connsiteY44" fmla="*/ 1022169 h 1842913"/>
                <a:gd name="connsiteX45" fmla="*/ 1453243 w 1668780"/>
                <a:gd name="connsiteY45" fmla="*/ 996043 h 1842913"/>
                <a:gd name="connsiteX46" fmla="*/ 1456508 w 1668780"/>
                <a:gd name="connsiteY46" fmla="*/ 969917 h 1842913"/>
                <a:gd name="connsiteX47" fmla="*/ 1512026 w 1668780"/>
                <a:gd name="connsiteY47" fmla="*/ 933994 h 1842913"/>
                <a:gd name="connsiteX48" fmla="*/ 1564277 w 1668780"/>
                <a:gd name="connsiteY48" fmla="*/ 898071 h 1842913"/>
                <a:gd name="connsiteX49" fmla="*/ 1613263 w 1668780"/>
                <a:gd name="connsiteY49" fmla="*/ 819694 h 1842913"/>
                <a:gd name="connsiteX50" fmla="*/ 1665514 w 1668780"/>
                <a:gd name="connsiteY50" fmla="*/ 734786 h 1842913"/>
                <a:gd name="connsiteX51" fmla="*/ 1668780 w 1668780"/>
                <a:gd name="connsiteY51" fmla="*/ 669471 h 1842913"/>
                <a:gd name="connsiteX52" fmla="*/ 1577340 w 1668780"/>
                <a:gd name="connsiteY52" fmla="*/ 685800 h 1842913"/>
                <a:gd name="connsiteX53" fmla="*/ 1561011 w 1668780"/>
                <a:gd name="connsiteY53" fmla="*/ 698863 h 1842913"/>
                <a:gd name="connsiteX54" fmla="*/ 1547948 w 1668780"/>
                <a:gd name="connsiteY54" fmla="*/ 692331 h 1842913"/>
                <a:gd name="connsiteX55" fmla="*/ 1521823 w 1668780"/>
                <a:gd name="connsiteY55" fmla="*/ 702129 h 1842913"/>
                <a:gd name="connsiteX56" fmla="*/ 1476103 w 1668780"/>
                <a:gd name="connsiteY56" fmla="*/ 682534 h 1842913"/>
                <a:gd name="connsiteX57" fmla="*/ 1476103 w 1668780"/>
                <a:gd name="connsiteY57" fmla="*/ 640080 h 1842913"/>
                <a:gd name="connsiteX58" fmla="*/ 1440180 w 1668780"/>
                <a:gd name="connsiteY58" fmla="*/ 613954 h 1842913"/>
                <a:gd name="connsiteX59" fmla="*/ 1387928 w 1668780"/>
                <a:gd name="connsiteY59" fmla="*/ 581297 h 1842913"/>
                <a:gd name="connsiteX60" fmla="*/ 1309551 w 1668780"/>
                <a:gd name="connsiteY60" fmla="*/ 404949 h 1842913"/>
                <a:gd name="connsiteX61" fmla="*/ 1201783 w 1668780"/>
                <a:gd name="connsiteY61" fmla="*/ 205740 h 1842913"/>
                <a:gd name="connsiteX62" fmla="*/ 1263831 w 1668780"/>
                <a:gd name="connsiteY62" fmla="*/ 251460 h 1842913"/>
                <a:gd name="connsiteX63" fmla="*/ 1263831 w 1668780"/>
                <a:gd name="connsiteY63" fmla="*/ 202474 h 1842913"/>
                <a:gd name="connsiteX64" fmla="*/ 1244237 w 1668780"/>
                <a:gd name="connsiteY64" fmla="*/ 160020 h 1842913"/>
                <a:gd name="connsiteX65" fmla="*/ 1211580 w 1668780"/>
                <a:gd name="connsiteY65" fmla="*/ 173083 h 1842913"/>
                <a:gd name="connsiteX66" fmla="*/ 1143000 w 1668780"/>
                <a:gd name="connsiteY66" fmla="*/ 163286 h 1842913"/>
                <a:gd name="connsiteX67" fmla="*/ 1143000 w 1668780"/>
                <a:gd name="connsiteY67" fmla="*/ 163286 h 1842913"/>
                <a:gd name="connsiteX68" fmla="*/ 1084217 w 1668780"/>
                <a:gd name="connsiteY68" fmla="*/ 169817 h 1842913"/>
                <a:gd name="connsiteX69" fmla="*/ 1074420 w 1668780"/>
                <a:gd name="connsiteY69" fmla="*/ 156754 h 1842913"/>
                <a:gd name="connsiteX70" fmla="*/ 1015637 w 1668780"/>
                <a:gd name="connsiteY70" fmla="*/ 166551 h 1842913"/>
                <a:gd name="connsiteX71" fmla="*/ 956854 w 1668780"/>
                <a:gd name="connsiteY71" fmla="*/ 120831 h 1842913"/>
                <a:gd name="connsiteX72" fmla="*/ 920931 w 1668780"/>
                <a:gd name="connsiteY72" fmla="*/ 120831 h 1842913"/>
                <a:gd name="connsiteX73" fmla="*/ 901337 w 1668780"/>
                <a:gd name="connsiteY73" fmla="*/ 133894 h 1842913"/>
                <a:gd name="connsiteX74" fmla="*/ 901337 w 1668780"/>
                <a:gd name="connsiteY74" fmla="*/ 189411 h 1842913"/>
                <a:gd name="connsiteX75" fmla="*/ 888274 w 1668780"/>
                <a:gd name="connsiteY75" fmla="*/ 195943 h 1842913"/>
                <a:gd name="connsiteX76" fmla="*/ 836023 w 1668780"/>
                <a:gd name="connsiteY76" fmla="*/ 176349 h 1842913"/>
                <a:gd name="connsiteX77" fmla="*/ 800100 w 1668780"/>
                <a:gd name="connsiteY77" fmla="*/ 156754 h 1842913"/>
                <a:gd name="connsiteX78" fmla="*/ 787037 w 1668780"/>
                <a:gd name="connsiteY78" fmla="*/ 133894 h 1842913"/>
                <a:gd name="connsiteX79" fmla="*/ 718457 w 1668780"/>
                <a:gd name="connsiteY79" fmla="*/ 117566 h 1842913"/>
                <a:gd name="connsiteX80" fmla="*/ 672737 w 1668780"/>
                <a:gd name="connsiteY80" fmla="*/ 94706 h 1842913"/>
                <a:gd name="connsiteX81" fmla="*/ 695597 w 1668780"/>
                <a:gd name="connsiteY81" fmla="*/ 55517 h 1842913"/>
                <a:gd name="connsiteX82" fmla="*/ 682534 w 1668780"/>
                <a:gd name="connsiteY82" fmla="*/ 9797 h 1842913"/>
                <a:gd name="connsiteX83" fmla="*/ 659674 w 1668780"/>
                <a:gd name="connsiteY83" fmla="*/ 0 h 1842913"/>
                <a:gd name="connsiteX84" fmla="*/ 643346 w 1668780"/>
                <a:gd name="connsiteY84" fmla="*/ 3266 h 1842913"/>
                <a:gd name="connsiteX85" fmla="*/ 627017 w 1668780"/>
                <a:gd name="connsiteY85" fmla="*/ 16329 h 1842913"/>
                <a:gd name="connsiteX86" fmla="*/ 587828 w 1668780"/>
                <a:gd name="connsiteY86" fmla="*/ 13063 h 1842913"/>
                <a:gd name="connsiteX87" fmla="*/ 568234 w 1668780"/>
                <a:gd name="connsiteY87" fmla="*/ 22860 h 1842913"/>
                <a:gd name="connsiteX88" fmla="*/ 532311 w 1668780"/>
                <a:gd name="connsiteY88" fmla="*/ 13063 h 1842913"/>
                <a:gd name="connsiteX89" fmla="*/ 470263 w 1668780"/>
                <a:gd name="connsiteY89" fmla="*/ 16329 h 1842913"/>
                <a:gd name="connsiteX90" fmla="*/ 385354 w 1668780"/>
                <a:gd name="connsiteY90" fmla="*/ 62049 h 1842913"/>
                <a:gd name="connsiteX91" fmla="*/ 339634 w 1668780"/>
                <a:gd name="connsiteY91" fmla="*/ 55517 h 1842913"/>
                <a:gd name="connsiteX92" fmla="*/ 320040 w 1668780"/>
                <a:gd name="connsiteY92" fmla="*/ 55517 h 1842913"/>
                <a:gd name="connsiteX93" fmla="*/ 293914 w 1668780"/>
                <a:gd name="connsiteY93" fmla="*/ 35923 h 1842913"/>
                <a:gd name="connsiteX94" fmla="*/ 274320 w 1668780"/>
                <a:gd name="connsiteY94" fmla="*/ 42454 h 1842913"/>
                <a:gd name="connsiteX95" fmla="*/ 248194 w 1668780"/>
                <a:gd name="connsiteY95" fmla="*/ 111034 h 1842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1668780" h="1842913">
                  <a:moveTo>
                    <a:pt x="248194" y="111034"/>
                  </a:moveTo>
                  <a:lnTo>
                    <a:pt x="195943" y="140426"/>
                  </a:lnTo>
                  <a:lnTo>
                    <a:pt x="195943" y="195943"/>
                  </a:lnTo>
                  <a:lnTo>
                    <a:pt x="153488" y="244929"/>
                  </a:lnTo>
                  <a:lnTo>
                    <a:pt x="120831" y="251460"/>
                  </a:lnTo>
                  <a:lnTo>
                    <a:pt x="6531" y="424543"/>
                  </a:lnTo>
                  <a:lnTo>
                    <a:pt x="22860" y="535577"/>
                  </a:lnTo>
                  <a:lnTo>
                    <a:pt x="0" y="591094"/>
                  </a:lnTo>
                  <a:lnTo>
                    <a:pt x="48986" y="666206"/>
                  </a:lnTo>
                  <a:lnTo>
                    <a:pt x="192677" y="839289"/>
                  </a:lnTo>
                  <a:lnTo>
                    <a:pt x="231866" y="858883"/>
                  </a:lnTo>
                  <a:lnTo>
                    <a:pt x="261257" y="839289"/>
                  </a:lnTo>
                  <a:lnTo>
                    <a:pt x="404948" y="826226"/>
                  </a:lnTo>
                  <a:lnTo>
                    <a:pt x="453934" y="806631"/>
                  </a:lnTo>
                  <a:lnTo>
                    <a:pt x="538843" y="806631"/>
                  </a:lnTo>
                  <a:lnTo>
                    <a:pt x="571500" y="852351"/>
                  </a:lnTo>
                  <a:lnTo>
                    <a:pt x="630283" y="845820"/>
                  </a:lnTo>
                  <a:lnTo>
                    <a:pt x="669471" y="862149"/>
                  </a:lnTo>
                  <a:lnTo>
                    <a:pt x="669471" y="894806"/>
                  </a:lnTo>
                  <a:lnTo>
                    <a:pt x="659674" y="917666"/>
                  </a:lnTo>
                  <a:lnTo>
                    <a:pt x="659674" y="950323"/>
                  </a:lnTo>
                  <a:lnTo>
                    <a:pt x="640080" y="973183"/>
                  </a:lnTo>
                  <a:lnTo>
                    <a:pt x="715191" y="1077686"/>
                  </a:lnTo>
                  <a:lnTo>
                    <a:pt x="754380" y="1205049"/>
                  </a:lnTo>
                  <a:lnTo>
                    <a:pt x="757646" y="1247503"/>
                  </a:lnTo>
                  <a:lnTo>
                    <a:pt x="721723" y="1299754"/>
                  </a:lnTo>
                  <a:lnTo>
                    <a:pt x="718457" y="1335677"/>
                  </a:lnTo>
                  <a:lnTo>
                    <a:pt x="711926" y="1374866"/>
                  </a:lnTo>
                  <a:cubicBezTo>
                    <a:pt x="720090" y="1396637"/>
                    <a:pt x="692876" y="1401536"/>
                    <a:pt x="744583" y="1476103"/>
                  </a:cubicBezTo>
                  <a:cubicBezTo>
                    <a:pt x="775063" y="1525633"/>
                    <a:pt x="809353" y="1761309"/>
                    <a:pt x="855617" y="1819003"/>
                  </a:cubicBezTo>
                  <a:cubicBezTo>
                    <a:pt x="901881" y="1876697"/>
                    <a:pt x="979714" y="1810295"/>
                    <a:pt x="1022168" y="1822269"/>
                  </a:cubicBezTo>
                  <a:cubicBezTo>
                    <a:pt x="1065711" y="1805940"/>
                    <a:pt x="1097824" y="1807571"/>
                    <a:pt x="1149531" y="1743890"/>
                  </a:cubicBezTo>
                  <a:cubicBezTo>
                    <a:pt x="1183277" y="1681842"/>
                    <a:pt x="1236617" y="1632857"/>
                    <a:pt x="1270363" y="1570809"/>
                  </a:cubicBezTo>
                  <a:cubicBezTo>
                    <a:pt x="1281249" y="1537063"/>
                    <a:pt x="1269274" y="1490255"/>
                    <a:pt x="1280160" y="1456509"/>
                  </a:cubicBezTo>
                  <a:lnTo>
                    <a:pt x="1325880" y="1410789"/>
                  </a:lnTo>
                  <a:lnTo>
                    <a:pt x="1365068" y="1381397"/>
                  </a:lnTo>
                  <a:lnTo>
                    <a:pt x="1397726" y="1371600"/>
                  </a:lnTo>
                  <a:lnTo>
                    <a:pt x="1414054" y="1325880"/>
                  </a:lnTo>
                  <a:lnTo>
                    <a:pt x="1414054" y="1273629"/>
                  </a:lnTo>
                  <a:lnTo>
                    <a:pt x="1407523" y="1267097"/>
                  </a:lnTo>
                  <a:lnTo>
                    <a:pt x="1400991" y="1201783"/>
                  </a:lnTo>
                  <a:lnTo>
                    <a:pt x="1394460" y="1129937"/>
                  </a:lnTo>
                  <a:lnTo>
                    <a:pt x="1381397" y="1087483"/>
                  </a:lnTo>
                  <a:lnTo>
                    <a:pt x="1387928" y="1054826"/>
                  </a:lnTo>
                  <a:lnTo>
                    <a:pt x="1414054" y="1022169"/>
                  </a:lnTo>
                  <a:lnTo>
                    <a:pt x="1453243" y="996043"/>
                  </a:lnTo>
                  <a:lnTo>
                    <a:pt x="1456508" y="969917"/>
                  </a:lnTo>
                  <a:lnTo>
                    <a:pt x="1512026" y="933994"/>
                  </a:lnTo>
                  <a:lnTo>
                    <a:pt x="1564277" y="898071"/>
                  </a:lnTo>
                  <a:lnTo>
                    <a:pt x="1613263" y="819694"/>
                  </a:lnTo>
                  <a:lnTo>
                    <a:pt x="1665514" y="734786"/>
                  </a:lnTo>
                  <a:lnTo>
                    <a:pt x="1668780" y="669471"/>
                  </a:lnTo>
                  <a:lnTo>
                    <a:pt x="1577340" y="685800"/>
                  </a:lnTo>
                  <a:lnTo>
                    <a:pt x="1561011" y="698863"/>
                  </a:lnTo>
                  <a:lnTo>
                    <a:pt x="1547948" y="692331"/>
                  </a:lnTo>
                  <a:lnTo>
                    <a:pt x="1521823" y="702129"/>
                  </a:lnTo>
                  <a:lnTo>
                    <a:pt x="1476103" y="682534"/>
                  </a:lnTo>
                  <a:lnTo>
                    <a:pt x="1476103" y="640080"/>
                  </a:lnTo>
                  <a:lnTo>
                    <a:pt x="1440180" y="613954"/>
                  </a:lnTo>
                  <a:lnTo>
                    <a:pt x="1387928" y="581297"/>
                  </a:lnTo>
                  <a:lnTo>
                    <a:pt x="1309551" y="404949"/>
                  </a:lnTo>
                  <a:lnTo>
                    <a:pt x="1201783" y="205740"/>
                  </a:lnTo>
                  <a:lnTo>
                    <a:pt x="1263831" y="251460"/>
                  </a:lnTo>
                  <a:lnTo>
                    <a:pt x="1263831" y="202474"/>
                  </a:lnTo>
                  <a:lnTo>
                    <a:pt x="1244237" y="160020"/>
                  </a:lnTo>
                  <a:lnTo>
                    <a:pt x="1211580" y="173083"/>
                  </a:lnTo>
                  <a:lnTo>
                    <a:pt x="1143000" y="163286"/>
                  </a:lnTo>
                  <a:lnTo>
                    <a:pt x="1143000" y="163286"/>
                  </a:lnTo>
                  <a:lnTo>
                    <a:pt x="1084217" y="169817"/>
                  </a:lnTo>
                  <a:lnTo>
                    <a:pt x="1074420" y="156754"/>
                  </a:lnTo>
                  <a:lnTo>
                    <a:pt x="1015637" y="166551"/>
                  </a:lnTo>
                  <a:lnTo>
                    <a:pt x="956854" y="120831"/>
                  </a:lnTo>
                  <a:lnTo>
                    <a:pt x="920931" y="120831"/>
                  </a:lnTo>
                  <a:lnTo>
                    <a:pt x="901337" y="133894"/>
                  </a:lnTo>
                  <a:lnTo>
                    <a:pt x="901337" y="189411"/>
                  </a:lnTo>
                  <a:lnTo>
                    <a:pt x="888274" y="195943"/>
                  </a:lnTo>
                  <a:lnTo>
                    <a:pt x="836023" y="176349"/>
                  </a:lnTo>
                  <a:lnTo>
                    <a:pt x="800100" y="156754"/>
                  </a:lnTo>
                  <a:lnTo>
                    <a:pt x="787037" y="133894"/>
                  </a:lnTo>
                  <a:lnTo>
                    <a:pt x="718457" y="117566"/>
                  </a:lnTo>
                  <a:lnTo>
                    <a:pt x="672737" y="94706"/>
                  </a:lnTo>
                  <a:lnTo>
                    <a:pt x="695597" y="55517"/>
                  </a:lnTo>
                  <a:lnTo>
                    <a:pt x="682534" y="9797"/>
                  </a:lnTo>
                  <a:lnTo>
                    <a:pt x="659674" y="0"/>
                  </a:lnTo>
                  <a:lnTo>
                    <a:pt x="643346" y="3266"/>
                  </a:lnTo>
                  <a:lnTo>
                    <a:pt x="627017" y="16329"/>
                  </a:lnTo>
                  <a:lnTo>
                    <a:pt x="587828" y="13063"/>
                  </a:lnTo>
                  <a:lnTo>
                    <a:pt x="568234" y="22860"/>
                  </a:lnTo>
                  <a:lnTo>
                    <a:pt x="532311" y="13063"/>
                  </a:lnTo>
                  <a:lnTo>
                    <a:pt x="470263" y="16329"/>
                  </a:lnTo>
                  <a:lnTo>
                    <a:pt x="385354" y="62049"/>
                  </a:lnTo>
                  <a:lnTo>
                    <a:pt x="339634" y="55517"/>
                  </a:lnTo>
                  <a:lnTo>
                    <a:pt x="320040" y="55517"/>
                  </a:lnTo>
                  <a:lnTo>
                    <a:pt x="293914" y="35923"/>
                  </a:lnTo>
                  <a:lnTo>
                    <a:pt x="274320" y="42454"/>
                  </a:lnTo>
                  <a:lnTo>
                    <a:pt x="248194" y="111034"/>
                  </a:lnTo>
                  <a:close/>
                </a:path>
              </a:pathLst>
            </a:custGeom>
            <a:solidFill>
              <a:srgbClr val="92D050">
                <a:alpha val="72000"/>
              </a:srgbClr>
            </a:solidFill>
            <a:ln>
              <a:noFill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5306786" y="4781006"/>
              <a:ext cx="179614" cy="352697"/>
            </a:xfrm>
            <a:custGeom>
              <a:avLst/>
              <a:gdLst>
                <a:gd name="connsiteX0" fmla="*/ 146957 w 179614"/>
                <a:gd name="connsiteY0" fmla="*/ 0 h 352697"/>
                <a:gd name="connsiteX1" fmla="*/ 104503 w 179614"/>
                <a:gd name="connsiteY1" fmla="*/ 62048 h 352697"/>
                <a:gd name="connsiteX2" fmla="*/ 68580 w 179614"/>
                <a:gd name="connsiteY2" fmla="*/ 94705 h 352697"/>
                <a:gd name="connsiteX3" fmla="*/ 32657 w 179614"/>
                <a:gd name="connsiteY3" fmla="*/ 101237 h 352697"/>
                <a:gd name="connsiteX4" fmla="*/ 22860 w 179614"/>
                <a:gd name="connsiteY4" fmla="*/ 124097 h 352697"/>
                <a:gd name="connsiteX5" fmla="*/ 22860 w 179614"/>
                <a:gd name="connsiteY5" fmla="*/ 173083 h 352697"/>
                <a:gd name="connsiteX6" fmla="*/ 32657 w 179614"/>
                <a:gd name="connsiteY6" fmla="*/ 186145 h 352697"/>
                <a:gd name="connsiteX7" fmla="*/ 32657 w 179614"/>
                <a:gd name="connsiteY7" fmla="*/ 212271 h 352697"/>
                <a:gd name="connsiteX8" fmla="*/ 0 w 179614"/>
                <a:gd name="connsiteY8" fmla="*/ 244928 h 352697"/>
                <a:gd name="connsiteX9" fmla="*/ 6531 w 179614"/>
                <a:gd name="connsiteY9" fmla="*/ 320040 h 352697"/>
                <a:gd name="connsiteX10" fmla="*/ 42454 w 179614"/>
                <a:gd name="connsiteY10" fmla="*/ 352697 h 352697"/>
                <a:gd name="connsiteX11" fmla="*/ 71845 w 179614"/>
                <a:gd name="connsiteY11" fmla="*/ 336368 h 352697"/>
                <a:gd name="connsiteX12" fmla="*/ 146957 w 179614"/>
                <a:gd name="connsiteY12" fmla="*/ 166551 h 352697"/>
                <a:gd name="connsiteX13" fmla="*/ 150223 w 179614"/>
                <a:gd name="connsiteY13" fmla="*/ 114300 h 352697"/>
                <a:gd name="connsiteX14" fmla="*/ 179614 w 179614"/>
                <a:gd name="connsiteY14" fmla="*/ 71845 h 352697"/>
                <a:gd name="connsiteX15" fmla="*/ 146957 w 179614"/>
                <a:gd name="connsiteY15" fmla="*/ 0 h 352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79614" h="352697">
                  <a:moveTo>
                    <a:pt x="146957" y="0"/>
                  </a:moveTo>
                  <a:lnTo>
                    <a:pt x="104503" y="62048"/>
                  </a:lnTo>
                  <a:lnTo>
                    <a:pt x="68580" y="94705"/>
                  </a:lnTo>
                  <a:lnTo>
                    <a:pt x="32657" y="101237"/>
                  </a:lnTo>
                  <a:lnTo>
                    <a:pt x="22860" y="124097"/>
                  </a:lnTo>
                  <a:lnTo>
                    <a:pt x="22860" y="173083"/>
                  </a:lnTo>
                  <a:lnTo>
                    <a:pt x="32657" y="186145"/>
                  </a:lnTo>
                  <a:lnTo>
                    <a:pt x="32657" y="212271"/>
                  </a:lnTo>
                  <a:lnTo>
                    <a:pt x="0" y="244928"/>
                  </a:lnTo>
                  <a:lnTo>
                    <a:pt x="6531" y="320040"/>
                  </a:lnTo>
                  <a:lnTo>
                    <a:pt x="42454" y="352697"/>
                  </a:lnTo>
                  <a:lnTo>
                    <a:pt x="71845" y="336368"/>
                  </a:lnTo>
                  <a:lnTo>
                    <a:pt x="146957" y="166551"/>
                  </a:lnTo>
                  <a:lnTo>
                    <a:pt x="150223" y="114300"/>
                  </a:lnTo>
                  <a:lnTo>
                    <a:pt x="179614" y="71845"/>
                  </a:lnTo>
                  <a:lnTo>
                    <a:pt x="146957" y="0"/>
                  </a:lnTo>
                  <a:close/>
                </a:path>
              </a:pathLst>
            </a:custGeom>
            <a:solidFill>
              <a:srgbClr val="92D050">
                <a:alpha val="72000"/>
              </a:srgbClr>
            </a:solidFill>
            <a:ln>
              <a:noFill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087079" y="3639475"/>
              <a:ext cx="1156039" cy="34191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ZoneTexte 16"/>
          <p:cNvSpPr txBox="1"/>
          <p:nvPr/>
        </p:nvSpPr>
        <p:spPr>
          <a:xfrm>
            <a:off x="6222358" y="3258830"/>
            <a:ext cx="877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cap="small" dirty="0" smtClean="0">
                <a:latin typeface="Tw Cen MT" pitchFamily="34" charset="0"/>
              </a:rPr>
              <a:t>_______</a:t>
            </a:r>
            <a:endParaRPr lang="fr-FR" sz="1400" b="1" cap="small" dirty="0">
              <a:latin typeface="Tw Cen MT" pitchFamily="34" charset="0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6061785" y="3332824"/>
            <a:ext cx="216000" cy="216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Tw Cen MT" pitchFamily="34" charset="0"/>
              </a:rPr>
              <a:t>A</a:t>
            </a:r>
            <a:endParaRPr lang="fr-FR" sz="1400" b="1" dirty="0">
              <a:latin typeface="Tw Cen MT" pitchFamily="34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257550" y="4180007"/>
            <a:ext cx="216000" cy="216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latin typeface="Tw Cen MT" pitchFamily="34" charset="0"/>
              </a:rPr>
              <a:t>B</a:t>
            </a:r>
            <a:endParaRPr lang="fr-FR" sz="1400" b="1" dirty="0">
              <a:latin typeface="Tw Cen MT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3488391" y="4134119"/>
            <a:ext cx="8771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cap="small" dirty="0" smtClean="0">
                <a:latin typeface="Tw Cen MT" pitchFamily="34" charset="0"/>
              </a:rPr>
              <a:t>_______</a:t>
            </a:r>
            <a:endParaRPr lang="fr-FR" sz="1400" b="1" cap="small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9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  <p:bldP spid="7" grpId="0" animBg="1"/>
      <p:bldP spid="17" grpId="0"/>
      <p:bldP spid="3" grpId="0" animBg="1"/>
      <p:bldP spid="15" grpId="0" animBg="1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3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dwriting-draft_free-version" pitchFamily="2" charset="0"/>
              </a:rPr>
              <a:t>Fil rouge 2 (version 1)</a:t>
            </a:r>
            <a:endParaRPr lang="fr-FR" sz="36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dwriting-draft_free-versio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08241" y="6094942"/>
            <a:ext cx="5476289" cy="469388"/>
          </a:xfrm>
          <a:prstGeom prst="rect">
            <a:avLst/>
          </a:prstGeom>
          <a:solidFill>
            <a:schemeClr val="accent2">
              <a:lumMod val="75000"/>
              <a:alpha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Les élèves doivent réaliser une tâche complexe : entourer, nommer et caractériser</a:t>
            </a:r>
          </a:p>
        </p:txBody>
      </p:sp>
      <p:pic>
        <p:nvPicPr>
          <p:cNvPr id="3074" name="Picture 2" descr="http://jfbradu.free.fr/cartesvect/monde/planispheres/plane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00" y="1514815"/>
            <a:ext cx="7740000" cy="444170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5200" y="686798"/>
            <a:ext cx="8266800" cy="684000"/>
          </a:xfrm>
          <a:prstGeom prst="rect">
            <a:avLst/>
          </a:prstGeom>
          <a:solidFill>
            <a:schemeClr val="bg2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400" b="1" u="sng" cap="small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Exercice</a:t>
            </a: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 : entoure et nomme sur le fond de carte :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deux espaces dans lesquels la population va augmenter (écris leur nom en noir)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deux espaces dans lesquels la population va diminuer (écris leur nom en rouge)</a:t>
            </a:r>
          </a:p>
        </p:txBody>
      </p:sp>
      <p:sp>
        <p:nvSpPr>
          <p:cNvPr id="4" name="Forme libre 3"/>
          <p:cNvSpPr/>
          <p:nvPr/>
        </p:nvSpPr>
        <p:spPr>
          <a:xfrm>
            <a:off x="3663986" y="3442804"/>
            <a:ext cx="1897722" cy="2025355"/>
          </a:xfrm>
          <a:custGeom>
            <a:avLst/>
            <a:gdLst>
              <a:gd name="connsiteX0" fmla="*/ 122923 w 1897722"/>
              <a:gd name="connsiteY0" fmla="*/ 177851 h 2025355"/>
              <a:gd name="connsiteX1" fmla="*/ 593978 w 1897722"/>
              <a:gd name="connsiteY1" fmla="*/ 2360 h 2025355"/>
              <a:gd name="connsiteX2" fmla="*/ 1277469 w 1897722"/>
              <a:gd name="connsiteY2" fmla="*/ 94723 h 2025355"/>
              <a:gd name="connsiteX3" fmla="*/ 1499141 w 1897722"/>
              <a:gd name="connsiteY3" fmla="*/ 344105 h 2025355"/>
              <a:gd name="connsiteX4" fmla="*/ 1887069 w 1897722"/>
              <a:gd name="connsiteY4" fmla="*/ 815160 h 2025355"/>
              <a:gd name="connsiteX5" fmla="*/ 1720814 w 1897722"/>
              <a:gd name="connsiteY5" fmla="*/ 1775741 h 2025355"/>
              <a:gd name="connsiteX6" fmla="*/ 1028087 w 1897722"/>
              <a:gd name="connsiteY6" fmla="*/ 2006651 h 2025355"/>
              <a:gd name="connsiteX7" fmla="*/ 344596 w 1897722"/>
              <a:gd name="connsiteY7" fmla="*/ 1406287 h 2025355"/>
              <a:gd name="connsiteX8" fmla="*/ 12087 w 1897722"/>
              <a:gd name="connsiteY8" fmla="*/ 639669 h 2025355"/>
              <a:gd name="connsiteX9" fmla="*/ 122923 w 1897722"/>
              <a:gd name="connsiteY9" fmla="*/ 177851 h 2025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97722" h="2025355">
                <a:moveTo>
                  <a:pt x="122923" y="177851"/>
                </a:moveTo>
                <a:cubicBezTo>
                  <a:pt x="219905" y="71633"/>
                  <a:pt x="401554" y="16215"/>
                  <a:pt x="593978" y="2360"/>
                </a:cubicBezTo>
                <a:cubicBezTo>
                  <a:pt x="786402" y="-11495"/>
                  <a:pt x="1126609" y="37766"/>
                  <a:pt x="1277469" y="94723"/>
                </a:cubicBezTo>
                <a:cubicBezTo>
                  <a:pt x="1428329" y="151680"/>
                  <a:pt x="1397541" y="224032"/>
                  <a:pt x="1499141" y="344105"/>
                </a:cubicBezTo>
                <a:cubicBezTo>
                  <a:pt x="1600741" y="464178"/>
                  <a:pt x="1850124" y="576554"/>
                  <a:pt x="1887069" y="815160"/>
                </a:cubicBezTo>
                <a:cubicBezTo>
                  <a:pt x="1924014" y="1053766"/>
                  <a:pt x="1863978" y="1577159"/>
                  <a:pt x="1720814" y="1775741"/>
                </a:cubicBezTo>
                <a:cubicBezTo>
                  <a:pt x="1577650" y="1974323"/>
                  <a:pt x="1257457" y="2068227"/>
                  <a:pt x="1028087" y="2006651"/>
                </a:cubicBezTo>
                <a:cubicBezTo>
                  <a:pt x="798717" y="1945075"/>
                  <a:pt x="513929" y="1634117"/>
                  <a:pt x="344596" y="1406287"/>
                </a:cubicBezTo>
                <a:cubicBezTo>
                  <a:pt x="175263" y="1178457"/>
                  <a:pt x="49032" y="844408"/>
                  <a:pt x="12087" y="639669"/>
                </a:cubicBezTo>
                <a:cubicBezTo>
                  <a:pt x="-24859" y="434930"/>
                  <a:pt x="25941" y="284069"/>
                  <a:pt x="122923" y="177851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844370" y="442858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cap="small" dirty="0" smtClean="0">
                <a:latin typeface="Tw Cen MT" pitchFamily="34" charset="0"/>
              </a:rPr>
              <a:t>Afrique</a:t>
            </a:r>
            <a:endParaRPr lang="fr-FR" b="1" cap="small" dirty="0">
              <a:latin typeface="Tw Cen MT" pitchFamily="34" charset="0"/>
            </a:endParaRPr>
          </a:p>
        </p:txBody>
      </p:sp>
      <p:sp>
        <p:nvSpPr>
          <p:cNvPr id="8" name="Forme libre 7"/>
          <p:cNvSpPr/>
          <p:nvPr/>
        </p:nvSpPr>
        <p:spPr>
          <a:xfrm>
            <a:off x="3883443" y="2232891"/>
            <a:ext cx="1239306" cy="1278970"/>
          </a:xfrm>
          <a:custGeom>
            <a:avLst/>
            <a:gdLst>
              <a:gd name="connsiteX0" fmla="*/ 1002593 w 1239306"/>
              <a:gd name="connsiteY0" fmla="*/ 20782 h 1278970"/>
              <a:gd name="connsiteX1" fmla="*/ 577721 w 1239306"/>
              <a:gd name="connsiteY1" fmla="*/ 48491 h 1278970"/>
              <a:gd name="connsiteX2" fmla="*/ 208266 w 1239306"/>
              <a:gd name="connsiteY2" fmla="*/ 464127 h 1278970"/>
              <a:gd name="connsiteX3" fmla="*/ 5066 w 1239306"/>
              <a:gd name="connsiteY3" fmla="*/ 889000 h 1278970"/>
              <a:gd name="connsiteX4" fmla="*/ 97430 w 1239306"/>
              <a:gd name="connsiteY4" fmla="*/ 1267691 h 1278970"/>
              <a:gd name="connsiteX5" fmla="*/ 476121 w 1239306"/>
              <a:gd name="connsiteY5" fmla="*/ 1184564 h 1278970"/>
              <a:gd name="connsiteX6" fmla="*/ 808630 w 1239306"/>
              <a:gd name="connsiteY6" fmla="*/ 1239982 h 1278970"/>
              <a:gd name="connsiteX7" fmla="*/ 928702 w 1239306"/>
              <a:gd name="connsiteY7" fmla="*/ 1221509 h 1278970"/>
              <a:gd name="connsiteX8" fmla="*/ 1076484 w 1239306"/>
              <a:gd name="connsiteY8" fmla="*/ 1046018 h 1278970"/>
              <a:gd name="connsiteX9" fmla="*/ 1085721 w 1239306"/>
              <a:gd name="connsiteY9" fmla="*/ 953654 h 1278970"/>
              <a:gd name="connsiteX10" fmla="*/ 1224266 w 1239306"/>
              <a:gd name="connsiteY10" fmla="*/ 842818 h 1278970"/>
              <a:gd name="connsiteX11" fmla="*/ 1233502 w 1239306"/>
              <a:gd name="connsiteY11" fmla="*/ 491836 h 1278970"/>
              <a:gd name="connsiteX12" fmla="*/ 1205793 w 1239306"/>
              <a:gd name="connsiteY12" fmla="*/ 159327 h 1278970"/>
              <a:gd name="connsiteX13" fmla="*/ 1002593 w 1239306"/>
              <a:gd name="connsiteY13" fmla="*/ 20782 h 127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39306" h="1278970">
                <a:moveTo>
                  <a:pt x="1002593" y="20782"/>
                </a:moveTo>
                <a:cubicBezTo>
                  <a:pt x="897914" y="2309"/>
                  <a:pt x="710109" y="-25400"/>
                  <a:pt x="577721" y="48491"/>
                </a:cubicBezTo>
                <a:cubicBezTo>
                  <a:pt x="445333" y="122382"/>
                  <a:pt x="303708" y="324042"/>
                  <a:pt x="208266" y="464127"/>
                </a:cubicBezTo>
                <a:cubicBezTo>
                  <a:pt x="112823" y="604212"/>
                  <a:pt x="23539" y="755073"/>
                  <a:pt x="5066" y="889000"/>
                </a:cubicBezTo>
                <a:cubicBezTo>
                  <a:pt x="-13407" y="1022927"/>
                  <a:pt x="18921" y="1218430"/>
                  <a:pt x="97430" y="1267691"/>
                </a:cubicBezTo>
                <a:cubicBezTo>
                  <a:pt x="175939" y="1316952"/>
                  <a:pt x="357588" y="1189182"/>
                  <a:pt x="476121" y="1184564"/>
                </a:cubicBezTo>
                <a:cubicBezTo>
                  <a:pt x="594654" y="1179946"/>
                  <a:pt x="733200" y="1233825"/>
                  <a:pt x="808630" y="1239982"/>
                </a:cubicBezTo>
                <a:cubicBezTo>
                  <a:pt x="884060" y="1246139"/>
                  <a:pt x="884060" y="1253836"/>
                  <a:pt x="928702" y="1221509"/>
                </a:cubicBezTo>
                <a:cubicBezTo>
                  <a:pt x="973344" y="1189182"/>
                  <a:pt x="1050314" y="1090660"/>
                  <a:pt x="1076484" y="1046018"/>
                </a:cubicBezTo>
                <a:cubicBezTo>
                  <a:pt x="1102654" y="1001376"/>
                  <a:pt x="1061091" y="987521"/>
                  <a:pt x="1085721" y="953654"/>
                </a:cubicBezTo>
                <a:cubicBezTo>
                  <a:pt x="1110351" y="919787"/>
                  <a:pt x="1199636" y="919788"/>
                  <a:pt x="1224266" y="842818"/>
                </a:cubicBezTo>
                <a:cubicBezTo>
                  <a:pt x="1248896" y="765848"/>
                  <a:pt x="1236581" y="605751"/>
                  <a:pt x="1233502" y="491836"/>
                </a:cubicBezTo>
                <a:cubicBezTo>
                  <a:pt x="1230423" y="377921"/>
                  <a:pt x="1241199" y="234757"/>
                  <a:pt x="1205793" y="159327"/>
                </a:cubicBezTo>
                <a:cubicBezTo>
                  <a:pt x="1170387" y="83897"/>
                  <a:pt x="1107272" y="39255"/>
                  <a:pt x="1002593" y="20782"/>
                </a:cubicBezTo>
                <a:close/>
              </a:path>
            </a:pathLst>
          </a:cu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265503" y="1852515"/>
            <a:ext cx="834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cap="small" dirty="0" smtClean="0">
                <a:solidFill>
                  <a:schemeClr val="accent2">
                    <a:lumMod val="75000"/>
                  </a:schemeClr>
                </a:solidFill>
                <a:latin typeface="Tw Cen MT" pitchFamily="34" charset="0"/>
              </a:rPr>
              <a:t>Europe</a:t>
            </a:r>
            <a:endParaRPr lang="fr-FR" b="1" cap="small" dirty="0">
              <a:solidFill>
                <a:schemeClr val="accent2">
                  <a:lumMod val="75000"/>
                </a:schemeClr>
              </a:solidFill>
              <a:latin typeface="Tw Cen MT" pitchFamily="34" charset="0"/>
            </a:endParaRPr>
          </a:p>
        </p:txBody>
      </p:sp>
      <p:sp>
        <p:nvSpPr>
          <p:cNvPr id="9" name="Forme libre 8"/>
          <p:cNvSpPr/>
          <p:nvPr/>
        </p:nvSpPr>
        <p:spPr>
          <a:xfrm>
            <a:off x="7324374" y="2925187"/>
            <a:ext cx="428573" cy="664479"/>
          </a:xfrm>
          <a:custGeom>
            <a:avLst/>
            <a:gdLst>
              <a:gd name="connsiteX0" fmla="*/ 249444 w 428573"/>
              <a:gd name="connsiteY0" fmla="*/ 2740 h 664479"/>
              <a:gd name="connsiteX1" fmla="*/ 406462 w 428573"/>
              <a:gd name="connsiteY1" fmla="*/ 122813 h 664479"/>
              <a:gd name="connsiteX2" fmla="*/ 415699 w 428573"/>
              <a:gd name="connsiteY2" fmla="*/ 418377 h 664479"/>
              <a:gd name="connsiteX3" fmla="*/ 295626 w 428573"/>
              <a:gd name="connsiteY3" fmla="*/ 640049 h 664479"/>
              <a:gd name="connsiteX4" fmla="*/ 18535 w 428573"/>
              <a:gd name="connsiteY4" fmla="*/ 630813 h 664479"/>
              <a:gd name="connsiteX5" fmla="*/ 37008 w 428573"/>
              <a:gd name="connsiteY5" fmla="*/ 390668 h 664479"/>
              <a:gd name="connsiteX6" fmla="*/ 129371 w 428573"/>
              <a:gd name="connsiteY6" fmla="*/ 67395 h 664479"/>
              <a:gd name="connsiteX7" fmla="*/ 249444 w 428573"/>
              <a:gd name="connsiteY7" fmla="*/ 2740 h 66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8573" h="664479">
                <a:moveTo>
                  <a:pt x="249444" y="2740"/>
                </a:moveTo>
                <a:cubicBezTo>
                  <a:pt x="295626" y="11976"/>
                  <a:pt x="378753" y="53540"/>
                  <a:pt x="406462" y="122813"/>
                </a:cubicBezTo>
                <a:cubicBezTo>
                  <a:pt x="434171" y="192086"/>
                  <a:pt x="434172" y="332171"/>
                  <a:pt x="415699" y="418377"/>
                </a:cubicBezTo>
                <a:cubicBezTo>
                  <a:pt x="397226" y="504583"/>
                  <a:pt x="361820" y="604643"/>
                  <a:pt x="295626" y="640049"/>
                </a:cubicBezTo>
                <a:cubicBezTo>
                  <a:pt x="229432" y="675455"/>
                  <a:pt x="61638" y="672376"/>
                  <a:pt x="18535" y="630813"/>
                </a:cubicBezTo>
                <a:cubicBezTo>
                  <a:pt x="-24568" y="589250"/>
                  <a:pt x="18535" y="484571"/>
                  <a:pt x="37008" y="390668"/>
                </a:cubicBezTo>
                <a:cubicBezTo>
                  <a:pt x="55481" y="296765"/>
                  <a:pt x="90886" y="128971"/>
                  <a:pt x="129371" y="67395"/>
                </a:cubicBezTo>
                <a:cubicBezTo>
                  <a:pt x="167856" y="5819"/>
                  <a:pt x="203262" y="-6496"/>
                  <a:pt x="249444" y="2740"/>
                </a:cubicBezTo>
                <a:close/>
              </a:path>
            </a:pathLst>
          </a:cu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7676854" y="3220958"/>
            <a:ext cx="765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cap="small" dirty="0" smtClean="0">
                <a:solidFill>
                  <a:schemeClr val="accent2">
                    <a:lumMod val="75000"/>
                  </a:schemeClr>
                </a:solidFill>
                <a:latin typeface="Tw Cen MT" pitchFamily="34" charset="0"/>
              </a:rPr>
              <a:t>Japon</a:t>
            </a:r>
            <a:endParaRPr lang="fr-FR" b="1" cap="small" dirty="0">
              <a:solidFill>
                <a:schemeClr val="accent2">
                  <a:lumMod val="75000"/>
                </a:schemeClr>
              </a:solidFill>
              <a:latin typeface="Tw Cen MT" pitchFamily="34" charset="0"/>
            </a:endParaRPr>
          </a:p>
        </p:txBody>
      </p:sp>
      <p:sp>
        <p:nvSpPr>
          <p:cNvPr id="10" name="Forme libre 9"/>
          <p:cNvSpPr/>
          <p:nvPr/>
        </p:nvSpPr>
        <p:spPr>
          <a:xfrm>
            <a:off x="5899955" y="3463409"/>
            <a:ext cx="678008" cy="852054"/>
          </a:xfrm>
          <a:custGeom>
            <a:avLst/>
            <a:gdLst>
              <a:gd name="connsiteX0" fmla="*/ 112919 w 537947"/>
              <a:gd name="connsiteY0" fmla="*/ 4744 h 856571"/>
              <a:gd name="connsiteX1" fmla="*/ 334591 w 537947"/>
              <a:gd name="connsiteY1" fmla="*/ 97108 h 856571"/>
              <a:gd name="connsiteX2" fmla="*/ 463901 w 537947"/>
              <a:gd name="connsiteY2" fmla="*/ 180235 h 856571"/>
              <a:gd name="connsiteX3" fmla="*/ 537791 w 537947"/>
              <a:gd name="connsiteY3" fmla="*/ 494272 h 856571"/>
              <a:gd name="connsiteX4" fmla="*/ 445428 w 537947"/>
              <a:gd name="connsiteY4" fmla="*/ 789835 h 856571"/>
              <a:gd name="connsiteX5" fmla="*/ 159101 w 537947"/>
              <a:gd name="connsiteY5" fmla="*/ 836017 h 856571"/>
              <a:gd name="connsiteX6" fmla="*/ 11319 w 537947"/>
              <a:gd name="connsiteY6" fmla="*/ 521981 h 856571"/>
              <a:gd name="connsiteX7" fmla="*/ 20555 w 537947"/>
              <a:gd name="connsiteY7" fmla="*/ 254126 h 856571"/>
              <a:gd name="connsiteX8" fmla="*/ 112919 w 537947"/>
              <a:gd name="connsiteY8" fmla="*/ 4744 h 856571"/>
              <a:gd name="connsiteX0" fmla="*/ 112919 w 678008"/>
              <a:gd name="connsiteY0" fmla="*/ 4744 h 856571"/>
              <a:gd name="connsiteX1" fmla="*/ 334591 w 678008"/>
              <a:gd name="connsiteY1" fmla="*/ 97108 h 856571"/>
              <a:gd name="connsiteX2" fmla="*/ 463901 w 678008"/>
              <a:gd name="connsiteY2" fmla="*/ 180235 h 856571"/>
              <a:gd name="connsiteX3" fmla="*/ 677076 w 678008"/>
              <a:gd name="connsiteY3" fmla="*/ 215333 h 856571"/>
              <a:gd name="connsiteX4" fmla="*/ 537791 w 678008"/>
              <a:gd name="connsiteY4" fmla="*/ 494272 h 856571"/>
              <a:gd name="connsiteX5" fmla="*/ 445428 w 678008"/>
              <a:gd name="connsiteY5" fmla="*/ 789835 h 856571"/>
              <a:gd name="connsiteX6" fmla="*/ 159101 w 678008"/>
              <a:gd name="connsiteY6" fmla="*/ 836017 h 856571"/>
              <a:gd name="connsiteX7" fmla="*/ 11319 w 678008"/>
              <a:gd name="connsiteY7" fmla="*/ 521981 h 856571"/>
              <a:gd name="connsiteX8" fmla="*/ 20555 w 678008"/>
              <a:gd name="connsiteY8" fmla="*/ 254126 h 856571"/>
              <a:gd name="connsiteX9" fmla="*/ 112919 w 678008"/>
              <a:gd name="connsiteY9" fmla="*/ 4744 h 856571"/>
              <a:gd name="connsiteX0" fmla="*/ 112919 w 678008"/>
              <a:gd name="connsiteY0" fmla="*/ 4326 h 856153"/>
              <a:gd name="connsiteX1" fmla="*/ 334591 w 678008"/>
              <a:gd name="connsiteY1" fmla="*/ 96690 h 856153"/>
              <a:gd name="connsiteX2" fmla="*/ 493827 w 678008"/>
              <a:gd name="connsiteY2" fmla="*/ 113316 h 856153"/>
              <a:gd name="connsiteX3" fmla="*/ 677076 w 678008"/>
              <a:gd name="connsiteY3" fmla="*/ 214915 h 856153"/>
              <a:gd name="connsiteX4" fmla="*/ 537791 w 678008"/>
              <a:gd name="connsiteY4" fmla="*/ 493854 h 856153"/>
              <a:gd name="connsiteX5" fmla="*/ 445428 w 678008"/>
              <a:gd name="connsiteY5" fmla="*/ 789417 h 856153"/>
              <a:gd name="connsiteX6" fmla="*/ 159101 w 678008"/>
              <a:gd name="connsiteY6" fmla="*/ 835599 h 856153"/>
              <a:gd name="connsiteX7" fmla="*/ 11319 w 678008"/>
              <a:gd name="connsiteY7" fmla="*/ 521563 h 856153"/>
              <a:gd name="connsiteX8" fmla="*/ 20555 w 678008"/>
              <a:gd name="connsiteY8" fmla="*/ 253708 h 856153"/>
              <a:gd name="connsiteX9" fmla="*/ 112919 w 678008"/>
              <a:gd name="connsiteY9" fmla="*/ 4326 h 856153"/>
              <a:gd name="connsiteX0" fmla="*/ 112919 w 678008"/>
              <a:gd name="connsiteY0" fmla="*/ 202 h 852029"/>
              <a:gd name="connsiteX1" fmla="*/ 294690 w 678008"/>
              <a:gd name="connsiteY1" fmla="*/ 205619 h 852029"/>
              <a:gd name="connsiteX2" fmla="*/ 493827 w 678008"/>
              <a:gd name="connsiteY2" fmla="*/ 109192 h 852029"/>
              <a:gd name="connsiteX3" fmla="*/ 677076 w 678008"/>
              <a:gd name="connsiteY3" fmla="*/ 210791 h 852029"/>
              <a:gd name="connsiteX4" fmla="*/ 537791 w 678008"/>
              <a:gd name="connsiteY4" fmla="*/ 489730 h 852029"/>
              <a:gd name="connsiteX5" fmla="*/ 445428 w 678008"/>
              <a:gd name="connsiteY5" fmla="*/ 785293 h 852029"/>
              <a:gd name="connsiteX6" fmla="*/ 159101 w 678008"/>
              <a:gd name="connsiteY6" fmla="*/ 831475 h 852029"/>
              <a:gd name="connsiteX7" fmla="*/ 11319 w 678008"/>
              <a:gd name="connsiteY7" fmla="*/ 517439 h 852029"/>
              <a:gd name="connsiteX8" fmla="*/ 20555 w 678008"/>
              <a:gd name="connsiteY8" fmla="*/ 249584 h 852029"/>
              <a:gd name="connsiteX9" fmla="*/ 112919 w 678008"/>
              <a:gd name="connsiteY9" fmla="*/ 202 h 852029"/>
              <a:gd name="connsiteX0" fmla="*/ 112919 w 678008"/>
              <a:gd name="connsiteY0" fmla="*/ 227 h 852054"/>
              <a:gd name="connsiteX1" fmla="*/ 294690 w 678008"/>
              <a:gd name="connsiteY1" fmla="*/ 205644 h 852054"/>
              <a:gd name="connsiteX2" fmla="*/ 490502 w 678008"/>
              <a:gd name="connsiteY2" fmla="*/ 245545 h 852054"/>
              <a:gd name="connsiteX3" fmla="*/ 677076 w 678008"/>
              <a:gd name="connsiteY3" fmla="*/ 210816 h 852054"/>
              <a:gd name="connsiteX4" fmla="*/ 537791 w 678008"/>
              <a:gd name="connsiteY4" fmla="*/ 489755 h 852054"/>
              <a:gd name="connsiteX5" fmla="*/ 445428 w 678008"/>
              <a:gd name="connsiteY5" fmla="*/ 785318 h 852054"/>
              <a:gd name="connsiteX6" fmla="*/ 159101 w 678008"/>
              <a:gd name="connsiteY6" fmla="*/ 831500 h 852054"/>
              <a:gd name="connsiteX7" fmla="*/ 11319 w 678008"/>
              <a:gd name="connsiteY7" fmla="*/ 517464 h 852054"/>
              <a:gd name="connsiteX8" fmla="*/ 20555 w 678008"/>
              <a:gd name="connsiteY8" fmla="*/ 249609 h 852054"/>
              <a:gd name="connsiteX9" fmla="*/ 112919 w 678008"/>
              <a:gd name="connsiteY9" fmla="*/ 227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8008" h="852054">
                <a:moveTo>
                  <a:pt x="112919" y="227"/>
                </a:moveTo>
                <a:cubicBezTo>
                  <a:pt x="158608" y="-7100"/>
                  <a:pt x="231759" y="164758"/>
                  <a:pt x="294690" y="205644"/>
                </a:cubicBezTo>
                <a:cubicBezTo>
                  <a:pt x="357621" y="246530"/>
                  <a:pt x="426771" y="244683"/>
                  <a:pt x="490502" y="245545"/>
                </a:cubicBezTo>
                <a:cubicBezTo>
                  <a:pt x="554233" y="246407"/>
                  <a:pt x="664761" y="158477"/>
                  <a:pt x="677076" y="210816"/>
                </a:cubicBezTo>
                <a:cubicBezTo>
                  <a:pt x="689391" y="263155"/>
                  <a:pt x="576399" y="394005"/>
                  <a:pt x="537791" y="489755"/>
                </a:cubicBezTo>
                <a:cubicBezTo>
                  <a:pt x="499183" y="585505"/>
                  <a:pt x="508543" y="728361"/>
                  <a:pt x="445428" y="785318"/>
                </a:cubicBezTo>
                <a:cubicBezTo>
                  <a:pt x="382313" y="842275"/>
                  <a:pt x="231452" y="876142"/>
                  <a:pt x="159101" y="831500"/>
                </a:cubicBezTo>
                <a:cubicBezTo>
                  <a:pt x="86750" y="786858"/>
                  <a:pt x="34410" y="614446"/>
                  <a:pt x="11319" y="517464"/>
                </a:cubicBezTo>
                <a:cubicBezTo>
                  <a:pt x="-11772" y="420482"/>
                  <a:pt x="5161" y="332736"/>
                  <a:pt x="20555" y="249609"/>
                </a:cubicBezTo>
                <a:cubicBezTo>
                  <a:pt x="35949" y="166482"/>
                  <a:pt x="67230" y="7554"/>
                  <a:pt x="112919" y="227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5930115" y="4270815"/>
            <a:ext cx="57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cap="small" dirty="0" smtClean="0">
                <a:latin typeface="Tw Cen MT" pitchFamily="34" charset="0"/>
              </a:rPr>
              <a:t>Inde</a:t>
            </a:r>
            <a:endParaRPr lang="fr-FR" b="1" cap="small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04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  <p:bldP spid="7" grpId="0" animBg="1"/>
      <p:bldP spid="4" grpId="0" animBg="1"/>
      <p:bldP spid="6" grpId="0"/>
      <p:bldP spid="8" grpId="0" animBg="1"/>
      <p:bldP spid="11" grpId="0"/>
      <p:bldP spid="9" grpId="0" animBg="1"/>
      <p:bldP spid="13" grpId="0"/>
      <p:bldP spid="10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3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dwriting-draft_free-version" pitchFamily="2" charset="0"/>
              </a:rPr>
              <a:t>Fil rouge 2 (version 2)</a:t>
            </a:r>
            <a:endParaRPr lang="fr-FR" sz="36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dwriting-draft_free-versio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65735" y="6094942"/>
            <a:ext cx="6318795" cy="704082"/>
          </a:xfrm>
          <a:prstGeom prst="rect">
            <a:avLst/>
          </a:prstGeom>
          <a:solidFill>
            <a:schemeClr val="accent2">
              <a:lumMod val="75000"/>
              <a:alpha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Les élèves doivent uniquement marquer le nom des espaces. </a:t>
            </a:r>
          </a:p>
          <a:p>
            <a:pPr algn="ctr"/>
            <a:r>
              <a:rPr lang="fr-F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Les couleurs données aux zonages leur permettent de réussir l’exercice s’ils connaissent les localisations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175200" y="686798"/>
            <a:ext cx="8266800" cy="684000"/>
          </a:xfrm>
          <a:prstGeom prst="rect">
            <a:avLst/>
          </a:prstGeom>
          <a:solidFill>
            <a:schemeClr val="bg2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400" b="1" u="sng" cap="small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Exercice</a:t>
            </a: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 : Observe les zones entourées au tableau.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Inscris dans le cadre le nom des espaces qui gagnent de la population en noir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Inscris dans le cadre le nom des espaces qui perdent de la population en rouge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702000" y="1514815"/>
            <a:ext cx="7740000" cy="4441703"/>
            <a:chOff x="702000" y="1514815"/>
            <a:chExt cx="7740000" cy="4441703"/>
          </a:xfrm>
        </p:grpSpPr>
        <p:pic>
          <p:nvPicPr>
            <p:cNvPr id="3074" name="Picture 2" descr="http://jfbradu.free.fr/cartesvect/monde/planispheres/planet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00" y="1514815"/>
              <a:ext cx="7740000" cy="44417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Forme libre 3"/>
            <p:cNvSpPr/>
            <p:nvPr/>
          </p:nvSpPr>
          <p:spPr>
            <a:xfrm>
              <a:off x="3663986" y="3442804"/>
              <a:ext cx="1897722" cy="2025355"/>
            </a:xfrm>
            <a:custGeom>
              <a:avLst/>
              <a:gdLst>
                <a:gd name="connsiteX0" fmla="*/ 122923 w 1897722"/>
                <a:gd name="connsiteY0" fmla="*/ 177851 h 2025355"/>
                <a:gd name="connsiteX1" fmla="*/ 593978 w 1897722"/>
                <a:gd name="connsiteY1" fmla="*/ 2360 h 2025355"/>
                <a:gd name="connsiteX2" fmla="*/ 1277469 w 1897722"/>
                <a:gd name="connsiteY2" fmla="*/ 94723 h 2025355"/>
                <a:gd name="connsiteX3" fmla="*/ 1499141 w 1897722"/>
                <a:gd name="connsiteY3" fmla="*/ 344105 h 2025355"/>
                <a:gd name="connsiteX4" fmla="*/ 1887069 w 1897722"/>
                <a:gd name="connsiteY4" fmla="*/ 815160 h 2025355"/>
                <a:gd name="connsiteX5" fmla="*/ 1720814 w 1897722"/>
                <a:gd name="connsiteY5" fmla="*/ 1775741 h 2025355"/>
                <a:gd name="connsiteX6" fmla="*/ 1028087 w 1897722"/>
                <a:gd name="connsiteY6" fmla="*/ 2006651 h 2025355"/>
                <a:gd name="connsiteX7" fmla="*/ 344596 w 1897722"/>
                <a:gd name="connsiteY7" fmla="*/ 1406287 h 2025355"/>
                <a:gd name="connsiteX8" fmla="*/ 12087 w 1897722"/>
                <a:gd name="connsiteY8" fmla="*/ 639669 h 2025355"/>
                <a:gd name="connsiteX9" fmla="*/ 122923 w 1897722"/>
                <a:gd name="connsiteY9" fmla="*/ 177851 h 2025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97722" h="2025355">
                  <a:moveTo>
                    <a:pt x="122923" y="177851"/>
                  </a:moveTo>
                  <a:cubicBezTo>
                    <a:pt x="219905" y="71633"/>
                    <a:pt x="401554" y="16215"/>
                    <a:pt x="593978" y="2360"/>
                  </a:cubicBezTo>
                  <a:cubicBezTo>
                    <a:pt x="786402" y="-11495"/>
                    <a:pt x="1126609" y="37766"/>
                    <a:pt x="1277469" y="94723"/>
                  </a:cubicBezTo>
                  <a:cubicBezTo>
                    <a:pt x="1428329" y="151680"/>
                    <a:pt x="1397541" y="224032"/>
                    <a:pt x="1499141" y="344105"/>
                  </a:cubicBezTo>
                  <a:cubicBezTo>
                    <a:pt x="1600741" y="464178"/>
                    <a:pt x="1850124" y="576554"/>
                    <a:pt x="1887069" y="815160"/>
                  </a:cubicBezTo>
                  <a:cubicBezTo>
                    <a:pt x="1924014" y="1053766"/>
                    <a:pt x="1863978" y="1577159"/>
                    <a:pt x="1720814" y="1775741"/>
                  </a:cubicBezTo>
                  <a:cubicBezTo>
                    <a:pt x="1577650" y="1974323"/>
                    <a:pt x="1257457" y="2068227"/>
                    <a:pt x="1028087" y="2006651"/>
                  </a:cubicBezTo>
                  <a:cubicBezTo>
                    <a:pt x="798717" y="1945075"/>
                    <a:pt x="513929" y="1634117"/>
                    <a:pt x="344596" y="1406287"/>
                  </a:cubicBezTo>
                  <a:cubicBezTo>
                    <a:pt x="175263" y="1178457"/>
                    <a:pt x="49032" y="844408"/>
                    <a:pt x="12087" y="639669"/>
                  </a:cubicBezTo>
                  <a:cubicBezTo>
                    <a:pt x="-24859" y="434930"/>
                    <a:pt x="25941" y="284069"/>
                    <a:pt x="122923" y="177851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3844370" y="4428581"/>
              <a:ext cx="92845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b="1" u="sng" cap="small" dirty="0" smtClean="0">
                  <a:solidFill>
                    <a:schemeClr val="bg1"/>
                  </a:solidFill>
                  <a:latin typeface="Tw Cen MT" pitchFamily="34" charset="0"/>
                </a:rPr>
                <a:t>Afrique</a:t>
              </a:r>
              <a:endParaRPr lang="fr-FR" b="1" u="sng" cap="small" dirty="0">
                <a:solidFill>
                  <a:schemeClr val="bg1"/>
                </a:solidFill>
                <a:latin typeface="Tw Cen MT" pitchFamily="34" charset="0"/>
              </a:endParaRPr>
            </a:p>
          </p:txBody>
        </p:sp>
        <p:sp>
          <p:nvSpPr>
            <p:cNvPr id="8" name="Forme libre 7"/>
            <p:cNvSpPr/>
            <p:nvPr/>
          </p:nvSpPr>
          <p:spPr>
            <a:xfrm>
              <a:off x="3883443" y="2232891"/>
              <a:ext cx="1239306" cy="1278970"/>
            </a:xfrm>
            <a:custGeom>
              <a:avLst/>
              <a:gdLst>
                <a:gd name="connsiteX0" fmla="*/ 1002593 w 1239306"/>
                <a:gd name="connsiteY0" fmla="*/ 20782 h 1278970"/>
                <a:gd name="connsiteX1" fmla="*/ 577721 w 1239306"/>
                <a:gd name="connsiteY1" fmla="*/ 48491 h 1278970"/>
                <a:gd name="connsiteX2" fmla="*/ 208266 w 1239306"/>
                <a:gd name="connsiteY2" fmla="*/ 464127 h 1278970"/>
                <a:gd name="connsiteX3" fmla="*/ 5066 w 1239306"/>
                <a:gd name="connsiteY3" fmla="*/ 889000 h 1278970"/>
                <a:gd name="connsiteX4" fmla="*/ 97430 w 1239306"/>
                <a:gd name="connsiteY4" fmla="*/ 1267691 h 1278970"/>
                <a:gd name="connsiteX5" fmla="*/ 476121 w 1239306"/>
                <a:gd name="connsiteY5" fmla="*/ 1184564 h 1278970"/>
                <a:gd name="connsiteX6" fmla="*/ 808630 w 1239306"/>
                <a:gd name="connsiteY6" fmla="*/ 1239982 h 1278970"/>
                <a:gd name="connsiteX7" fmla="*/ 928702 w 1239306"/>
                <a:gd name="connsiteY7" fmla="*/ 1221509 h 1278970"/>
                <a:gd name="connsiteX8" fmla="*/ 1076484 w 1239306"/>
                <a:gd name="connsiteY8" fmla="*/ 1046018 h 1278970"/>
                <a:gd name="connsiteX9" fmla="*/ 1085721 w 1239306"/>
                <a:gd name="connsiteY9" fmla="*/ 953654 h 1278970"/>
                <a:gd name="connsiteX10" fmla="*/ 1224266 w 1239306"/>
                <a:gd name="connsiteY10" fmla="*/ 842818 h 1278970"/>
                <a:gd name="connsiteX11" fmla="*/ 1233502 w 1239306"/>
                <a:gd name="connsiteY11" fmla="*/ 491836 h 1278970"/>
                <a:gd name="connsiteX12" fmla="*/ 1205793 w 1239306"/>
                <a:gd name="connsiteY12" fmla="*/ 159327 h 1278970"/>
                <a:gd name="connsiteX13" fmla="*/ 1002593 w 1239306"/>
                <a:gd name="connsiteY13" fmla="*/ 20782 h 127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39306" h="1278970">
                  <a:moveTo>
                    <a:pt x="1002593" y="20782"/>
                  </a:moveTo>
                  <a:cubicBezTo>
                    <a:pt x="897914" y="2309"/>
                    <a:pt x="710109" y="-25400"/>
                    <a:pt x="577721" y="48491"/>
                  </a:cubicBezTo>
                  <a:cubicBezTo>
                    <a:pt x="445333" y="122382"/>
                    <a:pt x="303708" y="324042"/>
                    <a:pt x="208266" y="464127"/>
                  </a:cubicBezTo>
                  <a:cubicBezTo>
                    <a:pt x="112823" y="604212"/>
                    <a:pt x="23539" y="755073"/>
                    <a:pt x="5066" y="889000"/>
                  </a:cubicBezTo>
                  <a:cubicBezTo>
                    <a:pt x="-13407" y="1022927"/>
                    <a:pt x="18921" y="1218430"/>
                    <a:pt x="97430" y="1267691"/>
                  </a:cubicBezTo>
                  <a:cubicBezTo>
                    <a:pt x="175939" y="1316952"/>
                    <a:pt x="357588" y="1189182"/>
                    <a:pt x="476121" y="1184564"/>
                  </a:cubicBezTo>
                  <a:cubicBezTo>
                    <a:pt x="594654" y="1179946"/>
                    <a:pt x="733200" y="1233825"/>
                    <a:pt x="808630" y="1239982"/>
                  </a:cubicBezTo>
                  <a:cubicBezTo>
                    <a:pt x="884060" y="1246139"/>
                    <a:pt x="884060" y="1253836"/>
                    <a:pt x="928702" y="1221509"/>
                  </a:cubicBezTo>
                  <a:cubicBezTo>
                    <a:pt x="973344" y="1189182"/>
                    <a:pt x="1050314" y="1090660"/>
                    <a:pt x="1076484" y="1046018"/>
                  </a:cubicBezTo>
                  <a:cubicBezTo>
                    <a:pt x="1102654" y="1001376"/>
                    <a:pt x="1061091" y="987521"/>
                    <a:pt x="1085721" y="953654"/>
                  </a:cubicBezTo>
                  <a:cubicBezTo>
                    <a:pt x="1110351" y="919787"/>
                    <a:pt x="1199636" y="919788"/>
                    <a:pt x="1224266" y="842818"/>
                  </a:cubicBezTo>
                  <a:cubicBezTo>
                    <a:pt x="1248896" y="765848"/>
                    <a:pt x="1236581" y="605751"/>
                    <a:pt x="1233502" y="491836"/>
                  </a:cubicBezTo>
                  <a:cubicBezTo>
                    <a:pt x="1230423" y="377921"/>
                    <a:pt x="1241199" y="234757"/>
                    <a:pt x="1205793" y="159327"/>
                  </a:cubicBezTo>
                  <a:cubicBezTo>
                    <a:pt x="1170387" y="83897"/>
                    <a:pt x="1107272" y="39255"/>
                    <a:pt x="1002593" y="20782"/>
                  </a:cubicBezTo>
                  <a:close/>
                </a:path>
              </a:pathLst>
            </a:cu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4265503" y="1852515"/>
              <a:ext cx="72775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fr-FR" b="1" cap="small" dirty="0">
                <a:solidFill>
                  <a:schemeClr val="accent2">
                    <a:lumMod val="75000"/>
                  </a:schemeClr>
                </a:solidFill>
                <a:latin typeface="Tw Cen MT" pitchFamily="34" charset="0"/>
              </a:endParaRPr>
            </a:p>
          </p:txBody>
        </p:sp>
        <p:sp>
          <p:nvSpPr>
            <p:cNvPr id="9" name="Forme libre 8"/>
            <p:cNvSpPr/>
            <p:nvPr/>
          </p:nvSpPr>
          <p:spPr>
            <a:xfrm>
              <a:off x="7324374" y="2925187"/>
              <a:ext cx="428573" cy="664479"/>
            </a:xfrm>
            <a:custGeom>
              <a:avLst/>
              <a:gdLst>
                <a:gd name="connsiteX0" fmla="*/ 249444 w 428573"/>
                <a:gd name="connsiteY0" fmla="*/ 2740 h 664479"/>
                <a:gd name="connsiteX1" fmla="*/ 406462 w 428573"/>
                <a:gd name="connsiteY1" fmla="*/ 122813 h 664479"/>
                <a:gd name="connsiteX2" fmla="*/ 415699 w 428573"/>
                <a:gd name="connsiteY2" fmla="*/ 418377 h 664479"/>
                <a:gd name="connsiteX3" fmla="*/ 295626 w 428573"/>
                <a:gd name="connsiteY3" fmla="*/ 640049 h 664479"/>
                <a:gd name="connsiteX4" fmla="*/ 18535 w 428573"/>
                <a:gd name="connsiteY4" fmla="*/ 630813 h 664479"/>
                <a:gd name="connsiteX5" fmla="*/ 37008 w 428573"/>
                <a:gd name="connsiteY5" fmla="*/ 390668 h 664479"/>
                <a:gd name="connsiteX6" fmla="*/ 129371 w 428573"/>
                <a:gd name="connsiteY6" fmla="*/ 67395 h 664479"/>
                <a:gd name="connsiteX7" fmla="*/ 249444 w 428573"/>
                <a:gd name="connsiteY7" fmla="*/ 2740 h 664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8573" h="664479">
                  <a:moveTo>
                    <a:pt x="249444" y="2740"/>
                  </a:moveTo>
                  <a:cubicBezTo>
                    <a:pt x="295626" y="11976"/>
                    <a:pt x="378753" y="53540"/>
                    <a:pt x="406462" y="122813"/>
                  </a:cubicBezTo>
                  <a:cubicBezTo>
                    <a:pt x="434171" y="192086"/>
                    <a:pt x="434172" y="332171"/>
                    <a:pt x="415699" y="418377"/>
                  </a:cubicBezTo>
                  <a:cubicBezTo>
                    <a:pt x="397226" y="504583"/>
                    <a:pt x="361820" y="604643"/>
                    <a:pt x="295626" y="640049"/>
                  </a:cubicBezTo>
                  <a:cubicBezTo>
                    <a:pt x="229432" y="675455"/>
                    <a:pt x="61638" y="672376"/>
                    <a:pt x="18535" y="630813"/>
                  </a:cubicBezTo>
                  <a:cubicBezTo>
                    <a:pt x="-24568" y="589250"/>
                    <a:pt x="18535" y="484571"/>
                    <a:pt x="37008" y="390668"/>
                  </a:cubicBezTo>
                  <a:cubicBezTo>
                    <a:pt x="55481" y="296765"/>
                    <a:pt x="90886" y="128971"/>
                    <a:pt x="129371" y="67395"/>
                  </a:cubicBezTo>
                  <a:cubicBezTo>
                    <a:pt x="167856" y="5819"/>
                    <a:pt x="203262" y="-6496"/>
                    <a:pt x="249444" y="2740"/>
                  </a:cubicBezTo>
                  <a:close/>
                </a:path>
              </a:pathLst>
            </a:cu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7676854" y="3220958"/>
              <a:ext cx="76514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b="1" cap="small" dirty="0" smtClean="0">
                  <a:solidFill>
                    <a:schemeClr val="bg1"/>
                  </a:solidFill>
                  <a:latin typeface="Tw Cen MT" pitchFamily="34" charset="0"/>
                </a:rPr>
                <a:t>Japon</a:t>
              </a:r>
              <a:endParaRPr lang="fr-FR" b="1" cap="small" dirty="0">
                <a:solidFill>
                  <a:schemeClr val="bg1"/>
                </a:solidFill>
                <a:latin typeface="Tw Cen MT" pitchFamily="34" charset="0"/>
              </a:endParaRPr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5899955" y="3463409"/>
              <a:ext cx="678008" cy="852054"/>
            </a:xfrm>
            <a:custGeom>
              <a:avLst/>
              <a:gdLst>
                <a:gd name="connsiteX0" fmla="*/ 112919 w 537947"/>
                <a:gd name="connsiteY0" fmla="*/ 4744 h 856571"/>
                <a:gd name="connsiteX1" fmla="*/ 334591 w 537947"/>
                <a:gd name="connsiteY1" fmla="*/ 97108 h 856571"/>
                <a:gd name="connsiteX2" fmla="*/ 463901 w 537947"/>
                <a:gd name="connsiteY2" fmla="*/ 180235 h 856571"/>
                <a:gd name="connsiteX3" fmla="*/ 537791 w 537947"/>
                <a:gd name="connsiteY3" fmla="*/ 494272 h 856571"/>
                <a:gd name="connsiteX4" fmla="*/ 445428 w 537947"/>
                <a:gd name="connsiteY4" fmla="*/ 789835 h 856571"/>
                <a:gd name="connsiteX5" fmla="*/ 159101 w 537947"/>
                <a:gd name="connsiteY5" fmla="*/ 836017 h 856571"/>
                <a:gd name="connsiteX6" fmla="*/ 11319 w 537947"/>
                <a:gd name="connsiteY6" fmla="*/ 521981 h 856571"/>
                <a:gd name="connsiteX7" fmla="*/ 20555 w 537947"/>
                <a:gd name="connsiteY7" fmla="*/ 254126 h 856571"/>
                <a:gd name="connsiteX8" fmla="*/ 112919 w 537947"/>
                <a:gd name="connsiteY8" fmla="*/ 4744 h 856571"/>
                <a:gd name="connsiteX0" fmla="*/ 112919 w 678008"/>
                <a:gd name="connsiteY0" fmla="*/ 4744 h 856571"/>
                <a:gd name="connsiteX1" fmla="*/ 334591 w 678008"/>
                <a:gd name="connsiteY1" fmla="*/ 97108 h 856571"/>
                <a:gd name="connsiteX2" fmla="*/ 463901 w 678008"/>
                <a:gd name="connsiteY2" fmla="*/ 180235 h 856571"/>
                <a:gd name="connsiteX3" fmla="*/ 677076 w 678008"/>
                <a:gd name="connsiteY3" fmla="*/ 215333 h 856571"/>
                <a:gd name="connsiteX4" fmla="*/ 537791 w 678008"/>
                <a:gd name="connsiteY4" fmla="*/ 494272 h 856571"/>
                <a:gd name="connsiteX5" fmla="*/ 445428 w 678008"/>
                <a:gd name="connsiteY5" fmla="*/ 789835 h 856571"/>
                <a:gd name="connsiteX6" fmla="*/ 159101 w 678008"/>
                <a:gd name="connsiteY6" fmla="*/ 836017 h 856571"/>
                <a:gd name="connsiteX7" fmla="*/ 11319 w 678008"/>
                <a:gd name="connsiteY7" fmla="*/ 521981 h 856571"/>
                <a:gd name="connsiteX8" fmla="*/ 20555 w 678008"/>
                <a:gd name="connsiteY8" fmla="*/ 254126 h 856571"/>
                <a:gd name="connsiteX9" fmla="*/ 112919 w 678008"/>
                <a:gd name="connsiteY9" fmla="*/ 4744 h 856571"/>
                <a:gd name="connsiteX0" fmla="*/ 112919 w 678008"/>
                <a:gd name="connsiteY0" fmla="*/ 4326 h 856153"/>
                <a:gd name="connsiteX1" fmla="*/ 334591 w 678008"/>
                <a:gd name="connsiteY1" fmla="*/ 96690 h 856153"/>
                <a:gd name="connsiteX2" fmla="*/ 493827 w 678008"/>
                <a:gd name="connsiteY2" fmla="*/ 113316 h 856153"/>
                <a:gd name="connsiteX3" fmla="*/ 677076 w 678008"/>
                <a:gd name="connsiteY3" fmla="*/ 214915 h 856153"/>
                <a:gd name="connsiteX4" fmla="*/ 537791 w 678008"/>
                <a:gd name="connsiteY4" fmla="*/ 493854 h 856153"/>
                <a:gd name="connsiteX5" fmla="*/ 445428 w 678008"/>
                <a:gd name="connsiteY5" fmla="*/ 789417 h 856153"/>
                <a:gd name="connsiteX6" fmla="*/ 159101 w 678008"/>
                <a:gd name="connsiteY6" fmla="*/ 835599 h 856153"/>
                <a:gd name="connsiteX7" fmla="*/ 11319 w 678008"/>
                <a:gd name="connsiteY7" fmla="*/ 521563 h 856153"/>
                <a:gd name="connsiteX8" fmla="*/ 20555 w 678008"/>
                <a:gd name="connsiteY8" fmla="*/ 253708 h 856153"/>
                <a:gd name="connsiteX9" fmla="*/ 112919 w 678008"/>
                <a:gd name="connsiteY9" fmla="*/ 4326 h 856153"/>
                <a:gd name="connsiteX0" fmla="*/ 112919 w 678008"/>
                <a:gd name="connsiteY0" fmla="*/ 202 h 852029"/>
                <a:gd name="connsiteX1" fmla="*/ 294690 w 678008"/>
                <a:gd name="connsiteY1" fmla="*/ 205619 h 852029"/>
                <a:gd name="connsiteX2" fmla="*/ 493827 w 678008"/>
                <a:gd name="connsiteY2" fmla="*/ 109192 h 852029"/>
                <a:gd name="connsiteX3" fmla="*/ 677076 w 678008"/>
                <a:gd name="connsiteY3" fmla="*/ 210791 h 852029"/>
                <a:gd name="connsiteX4" fmla="*/ 537791 w 678008"/>
                <a:gd name="connsiteY4" fmla="*/ 489730 h 852029"/>
                <a:gd name="connsiteX5" fmla="*/ 445428 w 678008"/>
                <a:gd name="connsiteY5" fmla="*/ 785293 h 852029"/>
                <a:gd name="connsiteX6" fmla="*/ 159101 w 678008"/>
                <a:gd name="connsiteY6" fmla="*/ 831475 h 852029"/>
                <a:gd name="connsiteX7" fmla="*/ 11319 w 678008"/>
                <a:gd name="connsiteY7" fmla="*/ 517439 h 852029"/>
                <a:gd name="connsiteX8" fmla="*/ 20555 w 678008"/>
                <a:gd name="connsiteY8" fmla="*/ 249584 h 852029"/>
                <a:gd name="connsiteX9" fmla="*/ 112919 w 678008"/>
                <a:gd name="connsiteY9" fmla="*/ 202 h 852029"/>
                <a:gd name="connsiteX0" fmla="*/ 112919 w 678008"/>
                <a:gd name="connsiteY0" fmla="*/ 227 h 852054"/>
                <a:gd name="connsiteX1" fmla="*/ 294690 w 678008"/>
                <a:gd name="connsiteY1" fmla="*/ 205644 h 852054"/>
                <a:gd name="connsiteX2" fmla="*/ 490502 w 678008"/>
                <a:gd name="connsiteY2" fmla="*/ 245545 h 852054"/>
                <a:gd name="connsiteX3" fmla="*/ 677076 w 678008"/>
                <a:gd name="connsiteY3" fmla="*/ 210816 h 852054"/>
                <a:gd name="connsiteX4" fmla="*/ 537791 w 678008"/>
                <a:gd name="connsiteY4" fmla="*/ 489755 h 852054"/>
                <a:gd name="connsiteX5" fmla="*/ 445428 w 678008"/>
                <a:gd name="connsiteY5" fmla="*/ 785318 h 852054"/>
                <a:gd name="connsiteX6" fmla="*/ 159101 w 678008"/>
                <a:gd name="connsiteY6" fmla="*/ 831500 h 852054"/>
                <a:gd name="connsiteX7" fmla="*/ 11319 w 678008"/>
                <a:gd name="connsiteY7" fmla="*/ 517464 h 852054"/>
                <a:gd name="connsiteX8" fmla="*/ 20555 w 678008"/>
                <a:gd name="connsiteY8" fmla="*/ 249609 h 852054"/>
                <a:gd name="connsiteX9" fmla="*/ 112919 w 678008"/>
                <a:gd name="connsiteY9" fmla="*/ 227 h 85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8008" h="852054">
                  <a:moveTo>
                    <a:pt x="112919" y="227"/>
                  </a:moveTo>
                  <a:cubicBezTo>
                    <a:pt x="158608" y="-7100"/>
                    <a:pt x="231759" y="164758"/>
                    <a:pt x="294690" y="205644"/>
                  </a:cubicBezTo>
                  <a:cubicBezTo>
                    <a:pt x="357621" y="246530"/>
                    <a:pt x="426771" y="244683"/>
                    <a:pt x="490502" y="245545"/>
                  </a:cubicBezTo>
                  <a:cubicBezTo>
                    <a:pt x="554233" y="246407"/>
                    <a:pt x="664761" y="158477"/>
                    <a:pt x="677076" y="210816"/>
                  </a:cubicBezTo>
                  <a:cubicBezTo>
                    <a:pt x="689391" y="263155"/>
                    <a:pt x="576399" y="394005"/>
                    <a:pt x="537791" y="489755"/>
                  </a:cubicBezTo>
                  <a:cubicBezTo>
                    <a:pt x="499183" y="585505"/>
                    <a:pt x="508543" y="728361"/>
                    <a:pt x="445428" y="785318"/>
                  </a:cubicBezTo>
                  <a:cubicBezTo>
                    <a:pt x="382313" y="842275"/>
                    <a:pt x="231452" y="876142"/>
                    <a:pt x="159101" y="831500"/>
                  </a:cubicBezTo>
                  <a:cubicBezTo>
                    <a:pt x="86750" y="786858"/>
                    <a:pt x="34410" y="614446"/>
                    <a:pt x="11319" y="517464"/>
                  </a:cubicBezTo>
                  <a:cubicBezTo>
                    <a:pt x="-11772" y="420482"/>
                    <a:pt x="5161" y="332736"/>
                    <a:pt x="20555" y="249609"/>
                  </a:cubicBezTo>
                  <a:cubicBezTo>
                    <a:pt x="35949" y="166482"/>
                    <a:pt x="67230" y="7554"/>
                    <a:pt x="112919" y="227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5930115" y="4270815"/>
              <a:ext cx="57579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b="1" cap="small" dirty="0" smtClean="0">
                  <a:solidFill>
                    <a:schemeClr val="bg1"/>
                  </a:solidFill>
                  <a:latin typeface="Tw Cen MT" pitchFamily="34" charset="0"/>
                </a:rPr>
                <a:t>Inde</a:t>
              </a:r>
              <a:endParaRPr lang="fr-FR" b="1" cap="small" dirty="0">
                <a:solidFill>
                  <a:schemeClr val="bg1"/>
                </a:solidFill>
                <a:latin typeface="Tw Cen M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7348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36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ndwriting-draft_free-version" pitchFamily="2" charset="0"/>
              </a:rPr>
              <a:t>Fil rouge 2 (version 2)</a:t>
            </a:r>
            <a:endParaRPr lang="fr-FR" sz="36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ndwriting-draft_free-versio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65735" y="6094942"/>
            <a:ext cx="6318795" cy="704082"/>
          </a:xfrm>
          <a:prstGeom prst="rect">
            <a:avLst/>
          </a:prstGeom>
          <a:solidFill>
            <a:schemeClr val="accent2">
              <a:lumMod val="75000"/>
              <a:alpha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Les élèves doivent uniquement marquer le nom des espaces. </a:t>
            </a:r>
          </a:p>
          <a:p>
            <a:pPr algn="ctr"/>
            <a:r>
              <a:rPr lang="fr-FR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Les couleurs données aux zonages leur permettent de réussir l’exercice s’ils connaissent les localisations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175200" y="686798"/>
            <a:ext cx="8266800" cy="684000"/>
          </a:xfrm>
          <a:prstGeom prst="rect">
            <a:avLst/>
          </a:prstGeom>
          <a:solidFill>
            <a:schemeClr val="bg2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400" b="1" u="sng" cap="small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Exercice</a:t>
            </a: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 : Observe les zones entourées au tableau. 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Inscris dans le cadre le nom des espaces qui gagnent de la population en noir</a:t>
            </a:r>
          </a:p>
          <a:p>
            <a:pPr marL="285750" indent="-285750" algn="just">
              <a:buFont typeface="Wingdings" pitchFamily="2" charset="2"/>
              <a:buChar char="§"/>
            </a:pPr>
            <a:r>
              <a:rPr lang="fr-FR" sz="1400" dirty="0" smtClean="0">
                <a:solidFill>
                  <a:schemeClr val="bg2">
                    <a:lumMod val="25000"/>
                  </a:schemeClr>
                </a:solidFill>
                <a:latin typeface="Tw Cen MT" pitchFamily="34" charset="0"/>
              </a:rPr>
              <a:t>Inscris dans le cadre le nom des espaces qui perdent de la population en rouge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702000" y="1514815"/>
            <a:ext cx="7740000" cy="4441703"/>
            <a:chOff x="702000" y="1514815"/>
            <a:chExt cx="7740000" cy="4441703"/>
          </a:xfrm>
        </p:grpSpPr>
        <p:pic>
          <p:nvPicPr>
            <p:cNvPr id="3074" name="Picture 2" descr="http://jfbradu.free.fr/cartesvect/monde/planispheres/planet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00" y="1514815"/>
              <a:ext cx="7740000" cy="44417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Forme libre 3"/>
            <p:cNvSpPr/>
            <p:nvPr/>
          </p:nvSpPr>
          <p:spPr>
            <a:xfrm>
              <a:off x="3663986" y="3442804"/>
              <a:ext cx="1897722" cy="2025355"/>
            </a:xfrm>
            <a:custGeom>
              <a:avLst/>
              <a:gdLst>
                <a:gd name="connsiteX0" fmla="*/ 122923 w 1897722"/>
                <a:gd name="connsiteY0" fmla="*/ 177851 h 2025355"/>
                <a:gd name="connsiteX1" fmla="*/ 593978 w 1897722"/>
                <a:gd name="connsiteY1" fmla="*/ 2360 h 2025355"/>
                <a:gd name="connsiteX2" fmla="*/ 1277469 w 1897722"/>
                <a:gd name="connsiteY2" fmla="*/ 94723 h 2025355"/>
                <a:gd name="connsiteX3" fmla="*/ 1499141 w 1897722"/>
                <a:gd name="connsiteY3" fmla="*/ 344105 h 2025355"/>
                <a:gd name="connsiteX4" fmla="*/ 1887069 w 1897722"/>
                <a:gd name="connsiteY4" fmla="*/ 815160 h 2025355"/>
                <a:gd name="connsiteX5" fmla="*/ 1720814 w 1897722"/>
                <a:gd name="connsiteY5" fmla="*/ 1775741 h 2025355"/>
                <a:gd name="connsiteX6" fmla="*/ 1028087 w 1897722"/>
                <a:gd name="connsiteY6" fmla="*/ 2006651 h 2025355"/>
                <a:gd name="connsiteX7" fmla="*/ 344596 w 1897722"/>
                <a:gd name="connsiteY7" fmla="*/ 1406287 h 2025355"/>
                <a:gd name="connsiteX8" fmla="*/ 12087 w 1897722"/>
                <a:gd name="connsiteY8" fmla="*/ 639669 h 2025355"/>
                <a:gd name="connsiteX9" fmla="*/ 122923 w 1897722"/>
                <a:gd name="connsiteY9" fmla="*/ 177851 h 20253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97722" h="2025355">
                  <a:moveTo>
                    <a:pt x="122923" y="177851"/>
                  </a:moveTo>
                  <a:cubicBezTo>
                    <a:pt x="219905" y="71633"/>
                    <a:pt x="401554" y="16215"/>
                    <a:pt x="593978" y="2360"/>
                  </a:cubicBezTo>
                  <a:cubicBezTo>
                    <a:pt x="786402" y="-11495"/>
                    <a:pt x="1126609" y="37766"/>
                    <a:pt x="1277469" y="94723"/>
                  </a:cubicBezTo>
                  <a:cubicBezTo>
                    <a:pt x="1428329" y="151680"/>
                    <a:pt x="1397541" y="224032"/>
                    <a:pt x="1499141" y="344105"/>
                  </a:cubicBezTo>
                  <a:cubicBezTo>
                    <a:pt x="1600741" y="464178"/>
                    <a:pt x="1850124" y="576554"/>
                    <a:pt x="1887069" y="815160"/>
                  </a:cubicBezTo>
                  <a:cubicBezTo>
                    <a:pt x="1924014" y="1053766"/>
                    <a:pt x="1863978" y="1577159"/>
                    <a:pt x="1720814" y="1775741"/>
                  </a:cubicBezTo>
                  <a:cubicBezTo>
                    <a:pt x="1577650" y="1974323"/>
                    <a:pt x="1257457" y="2068227"/>
                    <a:pt x="1028087" y="2006651"/>
                  </a:cubicBezTo>
                  <a:cubicBezTo>
                    <a:pt x="798717" y="1945075"/>
                    <a:pt x="513929" y="1634117"/>
                    <a:pt x="344596" y="1406287"/>
                  </a:cubicBezTo>
                  <a:cubicBezTo>
                    <a:pt x="175263" y="1178457"/>
                    <a:pt x="49032" y="844408"/>
                    <a:pt x="12087" y="639669"/>
                  </a:cubicBezTo>
                  <a:cubicBezTo>
                    <a:pt x="-24859" y="434930"/>
                    <a:pt x="25941" y="284069"/>
                    <a:pt x="122923" y="177851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3844370" y="4428581"/>
              <a:ext cx="92845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b="1" u="sng" cap="small" dirty="0" smtClean="0">
                  <a:solidFill>
                    <a:schemeClr val="bg1"/>
                  </a:solidFill>
                  <a:latin typeface="Tw Cen MT" pitchFamily="34" charset="0"/>
                </a:rPr>
                <a:t>Afrique</a:t>
              </a:r>
              <a:endParaRPr lang="fr-FR" b="1" u="sng" cap="small" dirty="0">
                <a:solidFill>
                  <a:schemeClr val="bg1"/>
                </a:solidFill>
                <a:latin typeface="Tw Cen MT" pitchFamily="34" charset="0"/>
              </a:endParaRPr>
            </a:p>
          </p:txBody>
        </p:sp>
        <p:sp>
          <p:nvSpPr>
            <p:cNvPr id="8" name="Forme libre 7"/>
            <p:cNvSpPr/>
            <p:nvPr/>
          </p:nvSpPr>
          <p:spPr>
            <a:xfrm>
              <a:off x="3883443" y="2232891"/>
              <a:ext cx="1239306" cy="1278970"/>
            </a:xfrm>
            <a:custGeom>
              <a:avLst/>
              <a:gdLst>
                <a:gd name="connsiteX0" fmla="*/ 1002593 w 1239306"/>
                <a:gd name="connsiteY0" fmla="*/ 20782 h 1278970"/>
                <a:gd name="connsiteX1" fmla="*/ 577721 w 1239306"/>
                <a:gd name="connsiteY1" fmla="*/ 48491 h 1278970"/>
                <a:gd name="connsiteX2" fmla="*/ 208266 w 1239306"/>
                <a:gd name="connsiteY2" fmla="*/ 464127 h 1278970"/>
                <a:gd name="connsiteX3" fmla="*/ 5066 w 1239306"/>
                <a:gd name="connsiteY3" fmla="*/ 889000 h 1278970"/>
                <a:gd name="connsiteX4" fmla="*/ 97430 w 1239306"/>
                <a:gd name="connsiteY4" fmla="*/ 1267691 h 1278970"/>
                <a:gd name="connsiteX5" fmla="*/ 476121 w 1239306"/>
                <a:gd name="connsiteY5" fmla="*/ 1184564 h 1278970"/>
                <a:gd name="connsiteX6" fmla="*/ 808630 w 1239306"/>
                <a:gd name="connsiteY6" fmla="*/ 1239982 h 1278970"/>
                <a:gd name="connsiteX7" fmla="*/ 928702 w 1239306"/>
                <a:gd name="connsiteY7" fmla="*/ 1221509 h 1278970"/>
                <a:gd name="connsiteX8" fmla="*/ 1076484 w 1239306"/>
                <a:gd name="connsiteY8" fmla="*/ 1046018 h 1278970"/>
                <a:gd name="connsiteX9" fmla="*/ 1085721 w 1239306"/>
                <a:gd name="connsiteY9" fmla="*/ 953654 h 1278970"/>
                <a:gd name="connsiteX10" fmla="*/ 1224266 w 1239306"/>
                <a:gd name="connsiteY10" fmla="*/ 842818 h 1278970"/>
                <a:gd name="connsiteX11" fmla="*/ 1233502 w 1239306"/>
                <a:gd name="connsiteY11" fmla="*/ 491836 h 1278970"/>
                <a:gd name="connsiteX12" fmla="*/ 1205793 w 1239306"/>
                <a:gd name="connsiteY12" fmla="*/ 159327 h 1278970"/>
                <a:gd name="connsiteX13" fmla="*/ 1002593 w 1239306"/>
                <a:gd name="connsiteY13" fmla="*/ 20782 h 1278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39306" h="1278970">
                  <a:moveTo>
                    <a:pt x="1002593" y="20782"/>
                  </a:moveTo>
                  <a:cubicBezTo>
                    <a:pt x="897914" y="2309"/>
                    <a:pt x="710109" y="-25400"/>
                    <a:pt x="577721" y="48491"/>
                  </a:cubicBezTo>
                  <a:cubicBezTo>
                    <a:pt x="445333" y="122382"/>
                    <a:pt x="303708" y="324042"/>
                    <a:pt x="208266" y="464127"/>
                  </a:cubicBezTo>
                  <a:cubicBezTo>
                    <a:pt x="112823" y="604212"/>
                    <a:pt x="23539" y="755073"/>
                    <a:pt x="5066" y="889000"/>
                  </a:cubicBezTo>
                  <a:cubicBezTo>
                    <a:pt x="-13407" y="1022927"/>
                    <a:pt x="18921" y="1218430"/>
                    <a:pt x="97430" y="1267691"/>
                  </a:cubicBezTo>
                  <a:cubicBezTo>
                    <a:pt x="175939" y="1316952"/>
                    <a:pt x="357588" y="1189182"/>
                    <a:pt x="476121" y="1184564"/>
                  </a:cubicBezTo>
                  <a:cubicBezTo>
                    <a:pt x="594654" y="1179946"/>
                    <a:pt x="733200" y="1233825"/>
                    <a:pt x="808630" y="1239982"/>
                  </a:cubicBezTo>
                  <a:cubicBezTo>
                    <a:pt x="884060" y="1246139"/>
                    <a:pt x="884060" y="1253836"/>
                    <a:pt x="928702" y="1221509"/>
                  </a:cubicBezTo>
                  <a:cubicBezTo>
                    <a:pt x="973344" y="1189182"/>
                    <a:pt x="1050314" y="1090660"/>
                    <a:pt x="1076484" y="1046018"/>
                  </a:cubicBezTo>
                  <a:cubicBezTo>
                    <a:pt x="1102654" y="1001376"/>
                    <a:pt x="1061091" y="987521"/>
                    <a:pt x="1085721" y="953654"/>
                  </a:cubicBezTo>
                  <a:cubicBezTo>
                    <a:pt x="1110351" y="919787"/>
                    <a:pt x="1199636" y="919788"/>
                    <a:pt x="1224266" y="842818"/>
                  </a:cubicBezTo>
                  <a:cubicBezTo>
                    <a:pt x="1248896" y="765848"/>
                    <a:pt x="1236581" y="605751"/>
                    <a:pt x="1233502" y="491836"/>
                  </a:cubicBezTo>
                  <a:cubicBezTo>
                    <a:pt x="1230423" y="377921"/>
                    <a:pt x="1241199" y="234757"/>
                    <a:pt x="1205793" y="159327"/>
                  </a:cubicBezTo>
                  <a:cubicBezTo>
                    <a:pt x="1170387" y="83897"/>
                    <a:pt x="1107272" y="39255"/>
                    <a:pt x="1002593" y="20782"/>
                  </a:cubicBezTo>
                  <a:close/>
                </a:path>
              </a:pathLst>
            </a:cu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4265503" y="1852515"/>
              <a:ext cx="727750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fr-FR" b="1" cap="small" dirty="0">
                <a:solidFill>
                  <a:schemeClr val="accent2">
                    <a:lumMod val="75000"/>
                  </a:schemeClr>
                </a:solidFill>
                <a:latin typeface="Tw Cen MT" pitchFamily="34" charset="0"/>
              </a:endParaRPr>
            </a:p>
          </p:txBody>
        </p:sp>
        <p:sp>
          <p:nvSpPr>
            <p:cNvPr id="9" name="Forme libre 8"/>
            <p:cNvSpPr/>
            <p:nvPr/>
          </p:nvSpPr>
          <p:spPr>
            <a:xfrm>
              <a:off x="7324374" y="2925187"/>
              <a:ext cx="428573" cy="664479"/>
            </a:xfrm>
            <a:custGeom>
              <a:avLst/>
              <a:gdLst>
                <a:gd name="connsiteX0" fmla="*/ 249444 w 428573"/>
                <a:gd name="connsiteY0" fmla="*/ 2740 h 664479"/>
                <a:gd name="connsiteX1" fmla="*/ 406462 w 428573"/>
                <a:gd name="connsiteY1" fmla="*/ 122813 h 664479"/>
                <a:gd name="connsiteX2" fmla="*/ 415699 w 428573"/>
                <a:gd name="connsiteY2" fmla="*/ 418377 h 664479"/>
                <a:gd name="connsiteX3" fmla="*/ 295626 w 428573"/>
                <a:gd name="connsiteY3" fmla="*/ 640049 h 664479"/>
                <a:gd name="connsiteX4" fmla="*/ 18535 w 428573"/>
                <a:gd name="connsiteY4" fmla="*/ 630813 h 664479"/>
                <a:gd name="connsiteX5" fmla="*/ 37008 w 428573"/>
                <a:gd name="connsiteY5" fmla="*/ 390668 h 664479"/>
                <a:gd name="connsiteX6" fmla="*/ 129371 w 428573"/>
                <a:gd name="connsiteY6" fmla="*/ 67395 h 664479"/>
                <a:gd name="connsiteX7" fmla="*/ 249444 w 428573"/>
                <a:gd name="connsiteY7" fmla="*/ 2740 h 664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8573" h="664479">
                  <a:moveTo>
                    <a:pt x="249444" y="2740"/>
                  </a:moveTo>
                  <a:cubicBezTo>
                    <a:pt x="295626" y="11976"/>
                    <a:pt x="378753" y="53540"/>
                    <a:pt x="406462" y="122813"/>
                  </a:cubicBezTo>
                  <a:cubicBezTo>
                    <a:pt x="434171" y="192086"/>
                    <a:pt x="434172" y="332171"/>
                    <a:pt x="415699" y="418377"/>
                  </a:cubicBezTo>
                  <a:cubicBezTo>
                    <a:pt x="397226" y="504583"/>
                    <a:pt x="361820" y="604643"/>
                    <a:pt x="295626" y="640049"/>
                  </a:cubicBezTo>
                  <a:cubicBezTo>
                    <a:pt x="229432" y="675455"/>
                    <a:pt x="61638" y="672376"/>
                    <a:pt x="18535" y="630813"/>
                  </a:cubicBezTo>
                  <a:cubicBezTo>
                    <a:pt x="-24568" y="589250"/>
                    <a:pt x="18535" y="484571"/>
                    <a:pt x="37008" y="390668"/>
                  </a:cubicBezTo>
                  <a:cubicBezTo>
                    <a:pt x="55481" y="296765"/>
                    <a:pt x="90886" y="128971"/>
                    <a:pt x="129371" y="67395"/>
                  </a:cubicBezTo>
                  <a:cubicBezTo>
                    <a:pt x="167856" y="5819"/>
                    <a:pt x="203262" y="-6496"/>
                    <a:pt x="249444" y="2740"/>
                  </a:cubicBezTo>
                  <a:close/>
                </a:path>
              </a:pathLst>
            </a:cu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7676854" y="3220958"/>
              <a:ext cx="76514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b="1" cap="small" dirty="0" smtClean="0">
                  <a:solidFill>
                    <a:schemeClr val="bg1"/>
                  </a:solidFill>
                  <a:latin typeface="Tw Cen MT" pitchFamily="34" charset="0"/>
                </a:rPr>
                <a:t>Japon</a:t>
              </a:r>
              <a:endParaRPr lang="fr-FR" b="1" cap="small" dirty="0">
                <a:solidFill>
                  <a:schemeClr val="bg1"/>
                </a:solidFill>
                <a:latin typeface="Tw Cen MT" pitchFamily="34" charset="0"/>
              </a:endParaRPr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5899955" y="3463409"/>
              <a:ext cx="678008" cy="852054"/>
            </a:xfrm>
            <a:custGeom>
              <a:avLst/>
              <a:gdLst>
                <a:gd name="connsiteX0" fmla="*/ 112919 w 537947"/>
                <a:gd name="connsiteY0" fmla="*/ 4744 h 856571"/>
                <a:gd name="connsiteX1" fmla="*/ 334591 w 537947"/>
                <a:gd name="connsiteY1" fmla="*/ 97108 h 856571"/>
                <a:gd name="connsiteX2" fmla="*/ 463901 w 537947"/>
                <a:gd name="connsiteY2" fmla="*/ 180235 h 856571"/>
                <a:gd name="connsiteX3" fmla="*/ 537791 w 537947"/>
                <a:gd name="connsiteY3" fmla="*/ 494272 h 856571"/>
                <a:gd name="connsiteX4" fmla="*/ 445428 w 537947"/>
                <a:gd name="connsiteY4" fmla="*/ 789835 h 856571"/>
                <a:gd name="connsiteX5" fmla="*/ 159101 w 537947"/>
                <a:gd name="connsiteY5" fmla="*/ 836017 h 856571"/>
                <a:gd name="connsiteX6" fmla="*/ 11319 w 537947"/>
                <a:gd name="connsiteY6" fmla="*/ 521981 h 856571"/>
                <a:gd name="connsiteX7" fmla="*/ 20555 w 537947"/>
                <a:gd name="connsiteY7" fmla="*/ 254126 h 856571"/>
                <a:gd name="connsiteX8" fmla="*/ 112919 w 537947"/>
                <a:gd name="connsiteY8" fmla="*/ 4744 h 856571"/>
                <a:gd name="connsiteX0" fmla="*/ 112919 w 678008"/>
                <a:gd name="connsiteY0" fmla="*/ 4744 h 856571"/>
                <a:gd name="connsiteX1" fmla="*/ 334591 w 678008"/>
                <a:gd name="connsiteY1" fmla="*/ 97108 h 856571"/>
                <a:gd name="connsiteX2" fmla="*/ 463901 w 678008"/>
                <a:gd name="connsiteY2" fmla="*/ 180235 h 856571"/>
                <a:gd name="connsiteX3" fmla="*/ 677076 w 678008"/>
                <a:gd name="connsiteY3" fmla="*/ 215333 h 856571"/>
                <a:gd name="connsiteX4" fmla="*/ 537791 w 678008"/>
                <a:gd name="connsiteY4" fmla="*/ 494272 h 856571"/>
                <a:gd name="connsiteX5" fmla="*/ 445428 w 678008"/>
                <a:gd name="connsiteY5" fmla="*/ 789835 h 856571"/>
                <a:gd name="connsiteX6" fmla="*/ 159101 w 678008"/>
                <a:gd name="connsiteY6" fmla="*/ 836017 h 856571"/>
                <a:gd name="connsiteX7" fmla="*/ 11319 w 678008"/>
                <a:gd name="connsiteY7" fmla="*/ 521981 h 856571"/>
                <a:gd name="connsiteX8" fmla="*/ 20555 w 678008"/>
                <a:gd name="connsiteY8" fmla="*/ 254126 h 856571"/>
                <a:gd name="connsiteX9" fmla="*/ 112919 w 678008"/>
                <a:gd name="connsiteY9" fmla="*/ 4744 h 856571"/>
                <a:gd name="connsiteX0" fmla="*/ 112919 w 678008"/>
                <a:gd name="connsiteY0" fmla="*/ 4326 h 856153"/>
                <a:gd name="connsiteX1" fmla="*/ 334591 w 678008"/>
                <a:gd name="connsiteY1" fmla="*/ 96690 h 856153"/>
                <a:gd name="connsiteX2" fmla="*/ 493827 w 678008"/>
                <a:gd name="connsiteY2" fmla="*/ 113316 h 856153"/>
                <a:gd name="connsiteX3" fmla="*/ 677076 w 678008"/>
                <a:gd name="connsiteY3" fmla="*/ 214915 h 856153"/>
                <a:gd name="connsiteX4" fmla="*/ 537791 w 678008"/>
                <a:gd name="connsiteY4" fmla="*/ 493854 h 856153"/>
                <a:gd name="connsiteX5" fmla="*/ 445428 w 678008"/>
                <a:gd name="connsiteY5" fmla="*/ 789417 h 856153"/>
                <a:gd name="connsiteX6" fmla="*/ 159101 w 678008"/>
                <a:gd name="connsiteY6" fmla="*/ 835599 h 856153"/>
                <a:gd name="connsiteX7" fmla="*/ 11319 w 678008"/>
                <a:gd name="connsiteY7" fmla="*/ 521563 h 856153"/>
                <a:gd name="connsiteX8" fmla="*/ 20555 w 678008"/>
                <a:gd name="connsiteY8" fmla="*/ 253708 h 856153"/>
                <a:gd name="connsiteX9" fmla="*/ 112919 w 678008"/>
                <a:gd name="connsiteY9" fmla="*/ 4326 h 856153"/>
                <a:gd name="connsiteX0" fmla="*/ 112919 w 678008"/>
                <a:gd name="connsiteY0" fmla="*/ 202 h 852029"/>
                <a:gd name="connsiteX1" fmla="*/ 294690 w 678008"/>
                <a:gd name="connsiteY1" fmla="*/ 205619 h 852029"/>
                <a:gd name="connsiteX2" fmla="*/ 493827 w 678008"/>
                <a:gd name="connsiteY2" fmla="*/ 109192 h 852029"/>
                <a:gd name="connsiteX3" fmla="*/ 677076 w 678008"/>
                <a:gd name="connsiteY3" fmla="*/ 210791 h 852029"/>
                <a:gd name="connsiteX4" fmla="*/ 537791 w 678008"/>
                <a:gd name="connsiteY4" fmla="*/ 489730 h 852029"/>
                <a:gd name="connsiteX5" fmla="*/ 445428 w 678008"/>
                <a:gd name="connsiteY5" fmla="*/ 785293 h 852029"/>
                <a:gd name="connsiteX6" fmla="*/ 159101 w 678008"/>
                <a:gd name="connsiteY6" fmla="*/ 831475 h 852029"/>
                <a:gd name="connsiteX7" fmla="*/ 11319 w 678008"/>
                <a:gd name="connsiteY7" fmla="*/ 517439 h 852029"/>
                <a:gd name="connsiteX8" fmla="*/ 20555 w 678008"/>
                <a:gd name="connsiteY8" fmla="*/ 249584 h 852029"/>
                <a:gd name="connsiteX9" fmla="*/ 112919 w 678008"/>
                <a:gd name="connsiteY9" fmla="*/ 202 h 852029"/>
                <a:gd name="connsiteX0" fmla="*/ 112919 w 678008"/>
                <a:gd name="connsiteY0" fmla="*/ 227 h 852054"/>
                <a:gd name="connsiteX1" fmla="*/ 294690 w 678008"/>
                <a:gd name="connsiteY1" fmla="*/ 205644 h 852054"/>
                <a:gd name="connsiteX2" fmla="*/ 490502 w 678008"/>
                <a:gd name="connsiteY2" fmla="*/ 245545 h 852054"/>
                <a:gd name="connsiteX3" fmla="*/ 677076 w 678008"/>
                <a:gd name="connsiteY3" fmla="*/ 210816 h 852054"/>
                <a:gd name="connsiteX4" fmla="*/ 537791 w 678008"/>
                <a:gd name="connsiteY4" fmla="*/ 489755 h 852054"/>
                <a:gd name="connsiteX5" fmla="*/ 445428 w 678008"/>
                <a:gd name="connsiteY5" fmla="*/ 785318 h 852054"/>
                <a:gd name="connsiteX6" fmla="*/ 159101 w 678008"/>
                <a:gd name="connsiteY6" fmla="*/ 831500 h 852054"/>
                <a:gd name="connsiteX7" fmla="*/ 11319 w 678008"/>
                <a:gd name="connsiteY7" fmla="*/ 517464 h 852054"/>
                <a:gd name="connsiteX8" fmla="*/ 20555 w 678008"/>
                <a:gd name="connsiteY8" fmla="*/ 249609 h 852054"/>
                <a:gd name="connsiteX9" fmla="*/ 112919 w 678008"/>
                <a:gd name="connsiteY9" fmla="*/ 227 h 85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78008" h="852054">
                  <a:moveTo>
                    <a:pt x="112919" y="227"/>
                  </a:moveTo>
                  <a:cubicBezTo>
                    <a:pt x="158608" y="-7100"/>
                    <a:pt x="231759" y="164758"/>
                    <a:pt x="294690" y="205644"/>
                  </a:cubicBezTo>
                  <a:cubicBezTo>
                    <a:pt x="357621" y="246530"/>
                    <a:pt x="426771" y="244683"/>
                    <a:pt x="490502" y="245545"/>
                  </a:cubicBezTo>
                  <a:cubicBezTo>
                    <a:pt x="554233" y="246407"/>
                    <a:pt x="664761" y="158477"/>
                    <a:pt x="677076" y="210816"/>
                  </a:cubicBezTo>
                  <a:cubicBezTo>
                    <a:pt x="689391" y="263155"/>
                    <a:pt x="576399" y="394005"/>
                    <a:pt x="537791" y="489755"/>
                  </a:cubicBezTo>
                  <a:cubicBezTo>
                    <a:pt x="499183" y="585505"/>
                    <a:pt x="508543" y="728361"/>
                    <a:pt x="445428" y="785318"/>
                  </a:cubicBezTo>
                  <a:cubicBezTo>
                    <a:pt x="382313" y="842275"/>
                    <a:pt x="231452" y="876142"/>
                    <a:pt x="159101" y="831500"/>
                  </a:cubicBezTo>
                  <a:cubicBezTo>
                    <a:pt x="86750" y="786858"/>
                    <a:pt x="34410" y="614446"/>
                    <a:pt x="11319" y="517464"/>
                  </a:cubicBezTo>
                  <a:cubicBezTo>
                    <a:pt x="-11772" y="420482"/>
                    <a:pt x="5161" y="332736"/>
                    <a:pt x="20555" y="249609"/>
                  </a:cubicBezTo>
                  <a:cubicBezTo>
                    <a:pt x="35949" y="166482"/>
                    <a:pt x="67230" y="7554"/>
                    <a:pt x="112919" y="227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5930115" y="4270815"/>
              <a:ext cx="575799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fr-FR" b="1" cap="small" dirty="0" smtClean="0">
                  <a:solidFill>
                    <a:schemeClr val="bg1"/>
                  </a:solidFill>
                  <a:latin typeface="Tw Cen MT" pitchFamily="34" charset="0"/>
                </a:rPr>
                <a:t>Inde</a:t>
              </a:r>
              <a:endParaRPr lang="fr-FR" b="1" cap="small" dirty="0">
                <a:solidFill>
                  <a:schemeClr val="bg1"/>
                </a:solidFill>
                <a:latin typeface="Tw Cen M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718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14" t="2234" r="23333" b="14763"/>
          <a:stretch/>
        </p:blipFill>
        <p:spPr>
          <a:xfrm>
            <a:off x="198000" y="331154"/>
            <a:ext cx="8748000" cy="619569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7579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63242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7870</TotalTime>
  <Words>333</Words>
  <Application>Microsoft Office PowerPoint</Application>
  <PresentationFormat>Affichage à l'écran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539</cp:revision>
  <dcterms:created xsi:type="dcterms:W3CDTF">2016-04-21T20:51:34Z</dcterms:created>
  <dcterms:modified xsi:type="dcterms:W3CDTF">2016-05-21T06:40:40Z</dcterms:modified>
</cp:coreProperties>
</file>