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3" r:id="rId3"/>
    <p:sldId id="264" r:id="rId4"/>
    <p:sldId id="265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4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0BE59-4C73-4610-A92D-529664DB688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592E-CB7A-45EB-B6B9-75DAEAD0BC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9B9B-71ED-49F5-BF0B-1F06F701112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5F6F-B2A5-4700-9FC2-5AAEA43295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2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90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92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7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0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5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0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DCA4-14D8-46F7-9734-080A122D9114}" type="datetimeFigureOut">
              <a:rPr lang="fr-FR" smtClean="0"/>
              <a:t>23/10/2015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9597-7A5B-4653-9316-5A88FEC7F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8"/>
          <a:stretch/>
        </p:blipFill>
        <p:spPr bwMode="auto">
          <a:xfrm>
            <a:off x="-16441" y="-416493"/>
            <a:ext cx="9160441" cy="727449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48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age Italic" pitchFamily="66" charset="0"/>
              </a:rPr>
              <a:t>Croquis de synthèse  n°6</a:t>
            </a:r>
            <a:endParaRPr lang="fr-FR" sz="2800" b="1" u="sng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age Italic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000" y="604768"/>
            <a:ext cx="9108000" cy="584775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32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istral" pitchFamily="66" charset="0"/>
              </a:rPr>
              <a:t>Le continent africain face au développement et à la mondialisation </a:t>
            </a:r>
            <a:endParaRPr lang="fr-FR" sz="3200" b="1" dirty="0">
              <a:ln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207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2100" b="1" u="sng" dirty="0">
                <a:ln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ohn Handy LET" pitchFamily="2" charset="0"/>
              </a:rPr>
              <a:t>Croquis :Le continent africain face au développement et à la mondialisation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476672"/>
            <a:ext cx="6408000" cy="6309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88472" y="764704"/>
            <a:ext cx="5868000" cy="5820543"/>
            <a:chOff x="144160" y="764704"/>
            <a:chExt cx="5868000" cy="5820543"/>
          </a:xfrm>
        </p:grpSpPr>
        <p:sp>
          <p:nvSpPr>
            <p:cNvPr id="5" name="Freeform 79"/>
            <p:cNvSpPr>
              <a:spLocks noChangeArrowheads="1"/>
            </p:cNvSpPr>
            <p:nvPr/>
          </p:nvSpPr>
          <p:spPr bwMode="auto">
            <a:xfrm>
              <a:off x="4047523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82"/>
            <p:cNvSpPr>
              <a:spLocks noChangeArrowheads="1"/>
            </p:cNvSpPr>
            <p:nvPr/>
          </p:nvSpPr>
          <p:spPr bwMode="auto">
            <a:xfrm>
              <a:off x="4090702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84"/>
            <p:cNvSpPr>
              <a:spLocks noChangeArrowheads="1"/>
            </p:cNvSpPr>
            <p:nvPr/>
          </p:nvSpPr>
          <p:spPr bwMode="auto">
            <a:xfrm>
              <a:off x="5308344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87"/>
            <p:cNvSpPr>
              <a:spLocks noChangeArrowheads="1"/>
            </p:cNvSpPr>
            <p:nvPr/>
          </p:nvSpPr>
          <p:spPr bwMode="auto">
            <a:xfrm>
              <a:off x="4984505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93"/>
            <p:cNvSpPr>
              <a:spLocks noChangeArrowheads="1"/>
            </p:cNvSpPr>
            <p:nvPr/>
          </p:nvSpPr>
          <p:spPr bwMode="auto">
            <a:xfrm>
              <a:off x="5450836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104"/>
            <p:cNvSpPr>
              <a:spLocks noChangeArrowheads="1"/>
            </p:cNvSpPr>
            <p:nvPr/>
          </p:nvSpPr>
          <p:spPr bwMode="auto">
            <a:xfrm>
              <a:off x="4073431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108"/>
            <p:cNvSpPr>
              <a:spLocks noChangeArrowheads="1"/>
            </p:cNvSpPr>
            <p:nvPr/>
          </p:nvSpPr>
          <p:spPr bwMode="auto">
            <a:xfrm>
              <a:off x="5351523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13"/>
            <p:cNvSpPr>
              <a:spLocks noChangeArrowheads="1"/>
            </p:cNvSpPr>
            <p:nvPr/>
          </p:nvSpPr>
          <p:spPr bwMode="auto">
            <a:xfrm>
              <a:off x="4742703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4"/>
            <p:cNvSpPr>
              <a:spLocks noChangeArrowheads="1"/>
            </p:cNvSpPr>
            <p:nvPr/>
          </p:nvSpPr>
          <p:spPr bwMode="auto">
            <a:xfrm>
              <a:off x="4794518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22"/>
            <p:cNvSpPr>
              <a:spLocks noChangeArrowheads="1"/>
            </p:cNvSpPr>
            <p:nvPr/>
          </p:nvSpPr>
          <p:spPr bwMode="auto">
            <a:xfrm>
              <a:off x="3339391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123" descr="Écossais"/>
            <p:cNvSpPr>
              <a:spLocks noChangeArrowheads="1"/>
            </p:cNvSpPr>
            <p:nvPr/>
          </p:nvSpPr>
          <p:spPr bwMode="auto">
            <a:xfrm>
              <a:off x="826385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124"/>
            <p:cNvSpPr>
              <a:spLocks noChangeArrowheads="1"/>
            </p:cNvSpPr>
            <p:nvPr/>
          </p:nvSpPr>
          <p:spPr bwMode="auto">
            <a:xfrm>
              <a:off x="2354914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25"/>
            <p:cNvSpPr>
              <a:spLocks noChangeArrowheads="1"/>
            </p:cNvSpPr>
            <p:nvPr/>
          </p:nvSpPr>
          <p:spPr bwMode="auto">
            <a:xfrm>
              <a:off x="2398093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26"/>
            <p:cNvSpPr>
              <a:spLocks noChangeArrowheads="1"/>
            </p:cNvSpPr>
            <p:nvPr/>
          </p:nvSpPr>
          <p:spPr bwMode="auto">
            <a:xfrm>
              <a:off x="4017300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127"/>
            <p:cNvSpPr>
              <a:spLocks noChangeArrowheads="1"/>
            </p:cNvSpPr>
            <p:nvPr/>
          </p:nvSpPr>
          <p:spPr bwMode="auto">
            <a:xfrm>
              <a:off x="1534517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28"/>
            <p:cNvSpPr>
              <a:spLocks noChangeArrowheads="1"/>
            </p:cNvSpPr>
            <p:nvPr/>
          </p:nvSpPr>
          <p:spPr bwMode="auto">
            <a:xfrm>
              <a:off x="2981008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29"/>
            <p:cNvSpPr>
              <a:spLocks noChangeArrowheads="1"/>
            </p:cNvSpPr>
            <p:nvPr/>
          </p:nvSpPr>
          <p:spPr bwMode="auto">
            <a:xfrm>
              <a:off x="1059551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130"/>
            <p:cNvSpPr>
              <a:spLocks noChangeArrowheads="1"/>
            </p:cNvSpPr>
            <p:nvPr/>
          </p:nvSpPr>
          <p:spPr bwMode="auto">
            <a:xfrm>
              <a:off x="3697776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131"/>
            <p:cNvSpPr>
              <a:spLocks noChangeArrowheads="1"/>
            </p:cNvSpPr>
            <p:nvPr/>
          </p:nvSpPr>
          <p:spPr bwMode="auto">
            <a:xfrm>
              <a:off x="4682253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132"/>
            <p:cNvSpPr>
              <a:spLocks noChangeArrowheads="1"/>
            </p:cNvSpPr>
            <p:nvPr/>
          </p:nvSpPr>
          <p:spPr bwMode="auto">
            <a:xfrm>
              <a:off x="826385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133"/>
            <p:cNvSpPr>
              <a:spLocks noChangeArrowheads="1"/>
            </p:cNvSpPr>
            <p:nvPr/>
          </p:nvSpPr>
          <p:spPr bwMode="auto">
            <a:xfrm>
              <a:off x="2147656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134"/>
            <p:cNvSpPr>
              <a:spLocks noChangeArrowheads="1"/>
            </p:cNvSpPr>
            <p:nvPr/>
          </p:nvSpPr>
          <p:spPr bwMode="auto">
            <a:xfrm>
              <a:off x="174387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135"/>
            <p:cNvSpPr>
              <a:spLocks noChangeArrowheads="1"/>
            </p:cNvSpPr>
            <p:nvPr/>
          </p:nvSpPr>
          <p:spPr bwMode="auto">
            <a:xfrm>
              <a:off x="1210678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136"/>
            <p:cNvSpPr>
              <a:spLocks noChangeArrowheads="1"/>
            </p:cNvSpPr>
            <p:nvPr/>
          </p:nvSpPr>
          <p:spPr bwMode="auto">
            <a:xfrm>
              <a:off x="316875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137"/>
            <p:cNvSpPr>
              <a:spLocks noChangeArrowheads="1"/>
            </p:cNvSpPr>
            <p:nvPr/>
          </p:nvSpPr>
          <p:spPr bwMode="auto">
            <a:xfrm>
              <a:off x="191658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138"/>
            <p:cNvSpPr>
              <a:spLocks noChangeArrowheads="1"/>
            </p:cNvSpPr>
            <p:nvPr/>
          </p:nvSpPr>
          <p:spPr bwMode="auto">
            <a:xfrm>
              <a:off x="2121749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139"/>
            <p:cNvSpPr>
              <a:spLocks noChangeArrowheads="1"/>
            </p:cNvSpPr>
            <p:nvPr/>
          </p:nvSpPr>
          <p:spPr bwMode="auto">
            <a:xfrm>
              <a:off x="4090702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reeform 140"/>
            <p:cNvSpPr>
              <a:spLocks noChangeArrowheads="1"/>
            </p:cNvSpPr>
            <p:nvPr/>
          </p:nvSpPr>
          <p:spPr bwMode="auto">
            <a:xfrm>
              <a:off x="4790199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141"/>
            <p:cNvSpPr>
              <a:spLocks noChangeArrowheads="1"/>
            </p:cNvSpPr>
            <p:nvPr/>
          </p:nvSpPr>
          <p:spPr bwMode="auto">
            <a:xfrm>
              <a:off x="2329007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142"/>
            <p:cNvSpPr>
              <a:spLocks noChangeArrowheads="1"/>
            </p:cNvSpPr>
            <p:nvPr/>
          </p:nvSpPr>
          <p:spPr bwMode="auto">
            <a:xfrm>
              <a:off x="610491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reeform 143"/>
            <p:cNvSpPr>
              <a:spLocks noChangeArrowheads="1"/>
            </p:cNvSpPr>
            <p:nvPr/>
          </p:nvSpPr>
          <p:spPr bwMode="auto">
            <a:xfrm>
              <a:off x="2190835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reeform 144"/>
            <p:cNvSpPr>
              <a:spLocks noChangeArrowheads="1"/>
            </p:cNvSpPr>
            <p:nvPr/>
          </p:nvSpPr>
          <p:spPr bwMode="auto">
            <a:xfrm>
              <a:off x="4742703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145"/>
            <p:cNvSpPr>
              <a:spLocks noChangeArrowheads="1"/>
            </p:cNvSpPr>
            <p:nvPr/>
          </p:nvSpPr>
          <p:spPr bwMode="auto">
            <a:xfrm>
              <a:off x="3991392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146"/>
            <p:cNvSpPr>
              <a:spLocks noChangeArrowheads="1"/>
            </p:cNvSpPr>
            <p:nvPr/>
          </p:nvSpPr>
          <p:spPr bwMode="auto">
            <a:xfrm>
              <a:off x="550041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147"/>
            <p:cNvSpPr>
              <a:spLocks noChangeArrowheads="1"/>
            </p:cNvSpPr>
            <p:nvPr/>
          </p:nvSpPr>
          <p:spPr bwMode="auto">
            <a:xfrm>
              <a:off x="174387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148"/>
            <p:cNvSpPr>
              <a:spLocks noChangeArrowheads="1"/>
            </p:cNvSpPr>
            <p:nvPr/>
          </p:nvSpPr>
          <p:spPr bwMode="auto">
            <a:xfrm>
              <a:off x="174387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reeform 149"/>
            <p:cNvSpPr>
              <a:spLocks noChangeArrowheads="1"/>
            </p:cNvSpPr>
            <p:nvPr/>
          </p:nvSpPr>
          <p:spPr bwMode="auto">
            <a:xfrm>
              <a:off x="5843761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reeform 150"/>
            <p:cNvSpPr>
              <a:spLocks noChangeArrowheads="1"/>
            </p:cNvSpPr>
            <p:nvPr/>
          </p:nvSpPr>
          <p:spPr bwMode="auto">
            <a:xfrm>
              <a:off x="3766863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reeform 151"/>
            <p:cNvSpPr>
              <a:spLocks noChangeArrowheads="1"/>
            </p:cNvSpPr>
            <p:nvPr/>
          </p:nvSpPr>
          <p:spPr bwMode="auto">
            <a:xfrm>
              <a:off x="2372186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Freeform 152"/>
            <p:cNvSpPr>
              <a:spLocks noChangeArrowheads="1"/>
            </p:cNvSpPr>
            <p:nvPr/>
          </p:nvSpPr>
          <p:spPr bwMode="auto">
            <a:xfrm>
              <a:off x="1487022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reeform 153"/>
            <p:cNvSpPr>
              <a:spLocks noChangeArrowheads="1"/>
            </p:cNvSpPr>
            <p:nvPr/>
          </p:nvSpPr>
          <p:spPr bwMode="auto">
            <a:xfrm>
              <a:off x="1694280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reeform 154"/>
            <p:cNvSpPr>
              <a:spLocks noChangeArrowheads="1"/>
            </p:cNvSpPr>
            <p:nvPr/>
          </p:nvSpPr>
          <p:spPr bwMode="auto">
            <a:xfrm>
              <a:off x="3697776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" name="Freeform 155"/>
            <p:cNvSpPr>
              <a:spLocks noChangeArrowheads="1"/>
            </p:cNvSpPr>
            <p:nvPr/>
          </p:nvSpPr>
          <p:spPr bwMode="auto">
            <a:xfrm>
              <a:off x="3149404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" name="Freeform 156"/>
            <p:cNvSpPr>
              <a:spLocks noChangeArrowheads="1"/>
            </p:cNvSpPr>
            <p:nvPr/>
          </p:nvSpPr>
          <p:spPr bwMode="auto">
            <a:xfrm>
              <a:off x="144160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Freeform 157"/>
            <p:cNvSpPr>
              <a:spLocks noChangeArrowheads="1"/>
            </p:cNvSpPr>
            <p:nvPr/>
          </p:nvSpPr>
          <p:spPr bwMode="auto">
            <a:xfrm>
              <a:off x="450731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" name="Freeform 158"/>
            <p:cNvSpPr>
              <a:spLocks noChangeArrowheads="1"/>
            </p:cNvSpPr>
            <p:nvPr/>
          </p:nvSpPr>
          <p:spPr bwMode="auto">
            <a:xfrm>
              <a:off x="3391206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" name="Freeform 159"/>
            <p:cNvSpPr>
              <a:spLocks noChangeArrowheads="1"/>
            </p:cNvSpPr>
            <p:nvPr/>
          </p:nvSpPr>
          <p:spPr bwMode="auto">
            <a:xfrm>
              <a:off x="4634755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Freeform 160"/>
            <p:cNvSpPr>
              <a:spLocks noChangeArrowheads="1"/>
            </p:cNvSpPr>
            <p:nvPr/>
          </p:nvSpPr>
          <p:spPr bwMode="auto">
            <a:xfrm>
              <a:off x="2704664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" name="Freeform 16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" name="Freeform 162"/>
            <p:cNvSpPr>
              <a:spLocks noChangeArrowheads="1"/>
            </p:cNvSpPr>
            <p:nvPr/>
          </p:nvSpPr>
          <p:spPr bwMode="auto">
            <a:xfrm>
              <a:off x="3170995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" name="Freeform 163"/>
            <p:cNvSpPr>
              <a:spLocks noChangeArrowheads="1"/>
            </p:cNvSpPr>
            <p:nvPr/>
          </p:nvSpPr>
          <p:spPr bwMode="auto">
            <a:xfrm>
              <a:off x="3784134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" name="Freeform 164"/>
            <p:cNvSpPr>
              <a:spLocks noChangeArrowheads="1"/>
            </p:cNvSpPr>
            <p:nvPr/>
          </p:nvSpPr>
          <p:spPr bwMode="auto">
            <a:xfrm>
              <a:off x="3740955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" name="Freeform 165"/>
            <p:cNvSpPr>
              <a:spLocks noChangeArrowheads="1"/>
            </p:cNvSpPr>
            <p:nvPr/>
          </p:nvSpPr>
          <p:spPr bwMode="auto">
            <a:xfrm>
              <a:off x="1469750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" name="Freeform 166"/>
            <p:cNvSpPr>
              <a:spLocks noChangeArrowheads="1"/>
            </p:cNvSpPr>
            <p:nvPr/>
          </p:nvSpPr>
          <p:spPr bwMode="auto">
            <a:xfrm>
              <a:off x="2518994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" name="Freeform 167"/>
            <p:cNvSpPr>
              <a:spLocks noChangeArrowheads="1"/>
            </p:cNvSpPr>
            <p:nvPr/>
          </p:nvSpPr>
          <p:spPr bwMode="auto">
            <a:xfrm>
              <a:off x="2044027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" name="Freeform 168"/>
            <p:cNvSpPr>
              <a:spLocks noChangeArrowheads="1"/>
            </p:cNvSpPr>
            <p:nvPr/>
          </p:nvSpPr>
          <p:spPr bwMode="auto">
            <a:xfrm>
              <a:off x="3758227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" name="Freeform 169"/>
            <p:cNvSpPr>
              <a:spLocks noChangeArrowheads="1"/>
            </p:cNvSpPr>
            <p:nvPr/>
          </p:nvSpPr>
          <p:spPr bwMode="auto">
            <a:xfrm>
              <a:off x="2419684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" name="Freeform 170"/>
            <p:cNvSpPr>
              <a:spLocks noChangeArrowheads="1"/>
            </p:cNvSpPr>
            <p:nvPr/>
          </p:nvSpPr>
          <p:spPr bwMode="auto">
            <a:xfrm>
              <a:off x="2605351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" name="Freeform 17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" name="Freeform 288"/>
            <p:cNvSpPr>
              <a:spLocks noChangeArrowheads="1"/>
            </p:cNvSpPr>
            <p:nvPr/>
          </p:nvSpPr>
          <p:spPr bwMode="auto">
            <a:xfrm>
              <a:off x="5662410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" name="Freeform 291"/>
            <p:cNvSpPr>
              <a:spLocks noChangeArrowheads="1"/>
            </p:cNvSpPr>
            <p:nvPr/>
          </p:nvSpPr>
          <p:spPr bwMode="auto">
            <a:xfrm>
              <a:off x="191658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" name="Freeform 292"/>
            <p:cNvSpPr>
              <a:spLocks noChangeArrowheads="1"/>
            </p:cNvSpPr>
            <p:nvPr/>
          </p:nvSpPr>
          <p:spPr bwMode="auto">
            <a:xfrm>
              <a:off x="200294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" name="Freeform 293"/>
            <p:cNvSpPr>
              <a:spLocks noChangeArrowheads="1"/>
            </p:cNvSpPr>
            <p:nvPr/>
          </p:nvSpPr>
          <p:spPr bwMode="auto">
            <a:xfrm>
              <a:off x="290968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8" name="Freeform 296"/>
            <p:cNvSpPr>
              <a:spLocks noChangeArrowheads="1"/>
            </p:cNvSpPr>
            <p:nvPr/>
          </p:nvSpPr>
          <p:spPr bwMode="auto">
            <a:xfrm>
              <a:off x="2190835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262091" y="4736613"/>
            <a:ext cx="99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Atlantique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595148" y="575119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Océan </a:t>
            </a:r>
          </a:p>
          <a:p>
            <a:pPr algn="ctr"/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Indien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44504" y="476672"/>
            <a:ext cx="2664000" cy="6309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I. Les « Afrique », un continent inégalement développé.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à fort IDH, dont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l’économie diversifiée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est en lien avec l’U.E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et/ou le Moyen Orient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Une puissance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émergente, moteur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du développement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de l’Afrique Australe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à faible IDH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dépendant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économiquement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de l’Afrique du Sud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à faible IDH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pratiquant une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économie extravertie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(rente pétrolière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et/ou agricole) 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Pays cumulant les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difficultés (faible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développement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économique et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humain : PMA)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91378" y="1373528"/>
            <a:ext cx="720080" cy="4425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591378" y="2482357"/>
            <a:ext cx="720080" cy="44258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6591378" y="3513051"/>
            <a:ext cx="720080" cy="442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6594189" y="4708835"/>
            <a:ext cx="720080" cy="44258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6591378" y="5791507"/>
            <a:ext cx="720080" cy="442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Groupe 76"/>
          <p:cNvGrpSpPr/>
          <p:nvPr/>
        </p:nvGrpSpPr>
        <p:grpSpPr>
          <a:xfrm>
            <a:off x="288176" y="764704"/>
            <a:ext cx="5868000" cy="5820543"/>
            <a:chOff x="144160" y="764704"/>
            <a:chExt cx="5868000" cy="5820543"/>
          </a:xfrm>
        </p:grpSpPr>
        <p:sp>
          <p:nvSpPr>
            <p:cNvPr id="78" name="Freeform 79"/>
            <p:cNvSpPr>
              <a:spLocks noChangeArrowheads="1"/>
            </p:cNvSpPr>
            <p:nvPr/>
          </p:nvSpPr>
          <p:spPr bwMode="auto">
            <a:xfrm>
              <a:off x="4047523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" name="Freeform 82"/>
            <p:cNvSpPr>
              <a:spLocks noChangeArrowheads="1"/>
            </p:cNvSpPr>
            <p:nvPr/>
          </p:nvSpPr>
          <p:spPr bwMode="auto">
            <a:xfrm>
              <a:off x="4090702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" name="Freeform 84"/>
            <p:cNvSpPr>
              <a:spLocks noChangeArrowheads="1"/>
            </p:cNvSpPr>
            <p:nvPr/>
          </p:nvSpPr>
          <p:spPr bwMode="auto">
            <a:xfrm>
              <a:off x="5308344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" name="Freeform 87"/>
            <p:cNvSpPr>
              <a:spLocks noChangeArrowheads="1"/>
            </p:cNvSpPr>
            <p:nvPr/>
          </p:nvSpPr>
          <p:spPr bwMode="auto">
            <a:xfrm>
              <a:off x="4984505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" name="Freeform 93"/>
            <p:cNvSpPr>
              <a:spLocks noChangeArrowheads="1"/>
            </p:cNvSpPr>
            <p:nvPr/>
          </p:nvSpPr>
          <p:spPr bwMode="auto">
            <a:xfrm>
              <a:off x="5450836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" name="Freeform 104"/>
            <p:cNvSpPr>
              <a:spLocks noChangeArrowheads="1"/>
            </p:cNvSpPr>
            <p:nvPr/>
          </p:nvSpPr>
          <p:spPr bwMode="auto">
            <a:xfrm>
              <a:off x="4073431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4" name="Freeform 108"/>
            <p:cNvSpPr>
              <a:spLocks noChangeArrowheads="1"/>
            </p:cNvSpPr>
            <p:nvPr/>
          </p:nvSpPr>
          <p:spPr bwMode="auto">
            <a:xfrm>
              <a:off x="5351523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5" name="Freeform 113"/>
            <p:cNvSpPr>
              <a:spLocks noChangeArrowheads="1"/>
            </p:cNvSpPr>
            <p:nvPr/>
          </p:nvSpPr>
          <p:spPr bwMode="auto">
            <a:xfrm>
              <a:off x="4742703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6" name="Freeform 114"/>
            <p:cNvSpPr>
              <a:spLocks noChangeArrowheads="1"/>
            </p:cNvSpPr>
            <p:nvPr/>
          </p:nvSpPr>
          <p:spPr bwMode="auto">
            <a:xfrm>
              <a:off x="4794518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7" name="Freeform 122"/>
            <p:cNvSpPr>
              <a:spLocks noChangeArrowheads="1"/>
            </p:cNvSpPr>
            <p:nvPr/>
          </p:nvSpPr>
          <p:spPr bwMode="auto">
            <a:xfrm>
              <a:off x="3339391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solidFill>
              <a:srgbClr val="92D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8" name="Freeform 123" descr="Écossais"/>
            <p:cNvSpPr>
              <a:spLocks noChangeArrowheads="1"/>
            </p:cNvSpPr>
            <p:nvPr/>
          </p:nvSpPr>
          <p:spPr bwMode="auto">
            <a:xfrm>
              <a:off x="826385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solidFill>
              <a:srgbClr val="92D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9" name="Freeform 124"/>
            <p:cNvSpPr>
              <a:spLocks noChangeArrowheads="1"/>
            </p:cNvSpPr>
            <p:nvPr/>
          </p:nvSpPr>
          <p:spPr bwMode="auto">
            <a:xfrm>
              <a:off x="2354914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0" name="Freeform 125"/>
            <p:cNvSpPr>
              <a:spLocks noChangeArrowheads="1"/>
            </p:cNvSpPr>
            <p:nvPr/>
          </p:nvSpPr>
          <p:spPr bwMode="auto">
            <a:xfrm>
              <a:off x="2398093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1" name="Freeform 126"/>
            <p:cNvSpPr>
              <a:spLocks noChangeArrowheads="1"/>
            </p:cNvSpPr>
            <p:nvPr/>
          </p:nvSpPr>
          <p:spPr bwMode="auto">
            <a:xfrm>
              <a:off x="4017300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2" name="Freeform 127"/>
            <p:cNvSpPr>
              <a:spLocks noChangeArrowheads="1"/>
            </p:cNvSpPr>
            <p:nvPr/>
          </p:nvSpPr>
          <p:spPr bwMode="auto">
            <a:xfrm>
              <a:off x="1534517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3" name="Freeform 128"/>
            <p:cNvSpPr>
              <a:spLocks noChangeArrowheads="1"/>
            </p:cNvSpPr>
            <p:nvPr/>
          </p:nvSpPr>
          <p:spPr bwMode="auto">
            <a:xfrm>
              <a:off x="2981008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4" name="Freeform 129"/>
            <p:cNvSpPr>
              <a:spLocks noChangeArrowheads="1"/>
            </p:cNvSpPr>
            <p:nvPr/>
          </p:nvSpPr>
          <p:spPr bwMode="auto">
            <a:xfrm>
              <a:off x="1059551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" name="Freeform 130"/>
            <p:cNvSpPr>
              <a:spLocks noChangeArrowheads="1"/>
            </p:cNvSpPr>
            <p:nvPr/>
          </p:nvSpPr>
          <p:spPr bwMode="auto">
            <a:xfrm>
              <a:off x="3697776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" name="Freeform 131"/>
            <p:cNvSpPr>
              <a:spLocks noChangeArrowheads="1"/>
            </p:cNvSpPr>
            <p:nvPr/>
          </p:nvSpPr>
          <p:spPr bwMode="auto">
            <a:xfrm>
              <a:off x="4682253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" name="Freeform 132"/>
            <p:cNvSpPr>
              <a:spLocks noChangeArrowheads="1"/>
            </p:cNvSpPr>
            <p:nvPr/>
          </p:nvSpPr>
          <p:spPr bwMode="auto">
            <a:xfrm>
              <a:off x="826385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" name="Freeform 133"/>
            <p:cNvSpPr>
              <a:spLocks noChangeArrowheads="1"/>
            </p:cNvSpPr>
            <p:nvPr/>
          </p:nvSpPr>
          <p:spPr bwMode="auto">
            <a:xfrm>
              <a:off x="2147656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Freeform 134"/>
            <p:cNvSpPr>
              <a:spLocks noChangeArrowheads="1"/>
            </p:cNvSpPr>
            <p:nvPr/>
          </p:nvSpPr>
          <p:spPr bwMode="auto">
            <a:xfrm>
              <a:off x="174387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" name="Freeform 135"/>
            <p:cNvSpPr>
              <a:spLocks noChangeArrowheads="1"/>
            </p:cNvSpPr>
            <p:nvPr/>
          </p:nvSpPr>
          <p:spPr bwMode="auto">
            <a:xfrm>
              <a:off x="1210678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" name="Freeform 136"/>
            <p:cNvSpPr>
              <a:spLocks noChangeArrowheads="1"/>
            </p:cNvSpPr>
            <p:nvPr/>
          </p:nvSpPr>
          <p:spPr bwMode="auto">
            <a:xfrm>
              <a:off x="316875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" name="Freeform 137"/>
            <p:cNvSpPr>
              <a:spLocks noChangeArrowheads="1"/>
            </p:cNvSpPr>
            <p:nvPr/>
          </p:nvSpPr>
          <p:spPr bwMode="auto">
            <a:xfrm>
              <a:off x="191658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" name="Freeform 138"/>
            <p:cNvSpPr>
              <a:spLocks noChangeArrowheads="1"/>
            </p:cNvSpPr>
            <p:nvPr/>
          </p:nvSpPr>
          <p:spPr bwMode="auto">
            <a:xfrm>
              <a:off x="2121749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" name="Freeform 139"/>
            <p:cNvSpPr>
              <a:spLocks noChangeArrowheads="1"/>
            </p:cNvSpPr>
            <p:nvPr/>
          </p:nvSpPr>
          <p:spPr bwMode="auto">
            <a:xfrm>
              <a:off x="4090702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" name="Freeform 140"/>
            <p:cNvSpPr>
              <a:spLocks noChangeArrowheads="1"/>
            </p:cNvSpPr>
            <p:nvPr/>
          </p:nvSpPr>
          <p:spPr bwMode="auto">
            <a:xfrm>
              <a:off x="4790199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" name="Freeform 141"/>
            <p:cNvSpPr>
              <a:spLocks noChangeArrowheads="1"/>
            </p:cNvSpPr>
            <p:nvPr/>
          </p:nvSpPr>
          <p:spPr bwMode="auto">
            <a:xfrm>
              <a:off x="2329007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" name="Freeform 142"/>
            <p:cNvSpPr>
              <a:spLocks noChangeArrowheads="1"/>
            </p:cNvSpPr>
            <p:nvPr/>
          </p:nvSpPr>
          <p:spPr bwMode="auto">
            <a:xfrm>
              <a:off x="610491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" name="Freeform 143"/>
            <p:cNvSpPr>
              <a:spLocks noChangeArrowheads="1"/>
            </p:cNvSpPr>
            <p:nvPr/>
          </p:nvSpPr>
          <p:spPr bwMode="auto">
            <a:xfrm>
              <a:off x="2190835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solidFill>
              <a:srgbClr val="92D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" name="Freeform 144"/>
            <p:cNvSpPr>
              <a:spLocks noChangeArrowheads="1"/>
            </p:cNvSpPr>
            <p:nvPr/>
          </p:nvSpPr>
          <p:spPr bwMode="auto">
            <a:xfrm>
              <a:off x="4742703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" name="Freeform 145"/>
            <p:cNvSpPr>
              <a:spLocks noChangeArrowheads="1"/>
            </p:cNvSpPr>
            <p:nvPr/>
          </p:nvSpPr>
          <p:spPr bwMode="auto">
            <a:xfrm>
              <a:off x="3991392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" name="Freeform 146"/>
            <p:cNvSpPr>
              <a:spLocks noChangeArrowheads="1"/>
            </p:cNvSpPr>
            <p:nvPr/>
          </p:nvSpPr>
          <p:spPr bwMode="auto">
            <a:xfrm>
              <a:off x="550041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" name="Freeform 147"/>
            <p:cNvSpPr>
              <a:spLocks noChangeArrowheads="1"/>
            </p:cNvSpPr>
            <p:nvPr/>
          </p:nvSpPr>
          <p:spPr bwMode="auto">
            <a:xfrm>
              <a:off x="174387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solidFill>
              <a:srgbClr val="92D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" name="Freeform 148"/>
            <p:cNvSpPr>
              <a:spLocks noChangeArrowheads="1"/>
            </p:cNvSpPr>
            <p:nvPr/>
          </p:nvSpPr>
          <p:spPr bwMode="auto">
            <a:xfrm>
              <a:off x="174387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" name="Freeform 149"/>
            <p:cNvSpPr>
              <a:spLocks noChangeArrowheads="1"/>
            </p:cNvSpPr>
            <p:nvPr/>
          </p:nvSpPr>
          <p:spPr bwMode="auto">
            <a:xfrm>
              <a:off x="5843761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" name="Freeform 150"/>
            <p:cNvSpPr>
              <a:spLocks noChangeArrowheads="1"/>
            </p:cNvSpPr>
            <p:nvPr/>
          </p:nvSpPr>
          <p:spPr bwMode="auto">
            <a:xfrm>
              <a:off x="3766863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" name="Freeform 151"/>
            <p:cNvSpPr>
              <a:spLocks noChangeArrowheads="1"/>
            </p:cNvSpPr>
            <p:nvPr/>
          </p:nvSpPr>
          <p:spPr bwMode="auto">
            <a:xfrm>
              <a:off x="2372186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" name="Freeform 152"/>
            <p:cNvSpPr>
              <a:spLocks noChangeArrowheads="1"/>
            </p:cNvSpPr>
            <p:nvPr/>
          </p:nvSpPr>
          <p:spPr bwMode="auto">
            <a:xfrm>
              <a:off x="1487022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8" name="Freeform 153"/>
            <p:cNvSpPr>
              <a:spLocks noChangeArrowheads="1"/>
            </p:cNvSpPr>
            <p:nvPr/>
          </p:nvSpPr>
          <p:spPr bwMode="auto">
            <a:xfrm>
              <a:off x="1694280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9" name="Freeform 154"/>
            <p:cNvSpPr>
              <a:spLocks noChangeArrowheads="1"/>
            </p:cNvSpPr>
            <p:nvPr/>
          </p:nvSpPr>
          <p:spPr bwMode="auto">
            <a:xfrm>
              <a:off x="3697776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0" name="Freeform 155"/>
            <p:cNvSpPr>
              <a:spLocks noChangeArrowheads="1"/>
            </p:cNvSpPr>
            <p:nvPr/>
          </p:nvSpPr>
          <p:spPr bwMode="auto">
            <a:xfrm>
              <a:off x="3149404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1" name="Freeform 156"/>
            <p:cNvSpPr>
              <a:spLocks noChangeArrowheads="1"/>
            </p:cNvSpPr>
            <p:nvPr/>
          </p:nvSpPr>
          <p:spPr bwMode="auto">
            <a:xfrm>
              <a:off x="144160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2" name="Freeform 157"/>
            <p:cNvSpPr>
              <a:spLocks noChangeArrowheads="1"/>
            </p:cNvSpPr>
            <p:nvPr/>
          </p:nvSpPr>
          <p:spPr bwMode="auto">
            <a:xfrm>
              <a:off x="450731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" name="Freeform 158"/>
            <p:cNvSpPr>
              <a:spLocks noChangeArrowheads="1"/>
            </p:cNvSpPr>
            <p:nvPr/>
          </p:nvSpPr>
          <p:spPr bwMode="auto">
            <a:xfrm>
              <a:off x="3391206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" name="Freeform 159"/>
            <p:cNvSpPr>
              <a:spLocks noChangeArrowheads="1"/>
            </p:cNvSpPr>
            <p:nvPr/>
          </p:nvSpPr>
          <p:spPr bwMode="auto">
            <a:xfrm>
              <a:off x="4634755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" name="Freeform 160"/>
            <p:cNvSpPr>
              <a:spLocks noChangeArrowheads="1"/>
            </p:cNvSpPr>
            <p:nvPr/>
          </p:nvSpPr>
          <p:spPr bwMode="auto">
            <a:xfrm>
              <a:off x="2704664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16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162"/>
            <p:cNvSpPr>
              <a:spLocks noChangeArrowheads="1"/>
            </p:cNvSpPr>
            <p:nvPr/>
          </p:nvSpPr>
          <p:spPr bwMode="auto">
            <a:xfrm>
              <a:off x="3170995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163"/>
            <p:cNvSpPr>
              <a:spLocks noChangeArrowheads="1"/>
            </p:cNvSpPr>
            <p:nvPr/>
          </p:nvSpPr>
          <p:spPr bwMode="auto">
            <a:xfrm>
              <a:off x="3784134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164"/>
            <p:cNvSpPr>
              <a:spLocks noChangeArrowheads="1"/>
            </p:cNvSpPr>
            <p:nvPr/>
          </p:nvSpPr>
          <p:spPr bwMode="auto">
            <a:xfrm>
              <a:off x="3740955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165"/>
            <p:cNvSpPr>
              <a:spLocks noChangeArrowheads="1"/>
            </p:cNvSpPr>
            <p:nvPr/>
          </p:nvSpPr>
          <p:spPr bwMode="auto">
            <a:xfrm>
              <a:off x="1469750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166"/>
            <p:cNvSpPr>
              <a:spLocks noChangeArrowheads="1"/>
            </p:cNvSpPr>
            <p:nvPr/>
          </p:nvSpPr>
          <p:spPr bwMode="auto">
            <a:xfrm>
              <a:off x="2518994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167"/>
            <p:cNvSpPr>
              <a:spLocks noChangeArrowheads="1"/>
            </p:cNvSpPr>
            <p:nvPr/>
          </p:nvSpPr>
          <p:spPr bwMode="auto">
            <a:xfrm>
              <a:off x="2044027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solidFill>
              <a:srgbClr val="92D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168"/>
            <p:cNvSpPr>
              <a:spLocks noChangeArrowheads="1"/>
            </p:cNvSpPr>
            <p:nvPr/>
          </p:nvSpPr>
          <p:spPr bwMode="auto">
            <a:xfrm>
              <a:off x="3758227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169"/>
            <p:cNvSpPr>
              <a:spLocks noChangeArrowheads="1"/>
            </p:cNvSpPr>
            <p:nvPr/>
          </p:nvSpPr>
          <p:spPr bwMode="auto">
            <a:xfrm>
              <a:off x="2419684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170"/>
            <p:cNvSpPr>
              <a:spLocks noChangeArrowheads="1"/>
            </p:cNvSpPr>
            <p:nvPr/>
          </p:nvSpPr>
          <p:spPr bwMode="auto">
            <a:xfrm>
              <a:off x="2605351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171"/>
            <p:cNvSpPr>
              <a:spLocks noChangeArrowheads="1"/>
            </p:cNvSpPr>
            <p:nvPr/>
          </p:nvSpPr>
          <p:spPr bwMode="auto">
            <a:xfrm>
              <a:off x="3499154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288"/>
            <p:cNvSpPr>
              <a:spLocks noChangeArrowheads="1"/>
            </p:cNvSpPr>
            <p:nvPr/>
          </p:nvSpPr>
          <p:spPr bwMode="auto">
            <a:xfrm>
              <a:off x="5662410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291"/>
            <p:cNvSpPr>
              <a:spLocks noChangeArrowheads="1"/>
            </p:cNvSpPr>
            <p:nvPr/>
          </p:nvSpPr>
          <p:spPr bwMode="auto">
            <a:xfrm>
              <a:off x="191658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292"/>
            <p:cNvSpPr>
              <a:spLocks noChangeArrowheads="1"/>
            </p:cNvSpPr>
            <p:nvPr/>
          </p:nvSpPr>
          <p:spPr bwMode="auto">
            <a:xfrm>
              <a:off x="200294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93"/>
            <p:cNvSpPr>
              <a:spLocks noChangeArrowheads="1"/>
            </p:cNvSpPr>
            <p:nvPr/>
          </p:nvSpPr>
          <p:spPr bwMode="auto">
            <a:xfrm>
              <a:off x="290968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96"/>
            <p:cNvSpPr>
              <a:spLocks noChangeArrowheads="1"/>
            </p:cNvSpPr>
            <p:nvPr/>
          </p:nvSpPr>
          <p:spPr bwMode="auto">
            <a:xfrm>
              <a:off x="2190835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42" name="ZoneTexte 141"/>
          <p:cNvSpPr txBox="1"/>
          <p:nvPr/>
        </p:nvSpPr>
        <p:spPr>
          <a:xfrm>
            <a:off x="1568760" y="1780967"/>
            <a:ext cx="72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Algérie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3046694" y="1753071"/>
            <a:ext cx="51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Lybie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3577988" y="174366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Egypte</a:t>
            </a:r>
            <a:endParaRPr lang="fr-FR" sz="1400" b="1" cap="small" dirty="0">
              <a:latin typeface="Tw Cen MT" pitchFamily="34" charset="0"/>
            </a:endParaRPr>
          </a:p>
        </p:txBody>
      </p:sp>
      <p:grpSp>
        <p:nvGrpSpPr>
          <p:cNvPr id="145" name="Groupe 144"/>
          <p:cNvGrpSpPr/>
          <p:nvPr/>
        </p:nvGrpSpPr>
        <p:grpSpPr>
          <a:xfrm>
            <a:off x="72008" y="476672"/>
            <a:ext cx="6516216" cy="6309320"/>
            <a:chOff x="72008" y="476672"/>
            <a:chExt cx="6516216" cy="6309320"/>
          </a:xfrm>
        </p:grpSpPr>
        <p:sp>
          <p:nvSpPr>
            <p:cNvPr id="146" name="Rectangle 145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9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0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1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2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3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5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6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7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8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9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0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1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3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solidFill>
              <a:srgbClr val="C000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5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6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7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8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9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0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1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2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3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chemeClr val="bg1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8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9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0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77" name="ZoneTexte 276"/>
          <p:cNvSpPr txBox="1"/>
          <p:nvPr/>
        </p:nvSpPr>
        <p:spPr>
          <a:xfrm>
            <a:off x="3040479" y="5805264"/>
            <a:ext cx="811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Afrique </a:t>
            </a:r>
          </a:p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Du </a:t>
            </a:r>
          </a:p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Sud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344" name="Groupe 343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</p:grpSpPr>
        <p:sp>
          <p:nvSpPr>
            <p:cNvPr id="345" name="Rectangle 344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7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8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9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0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1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2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3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4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5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6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7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8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9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0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1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2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3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4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5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6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7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8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9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0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1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2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3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4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5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6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7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8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9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0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1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2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3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4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5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6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7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8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9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0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1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2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3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4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5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6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7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8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9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0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1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2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3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4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solidFill>
              <a:srgbClr val="FFC0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5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6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7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8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9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10" name="ZoneTexte 409"/>
          <p:cNvSpPr txBox="1"/>
          <p:nvPr/>
        </p:nvSpPr>
        <p:spPr>
          <a:xfrm>
            <a:off x="2416882" y="5199197"/>
            <a:ext cx="73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Namibie</a:t>
            </a:r>
            <a:endParaRPr lang="fr-FR" sz="1400" b="1" cap="small" dirty="0">
              <a:latin typeface="Tw Cen MT" pitchFamily="34" charset="0"/>
            </a:endParaRPr>
          </a:p>
        </p:txBody>
      </p:sp>
      <p:grpSp>
        <p:nvGrpSpPr>
          <p:cNvPr id="411" name="Groupe 410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  <a:noFill/>
        </p:grpSpPr>
        <p:sp>
          <p:nvSpPr>
            <p:cNvPr id="412" name="Rectangle 411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3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grp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4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5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6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7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8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9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0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1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2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3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4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5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6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7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8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9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1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2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3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4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5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6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7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8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9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0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1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2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3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4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5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6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7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8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9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0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1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2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3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4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5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6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7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8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9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0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1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2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3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4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5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6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7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8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9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0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1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2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3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4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5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grp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6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solidFill>
              <a:srgbClr val="0070C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77" name="ZoneTexte 476"/>
          <p:cNvSpPr txBox="1"/>
          <p:nvPr/>
        </p:nvSpPr>
        <p:spPr>
          <a:xfrm>
            <a:off x="1899616" y="2727194"/>
            <a:ext cx="73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Nigeria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544" name="Groupe 543"/>
          <p:cNvGrpSpPr/>
          <p:nvPr/>
        </p:nvGrpSpPr>
        <p:grpSpPr>
          <a:xfrm>
            <a:off x="72000" y="475200"/>
            <a:ext cx="6516216" cy="6309320"/>
            <a:chOff x="72008" y="476672"/>
            <a:chExt cx="6516216" cy="6309320"/>
          </a:xfrm>
        </p:grpSpPr>
        <p:sp>
          <p:nvSpPr>
            <p:cNvPr id="545" name="Rectangle 544"/>
            <p:cNvSpPr/>
            <p:nvPr/>
          </p:nvSpPr>
          <p:spPr>
            <a:xfrm>
              <a:off x="72008" y="476672"/>
              <a:ext cx="6516216" cy="6309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6" name="Freeform 79"/>
            <p:cNvSpPr>
              <a:spLocks noChangeArrowheads="1"/>
            </p:cNvSpPr>
            <p:nvPr/>
          </p:nvSpPr>
          <p:spPr bwMode="auto">
            <a:xfrm>
              <a:off x="4191539" y="1114453"/>
              <a:ext cx="94993" cy="332480"/>
            </a:xfrm>
            <a:custGeom>
              <a:avLst/>
              <a:gdLst>
                <a:gd name="T0" fmla="*/ 26 w 58"/>
                <a:gd name="T1" fmla="*/ 6 h 193"/>
                <a:gd name="T2" fmla="*/ 41 w 58"/>
                <a:gd name="T3" fmla="*/ 6 h 193"/>
                <a:gd name="T4" fmla="*/ 41 w 58"/>
                <a:gd name="T5" fmla="*/ 0 h 193"/>
                <a:gd name="T6" fmla="*/ 57 w 58"/>
                <a:gd name="T7" fmla="*/ 0 h 193"/>
                <a:gd name="T8" fmla="*/ 57 w 58"/>
                <a:gd name="T9" fmla="*/ 6 h 193"/>
                <a:gd name="T10" fmla="*/ 41 w 58"/>
                <a:gd name="T11" fmla="*/ 31 h 193"/>
                <a:gd name="T12" fmla="*/ 41 w 58"/>
                <a:gd name="T13" fmla="*/ 41 h 193"/>
                <a:gd name="T14" fmla="*/ 37 w 58"/>
                <a:gd name="T15" fmla="*/ 41 h 193"/>
                <a:gd name="T16" fmla="*/ 37 w 58"/>
                <a:gd name="T17" fmla="*/ 57 h 193"/>
                <a:gd name="T18" fmla="*/ 41 w 58"/>
                <a:gd name="T19" fmla="*/ 73 h 193"/>
                <a:gd name="T20" fmla="*/ 41 w 58"/>
                <a:gd name="T21" fmla="*/ 109 h 193"/>
                <a:gd name="T22" fmla="*/ 41 w 58"/>
                <a:gd name="T23" fmla="*/ 139 h 193"/>
                <a:gd name="T24" fmla="*/ 41 w 58"/>
                <a:gd name="T25" fmla="*/ 176 h 193"/>
                <a:gd name="T26" fmla="*/ 26 w 58"/>
                <a:gd name="T27" fmla="*/ 192 h 193"/>
                <a:gd name="T28" fmla="*/ 26 w 58"/>
                <a:gd name="T29" fmla="*/ 155 h 193"/>
                <a:gd name="T30" fmla="*/ 16 w 58"/>
                <a:gd name="T31" fmla="*/ 129 h 193"/>
                <a:gd name="T32" fmla="*/ 0 w 58"/>
                <a:gd name="T33" fmla="*/ 109 h 193"/>
                <a:gd name="T34" fmla="*/ 10 w 58"/>
                <a:gd name="T35" fmla="*/ 88 h 193"/>
                <a:gd name="T36" fmla="*/ 0 w 58"/>
                <a:gd name="T37" fmla="*/ 73 h 193"/>
                <a:gd name="T38" fmla="*/ 10 w 58"/>
                <a:gd name="T39" fmla="*/ 68 h 193"/>
                <a:gd name="T40" fmla="*/ 16 w 58"/>
                <a:gd name="T41" fmla="*/ 41 h 193"/>
                <a:gd name="T42" fmla="*/ 26 w 58"/>
                <a:gd name="T43" fmla="*/ 6 h 193"/>
                <a:gd name="T44" fmla="*/ 26 w 58"/>
                <a:gd name="T45" fmla="*/ 6 h 1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193"/>
                <a:gd name="T71" fmla="*/ 58 w 58"/>
                <a:gd name="T72" fmla="*/ 193 h 1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193">
                  <a:moveTo>
                    <a:pt x="26" y="6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6"/>
                  </a:lnTo>
                  <a:lnTo>
                    <a:pt x="41" y="3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41" y="73"/>
                  </a:lnTo>
                  <a:lnTo>
                    <a:pt x="41" y="109"/>
                  </a:lnTo>
                  <a:lnTo>
                    <a:pt x="41" y="139"/>
                  </a:lnTo>
                  <a:lnTo>
                    <a:pt x="41" y="176"/>
                  </a:lnTo>
                  <a:lnTo>
                    <a:pt x="26" y="192"/>
                  </a:lnTo>
                  <a:lnTo>
                    <a:pt x="26" y="155"/>
                  </a:lnTo>
                  <a:lnTo>
                    <a:pt x="16" y="129"/>
                  </a:lnTo>
                  <a:lnTo>
                    <a:pt x="0" y="109"/>
                  </a:lnTo>
                  <a:lnTo>
                    <a:pt x="10" y="88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6" y="41"/>
                  </a:lnTo>
                  <a:lnTo>
                    <a:pt x="26" y="6"/>
                  </a:lnTo>
                </a:path>
              </a:pathLst>
            </a:custGeom>
            <a:noFill/>
            <a:ln w="3302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7" name="Freeform 82"/>
            <p:cNvSpPr>
              <a:spLocks noChangeArrowheads="1"/>
            </p:cNvSpPr>
            <p:nvPr/>
          </p:nvSpPr>
          <p:spPr bwMode="auto">
            <a:xfrm>
              <a:off x="4234718" y="1097182"/>
              <a:ext cx="319523" cy="358388"/>
            </a:xfrm>
            <a:custGeom>
              <a:avLst/>
              <a:gdLst>
                <a:gd name="T0" fmla="*/ 16 w 188"/>
                <a:gd name="T1" fmla="*/ 41 h 208"/>
                <a:gd name="T2" fmla="*/ 42 w 188"/>
                <a:gd name="T3" fmla="*/ 41 h 208"/>
                <a:gd name="T4" fmla="*/ 52 w 188"/>
                <a:gd name="T5" fmla="*/ 51 h 208"/>
                <a:gd name="T6" fmla="*/ 57 w 188"/>
                <a:gd name="T7" fmla="*/ 51 h 208"/>
                <a:gd name="T8" fmla="*/ 78 w 188"/>
                <a:gd name="T9" fmla="*/ 51 h 208"/>
                <a:gd name="T10" fmla="*/ 119 w 188"/>
                <a:gd name="T11" fmla="*/ 31 h 208"/>
                <a:gd name="T12" fmla="*/ 160 w 188"/>
                <a:gd name="T13" fmla="*/ 0 h 208"/>
                <a:gd name="T14" fmla="*/ 187 w 188"/>
                <a:gd name="T15" fmla="*/ 57 h 208"/>
                <a:gd name="T16" fmla="*/ 150 w 188"/>
                <a:gd name="T17" fmla="*/ 78 h 208"/>
                <a:gd name="T18" fmla="*/ 93 w 188"/>
                <a:gd name="T19" fmla="*/ 92 h 208"/>
                <a:gd name="T20" fmla="*/ 93 w 188"/>
                <a:gd name="T21" fmla="*/ 98 h 208"/>
                <a:gd name="T22" fmla="*/ 135 w 188"/>
                <a:gd name="T23" fmla="*/ 139 h 208"/>
                <a:gd name="T24" fmla="*/ 125 w 188"/>
                <a:gd name="T25" fmla="*/ 149 h 208"/>
                <a:gd name="T26" fmla="*/ 119 w 188"/>
                <a:gd name="T27" fmla="*/ 165 h 208"/>
                <a:gd name="T28" fmla="*/ 99 w 188"/>
                <a:gd name="T29" fmla="*/ 176 h 208"/>
                <a:gd name="T30" fmla="*/ 93 w 188"/>
                <a:gd name="T31" fmla="*/ 176 h 208"/>
                <a:gd name="T32" fmla="*/ 57 w 188"/>
                <a:gd name="T33" fmla="*/ 207 h 208"/>
                <a:gd name="T34" fmla="*/ 0 w 188"/>
                <a:gd name="T35" fmla="*/ 201 h 208"/>
                <a:gd name="T36" fmla="*/ 16 w 188"/>
                <a:gd name="T37" fmla="*/ 186 h 208"/>
                <a:gd name="T38" fmla="*/ 16 w 188"/>
                <a:gd name="T39" fmla="*/ 149 h 208"/>
                <a:gd name="T40" fmla="*/ 16 w 188"/>
                <a:gd name="T41" fmla="*/ 119 h 208"/>
                <a:gd name="T42" fmla="*/ 16 w 188"/>
                <a:gd name="T43" fmla="*/ 82 h 208"/>
                <a:gd name="T44" fmla="*/ 11 w 188"/>
                <a:gd name="T45" fmla="*/ 67 h 208"/>
                <a:gd name="T46" fmla="*/ 11 w 188"/>
                <a:gd name="T47" fmla="*/ 51 h 208"/>
                <a:gd name="T48" fmla="*/ 16 w 188"/>
                <a:gd name="T49" fmla="*/ 51 h 208"/>
                <a:gd name="T50" fmla="*/ 16 w 188"/>
                <a:gd name="T51" fmla="*/ 41 h 208"/>
                <a:gd name="T52" fmla="*/ 16 w 188"/>
                <a:gd name="T53" fmla="*/ 41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208"/>
                <a:gd name="T83" fmla="*/ 188 w 188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208">
                  <a:moveTo>
                    <a:pt x="16" y="41"/>
                  </a:moveTo>
                  <a:lnTo>
                    <a:pt x="42" y="4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78" y="51"/>
                  </a:lnTo>
                  <a:lnTo>
                    <a:pt x="119" y="31"/>
                  </a:lnTo>
                  <a:lnTo>
                    <a:pt x="160" y="0"/>
                  </a:lnTo>
                  <a:lnTo>
                    <a:pt x="187" y="57"/>
                  </a:lnTo>
                  <a:lnTo>
                    <a:pt x="150" y="78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135" y="139"/>
                  </a:lnTo>
                  <a:lnTo>
                    <a:pt x="125" y="149"/>
                  </a:lnTo>
                  <a:lnTo>
                    <a:pt x="119" y="165"/>
                  </a:lnTo>
                  <a:lnTo>
                    <a:pt x="99" y="176"/>
                  </a:lnTo>
                  <a:lnTo>
                    <a:pt x="93" y="176"/>
                  </a:lnTo>
                  <a:lnTo>
                    <a:pt x="57" y="207"/>
                  </a:lnTo>
                  <a:lnTo>
                    <a:pt x="0" y="201"/>
                  </a:lnTo>
                  <a:lnTo>
                    <a:pt x="16" y="186"/>
                  </a:lnTo>
                  <a:lnTo>
                    <a:pt x="16" y="149"/>
                  </a:lnTo>
                  <a:lnTo>
                    <a:pt x="16" y="119"/>
                  </a:lnTo>
                  <a:lnTo>
                    <a:pt x="16" y="82"/>
                  </a:lnTo>
                  <a:lnTo>
                    <a:pt x="11" y="67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4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8" name="Freeform 84"/>
            <p:cNvSpPr>
              <a:spLocks noChangeArrowheads="1"/>
            </p:cNvSpPr>
            <p:nvPr/>
          </p:nvSpPr>
          <p:spPr bwMode="auto">
            <a:xfrm>
              <a:off x="5452360" y="1723280"/>
              <a:ext cx="51815" cy="125218"/>
            </a:xfrm>
            <a:custGeom>
              <a:avLst/>
              <a:gdLst>
                <a:gd name="T0" fmla="*/ 6 w 32"/>
                <a:gd name="T1" fmla="*/ 63 h 74"/>
                <a:gd name="T2" fmla="*/ 0 w 32"/>
                <a:gd name="T3" fmla="*/ 20 h 74"/>
                <a:gd name="T4" fmla="*/ 6 w 32"/>
                <a:gd name="T5" fmla="*/ 16 h 74"/>
                <a:gd name="T6" fmla="*/ 15 w 32"/>
                <a:gd name="T7" fmla="*/ 0 h 74"/>
                <a:gd name="T8" fmla="*/ 31 w 32"/>
                <a:gd name="T9" fmla="*/ 16 h 74"/>
                <a:gd name="T10" fmla="*/ 31 w 32"/>
                <a:gd name="T11" fmla="*/ 41 h 74"/>
                <a:gd name="T12" fmla="*/ 31 w 32"/>
                <a:gd name="T13" fmla="*/ 63 h 74"/>
                <a:gd name="T14" fmla="*/ 25 w 32"/>
                <a:gd name="T15" fmla="*/ 73 h 74"/>
                <a:gd name="T16" fmla="*/ 15 w 32"/>
                <a:gd name="T17" fmla="*/ 63 h 74"/>
                <a:gd name="T18" fmla="*/ 6 w 32"/>
                <a:gd name="T19" fmla="*/ 63 h 74"/>
                <a:gd name="T20" fmla="*/ 6 w 32"/>
                <a:gd name="T21" fmla="*/ 63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74"/>
                <a:gd name="T35" fmla="*/ 32 w 3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74">
                  <a:moveTo>
                    <a:pt x="6" y="63"/>
                  </a:moveTo>
                  <a:lnTo>
                    <a:pt x="0" y="20"/>
                  </a:lnTo>
                  <a:lnTo>
                    <a:pt x="6" y="16"/>
                  </a:lnTo>
                  <a:lnTo>
                    <a:pt x="15" y="0"/>
                  </a:lnTo>
                  <a:lnTo>
                    <a:pt x="31" y="16"/>
                  </a:lnTo>
                  <a:lnTo>
                    <a:pt x="31" y="41"/>
                  </a:lnTo>
                  <a:lnTo>
                    <a:pt x="31" y="63"/>
                  </a:lnTo>
                  <a:lnTo>
                    <a:pt x="25" y="73"/>
                  </a:lnTo>
                  <a:lnTo>
                    <a:pt x="15" y="63"/>
                  </a:lnTo>
                  <a:lnTo>
                    <a:pt x="6" y="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9" name="Freeform 87"/>
            <p:cNvSpPr>
              <a:spLocks noChangeArrowheads="1"/>
            </p:cNvSpPr>
            <p:nvPr/>
          </p:nvSpPr>
          <p:spPr bwMode="auto">
            <a:xfrm>
              <a:off x="5128521" y="1382164"/>
              <a:ext cx="116581" cy="116585"/>
            </a:xfrm>
            <a:custGeom>
              <a:avLst/>
              <a:gdLst>
                <a:gd name="T0" fmla="*/ 0 w 68"/>
                <a:gd name="T1" fmla="*/ 42 h 69"/>
                <a:gd name="T2" fmla="*/ 10 w 68"/>
                <a:gd name="T3" fmla="*/ 27 h 69"/>
                <a:gd name="T4" fmla="*/ 16 w 68"/>
                <a:gd name="T5" fmla="*/ 0 h 69"/>
                <a:gd name="T6" fmla="*/ 41 w 68"/>
                <a:gd name="T7" fmla="*/ 0 h 69"/>
                <a:gd name="T8" fmla="*/ 51 w 68"/>
                <a:gd name="T9" fmla="*/ 11 h 69"/>
                <a:gd name="T10" fmla="*/ 62 w 68"/>
                <a:gd name="T11" fmla="*/ 11 h 69"/>
                <a:gd name="T12" fmla="*/ 62 w 68"/>
                <a:gd name="T13" fmla="*/ 21 h 69"/>
                <a:gd name="T14" fmla="*/ 41 w 68"/>
                <a:gd name="T15" fmla="*/ 27 h 69"/>
                <a:gd name="T16" fmla="*/ 51 w 68"/>
                <a:gd name="T17" fmla="*/ 37 h 69"/>
                <a:gd name="T18" fmla="*/ 67 w 68"/>
                <a:gd name="T19" fmla="*/ 68 h 69"/>
                <a:gd name="T20" fmla="*/ 41 w 68"/>
                <a:gd name="T21" fmla="*/ 68 h 69"/>
                <a:gd name="T22" fmla="*/ 36 w 68"/>
                <a:gd name="T23" fmla="*/ 52 h 69"/>
                <a:gd name="T24" fmla="*/ 0 w 68"/>
                <a:gd name="T25" fmla="*/ 42 h 69"/>
                <a:gd name="T26" fmla="*/ 0 w 68"/>
                <a:gd name="T27" fmla="*/ 42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69"/>
                <a:gd name="T44" fmla="*/ 68 w 68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69">
                  <a:moveTo>
                    <a:pt x="0" y="42"/>
                  </a:moveTo>
                  <a:lnTo>
                    <a:pt x="10" y="27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51" y="11"/>
                  </a:lnTo>
                  <a:lnTo>
                    <a:pt x="62" y="11"/>
                  </a:lnTo>
                  <a:lnTo>
                    <a:pt x="62" y="21"/>
                  </a:lnTo>
                  <a:lnTo>
                    <a:pt x="41" y="27"/>
                  </a:lnTo>
                  <a:lnTo>
                    <a:pt x="51" y="37"/>
                  </a:lnTo>
                  <a:lnTo>
                    <a:pt x="67" y="68"/>
                  </a:lnTo>
                  <a:lnTo>
                    <a:pt x="41" y="68"/>
                  </a:lnTo>
                  <a:lnTo>
                    <a:pt x="36" y="52"/>
                  </a:lnTo>
                  <a:lnTo>
                    <a:pt x="0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0" name="Freeform 93"/>
            <p:cNvSpPr>
              <a:spLocks noChangeArrowheads="1"/>
            </p:cNvSpPr>
            <p:nvPr/>
          </p:nvSpPr>
          <p:spPr bwMode="auto">
            <a:xfrm>
              <a:off x="5594852" y="1792367"/>
              <a:ext cx="561324" cy="690866"/>
            </a:xfrm>
            <a:custGeom>
              <a:avLst/>
              <a:gdLst>
                <a:gd name="T0" fmla="*/ 134 w 327"/>
                <a:gd name="T1" fmla="*/ 124 h 400"/>
                <a:gd name="T2" fmla="*/ 134 w 327"/>
                <a:gd name="T3" fmla="*/ 88 h 400"/>
                <a:gd name="T4" fmla="*/ 140 w 327"/>
                <a:gd name="T5" fmla="*/ 72 h 400"/>
                <a:gd name="T6" fmla="*/ 140 w 327"/>
                <a:gd name="T7" fmla="*/ 57 h 400"/>
                <a:gd name="T8" fmla="*/ 161 w 327"/>
                <a:gd name="T9" fmla="*/ 57 h 400"/>
                <a:gd name="T10" fmla="*/ 165 w 327"/>
                <a:gd name="T11" fmla="*/ 57 h 400"/>
                <a:gd name="T12" fmla="*/ 161 w 327"/>
                <a:gd name="T13" fmla="*/ 41 h 400"/>
                <a:gd name="T14" fmla="*/ 150 w 327"/>
                <a:gd name="T15" fmla="*/ 41 h 400"/>
                <a:gd name="T16" fmla="*/ 140 w 327"/>
                <a:gd name="T17" fmla="*/ 6 h 400"/>
                <a:gd name="T18" fmla="*/ 150 w 327"/>
                <a:gd name="T19" fmla="*/ 0 h 400"/>
                <a:gd name="T20" fmla="*/ 161 w 327"/>
                <a:gd name="T21" fmla="*/ 0 h 400"/>
                <a:gd name="T22" fmla="*/ 191 w 327"/>
                <a:gd name="T23" fmla="*/ 47 h 400"/>
                <a:gd name="T24" fmla="*/ 249 w 327"/>
                <a:gd name="T25" fmla="*/ 67 h 400"/>
                <a:gd name="T26" fmla="*/ 275 w 327"/>
                <a:gd name="T27" fmla="*/ 72 h 400"/>
                <a:gd name="T28" fmla="*/ 310 w 327"/>
                <a:gd name="T29" fmla="*/ 114 h 400"/>
                <a:gd name="T30" fmla="*/ 326 w 327"/>
                <a:gd name="T31" fmla="*/ 124 h 400"/>
                <a:gd name="T32" fmla="*/ 310 w 327"/>
                <a:gd name="T33" fmla="*/ 176 h 400"/>
                <a:gd name="T34" fmla="*/ 275 w 327"/>
                <a:gd name="T35" fmla="*/ 223 h 400"/>
                <a:gd name="T36" fmla="*/ 269 w 327"/>
                <a:gd name="T37" fmla="*/ 223 h 400"/>
                <a:gd name="T38" fmla="*/ 259 w 327"/>
                <a:gd name="T39" fmla="*/ 217 h 400"/>
                <a:gd name="T40" fmla="*/ 249 w 327"/>
                <a:gd name="T41" fmla="*/ 237 h 400"/>
                <a:gd name="T42" fmla="*/ 243 w 327"/>
                <a:gd name="T43" fmla="*/ 264 h 400"/>
                <a:gd name="T44" fmla="*/ 249 w 327"/>
                <a:gd name="T45" fmla="*/ 290 h 400"/>
                <a:gd name="T46" fmla="*/ 206 w 327"/>
                <a:gd name="T47" fmla="*/ 300 h 400"/>
                <a:gd name="T48" fmla="*/ 191 w 327"/>
                <a:gd name="T49" fmla="*/ 315 h 400"/>
                <a:gd name="T50" fmla="*/ 191 w 327"/>
                <a:gd name="T51" fmla="*/ 331 h 400"/>
                <a:gd name="T52" fmla="*/ 181 w 327"/>
                <a:gd name="T53" fmla="*/ 341 h 400"/>
                <a:gd name="T54" fmla="*/ 140 w 327"/>
                <a:gd name="T55" fmla="*/ 347 h 400"/>
                <a:gd name="T56" fmla="*/ 140 w 327"/>
                <a:gd name="T57" fmla="*/ 372 h 400"/>
                <a:gd name="T58" fmla="*/ 134 w 327"/>
                <a:gd name="T59" fmla="*/ 382 h 400"/>
                <a:gd name="T60" fmla="*/ 118 w 327"/>
                <a:gd name="T61" fmla="*/ 382 h 400"/>
                <a:gd name="T62" fmla="*/ 73 w 327"/>
                <a:gd name="T63" fmla="*/ 393 h 400"/>
                <a:gd name="T64" fmla="*/ 51 w 327"/>
                <a:gd name="T65" fmla="*/ 399 h 400"/>
                <a:gd name="T66" fmla="*/ 0 w 327"/>
                <a:gd name="T67" fmla="*/ 290 h 400"/>
                <a:gd name="T68" fmla="*/ 134 w 327"/>
                <a:gd name="T69" fmla="*/ 237 h 400"/>
                <a:gd name="T70" fmla="*/ 150 w 327"/>
                <a:gd name="T71" fmla="*/ 150 h 400"/>
                <a:gd name="T72" fmla="*/ 134 w 327"/>
                <a:gd name="T73" fmla="*/ 124 h 400"/>
                <a:gd name="T74" fmla="*/ 134 w 327"/>
                <a:gd name="T75" fmla="*/ 124 h 4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400"/>
                <a:gd name="T116" fmla="*/ 327 w 327"/>
                <a:gd name="T117" fmla="*/ 400 h 4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400">
                  <a:moveTo>
                    <a:pt x="134" y="124"/>
                  </a:moveTo>
                  <a:lnTo>
                    <a:pt x="134" y="88"/>
                  </a:lnTo>
                  <a:lnTo>
                    <a:pt x="140" y="72"/>
                  </a:lnTo>
                  <a:lnTo>
                    <a:pt x="140" y="57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1" y="41"/>
                  </a:lnTo>
                  <a:lnTo>
                    <a:pt x="150" y="41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91" y="47"/>
                  </a:lnTo>
                  <a:lnTo>
                    <a:pt x="249" y="67"/>
                  </a:lnTo>
                  <a:lnTo>
                    <a:pt x="275" y="72"/>
                  </a:lnTo>
                  <a:lnTo>
                    <a:pt x="310" y="114"/>
                  </a:lnTo>
                  <a:lnTo>
                    <a:pt x="326" y="124"/>
                  </a:lnTo>
                  <a:lnTo>
                    <a:pt x="310" y="176"/>
                  </a:lnTo>
                  <a:lnTo>
                    <a:pt x="275" y="223"/>
                  </a:lnTo>
                  <a:lnTo>
                    <a:pt x="269" y="223"/>
                  </a:lnTo>
                  <a:lnTo>
                    <a:pt x="259" y="217"/>
                  </a:lnTo>
                  <a:lnTo>
                    <a:pt x="249" y="237"/>
                  </a:lnTo>
                  <a:lnTo>
                    <a:pt x="243" y="264"/>
                  </a:lnTo>
                  <a:lnTo>
                    <a:pt x="249" y="290"/>
                  </a:lnTo>
                  <a:lnTo>
                    <a:pt x="206" y="300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81" y="341"/>
                  </a:lnTo>
                  <a:lnTo>
                    <a:pt x="140" y="347"/>
                  </a:lnTo>
                  <a:lnTo>
                    <a:pt x="140" y="372"/>
                  </a:lnTo>
                  <a:lnTo>
                    <a:pt x="134" y="382"/>
                  </a:lnTo>
                  <a:lnTo>
                    <a:pt x="118" y="382"/>
                  </a:lnTo>
                  <a:lnTo>
                    <a:pt x="73" y="393"/>
                  </a:lnTo>
                  <a:lnTo>
                    <a:pt x="51" y="399"/>
                  </a:lnTo>
                  <a:lnTo>
                    <a:pt x="0" y="290"/>
                  </a:lnTo>
                  <a:lnTo>
                    <a:pt x="134" y="237"/>
                  </a:lnTo>
                  <a:lnTo>
                    <a:pt x="150" y="150"/>
                  </a:lnTo>
                  <a:lnTo>
                    <a:pt x="134" y="12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1" name="Freeform 104"/>
            <p:cNvSpPr>
              <a:spLocks noChangeArrowheads="1"/>
            </p:cNvSpPr>
            <p:nvPr/>
          </p:nvSpPr>
          <p:spPr bwMode="auto">
            <a:xfrm>
              <a:off x="4217447" y="1196495"/>
              <a:ext cx="1636478" cy="1347188"/>
            </a:xfrm>
            <a:custGeom>
              <a:avLst/>
              <a:gdLst>
                <a:gd name="T0" fmla="*/ 67 w 950"/>
                <a:gd name="T1" fmla="*/ 150 h 782"/>
                <a:gd name="T2" fmla="*/ 109 w 950"/>
                <a:gd name="T3" fmla="*/ 119 h 782"/>
                <a:gd name="T4" fmla="*/ 135 w 950"/>
                <a:gd name="T5" fmla="*/ 92 h 782"/>
                <a:gd name="T6" fmla="*/ 104 w 950"/>
                <a:gd name="T7" fmla="*/ 41 h 782"/>
                <a:gd name="T8" fmla="*/ 161 w 950"/>
                <a:gd name="T9" fmla="*/ 21 h 782"/>
                <a:gd name="T10" fmla="*/ 239 w 950"/>
                <a:gd name="T11" fmla="*/ 10 h 782"/>
                <a:gd name="T12" fmla="*/ 362 w 950"/>
                <a:gd name="T13" fmla="*/ 78 h 782"/>
                <a:gd name="T14" fmla="*/ 394 w 950"/>
                <a:gd name="T15" fmla="*/ 92 h 782"/>
                <a:gd name="T16" fmla="*/ 446 w 950"/>
                <a:gd name="T17" fmla="*/ 150 h 782"/>
                <a:gd name="T18" fmla="*/ 564 w 950"/>
                <a:gd name="T19" fmla="*/ 160 h 782"/>
                <a:gd name="T20" fmla="*/ 595 w 950"/>
                <a:gd name="T21" fmla="*/ 176 h 782"/>
                <a:gd name="T22" fmla="*/ 622 w 950"/>
                <a:gd name="T23" fmla="*/ 212 h 782"/>
                <a:gd name="T24" fmla="*/ 638 w 950"/>
                <a:gd name="T25" fmla="*/ 227 h 782"/>
                <a:gd name="T26" fmla="*/ 652 w 950"/>
                <a:gd name="T27" fmla="*/ 253 h 782"/>
                <a:gd name="T28" fmla="*/ 679 w 950"/>
                <a:gd name="T29" fmla="*/ 284 h 782"/>
                <a:gd name="T30" fmla="*/ 674 w 950"/>
                <a:gd name="T31" fmla="*/ 295 h 782"/>
                <a:gd name="T32" fmla="*/ 689 w 950"/>
                <a:gd name="T33" fmla="*/ 325 h 782"/>
                <a:gd name="T34" fmla="*/ 720 w 950"/>
                <a:gd name="T35" fmla="*/ 368 h 782"/>
                <a:gd name="T36" fmla="*/ 740 w 950"/>
                <a:gd name="T37" fmla="*/ 378 h 782"/>
                <a:gd name="T38" fmla="*/ 762 w 950"/>
                <a:gd name="T39" fmla="*/ 413 h 782"/>
                <a:gd name="T40" fmla="*/ 787 w 950"/>
                <a:gd name="T41" fmla="*/ 454 h 782"/>
                <a:gd name="T42" fmla="*/ 932 w 950"/>
                <a:gd name="T43" fmla="*/ 470 h 782"/>
                <a:gd name="T44" fmla="*/ 932 w 950"/>
                <a:gd name="T45" fmla="*/ 584 h 782"/>
                <a:gd name="T46" fmla="*/ 652 w 950"/>
                <a:gd name="T47" fmla="*/ 672 h 782"/>
                <a:gd name="T48" fmla="*/ 554 w 950"/>
                <a:gd name="T49" fmla="*/ 781 h 782"/>
                <a:gd name="T50" fmla="*/ 472 w 950"/>
                <a:gd name="T51" fmla="*/ 703 h 782"/>
                <a:gd name="T52" fmla="*/ 419 w 950"/>
                <a:gd name="T53" fmla="*/ 714 h 782"/>
                <a:gd name="T54" fmla="*/ 415 w 950"/>
                <a:gd name="T55" fmla="*/ 744 h 782"/>
                <a:gd name="T56" fmla="*/ 362 w 950"/>
                <a:gd name="T57" fmla="*/ 714 h 782"/>
                <a:gd name="T58" fmla="*/ 296 w 950"/>
                <a:gd name="T59" fmla="*/ 620 h 782"/>
                <a:gd name="T60" fmla="*/ 239 w 950"/>
                <a:gd name="T61" fmla="*/ 569 h 782"/>
                <a:gd name="T62" fmla="*/ 213 w 950"/>
                <a:gd name="T63" fmla="*/ 497 h 782"/>
                <a:gd name="T64" fmla="*/ 171 w 950"/>
                <a:gd name="T65" fmla="*/ 403 h 782"/>
                <a:gd name="T66" fmla="*/ 119 w 950"/>
                <a:gd name="T67" fmla="*/ 362 h 782"/>
                <a:gd name="T68" fmla="*/ 94 w 950"/>
                <a:gd name="T69" fmla="*/ 310 h 782"/>
                <a:gd name="T70" fmla="*/ 37 w 950"/>
                <a:gd name="T71" fmla="*/ 212 h 782"/>
                <a:gd name="T72" fmla="*/ 0 w 950"/>
                <a:gd name="T73" fmla="*/ 202 h 782"/>
                <a:gd name="T74" fmla="*/ 10 w 950"/>
                <a:gd name="T75" fmla="*/ 145 h 7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0"/>
                <a:gd name="T115" fmla="*/ 0 h 782"/>
                <a:gd name="T116" fmla="*/ 950 w 950"/>
                <a:gd name="T117" fmla="*/ 782 h 7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0" h="782">
                  <a:moveTo>
                    <a:pt x="10" y="145"/>
                  </a:moveTo>
                  <a:lnTo>
                    <a:pt x="67" y="150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29" y="108"/>
                  </a:lnTo>
                  <a:lnTo>
                    <a:pt x="135" y="92"/>
                  </a:lnTo>
                  <a:lnTo>
                    <a:pt x="145" y="82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61" y="21"/>
                  </a:lnTo>
                  <a:lnTo>
                    <a:pt x="197" y="0"/>
                  </a:lnTo>
                  <a:lnTo>
                    <a:pt x="239" y="10"/>
                  </a:lnTo>
                  <a:lnTo>
                    <a:pt x="327" y="62"/>
                  </a:lnTo>
                  <a:lnTo>
                    <a:pt x="362" y="78"/>
                  </a:lnTo>
                  <a:lnTo>
                    <a:pt x="368" y="82"/>
                  </a:lnTo>
                  <a:lnTo>
                    <a:pt x="394" y="92"/>
                  </a:lnTo>
                  <a:lnTo>
                    <a:pt x="394" y="129"/>
                  </a:lnTo>
                  <a:lnTo>
                    <a:pt x="446" y="150"/>
                  </a:lnTo>
                  <a:lnTo>
                    <a:pt x="529" y="150"/>
                  </a:lnTo>
                  <a:lnTo>
                    <a:pt x="564" y="160"/>
                  </a:lnTo>
                  <a:lnTo>
                    <a:pt x="570" y="176"/>
                  </a:lnTo>
                  <a:lnTo>
                    <a:pt x="595" y="176"/>
                  </a:lnTo>
                  <a:lnTo>
                    <a:pt x="607" y="202"/>
                  </a:lnTo>
                  <a:lnTo>
                    <a:pt x="622" y="212"/>
                  </a:lnTo>
                  <a:lnTo>
                    <a:pt x="622" y="227"/>
                  </a:lnTo>
                  <a:lnTo>
                    <a:pt x="638" y="227"/>
                  </a:lnTo>
                  <a:lnTo>
                    <a:pt x="638" y="237"/>
                  </a:lnTo>
                  <a:lnTo>
                    <a:pt x="652" y="253"/>
                  </a:lnTo>
                  <a:lnTo>
                    <a:pt x="674" y="258"/>
                  </a:lnTo>
                  <a:lnTo>
                    <a:pt x="679" y="284"/>
                  </a:lnTo>
                  <a:lnTo>
                    <a:pt x="679" y="295"/>
                  </a:lnTo>
                  <a:lnTo>
                    <a:pt x="674" y="295"/>
                  </a:lnTo>
                  <a:lnTo>
                    <a:pt x="679" y="310"/>
                  </a:lnTo>
                  <a:lnTo>
                    <a:pt x="689" y="325"/>
                  </a:lnTo>
                  <a:lnTo>
                    <a:pt x="705" y="346"/>
                  </a:lnTo>
                  <a:lnTo>
                    <a:pt x="720" y="368"/>
                  </a:lnTo>
                  <a:lnTo>
                    <a:pt x="730" y="368"/>
                  </a:lnTo>
                  <a:lnTo>
                    <a:pt x="740" y="378"/>
                  </a:lnTo>
                  <a:lnTo>
                    <a:pt x="746" y="393"/>
                  </a:lnTo>
                  <a:lnTo>
                    <a:pt x="762" y="413"/>
                  </a:lnTo>
                  <a:lnTo>
                    <a:pt x="783" y="434"/>
                  </a:lnTo>
                  <a:lnTo>
                    <a:pt x="787" y="454"/>
                  </a:lnTo>
                  <a:lnTo>
                    <a:pt x="922" y="476"/>
                  </a:lnTo>
                  <a:lnTo>
                    <a:pt x="932" y="470"/>
                  </a:lnTo>
                  <a:lnTo>
                    <a:pt x="949" y="497"/>
                  </a:lnTo>
                  <a:lnTo>
                    <a:pt x="932" y="584"/>
                  </a:lnTo>
                  <a:lnTo>
                    <a:pt x="798" y="636"/>
                  </a:lnTo>
                  <a:lnTo>
                    <a:pt x="652" y="672"/>
                  </a:lnTo>
                  <a:lnTo>
                    <a:pt x="580" y="771"/>
                  </a:lnTo>
                  <a:lnTo>
                    <a:pt x="554" y="781"/>
                  </a:lnTo>
                  <a:lnTo>
                    <a:pt x="554" y="744"/>
                  </a:lnTo>
                  <a:lnTo>
                    <a:pt x="472" y="703"/>
                  </a:lnTo>
                  <a:lnTo>
                    <a:pt x="435" y="714"/>
                  </a:lnTo>
                  <a:lnTo>
                    <a:pt x="419" y="714"/>
                  </a:lnTo>
                  <a:lnTo>
                    <a:pt x="415" y="714"/>
                  </a:lnTo>
                  <a:lnTo>
                    <a:pt x="415" y="744"/>
                  </a:lnTo>
                  <a:lnTo>
                    <a:pt x="389" y="760"/>
                  </a:lnTo>
                  <a:lnTo>
                    <a:pt x="362" y="714"/>
                  </a:lnTo>
                  <a:lnTo>
                    <a:pt x="337" y="687"/>
                  </a:lnTo>
                  <a:lnTo>
                    <a:pt x="296" y="620"/>
                  </a:lnTo>
                  <a:lnTo>
                    <a:pt x="270" y="579"/>
                  </a:lnTo>
                  <a:lnTo>
                    <a:pt x="239" y="569"/>
                  </a:lnTo>
                  <a:lnTo>
                    <a:pt x="213" y="527"/>
                  </a:lnTo>
                  <a:lnTo>
                    <a:pt x="213" y="497"/>
                  </a:lnTo>
                  <a:lnTo>
                    <a:pt x="213" y="476"/>
                  </a:lnTo>
                  <a:lnTo>
                    <a:pt x="171" y="403"/>
                  </a:lnTo>
                  <a:lnTo>
                    <a:pt x="135" y="388"/>
                  </a:lnTo>
                  <a:lnTo>
                    <a:pt x="119" y="362"/>
                  </a:lnTo>
                  <a:lnTo>
                    <a:pt x="129" y="352"/>
                  </a:lnTo>
                  <a:lnTo>
                    <a:pt x="94" y="310"/>
                  </a:lnTo>
                  <a:lnTo>
                    <a:pt x="62" y="253"/>
                  </a:lnTo>
                  <a:lnTo>
                    <a:pt x="37" y="212"/>
                  </a:lnTo>
                  <a:lnTo>
                    <a:pt x="21" y="202"/>
                  </a:lnTo>
                  <a:lnTo>
                    <a:pt x="0" y="202"/>
                  </a:lnTo>
                  <a:lnTo>
                    <a:pt x="10" y="170"/>
                  </a:lnTo>
                  <a:lnTo>
                    <a:pt x="10" y="14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2" name="Freeform 108"/>
            <p:cNvSpPr>
              <a:spLocks noChangeArrowheads="1"/>
            </p:cNvSpPr>
            <p:nvPr/>
          </p:nvSpPr>
          <p:spPr bwMode="auto">
            <a:xfrm>
              <a:off x="5495539" y="1706008"/>
              <a:ext cx="384293" cy="310890"/>
            </a:xfrm>
            <a:custGeom>
              <a:avLst/>
              <a:gdLst>
                <a:gd name="T0" fmla="*/ 0 w 224"/>
                <a:gd name="T1" fmla="*/ 83 h 182"/>
                <a:gd name="T2" fmla="*/ 6 w 224"/>
                <a:gd name="T3" fmla="*/ 73 h 182"/>
                <a:gd name="T4" fmla="*/ 6 w 224"/>
                <a:gd name="T5" fmla="*/ 93 h 182"/>
                <a:gd name="T6" fmla="*/ 16 w 224"/>
                <a:gd name="T7" fmla="*/ 98 h 182"/>
                <a:gd name="T8" fmla="*/ 21 w 224"/>
                <a:gd name="T9" fmla="*/ 108 h 182"/>
                <a:gd name="T10" fmla="*/ 47 w 224"/>
                <a:gd name="T11" fmla="*/ 108 h 182"/>
                <a:gd name="T12" fmla="*/ 58 w 224"/>
                <a:gd name="T13" fmla="*/ 98 h 182"/>
                <a:gd name="T14" fmla="*/ 109 w 224"/>
                <a:gd name="T15" fmla="*/ 98 h 182"/>
                <a:gd name="T16" fmla="*/ 130 w 224"/>
                <a:gd name="T17" fmla="*/ 93 h 182"/>
                <a:gd name="T18" fmla="*/ 150 w 224"/>
                <a:gd name="T19" fmla="*/ 73 h 182"/>
                <a:gd name="T20" fmla="*/ 176 w 224"/>
                <a:gd name="T21" fmla="*/ 41 h 182"/>
                <a:gd name="T22" fmla="*/ 197 w 224"/>
                <a:gd name="T23" fmla="*/ 15 h 182"/>
                <a:gd name="T24" fmla="*/ 207 w 224"/>
                <a:gd name="T25" fmla="*/ 0 h 182"/>
                <a:gd name="T26" fmla="*/ 218 w 224"/>
                <a:gd name="T27" fmla="*/ 10 h 182"/>
                <a:gd name="T28" fmla="*/ 218 w 224"/>
                <a:gd name="T29" fmla="*/ 26 h 182"/>
                <a:gd name="T30" fmla="*/ 218 w 224"/>
                <a:gd name="T31" fmla="*/ 51 h 182"/>
                <a:gd name="T32" fmla="*/ 207 w 224"/>
                <a:gd name="T33" fmla="*/ 51 h 182"/>
                <a:gd name="T34" fmla="*/ 197 w 224"/>
                <a:gd name="T35" fmla="*/ 57 h 182"/>
                <a:gd name="T36" fmla="*/ 207 w 224"/>
                <a:gd name="T37" fmla="*/ 93 h 182"/>
                <a:gd name="T38" fmla="*/ 218 w 224"/>
                <a:gd name="T39" fmla="*/ 93 h 182"/>
                <a:gd name="T40" fmla="*/ 223 w 224"/>
                <a:gd name="T41" fmla="*/ 108 h 182"/>
                <a:gd name="T42" fmla="*/ 218 w 224"/>
                <a:gd name="T43" fmla="*/ 108 h 182"/>
                <a:gd name="T44" fmla="*/ 197 w 224"/>
                <a:gd name="T45" fmla="*/ 108 h 182"/>
                <a:gd name="T46" fmla="*/ 197 w 224"/>
                <a:gd name="T47" fmla="*/ 124 h 182"/>
                <a:gd name="T48" fmla="*/ 192 w 224"/>
                <a:gd name="T49" fmla="*/ 140 h 182"/>
                <a:gd name="T50" fmla="*/ 192 w 224"/>
                <a:gd name="T51" fmla="*/ 175 h 182"/>
                <a:gd name="T52" fmla="*/ 182 w 224"/>
                <a:gd name="T53" fmla="*/ 181 h 182"/>
                <a:gd name="T54" fmla="*/ 47 w 224"/>
                <a:gd name="T55" fmla="*/ 160 h 182"/>
                <a:gd name="T56" fmla="*/ 42 w 224"/>
                <a:gd name="T57" fmla="*/ 140 h 182"/>
                <a:gd name="T58" fmla="*/ 21 w 224"/>
                <a:gd name="T59" fmla="*/ 118 h 182"/>
                <a:gd name="T60" fmla="*/ 6 w 224"/>
                <a:gd name="T61" fmla="*/ 98 h 182"/>
                <a:gd name="T62" fmla="*/ 0 w 224"/>
                <a:gd name="T63" fmla="*/ 83 h 182"/>
                <a:gd name="T64" fmla="*/ 0 w 224"/>
                <a:gd name="T65" fmla="*/ 83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82"/>
                <a:gd name="T101" fmla="*/ 224 w 224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82">
                  <a:moveTo>
                    <a:pt x="0" y="83"/>
                  </a:moveTo>
                  <a:lnTo>
                    <a:pt x="6" y="73"/>
                  </a:lnTo>
                  <a:lnTo>
                    <a:pt x="6" y="93"/>
                  </a:lnTo>
                  <a:lnTo>
                    <a:pt x="16" y="98"/>
                  </a:lnTo>
                  <a:lnTo>
                    <a:pt x="21" y="108"/>
                  </a:lnTo>
                  <a:lnTo>
                    <a:pt x="47" y="108"/>
                  </a:lnTo>
                  <a:lnTo>
                    <a:pt x="58" y="98"/>
                  </a:lnTo>
                  <a:lnTo>
                    <a:pt x="109" y="98"/>
                  </a:lnTo>
                  <a:lnTo>
                    <a:pt x="130" y="93"/>
                  </a:lnTo>
                  <a:lnTo>
                    <a:pt x="150" y="73"/>
                  </a:lnTo>
                  <a:lnTo>
                    <a:pt x="176" y="41"/>
                  </a:lnTo>
                  <a:lnTo>
                    <a:pt x="197" y="15"/>
                  </a:lnTo>
                  <a:lnTo>
                    <a:pt x="207" y="0"/>
                  </a:lnTo>
                  <a:lnTo>
                    <a:pt x="218" y="10"/>
                  </a:lnTo>
                  <a:lnTo>
                    <a:pt x="218" y="26"/>
                  </a:lnTo>
                  <a:lnTo>
                    <a:pt x="218" y="51"/>
                  </a:lnTo>
                  <a:lnTo>
                    <a:pt x="207" y="51"/>
                  </a:lnTo>
                  <a:lnTo>
                    <a:pt x="197" y="57"/>
                  </a:lnTo>
                  <a:lnTo>
                    <a:pt x="207" y="93"/>
                  </a:lnTo>
                  <a:lnTo>
                    <a:pt x="218" y="93"/>
                  </a:lnTo>
                  <a:lnTo>
                    <a:pt x="223" y="108"/>
                  </a:lnTo>
                  <a:lnTo>
                    <a:pt x="218" y="108"/>
                  </a:lnTo>
                  <a:lnTo>
                    <a:pt x="197" y="108"/>
                  </a:lnTo>
                  <a:lnTo>
                    <a:pt x="197" y="124"/>
                  </a:lnTo>
                  <a:lnTo>
                    <a:pt x="192" y="140"/>
                  </a:lnTo>
                  <a:lnTo>
                    <a:pt x="192" y="175"/>
                  </a:lnTo>
                  <a:lnTo>
                    <a:pt x="182" y="181"/>
                  </a:lnTo>
                  <a:lnTo>
                    <a:pt x="47" y="160"/>
                  </a:lnTo>
                  <a:lnTo>
                    <a:pt x="42" y="140"/>
                  </a:lnTo>
                  <a:lnTo>
                    <a:pt x="21" y="118"/>
                  </a:lnTo>
                  <a:lnTo>
                    <a:pt x="6" y="98"/>
                  </a:lnTo>
                  <a:lnTo>
                    <a:pt x="0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3" name="Freeform 113"/>
            <p:cNvSpPr>
              <a:spLocks noChangeArrowheads="1"/>
            </p:cNvSpPr>
            <p:nvPr/>
          </p:nvSpPr>
          <p:spPr bwMode="auto">
            <a:xfrm>
              <a:off x="4886719" y="2409826"/>
              <a:ext cx="332475" cy="375660"/>
            </a:xfrm>
            <a:custGeom>
              <a:avLst/>
              <a:gdLst>
                <a:gd name="T0" fmla="*/ 30 w 192"/>
                <a:gd name="T1" fmla="*/ 217 h 218"/>
                <a:gd name="T2" fmla="*/ 26 w 192"/>
                <a:gd name="T3" fmla="*/ 191 h 218"/>
                <a:gd name="T4" fmla="*/ 15 w 192"/>
                <a:gd name="T5" fmla="*/ 145 h 218"/>
                <a:gd name="T6" fmla="*/ 0 w 192"/>
                <a:gd name="T7" fmla="*/ 98 h 218"/>
                <a:gd name="T8" fmla="*/ 0 w 192"/>
                <a:gd name="T9" fmla="*/ 78 h 218"/>
                <a:gd name="T10" fmla="*/ 0 w 192"/>
                <a:gd name="T11" fmla="*/ 57 h 218"/>
                <a:gd name="T12" fmla="*/ 26 w 192"/>
                <a:gd name="T13" fmla="*/ 41 h 218"/>
                <a:gd name="T14" fmla="*/ 26 w 192"/>
                <a:gd name="T15" fmla="*/ 11 h 218"/>
                <a:gd name="T16" fmla="*/ 30 w 192"/>
                <a:gd name="T17" fmla="*/ 11 h 218"/>
                <a:gd name="T18" fmla="*/ 46 w 192"/>
                <a:gd name="T19" fmla="*/ 11 h 218"/>
                <a:gd name="T20" fmla="*/ 83 w 192"/>
                <a:gd name="T21" fmla="*/ 0 h 218"/>
                <a:gd name="T22" fmla="*/ 165 w 192"/>
                <a:gd name="T23" fmla="*/ 41 h 218"/>
                <a:gd name="T24" fmla="*/ 165 w 192"/>
                <a:gd name="T25" fmla="*/ 78 h 218"/>
                <a:gd name="T26" fmla="*/ 191 w 192"/>
                <a:gd name="T27" fmla="*/ 68 h 218"/>
                <a:gd name="T28" fmla="*/ 175 w 192"/>
                <a:gd name="T29" fmla="*/ 109 h 218"/>
                <a:gd name="T30" fmla="*/ 150 w 192"/>
                <a:gd name="T31" fmla="*/ 135 h 218"/>
                <a:gd name="T32" fmla="*/ 150 w 192"/>
                <a:gd name="T33" fmla="*/ 160 h 218"/>
                <a:gd name="T34" fmla="*/ 181 w 192"/>
                <a:gd name="T35" fmla="*/ 145 h 218"/>
                <a:gd name="T36" fmla="*/ 181 w 192"/>
                <a:gd name="T37" fmla="*/ 150 h 218"/>
                <a:gd name="T38" fmla="*/ 155 w 192"/>
                <a:gd name="T39" fmla="*/ 166 h 218"/>
                <a:gd name="T40" fmla="*/ 124 w 192"/>
                <a:gd name="T41" fmla="*/ 176 h 218"/>
                <a:gd name="T42" fmla="*/ 30 w 192"/>
                <a:gd name="T43" fmla="*/ 217 h 218"/>
                <a:gd name="T44" fmla="*/ 30 w 192"/>
                <a:gd name="T45" fmla="*/ 217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218"/>
                <a:gd name="T71" fmla="*/ 192 w 192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218">
                  <a:moveTo>
                    <a:pt x="30" y="217"/>
                  </a:moveTo>
                  <a:lnTo>
                    <a:pt x="26" y="191"/>
                  </a:lnTo>
                  <a:lnTo>
                    <a:pt x="15" y="145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26" y="4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46" y="11"/>
                  </a:lnTo>
                  <a:lnTo>
                    <a:pt x="83" y="0"/>
                  </a:lnTo>
                  <a:lnTo>
                    <a:pt x="165" y="41"/>
                  </a:lnTo>
                  <a:lnTo>
                    <a:pt x="165" y="78"/>
                  </a:lnTo>
                  <a:lnTo>
                    <a:pt x="191" y="68"/>
                  </a:lnTo>
                  <a:lnTo>
                    <a:pt x="175" y="109"/>
                  </a:lnTo>
                  <a:lnTo>
                    <a:pt x="150" y="135"/>
                  </a:lnTo>
                  <a:lnTo>
                    <a:pt x="150" y="160"/>
                  </a:lnTo>
                  <a:lnTo>
                    <a:pt x="181" y="145"/>
                  </a:lnTo>
                  <a:lnTo>
                    <a:pt x="181" y="150"/>
                  </a:lnTo>
                  <a:lnTo>
                    <a:pt x="155" y="166"/>
                  </a:lnTo>
                  <a:lnTo>
                    <a:pt x="124" y="176"/>
                  </a:lnTo>
                  <a:lnTo>
                    <a:pt x="30" y="21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4" name="Freeform 114"/>
            <p:cNvSpPr>
              <a:spLocks noChangeArrowheads="1"/>
            </p:cNvSpPr>
            <p:nvPr/>
          </p:nvSpPr>
          <p:spPr bwMode="auto">
            <a:xfrm>
              <a:off x="4938534" y="2293244"/>
              <a:ext cx="746992" cy="509513"/>
            </a:xfrm>
            <a:custGeom>
              <a:avLst/>
              <a:gdLst>
                <a:gd name="T0" fmla="*/ 379 w 432"/>
                <a:gd name="T1" fmla="*/ 0 h 296"/>
                <a:gd name="T2" fmla="*/ 431 w 432"/>
                <a:gd name="T3" fmla="*/ 108 h 296"/>
                <a:gd name="T4" fmla="*/ 393 w 432"/>
                <a:gd name="T5" fmla="*/ 124 h 296"/>
                <a:gd name="T6" fmla="*/ 389 w 432"/>
                <a:gd name="T7" fmla="*/ 150 h 296"/>
                <a:gd name="T8" fmla="*/ 389 w 432"/>
                <a:gd name="T9" fmla="*/ 160 h 296"/>
                <a:gd name="T10" fmla="*/ 280 w 432"/>
                <a:gd name="T11" fmla="*/ 201 h 296"/>
                <a:gd name="T12" fmla="*/ 254 w 432"/>
                <a:gd name="T13" fmla="*/ 211 h 296"/>
                <a:gd name="T14" fmla="*/ 233 w 432"/>
                <a:gd name="T15" fmla="*/ 233 h 296"/>
                <a:gd name="T16" fmla="*/ 213 w 432"/>
                <a:gd name="T17" fmla="*/ 233 h 296"/>
                <a:gd name="T18" fmla="*/ 203 w 432"/>
                <a:gd name="T19" fmla="*/ 233 h 296"/>
                <a:gd name="T20" fmla="*/ 160 w 432"/>
                <a:gd name="T21" fmla="*/ 258 h 296"/>
                <a:gd name="T22" fmla="*/ 104 w 432"/>
                <a:gd name="T23" fmla="*/ 268 h 296"/>
                <a:gd name="T24" fmla="*/ 78 w 432"/>
                <a:gd name="T25" fmla="*/ 274 h 296"/>
                <a:gd name="T26" fmla="*/ 78 w 432"/>
                <a:gd name="T27" fmla="*/ 295 h 296"/>
                <a:gd name="T28" fmla="*/ 52 w 432"/>
                <a:gd name="T29" fmla="*/ 295 h 296"/>
                <a:gd name="T30" fmla="*/ 16 w 432"/>
                <a:gd name="T31" fmla="*/ 295 h 296"/>
                <a:gd name="T32" fmla="*/ 0 w 432"/>
                <a:gd name="T33" fmla="*/ 284 h 296"/>
                <a:gd name="T34" fmla="*/ 94 w 432"/>
                <a:gd name="T35" fmla="*/ 243 h 296"/>
                <a:gd name="T36" fmla="*/ 125 w 432"/>
                <a:gd name="T37" fmla="*/ 233 h 296"/>
                <a:gd name="T38" fmla="*/ 150 w 432"/>
                <a:gd name="T39" fmla="*/ 217 h 296"/>
                <a:gd name="T40" fmla="*/ 150 w 432"/>
                <a:gd name="T41" fmla="*/ 211 h 296"/>
                <a:gd name="T42" fmla="*/ 119 w 432"/>
                <a:gd name="T43" fmla="*/ 227 h 296"/>
                <a:gd name="T44" fmla="*/ 119 w 432"/>
                <a:gd name="T45" fmla="*/ 201 h 296"/>
                <a:gd name="T46" fmla="*/ 145 w 432"/>
                <a:gd name="T47" fmla="*/ 176 h 296"/>
                <a:gd name="T48" fmla="*/ 160 w 432"/>
                <a:gd name="T49" fmla="*/ 135 h 296"/>
                <a:gd name="T50" fmla="*/ 233 w 432"/>
                <a:gd name="T51" fmla="*/ 36 h 296"/>
                <a:gd name="T52" fmla="*/ 379 w 432"/>
                <a:gd name="T53" fmla="*/ 0 h 296"/>
                <a:gd name="T54" fmla="*/ 379 w 432"/>
                <a:gd name="T55" fmla="*/ 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2"/>
                <a:gd name="T85" fmla="*/ 0 h 296"/>
                <a:gd name="T86" fmla="*/ 432 w 432"/>
                <a:gd name="T87" fmla="*/ 296 h 2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2" h="296">
                  <a:moveTo>
                    <a:pt x="379" y="0"/>
                  </a:moveTo>
                  <a:lnTo>
                    <a:pt x="431" y="108"/>
                  </a:lnTo>
                  <a:lnTo>
                    <a:pt x="393" y="124"/>
                  </a:lnTo>
                  <a:lnTo>
                    <a:pt x="389" y="150"/>
                  </a:lnTo>
                  <a:lnTo>
                    <a:pt x="389" y="160"/>
                  </a:lnTo>
                  <a:lnTo>
                    <a:pt x="280" y="201"/>
                  </a:lnTo>
                  <a:lnTo>
                    <a:pt x="254" y="211"/>
                  </a:lnTo>
                  <a:lnTo>
                    <a:pt x="233" y="233"/>
                  </a:lnTo>
                  <a:lnTo>
                    <a:pt x="213" y="233"/>
                  </a:lnTo>
                  <a:lnTo>
                    <a:pt x="203" y="233"/>
                  </a:lnTo>
                  <a:lnTo>
                    <a:pt x="160" y="258"/>
                  </a:lnTo>
                  <a:lnTo>
                    <a:pt x="104" y="268"/>
                  </a:lnTo>
                  <a:lnTo>
                    <a:pt x="78" y="274"/>
                  </a:lnTo>
                  <a:lnTo>
                    <a:pt x="78" y="295"/>
                  </a:lnTo>
                  <a:lnTo>
                    <a:pt x="52" y="295"/>
                  </a:lnTo>
                  <a:lnTo>
                    <a:pt x="16" y="295"/>
                  </a:lnTo>
                  <a:lnTo>
                    <a:pt x="0" y="284"/>
                  </a:lnTo>
                  <a:lnTo>
                    <a:pt x="94" y="243"/>
                  </a:lnTo>
                  <a:lnTo>
                    <a:pt x="125" y="233"/>
                  </a:lnTo>
                  <a:lnTo>
                    <a:pt x="150" y="217"/>
                  </a:lnTo>
                  <a:lnTo>
                    <a:pt x="150" y="211"/>
                  </a:lnTo>
                  <a:lnTo>
                    <a:pt x="119" y="227"/>
                  </a:lnTo>
                  <a:lnTo>
                    <a:pt x="119" y="201"/>
                  </a:lnTo>
                  <a:lnTo>
                    <a:pt x="145" y="176"/>
                  </a:lnTo>
                  <a:lnTo>
                    <a:pt x="160" y="135"/>
                  </a:lnTo>
                  <a:lnTo>
                    <a:pt x="233" y="36"/>
                  </a:lnTo>
                  <a:lnTo>
                    <a:pt x="37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5" name="Freeform 122"/>
            <p:cNvSpPr>
              <a:spLocks noChangeArrowheads="1"/>
            </p:cNvSpPr>
            <p:nvPr/>
          </p:nvSpPr>
          <p:spPr bwMode="auto">
            <a:xfrm>
              <a:off x="3483407" y="1239674"/>
              <a:ext cx="924026" cy="820403"/>
            </a:xfrm>
            <a:custGeom>
              <a:avLst/>
              <a:gdLst>
                <a:gd name="T0" fmla="*/ 10 w 536"/>
                <a:gd name="T1" fmla="*/ 16 h 477"/>
                <a:gd name="T2" fmla="*/ 31 w 536"/>
                <a:gd name="T3" fmla="*/ 16 h 477"/>
                <a:gd name="T4" fmla="*/ 68 w 536"/>
                <a:gd name="T5" fmla="*/ 16 h 477"/>
                <a:gd name="T6" fmla="*/ 176 w 536"/>
                <a:gd name="T7" fmla="*/ 41 h 477"/>
                <a:gd name="T8" fmla="*/ 233 w 536"/>
                <a:gd name="T9" fmla="*/ 37 h 477"/>
                <a:gd name="T10" fmla="*/ 233 w 536"/>
                <a:gd name="T11" fmla="*/ 16 h 477"/>
                <a:gd name="T12" fmla="*/ 249 w 536"/>
                <a:gd name="T13" fmla="*/ 26 h 477"/>
                <a:gd name="T14" fmla="*/ 259 w 536"/>
                <a:gd name="T15" fmla="*/ 16 h 477"/>
                <a:gd name="T16" fmla="*/ 295 w 536"/>
                <a:gd name="T17" fmla="*/ 26 h 477"/>
                <a:gd name="T18" fmla="*/ 311 w 536"/>
                <a:gd name="T19" fmla="*/ 41 h 477"/>
                <a:gd name="T20" fmla="*/ 311 w 536"/>
                <a:gd name="T21" fmla="*/ 26 h 477"/>
                <a:gd name="T22" fmla="*/ 317 w 536"/>
                <a:gd name="T23" fmla="*/ 26 h 477"/>
                <a:gd name="T24" fmla="*/ 327 w 536"/>
                <a:gd name="T25" fmla="*/ 37 h 477"/>
                <a:gd name="T26" fmla="*/ 358 w 536"/>
                <a:gd name="T27" fmla="*/ 37 h 477"/>
                <a:gd name="T28" fmla="*/ 405 w 536"/>
                <a:gd name="T29" fmla="*/ 26 h 477"/>
                <a:gd name="T30" fmla="*/ 409 w 536"/>
                <a:gd name="T31" fmla="*/ 0 h 477"/>
                <a:gd name="T32" fmla="*/ 419 w 536"/>
                <a:gd name="T33" fmla="*/ 16 h 477"/>
                <a:gd name="T34" fmla="*/ 409 w 536"/>
                <a:gd name="T35" fmla="*/ 37 h 477"/>
                <a:gd name="T36" fmla="*/ 425 w 536"/>
                <a:gd name="T37" fmla="*/ 57 h 477"/>
                <a:gd name="T38" fmla="*/ 435 w 536"/>
                <a:gd name="T39" fmla="*/ 82 h 477"/>
                <a:gd name="T40" fmla="*/ 435 w 536"/>
                <a:gd name="T41" fmla="*/ 119 h 477"/>
                <a:gd name="T42" fmla="*/ 425 w 536"/>
                <a:gd name="T43" fmla="*/ 119 h 477"/>
                <a:gd name="T44" fmla="*/ 425 w 536"/>
                <a:gd name="T45" fmla="*/ 135 h 477"/>
                <a:gd name="T46" fmla="*/ 419 w 536"/>
                <a:gd name="T47" fmla="*/ 176 h 477"/>
                <a:gd name="T48" fmla="*/ 409 w 536"/>
                <a:gd name="T49" fmla="*/ 192 h 477"/>
                <a:gd name="T50" fmla="*/ 368 w 536"/>
                <a:gd name="T51" fmla="*/ 160 h 477"/>
                <a:gd name="T52" fmla="*/ 358 w 536"/>
                <a:gd name="T53" fmla="*/ 135 h 477"/>
                <a:gd name="T54" fmla="*/ 352 w 536"/>
                <a:gd name="T55" fmla="*/ 125 h 477"/>
                <a:gd name="T56" fmla="*/ 337 w 536"/>
                <a:gd name="T57" fmla="*/ 104 h 477"/>
                <a:gd name="T58" fmla="*/ 327 w 536"/>
                <a:gd name="T59" fmla="*/ 104 h 477"/>
                <a:gd name="T60" fmla="*/ 327 w 536"/>
                <a:gd name="T61" fmla="*/ 109 h 477"/>
                <a:gd name="T62" fmla="*/ 337 w 536"/>
                <a:gd name="T63" fmla="*/ 125 h 477"/>
                <a:gd name="T64" fmla="*/ 378 w 536"/>
                <a:gd name="T65" fmla="*/ 186 h 477"/>
                <a:gd name="T66" fmla="*/ 378 w 536"/>
                <a:gd name="T67" fmla="*/ 202 h 477"/>
                <a:gd name="T68" fmla="*/ 405 w 536"/>
                <a:gd name="T69" fmla="*/ 243 h 477"/>
                <a:gd name="T70" fmla="*/ 425 w 536"/>
                <a:gd name="T71" fmla="*/ 284 h 477"/>
                <a:gd name="T72" fmla="*/ 477 w 536"/>
                <a:gd name="T73" fmla="*/ 378 h 477"/>
                <a:gd name="T74" fmla="*/ 487 w 536"/>
                <a:gd name="T75" fmla="*/ 388 h 477"/>
                <a:gd name="T76" fmla="*/ 477 w 536"/>
                <a:gd name="T77" fmla="*/ 388 h 477"/>
                <a:gd name="T78" fmla="*/ 492 w 536"/>
                <a:gd name="T79" fmla="*/ 435 h 477"/>
                <a:gd name="T80" fmla="*/ 513 w 536"/>
                <a:gd name="T81" fmla="*/ 445 h 477"/>
                <a:gd name="T82" fmla="*/ 518 w 536"/>
                <a:gd name="T83" fmla="*/ 460 h 477"/>
                <a:gd name="T84" fmla="*/ 535 w 536"/>
                <a:gd name="T85" fmla="*/ 476 h 477"/>
                <a:gd name="T86" fmla="*/ 26 w 536"/>
                <a:gd name="T87" fmla="*/ 471 h 477"/>
                <a:gd name="T88" fmla="*/ 10 w 536"/>
                <a:gd name="T89" fmla="*/ 125 h 477"/>
                <a:gd name="T90" fmla="*/ 0 w 536"/>
                <a:gd name="T91" fmla="*/ 82 h 477"/>
                <a:gd name="T92" fmla="*/ 10 w 536"/>
                <a:gd name="T93" fmla="*/ 57 h 477"/>
                <a:gd name="T94" fmla="*/ 0 w 536"/>
                <a:gd name="T95" fmla="*/ 26 h 477"/>
                <a:gd name="T96" fmla="*/ 10 w 536"/>
                <a:gd name="T97" fmla="*/ 16 h 477"/>
                <a:gd name="T98" fmla="*/ 10 w 536"/>
                <a:gd name="T99" fmla="*/ 16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6"/>
                <a:gd name="T151" fmla="*/ 0 h 477"/>
                <a:gd name="T152" fmla="*/ 536 w 536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6" h="477">
                  <a:moveTo>
                    <a:pt x="10" y="16"/>
                  </a:moveTo>
                  <a:lnTo>
                    <a:pt x="31" y="16"/>
                  </a:lnTo>
                  <a:lnTo>
                    <a:pt x="68" y="16"/>
                  </a:lnTo>
                  <a:lnTo>
                    <a:pt x="176" y="41"/>
                  </a:lnTo>
                  <a:lnTo>
                    <a:pt x="233" y="37"/>
                  </a:lnTo>
                  <a:lnTo>
                    <a:pt x="233" y="16"/>
                  </a:lnTo>
                  <a:lnTo>
                    <a:pt x="249" y="26"/>
                  </a:lnTo>
                  <a:lnTo>
                    <a:pt x="259" y="16"/>
                  </a:lnTo>
                  <a:lnTo>
                    <a:pt x="295" y="26"/>
                  </a:lnTo>
                  <a:lnTo>
                    <a:pt x="311" y="41"/>
                  </a:lnTo>
                  <a:lnTo>
                    <a:pt x="311" y="26"/>
                  </a:lnTo>
                  <a:lnTo>
                    <a:pt x="317" y="26"/>
                  </a:lnTo>
                  <a:lnTo>
                    <a:pt x="327" y="37"/>
                  </a:lnTo>
                  <a:lnTo>
                    <a:pt x="358" y="37"/>
                  </a:lnTo>
                  <a:lnTo>
                    <a:pt x="405" y="26"/>
                  </a:lnTo>
                  <a:lnTo>
                    <a:pt x="409" y="0"/>
                  </a:lnTo>
                  <a:lnTo>
                    <a:pt x="419" y="16"/>
                  </a:lnTo>
                  <a:lnTo>
                    <a:pt x="409" y="37"/>
                  </a:lnTo>
                  <a:lnTo>
                    <a:pt x="425" y="57"/>
                  </a:lnTo>
                  <a:lnTo>
                    <a:pt x="435" y="82"/>
                  </a:lnTo>
                  <a:lnTo>
                    <a:pt x="435" y="119"/>
                  </a:lnTo>
                  <a:lnTo>
                    <a:pt x="425" y="119"/>
                  </a:lnTo>
                  <a:lnTo>
                    <a:pt x="425" y="135"/>
                  </a:lnTo>
                  <a:lnTo>
                    <a:pt x="419" y="176"/>
                  </a:lnTo>
                  <a:lnTo>
                    <a:pt x="409" y="192"/>
                  </a:lnTo>
                  <a:lnTo>
                    <a:pt x="368" y="160"/>
                  </a:lnTo>
                  <a:lnTo>
                    <a:pt x="358" y="135"/>
                  </a:lnTo>
                  <a:lnTo>
                    <a:pt x="352" y="125"/>
                  </a:lnTo>
                  <a:lnTo>
                    <a:pt x="337" y="104"/>
                  </a:lnTo>
                  <a:lnTo>
                    <a:pt x="327" y="104"/>
                  </a:lnTo>
                  <a:lnTo>
                    <a:pt x="327" y="109"/>
                  </a:lnTo>
                  <a:lnTo>
                    <a:pt x="337" y="125"/>
                  </a:lnTo>
                  <a:lnTo>
                    <a:pt x="378" y="186"/>
                  </a:lnTo>
                  <a:lnTo>
                    <a:pt x="378" y="202"/>
                  </a:lnTo>
                  <a:lnTo>
                    <a:pt x="405" y="243"/>
                  </a:lnTo>
                  <a:lnTo>
                    <a:pt x="425" y="284"/>
                  </a:lnTo>
                  <a:lnTo>
                    <a:pt x="477" y="378"/>
                  </a:lnTo>
                  <a:lnTo>
                    <a:pt x="487" y="388"/>
                  </a:lnTo>
                  <a:lnTo>
                    <a:pt x="477" y="388"/>
                  </a:lnTo>
                  <a:lnTo>
                    <a:pt x="492" y="435"/>
                  </a:lnTo>
                  <a:lnTo>
                    <a:pt x="513" y="445"/>
                  </a:lnTo>
                  <a:lnTo>
                    <a:pt x="518" y="460"/>
                  </a:lnTo>
                  <a:lnTo>
                    <a:pt x="535" y="476"/>
                  </a:lnTo>
                  <a:lnTo>
                    <a:pt x="26" y="471"/>
                  </a:lnTo>
                  <a:lnTo>
                    <a:pt x="10" y="125"/>
                  </a:lnTo>
                  <a:lnTo>
                    <a:pt x="0" y="82"/>
                  </a:lnTo>
                  <a:lnTo>
                    <a:pt x="10" y="57"/>
                  </a:lnTo>
                  <a:lnTo>
                    <a:pt x="0" y="26"/>
                  </a:lnTo>
                  <a:lnTo>
                    <a:pt x="10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" name="Freeform 123" descr="Écossais"/>
            <p:cNvSpPr>
              <a:spLocks noChangeArrowheads="1"/>
            </p:cNvSpPr>
            <p:nvPr/>
          </p:nvSpPr>
          <p:spPr bwMode="auto">
            <a:xfrm>
              <a:off x="970401" y="794928"/>
              <a:ext cx="1571708" cy="1498316"/>
            </a:xfrm>
            <a:custGeom>
              <a:avLst/>
              <a:gdLst>
                <a:gd name="T0" fmla="*/ 300 w 912"/>
                <a:gd name="T1" fmla="*/ 98 h 871"/>
                <a:gd name="T2" fmla="*/ 341 w 912"/>
                <a:gd name="T3" fmla="*/ 78 h 871"/>
                <a:gd name="T4" fmla="*/ 372 w 912"/>
                <a:gd name="T5" fmla="*/ 57 h 871"/>
                <a:gd name="T6" fmla="*/ 450 w 912"/>
                <a:gd name="T7" fmla="*/ 26 h 871"/>
                <a:gd name="T8" fmla="*/ 517 w 912"/>
                <a:gd name="T9" fmla="*/ 16 h 871"/>
                <a:gd name="T10" fmla="*/ 570 w 912"/>
                <a:gd name="T11" fmla="*/ 10 h 871"/>
                <a:gd name="T12" fmla="*/ 611 w 912"/>
                <a:gd name="T13" fmla="*/ 26 h 871"/>
                <a:gd name="T14" fmla="*/ 652 w 912"/>
                <a:gd name="T15" fmla="*/ 0 h 871"/>
                <a:gd name="T16" fmla="*/ 678 w 912"/>
                <a:gd name="T17" fmla="*/ 10 h 871"/>
                <a:gd name="T18" fmla="*/ 719 w 912"/>
                <a:gd name="T19" fmla="*/ 16 h 871"/>
                <a:gd name="T20" fmla="*/ 750 w 912"/>
                <a:gd name="T21" fmla="*/ 16 h 871"/>
                <a:gd name="T22" fmla="*/ 735 w 912"/>
                <a:gd name="T23" fmla="*/ 37 h 871"/>
                <a:gd name="T24" fmla="*/ 735 w 912"/>
                <a:gd name="T25" fmla="*/ 109 h 871"/>
                <a:gd name="T26" fmla="*/ 719 w 912"/>
                <a:gd name="T27" fmla="*/ 186 h 871"/>
                <a:gd name="T28" fmla="*/ 746 w 912"/>
                <a:gd name="T29" fmla="*/ 228 h 871"/>
                <a:gd name="T30" fmla="*/ 792 w 912"/>
                <a:gd name="T31" fmla="*/ 337 h 871"/>
                <a:gd name="T32" fmla="*/ 813 w 912"/>
                <a:gd name="T33" fmla="*/ 451 h 871"/>
                <a:gd name="T34" fmla="*/ 813 w 912"/>
                <a:gd name="T35" fmla="*/ 517 h 871"/>
                <a:gd name="T36" fmla="*/ 818 w 912"/>
                <a:gd name="T37" fmla="*/ 580 h 871"/>
                <a:gd name="T38" fmla="*/ 834 w 912"/>
                <a:gd name="T39" fmla="*/ 621 h 871"/>
                <a:gd name="T40" fmla="*/ 885 w 912"/>
                <a:gd name="T41" fmla="*/ 627 h 871"/>
                <a:gd name="T42" fmla="*/ 870 w 912"/>
                <a:gd name="T43" fmla="*/ 688 h 871"/>
                <a:gd name="T44" fmla="*/ 642 w 912"/>
                <a:gd name="T45" fmla="*/ 839 h 871"/>
                <a:gd name="T46" fmla="*/ 528 w 912"/>
                <a:gd name="T47" fmla="*/ 870 h 871"/>
                <a:gd name="T48" fmla="*/ 528 w 912"/>
                <a:gd name="T49" fmla="*/ 844 h 871"/>
                <a:gd name="T50" fmla="*/ 502 w 912"/>
                <a:gd name="T51" fmla="*/ 817 h 871"/>
                <a:gd name="T52" fmla="*/ 460 w 912"/>
                <a:gd name="T53" fmla="*/ 803 h 871"/>
                <a:gd name="T54" fmla="*/ 435 w 912"/>
                <a:gd name="T55" fmla="*/ 776 h 871"/>
                <a:gd name="T56" fmla="*/ 0 w 912"/>
                <a:gd name="T57" fmla="*/ 471 h 871"/>
                <a:gd name="T58" fmla="*/ 16 w 912"/>
                <a:gd name="T59" fmla="*/ 394 h 871"/>
                <a:gd name="T60" fmla="*/ 83 w 912"/>
                <a:gd name="T61" fmla="*/ 368 h 871"/>
                <a:gd name="T62" fmla="*/ 114 w 912"/>
                <a:gd name="T63" fmla="*/ 368 h 871"/>
                <a:gd name="T64" fmla="*/ 202 w 912"/>
                <a:gd name="T65" fmla="*/ 316 h 871"/>
                <a:gd name="T66" fmla="*/ 217 w 912"/>
                <a:gd name="T67" fmla="*/ 284 h 871"/>
                <a:gd name="T68" fmla="*/ 249 w 912"/>
                <a:gd name="T69" fmla="*/ 269 h 871"/>
                <a:gd name="T70" fmla="*/ 326 w 912"/>
                <a:gd name="T71" fmla="*/ 243 h 871"/>
                <a:gd name="T72" fmla="*/ 326 w 912"/>
                <a:gd name="T73" fmla="*/ 217 h 871"/>
                <a:gd name="T74" fmla="*/ 310 w 912"/>
                <a:gd name="T75" fmla="*/ 166 h 871"/>
                <a:gd name="T76" fmla="*/ 300 w 912"/>
                <a:gd name="T77" fmla="*/ 119 h 871"/>
                <a:gd name="T78" fmla="*/ 284 w 912"/>
                <a:gd name="T79" fmla="*/ 98 h 8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2"/>
                <a:gd name="T121" fmla="*/ 0 h 871"/>
                <a:gd name="T122" fmla="*/ 912 w 912"/>
                <a:gd name="T123" fmla="*/ 871 h 8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2" h="871">
                  <a:moveTo>
                    <a:pt x="284" y="98"/>
                  </a:moveTo>
                  <a:lnTo>
                    <a:pt x="300" y="98"/>
                  </a:lnTo>
                  <a:lnTo>
                    <a:pt x="316" y="83"/>
                  </a:lnTo>
                  <a:lnTo>
                    <a:pt x="341" y="78"/>
                  </a:lnTo>
                  <a:lnTo>
                    <a:pt x="357" y="67"/>
                  </a:lnTo>
                  <a:lnTo>
                    <a:pt x="372" y="57"/>
                  </a:lnTo>
                  <a:lnTo>
                    <a:pt x="398" y="41"/>
                  </a:lnTo>
                  <a:lnTo>
                    <a:pt x="450" y="26"/>
                  </a:lnTo>
                  <a:lnTo>
                    <a:pt x="492" y="26"/>
                  </a:lnTo>
                  <a:lnTo>
                    <a:pt x="517" y="16"/>
                  </a:lnTo>
                  <a:lnTo>
                    <a:pt x="533" y="10"/>
                  </a:lnTo>
                  <a:lnTo>
                    <a:pt x="570" y="10"/>
                  </a:lnTo>
                  <a:lnTo>
                    <a:pt x="595" y="26"/>
                  </a:lnTo>
                  <a:lnTo>
                    <a:pt x="611" y="26"/>
                  </a:lnTo>
                  <a:lnTo>
                    <a:pt x="627" y="1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78" y="10"/>
                  </a:lnTo>
                  <a:lnTo>
                    <a:pt x="683" y="0"/>
                  </a:lnTo>
                  <a:lnTo>
                    <a:pt x="719" y="16"/>
                  </a:lnTo>
                  <a:lnTo>
                    <a:pt x="750" y="10"/>
                  </a:lnTo>
                  <a:lnTo>
                    <a:pt x="750" y="16"/>
                  </a:lnTo>
                  <a:lnTo>
                    <a:pt x="735" y="26"/>
                  </a:lnTo>
                  <a:lnTo>
                    <a:pt x="735" y="37"/>
                  </a:lnTo>
                  <a:lnTo>
                    <a:pt x="735" y="67"/>
                  </a:lnTo>
                  <a:lnTo>
                    <a:pt x="735" y="109"/>
                  </a:lnTo>
                  <a:lnTo>
                    <a:pt x="705" y="151"/>
                  </a:lnTo>
                  <a:lnTo>
                    <a:pt x="719" y="186"/>
                  </a:lnTo>
                  <a:lnTo>
                    <a:pt x="735" y="192"/>
                  </a:lnTo>
                  <a:lnTo>
                    <a:pt x="746" y="228"/>
                  </a:lnTo>
                  <a:lnTo>
                    <a:pt x="777" y="243"/>
                  </a:lnTo>
                  <a:lnTo>
                    <a:pt x="792" y="337"/>
                  </a:lnTo>
                  <a:lnTo>
                    <a:pt x="803" y="394"/>
                  </a:lnTo>
                  <a:lnTo>
                    <a:pt x="813" y="451"/>
                  </a:lnTo>
                  <a:lnTo>
                    <a:pt x="803" y="476"/>
                  </a:lnTo>
                  <a:lnTo>
                    <a:pt x="813" y="517"/>
                  </a:lnTo>
                  <a:lnTo>
                    <a:pt x="792" y="539"/>
                  </a:lnTo>
                  <a:lnTo>
                    <a:pt x="818" y="580"/>
                  </a:lnTo>
                  <a:lnTo>
                    <a:pt x="818" y="596"/>
                  </a:lnTo>
                  <a:lnTo>
                    <a:pt x="834" y="621"/>
                  </a:lnTo>
                  <a:lnTo>
                    <a:pt x="854" y="611"/>
                  </a:lnTo>
                  <a:lnTo>
                    <a:pt x="885" y="627"/>
                  </a:lnTo>
                  <a:lnTo>
                    <a:pt x="911" y="662"/>
                  </a:lnTo>
                  <a:lnTo>
                    <a:pt x="870" y="688"/>
                  </a:lnTo>
                  <a:lnTo>
                    <a:pt x="709" y="776"/>
                  </a:lnTo>
                  <a:lnTo>
                    <a:pt x="642" y="839"/>
                  </a:lnTo>
                  <a:lnTo>
                    <a:pt x="570" y="864"/>
                  </a:lnTo>
                  <a:lnTo>
                    <a:pt x="528" y="870"/>
                  </a:lnTo>
                  <a:lnTo>
                    <a:pt x="517" y="864"/>
                  </a:lnTo>
                  <a:lnTo>
                    <a:pt x="528" y="844"/>
                  </a:lnTo>
                  <a:lnTo>
                    <a:pt x="517" y="829"/>
                  </a:lnTo>
                  <a:lnTo>
                    <a:pt x="502" y="817"/>
                  </a:lnTo>
                  <a:lnTo>
                    <a:pt x="482" y="813"/>
                  </a:lnTo>
                  <a:lnTo>
                    <a:pt x="460" y="803"/>
                  </a:lnTo>
                  <a:lnTo>
                    <a:pt x="435" y="787"/>
                  </a:lnTo>
                  <a:lnTo>
                    <a:pt x="435" y="776"/>
                  </a:lnTo>
                  <a:lnTo>
                    <a:pt x="165" y="585"/>
                  </a:lnTo>
                  <a:lnTo>
                    <a:pt x="0" y="471"/>
                  </a:lnTo>
                  <a:lnTo>
                    <a:pt x="0" y="404"/>
                  </a:lnTo>
                  <a:lnTo>
                    <a:pt x="16" y="394"/>
                  </a:lnTo>
                  <a:lnTo>
                    <a:pt x="57" y="368"/>
                  </a:lnTo>
                  <a:lnTo>
                    <a:pt x="83" y="368"/>
                  </a:lnTo>
                  <a:lnTo>
                    <a:pt x="98" y="362"/>
                  </a:lnTo>
                  <a:lnTo>
                    <a:pt x="114" y="368"/>
                  </a:lnTo>
                  <a:lnTo>
                    <a:pt x="149" y="362"/>
                  </a:lnTo>
                  <a:lnTo>
                    <a:pt x="202" y="316"/>
                  </a:lnTo>
                  <a:lnTo>
                    <a:pt x="217" y="300"/>
                  </a:lnTo>
                  <a:lnTo>
                    <a:pt x="217" y="284"/>
                  </a:lnTo>
                  <a:lnTo>
                    <a:pt x="217" y="274"/>
                  </a:lnTo>
                  <a:lnTo>
                    <a:pt x="249" y="269"/>
                  </a:lnTo>
                  <a:lnTo>
                    <a:pt x="249" y="254"/>
                  </a:lnTo>
                  <a:lnTo>
                    <a:pt x="326" y="243"/>
                  </a:lnTo>
                  <a:lnTo>
                    <a:pt x="326" y="233"/>
                  </a:lnTo>
                  <a:lnTo>
                    <a:pt x="326" y="217"/>
                  </a:lnTo>
                  <a:lnTo>
                    <a:pt x="316" y="202"/>
                  </a:lnTo>
                  <a:lnTo>
                    <a:pt x="310" y="166"/>
                  </a:lnTo>
                  <a:lnTo>
                    <a:pt x="310" y="145"/>
                  </a:lnTo>
                  <a:lnTo>
                    <a:pt x="300" y="119"/>
                  </a:lnTo>
                  <a:lnTo>
                    <a:pt x="284" y="9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7" name="Freeform 124"/>
            <p:cNvSpPr>
              <a:spLocks noChangeArrowheads="1"/>
            </p:cNvSpPr>
            <p:nvPr/>
          </p:nvSpPr>
          <p:spPr bwMode="auto">
            <a:xfrm>
              <a:off x="2498930" y="4231985"/>
              <a:ext cx="958569" cy="949940"/>
            </a:xfrm>
            <a:custGeom>
              <a:avLst/>
              <a:gdLst>
                <a:gd name="T0" fmla="*/ 82 w 555"/>
                <a:gd name="T1" fmla="*/ 0 h 551"/>
                <a:gd name="T2" fmla="*/ 119 w 555"/>
                <a:gd name="T3" fmla="*/ 0 h 551"/>
                <a:gd name="T4" fmla="*/ 228 w 555"/>
                <a:gd name="T5" fmla="*/ 0 h 551"/>
                <a:gd name="T6" fmla="*/ 233 w 555"/>
                <a:gd name="T7" fmla="*/ 31 h 551"/>
                <a:gd name="T8" fmla="*/ 243 w 555"/>
                <a:gd name="T9" fmla="*/ 57 h 551"/>
                <a:gd name="T10" fmla="*/ 311 w 555"/>
                <a:gd name="T11" fmla="*/ 98 h 551"/>
                <a:gd name="T12" fmla="*/ 352 w 555"/>
                <a:gd name="T13" fmla="*/ 88 h 551"/>
                <a:gd name="T14" fmla="*/ 362 w 555"/>
                <a:gd name="T15" fmla="*/ 73 h 551"/>
                <a:gd name="T16" fmla="*/ 383 w 555"/>
                <a:gd name="T17" fmla="*/ 47 h 551"/>
                <a:gd name="T18" fmla="*/ 409 w 555"/>
                <a:gd name="T19" fmla="*/ 68 h 551"/>
                <a:gd name="T20" fmla="*/ 461 w 555"/>
                <a:gd name="T21" fmla="*/ 98 h 551"/>
                <a:gd name="T22" fmla="*/ 450 w 555"/>
                <a:gd name="T23" fmla="*/ 156 h 551"/>
                <a:gd name="T24" fmla="*/ 477 w 555"/>
                <a:gd name="T25" fmla="*/ 182 h 551"/>
                <a:gd name="T26" fmla="*/ 477 w 555"/>
                <a:gd name="T27" fmla="*/ 233 h 551"/>
                <a:gd name="T28" fmla="*/ 491 w 555"/>
                <a:gd name="T29" fmla="*/ 233 h 551"/>
                <a:gd name="T30" fmla="*/ 538 w 555"/>
                <a:gd name="T31" fmla="*/ 223 h 551"/>
                <a:gd name="T32" fmla="*/ 554 w 555"/>
                <a:gd name="T33" fmla="*/ 223 h 551"/>
                <a:gd name="T34" fmla="*/ 554 w 555"/>
                <a:gd name="T35" fmla="*/ 306 h 551"/>
                <a:gd name="T36" fmla="*/ 554 w 555"/>
                <a:gd name="T37" fmla="*/ 327 h 551"/>
                <a:gd name="T38" fmla="*/ 461 w 555"/>
                <a:gd name="T39" fmla="*/ 466 h 551"/>
                <a:gd name="T40" fmla="*/ 518 w 555"/>
                <a:gd name="T41" fmla="*/ 533 h 551"/>
                <a:gd name="T42" fmla="*/ 419 w 555"/>
                <a:gd name="T43" fmla="*/ 550 h 551"/>
                <a:gd name="T44" fmla="*/ 378 w 555"/>
                <a:gd name="T45" fmla="*/ 550 h 551"/>
                <a:gd name="T46" fmla="*/ 301 w 555"/>
                <a:gd name="T47" fmla="*/ 533 h 551"/>
                <a:gd name="T48" fmla="*/ 119 w 555"/>
                <a:gd name="T49" fmla="*/ 523 h 551"/>
                <a:gd name="T50" fmla="*/ 82 w 555"/>
                <a:gd name="T51" fmla="*/ 508 h 551"/>
                <a:gd name="T52" fmla="*/ 41 w 555"/>
                <a:gd name="T53" fmla="*/ 518 h 551"/>
                <a:gd name="T54" fmla="*/ 16 w 555"/>
                <a:gd name="T55" fmla="*/ 518 h 551"/>
                <a:gd name="T56" fmla="*/ 10 w 555"/>
                <a:gd name="T57" fmla="*/ 482 h 551"/>
                <a:gd name="T58" fmla="*/ 16 w 555"/>
                <a:gd name="T59" fmla="*/ 451 h 551"/>
                <a:gd name="T60" fmla="*/ 37 w 555"/>
                <a:gd name="T61" fmla="*/ 368 h 551"/>
                <a:gd name="T62" fmla="*/ 57 w 555"/>
                <a:gd name="T63" fmla="*/ 316 h 551"/>
                <a:gd name="T64" fmla="*/ 94 w 555"/>
                <a:gd name="T65" fmla="*/ 290 h 551"/>
                <a:gd name="T66" fmla="*/ 94 w 555"/>
                <a:gd name="T67" fmla="*/ 218 h 551"/>
                <a:gd name="T68" fmla="*/ 68 w 555"/>
                <a:gd name="T69" fmla="*/ 141 h 551"/>
                <a:gd name="T70" fmla="*/ 57 w 555"/>
                <a:gd name="T71" fmla="*/ 47 h 551"/>
                <a:gd name="T72" fmla="*/ 57 w 555"/>
                <a:gd name="T73" fmla="*/ 6 h 551"/>
                <a:gd name="T74" fmla="*/ 68 w 555"/>
                <a:gd name="T75" fmla="*/ 0 h 5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5"/>
                <a:gd name="T115" fmla="*/ 0 h 551"/>
                <a:gd name="T116" fmla="*/ 555 w 555"/>
                <a:gd name="T117" fmla="*/ 551 h 5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5" h="551">
                  <a:moveTo>
                    <a:pt x="68" y="0"/>
                  </a:moveTo>
                  <a:lnTo>
                    <a:pt x="82" y="0"/>
                  </a:lnTo>
                  <a:lnTo>
                    <a:pt x="98" y="6"/>
                  </a:lnTo>
                  <a:lnTo>
                    <a:pt x="119" y="0"/>
                  </a:lnTo>
                  <a:lnTo>
                    <a:pt x="202" y="0"/>
                  </a:lnTo>
                  <a:lnTo>
                    <a:pt x="228" y="0"/>
                  </a:lnTo>
                  <a:lnTo>
                    <a:pt x="233" y="21"/>
                  </a:lnTo>
                  <a:lnTo>
                    <a:pt x="233" y="31"/>
                  </a:lnTo>
                  <a:lnTo>
                    <a:pt x="243" y="47"/>
                  </a:lnTo>
                  <a:lnTo>
                    <a:pt x="243" y="57"/>
                  </a:lnTo>
                  <a:lnTo>
                    <a:pt x="270" y="98"/>
                  </a:lnTo>
                  <a:lnTo>
                    <a:pt x="311" y="98"/>
                  </a:lnTo>
                  <a:lnTo>
                    <a:pt x="315" y="88"/>
                  </a:lnTo>
                  <a:lnTo>
                    <a:pt x="352" y="88"/>
                  </a:lnTo>
                  <a:lnTo>
                    <a:pt x="352" y="73"/>
                  </a:lnTo>
                  <a:lnTo>
                    <a:pt x="362" y="73"/>
                  </a:lnTo>
                  <a:lnTo>
                    <a:pt x="362" y="57"/>
                  </a:lnTo>
                  <a:lnTo>
                    <a:pt x="383" y="47"/>
                  </a:lnTo>
                  <a:lnTo>
                    <a:pt x="409" y="41"/>
                  </a:lnTo>
                  <a:lnTo>
                    <a:pt x="409" y="68"/>
                  </a:lnTo>
                  <a:lnTo>
                    <a:pt x="450" y="68"/>
                  </a:lnTo>
                  <a:lnTo>
                    <a:pt x="461" y="98"/>
                  </a:lnTo>
                  <a:lnTo>
                    <a:pt x="471" y="125"/>
                  </a:lnTo>
                  <a:lnTo>
                    <a:pt x="450" y="156"/>
                  </a:lnTo>
                  <a:lnTo>
                    <a:pt x="471" y="176"/>
                  </a:lnTo>
                  <a:lnTo>
                    <a:pt x="477" y="182"/>
                  </a:lnTo>
                  <a:lnTo>
                    <a:pt x="477" y="218"/>
                  </a:lnTo>
                  <a:lnTo>
                    <a:pt x="477" y="233"/>
                  </a:lnTo>
                  <a:lnTo>
                    <a:pt x="487" y="243"/>
                  </a:lnTo>
                  <a:lnTo>
                    <a:pt x="491" y="233"/>
                  </a:lnTo>
                  <a:lnTo>
                    <a:pt x="513" y="233"/>
                  </a:lnTo>
                  <a:lnTo>
                    <a:pt x="538" y="223"/>
                  </a:lnTo>
                  <a:lnTo>
                    <a:pt x="554" y="233"/>
                  </a:lnTo>
                  <a:lnTo>
                    <a:pt x="554" y="223"/>
                  </a:lnTo>
                  <a:lnTo>
                    <a:pt x="554" y="274"/>
                  </a:lnTo>
                  <a:lnTo>
                    <a:pt x="554" y="306"/>
                  </a:lnTo>
                  <a:lnTo>
                    <a:pt x="554" y="316"/>
                  </a:lnTo>
                  <a:lnTo>
                    <a:pt x="554" y="327"/>
                  </a:lnTo>
                  <a:lnTo>
                    <a:pt x="471" y="327"/>
                  </a:lnTo>
                  <a:lnTo>
                    <a:pt x="461" y="466"/>
                  </a:lnTo>
                  <a:lnTo>
                    <a:pt x="503" y="503"/>
                  </a:lnTo>
                  <a:lnTo>
                    <a:pt x="518" y="533"/>
                  </a:lnTo>
                  <a:lnTo>
                    <a:pt x="435" y="550"/>
                  </a:lnTo>
                  <a:lnTo>
                    <a:pt x="419" y="550"/>
                  </a:lnTo>
                  <a:lnTo>
                    <a:pt x="403" y="550"/>
                  </a:lnTo>
                  <a:lnTo>
                    <a:pt x="378" y="550"/>
                  </a:lnTo>
                  <a:lnTo>
                    <a:pt x="315" y="544"/>
                  </a:lnTo>
                  <a:lnTo>
                    <a:pt x="301" y="533"/>
                  </a:lnTo>
                  <a:lnTo>
                    <a:pt x="295" y="518"/>
                  </a:lnTo>
                  <a:lnTo>
                    <a:pt x="119" y="523"/>
                  </a:lnTo>
                  <a:lnTo>
                    <a:pt x="109" y="523"/>
                  </a:lnTo>
                  <a:lnTo>
                    <a:pt x="82" y="508"/>
                  </a:lnTo>
                  <a:lnTo>
                    <a:pt x="68" y="503"/>
                  </a:lnTo>
                  <a:lnTo>
                    <a:pt x="41" y="518"/>
                  </a:lnTo>
                  <a:lnTo>
                    <a:pt x="37" y="518"/>
                  </a:lnTo>
                  <a:lnTo>
                    <a:pt x="16" y="518"/>
                  </a:lnTo>
                  <a:lnTo>
                    <a:pt x="10" y="518"/>
                  </a:lnTo>
                  <a:lnTo>
                    <a:pt x="10" y="482"/>
                  </a:lnTo>
                  <a:lnTo>
                    <a:pt x="0" y="461"/>
                  </a:lnTo>
                  <a:lnTo>
                    <a:pt x="16" y="451"/>
                  </a:lnTo>
                  <a:lnTo>
                    <a:pt x="37" y="409"/>
                  </a:lnTo>
                  <a:lnTo>
                    <a:pt x="37" y="368"/>
                  </a:lnTo>
                  <a:lnTo>
                    <a:pt x="52" y="331"/>
                  </a:lnTo>
                  <a:lnTo>
                    <a:pt x="57" y="316"/>
                  </a:lnTo>
                  <a:lnTo>
                    <a:pt x="78" y="301"/>
                  </a:lnTo>
                  <a:lnTo>
                    <a:pt x="94" y="290"/>
                  </a:lnTo>
                  <a:lnTo>
                    <a:pt x="98" y="249"/>
                  </a:lnTo>
                  <a:lnTo>
                    <a:pt x="94" y="218"/>
                  </a:lnTo>
                  <a:lnTo>
                    <a:pt x="78" y="182"/>
                  </a:lnTo>
                  <a:lnTo>
                    <a:pt x="68" y="141"/>
                  </a:lnTo>
                  <a:lnTo>
                    <a:pt x="82" y="125"/>
                  </a:lnTo>
                  <a:lnTo>
                    <a:pt x="57" y="47"/>
                  </a:lnTo>
                  <a:lnTo>
                    <a:pt x="37" y="6"/>
                  </a:lnTo>
                  <a:lnTo>
                    <a:pt x="57" y="6"/>
                  </a:lnTo>
                  <a:lnTo>
                    <a:pt x="6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8" name="Freeform 125"/>
            <p:cNvSpPr>
              <a:spLocks noChangeArrowheads="1"/>
            </p:cNvSpPr>
            <p:nvPr/>
          </p:nvSpPr>
          <p:spPr bwMode="auto">
            <a:xfrm>
              <a:off x="2542109" y="4115402"/>
              <a:ext cx="73405" cy="99311"/>
            </a:xfrm>
            <a:custGeom>
              <a:avLst/>
              <a:gdLst>
                <a:gd name="T0" fmla="*/ 0 w 43"/>
                <a:gd name="T1" fmla="*/ 31 h 58"/>
                <a:gd name="T2" fmla="*/ 15 w 43"/>
                <a:gd name="T3" fmla="*/ 16 h 58"/>
                <a:gd name="T4" fmla="*/ 15 w 43"/>
                <a:gd name="T5" fmla="*/ 6 h 58"/>
                <a:gd name="T6" fmla="*/ 31 w 43"/>
                <a:gd name="T7" fmla="*/ 0 h 58"/>
                <a:gd name="T8" fmla="*/ 42 w 43"/>
                <a:gd name="T9" fmla="*/ 6 h 58"/>
                <a:gd name="T10" fmla="*/ 42 w 43"/>
                <a:gd name="T11" fmla="*/ 16 h 58"/>
                <a:gd name="T12" fmla="*/ 26 w 43"/>
                <a:gd name="T13" fmla="*/ 31 h 58"/>
                <a:gd name="T14" fmla="*/ 26 w 43"/>
                <a:gd name="T15" fmla="*/ 57 h 58"/>
                <a:gd name="T16" fmla="*/ 11 w 43"/>
                <a:gd name="T17" fmla="*/ 57 h 58"/>
                <a:gd name="T18" fmla="*/ 11 w 43"/>
                <a:gd name="T19" fmla="*/ 47 h 58"/>
                <a:gd name="T20" fmla="*/ 0 w 43"/>
                <a:gd name="T21" fmla="*/ 31 h 58"/>
                <a:gd name="T22" fmla="*/ 0 w 43"/>
                <a:gd name="T23" fmla="*/ 3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8"/>
                <a:gd name="T38" fmla="*/ 43 w 4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8">
                  <a:moveTo>
                    <a:pt x="0" y="31"/>
                  </a:moveTo>
                  <a:lnTo>
                    <a:pt x="15" y="16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26" y="31"/>
                  </a:lnTo>
                  <a:lnTo>
                    <a:pt x="26" y="57"/>
                  </a:lnTo>
                  <a:lnTo>
                    <a:pt x="11" y="57"/>
                  </a:lnTo>
                  <a:lnTo>
                    <a:pt x="11" y="47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9" name="Freeform 126"/>
            <p:cNvSpPr>
              <a:spLocks noChangeArrowheads="1"/>
            </p:cNvSpPr>
            <p:nvPr/>
          </p:nvSpPr>
          <p:spPr bwMode="auto">
            <a:xfrm>
              <a:off x="4161316" y="2383919"/>
              <a:ext cx="1148556" cy="1135612"/>
            </a:xfrm>
            <a:custGeom>
              <a:avLst/>
              <a:gdLst>
                <a:gd name="T0" fmla="*/ 248 w 665"/>
                <a:gd name="T1" fmla="*/ 52 h 660"/>
                <a:gd name="T2" fmla="*/ 285 w 665"/>
                <a:gd name="T3" fmla="*/ 135 h 660"/>
                <a:gd name="T4" fmla="*/ 290 w 665"/>
                <a:gd name="T5" fmla="*/ 114 h 660"/>
                <a:gd name="T6" fmla="*/ 316 w 665"/>
                <a:gd name="T7" fmla="*/ 140 h 660"/>
                <a:gd name="T8" fmla="*/ 378 w 665"/>
                <a:gd name="T9" fmla="*/ 182 h 660"/>
                <a:gd name="T10" fmla="*/ 424 w 665"/>
                <a:gd name="T11" fmla="*/ 233 h 660"/>
                <a:gd name="T12" fmla="*/ 446 w 665"/>
                <a:gd name="T13" fmla="*/ 244 h 660"/>
                <a:gd name="T14" fmla="*/ 409 w 665"/>
                <a:gd name="T15" fmla="*/ 259 h 660"/>
                <a:gd name="T16" fmla="*/ 383 w 665"/>
                <a:gd name="T17" fmla="*/ 290 h 660"/>
                <a:gd name="T18" fmla="*/ 424 w 665"/>
                <a:gd name="T19" fmla="*/ 317 h 660"/>
                <a:gd name="T20" fmla="*/ 424 w 665"/>
                <a:gd name="T21" fmla="*/ 342 h 660"/>
                <a:gd name="T22" fmla="*/ 487 w 665"/>
                <a:gd name="T23" fmla="*/ 399 h 660"/>
                <a:gd name="T24" fmla="*/ 664 w 665"/>
                <a:gd name="T25" fmla="*/ 450 h 660"/>
                <a:gd name="T26" fmla="*/ 518 w 665"/>
                <a:gd name="T27" fmla="*/ 585 h 660"/>
                <a:gd name="T28" fmla="*/ 446 w 665"/>
                <a:gd name="T29" fmla="*/ 627 h 660"/>
                <a:gd name="T30" fmla="*/ 399 w 665"/>
                <a:gd name="T31" fmla="*/ 637 h 660"/>
                <a:gd name="T32" fmla="*/ 352 w 665"/>
                <a:gd name="T33" fmla="*/ 627 h 660"/>
                <a:gd name="T34" fmla="*/ 311 w 665"/>
                <a:gd name="T35" fmla="*/ 627 h 660"/>
                <a:gd name="T36" fmla="*/ 244 w 665"/>
                <a:gd name="T37" fmla="*/ 653 h 660"/>
                <a:gd name="T38" fmla="*/ 150 w 665"/>
                <a:gd name="T39" fmla="*/ 611 h 660"/>
                <a:gd name="T40" fmla="*/ 125 w 665"/>
                <a:gd name="T41" fmla="*/ 570 h 660"/>
                <a:gd name="T42" fmla="*/ 98 w 665"/>
                <a:gd name="T43" fmla="*/ 549 h 660"/>
                <a:gd name="T44" fmla="*/ 57 w 665"/>
                <a:gd name="T45" fmla="*/ 503 h 660"/>
                <a:gd name="T46" fmla="*/ 0 w 665"/>
                <a:gd name="T47" fmla="*/ 461 h 660"/>
                <a:gd name="T48" fmla="*/ 31 w 665"/>
                <a:gd name="T49" fmla="*/ 435 h 660"/>
                <a:gd name="T50" fmla="*/ 52 w 665"/>
                <a:gd name="T51" fmla="*/ 378 h 660"/>
                <a:gd name="T52" fmla="*/ 57 w 665"/>
                <a:gd name="T53" fmla="*/ 342 h 660"/>
                <a:gd name="T54" fmla="*/ 84 w 665"/>
                <a:gd name="T55" fmla="*/ 327 h 660"/>
                <a:gd name="T56" fmla="*/ 98 w 665"/>
                <a:gd name="T57" fmla="*/ 274 h 660"/>
                <a:gd name="T58" fmla="*/ 135 w 665"/>
                <a:gd name="T59" fmla="*/ 233 h 660"/>
                <a:gd name="T60" fmla="*/ 150 w 665"/>
                <a:gd name="T61" fmla="*/ 151 h 660"/>
                <a:gd name="T62" fmla="*/ 166 w 665"/>
                <a:gd name="T63" fmla="*/ 68 h 660"/>
                <a:gd name="T64" fmla="*/ 192 w 665"/>
                <a:gd name="T65" fmla="*/ 41 h 660"/>
                <a:gd name="T66" fmla="*/ 207 w 665"/>
                <a:gd name="T67" fmla="*/ 16 h 660"/>
                <a:gd name="T68" fmla="*/ 233 w 665"/>
                <a:gd name="T69" fmla="*/ 0 h 6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60"/>
                <a:gd name="T107" fmla="*/ 665 w 665"/>
                <a:gd name="T108" fmla="*/ 660 h 6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60">
                  <a:moveTo>
                    <a:pt x="233" y="0"/>
                  </a:moveTo>
                  <a:lnTo>
                    <a:pt x="248" y="52"/>
                  </a:lnTo>
                  <a:lnTo>
                    <a:pt x="270" y="99"/>
                  </a:lnTo>
                  <a:lnTo>
                    <a:pt x="285" y="135"/>
                  </a:lnTo>
                  <a:lnTo>
                    <a:pt x="290" y="135"/>
                  </a:lnTo>
                  <a:lnTo>
                    <a:pt x="290" y="114"/>
                  </a:lnTo>
                  <a:lnTo>
                    <a:pt x="311" y="140"/>
                  </a:lnTo>
                  <a:lnTo>
                    <a:pt x="316" y="140"/>
                  </a:lnTo>
                  <a:lnTo>
                    <a:pt x="342" y="151"/>
                  </a:lnTo>
                  <a:lnTo>
                    <a:pt x="378" y="182"/>
                  </a:lnTo>
                  <a:lnTo>
                    <a:pt x="399" y="217"/>
                  </a:lnTo>
                  <a:lnTo>
                    <a:pt x="424" y="233"/>
                  </a:lnTo>
                  <a:lnTo>
                    <a:pt x="434" y="233"/>
                  </a:lnTo>
                  <a:lnTo>
                    <a:pt x="446" y="244"/>
                  </a:lnTo>
                  <a:lnTo>
                    <a:pt x="424" y="249"/>
                  </a:lnTo>
                  <a:lnTo>
                    <a:pt x="409" y="259"/>
                  </a:lnTo>
                  <a:lnTo>
                    <a:pt x="399" y="274"/>
                  </a:lnTo>
                  <a:lnTo>
                    <a:pt x="383" y="290"/>
                  </a:lnTo>
                  <a:lnTo>
                    <a:pt x="393" y="317"/>
                  </a:lnTo>
                  <a:lnTo>
                    <a:pt x="424" y="317"/>
                  </a:lnTo>
                  <a:lnTo>
                    <a:pt x="434" y="327"/>
                  </a:lnTo>
                  <a:lnTo>
                    <a:pt x="424" y="342"/>
                  </a:lnTo>
                  <a:lnTo>
                    <a:pt x="461" y="384"/>
                  </a:lnTo>
                  <a:lnTo>
                    <a:pt x="487" y="399"/>
                  </a:lnTo>
                  <a:lnTo>
                    <a:pt x="622" y="450"/>
                  </a:lnTo>
                  <a:lnTo>
                    <a:pt x="664" y="450"/>
                  </a:lnTo>
                  <a:lnTo>
                    <a:pt x="534" y="585"/>
                  </a:lnTo>
                  <a:lnTo>
                    <a:pt x="518" y="585"/>
                  </a:lnTo>
                  <a:lnTo>
                    <a:pt x="461" y="601"/>
                  </a:lnTo>
                  <a:lnTo>
                    <a:pt x="446" y="627"/>
                  </a:lnTo>
                  <a:lnTo>
                    <a:pt x="420" y="627"/>
                  </a:lnTo>
                  <a:lnTo>
                    <a:pt x="399" y="637"/>
                  </a:lnTo>
                  <a:lnTo>
                    <a:pt x="368" y="637"/>
                  </a:lnTo>
                  <a:lnTo>
                    <a:pt x="352" y="627"/>
                  </a:lnTo>
                  <a:lnTo>
                    <a:pt x="326" y="627"/>
                  </a:lnTo>
                  <a:lnTo>
                    <a:pt x="311" y="627"/>
                  </a:lnTo>
                  <a:lnTo>
                    <a:pt x="290" y="659"/>
                  </a:lnTo>
                  <a:lnTo>
                    <a:pt x="244" y="653"/>
                  </a:lnTo>
                  <a:lnTo>
                    <a:pt x="202" y="627"/>
                  </a:lnTo>
                  <a:lnTo>
                    <a:pt x="150" y="611"/>
                  </a:lnTo>
                  <a:lnTo>
                    <a:pt x="125" y="601"/>
                  </a:lnTo>
                  <a:lnTo>
                    <a:pt x="125" y="570"/>
                  </a:lnTo>
                  <a:lnTo>
                    <a:pt x="109" y="570"/>
                  </a:lnTo>
                  <a:lnTo>
                    <a:pt x="98" y="549"/>
                  </a:lnTo>
                  <a:lnTo>
                    <a:pt x="94" y="529"/>
                  </a:lnTo>
                  <a:lnTo>
                    <a:pt x="57" y="503"/>
                  </a:lnTo>
                  <a:lnTo>
                    <a:pt x="31" y="476"/>
                  </a:lnTo>
                  <a:lnTo>
                    <a:pt x="0" y="461"/>
                  </a:lnTo>
                  <a:lnTo>
                    <a:pt x="0" y="435"/>
                  </a:lnTo>
                  <a:lnTo>
                    <a:pt x="31" y="435"/>
                  </a:lnTo>
                  <a:lnTo>
                    <a:pt x="52" y="425"/>
                  </a:lnTo>
                  <a:lnTo>
                    <a:pt x="52" y="378"/>
                  </a:lnTo>
                  <a:lnTo>
                    <a:pt x="57" y="358"/>
                  </a:lnTo>
                  <a:lnTo>
                    <a:pt x="57" y="342"/>
                  </a:lnTo>
                  <a:lnTo>
                    <a:pt x="68" y="327"/>
                  </a:lnTo>
                  <a:lnTo>
                    <a:pt x="84" y="327"/>
                  </a:lnTo>
                  <a:lnTo>
                    <a:pt x="94" y="317"/>
                  </a:lnTo>
                  <a:lnTo>
                    <a:pt x="98" y="274"/>
                  </a:lnTo>
                  <a:lnTo>
                    <a:pt x="119" y="244"/>
                  </a:lnTo>
                  <a:lnTo>
                    <a:pt x="135" y="233"/>
                  </a:lnTo>
                  <a:lnTo>
                    <a:pt x="140" y="207"/>
                  </a:lnTo>
                  <a:lnTo>
                    <a:pt x="150" y="151"/>
                  </a:lnTo>
                  <a:lnTo>
                    <a:pt x="166" y="94"/>
                  </a:lnTo>
                  <a:lnTo>
                    <a:pt x="166" y="68"/>
                  </a:lnTo>
                  <a:lnTo>
                    <a:pt x="176" y="41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7" y="16"/>
                  </a:lnTo>
                  <a:lnTo>
                    <a:pt x="228" y="27"/>
                  </a:lnTo>
                  <a:lnTo>
                    <a:pt x="233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0" name="Freeform 127"/>
            <p:cNvSpPr>
              <a:spLocks noChangeArrowheads="1"/>
            </p:cNvSpPr>
            <p:nvPr/>
          </p:nvSpPr>
          <p:spPr bwMode="auto">
            <a:xfrm>
              <a:off x="1678533" y="2811393"/>
              <a:ext cx="228849" cy="483606"/>
            </a:xfrm>
            <a:custGeom>
              <a:avLst/>
              <a:gdLst>
                <a:gd name="T0" fmla="*/ 73 w 135"/>
                <a:gd name="T1" fmla="*/ 21 h 281"/>
                <a:gd name="T2" fmla="*/ 83 w 135"/>
                <a:gd name="T3" fmla="*/ 0 h 281"/>
                <a:gd name="T4" fmla="*/ 93 w 135"/>
                <a:gd name="T5" fmla="*/ 0 h 281"/>
                <a:gd name="T6" fmla="*/ 108 w 135"/>
                <a:gd name="T7" fmla="*/ 21 h 281"/>
                <a:gd name="T8" fmla="*/ 124 w 135"/>
                <a:gd name="T9" fmla="*/ 37 h 281"/>
                <a:gd name="T10" fmla="*/ 124 w 135"/>
                <a:gd name="T11" fmla="*/ 41 h 281"/>
                <a:gd name="T12" fmla="*/ 134 w 135"/>
                <a:gd name="T13" fmla="*/ 78 h 281"/>
                <a:gd name="T14" fmla="*/ 124 w 135"/>
                <a:gd name="T15" fmla="*/ 94 h 281"/>
                <a:gd name="T16" fmla="*/ 124 w 135"/>
                <a:gd name="T17" fmla="*/ 109 h 281"/>
                <a:gd name="T18" fmla="*/ 119 w 135"/>
                <a:gd name="T19" fmla="*/ 119 h 281"/>
                <a:gd name="T20" fmla="*/ 108 w 135"/>
                <a:gd name="T21" fmla="*/ 145 h 281"/>
                <a:gd name="T22" fmla="*/ 93 w 135"/>
                <a:gd name="T23" fmla="*/ 151 h 281"/>
                <a:gd name="T24" fmla="*/ 93 w 135"/>
                <a:gd name="T25" fmla="*/ 176 h 281"/>
                <a:gd name="T26" fmla="*/ 93 w 135"/>
                <a:gd name="T27" fmla="*/ 227 h 281"/>
                <a:gd name="T28" fmla="*/ 98 w 135"/>
                <a:gd name="T29" fmla="*/ 270 h 281"/>
                <a:gd name="T30" fmla="*/ 73 w 135"/>
                <a:gd name="T31" fmla="*/ 270 h 281"/>
                <a:gd name="T32" fmla="*/ 41 w 135"/>
                <a:gd name="T33" fmla="*/ 280 h 281"/>
                <a:gd name="T34" fmla="*/ 41 w 135"/>
                <a:gd name="T35" fmla="*/ 259 h 281"/>
                <a:gd name="T36" fmla="*/ 41 w 135"/>
                <a:gd name="T37" fmla="*/ 254 h 281"/>
                <a:gd name="T38" fmla="*/ 41 w 135"/>
                <a:gd name="T39" fmla="*/ 145 h 281"/>
                <a:gd name="T40" fmla="*/ 31 w 135"/>
                <a:gd name="T41" fmla="*/ 129 h 281"/>
                <a:gd name="T42" fmla="*/ 26 w 135"/>
                <a:gd name="T43" fmla="*/ 109 h 281"/>
                <a:gd name="T44" fmla="*/ 10 w 135"/>
                <a:gd name="T45" fmla="*/ 94 h 281"/>
                <a:gd name="T46" fmla="*/ 0 w 135"/>
                <a:gd name="T47" fmla="*/ 68 h 281"/>
                <a:gd name="T48" fmla="*/ 16 w 135"/>
                <a:gd name="T49" fmla="*/ 62 h 281"/>
                <a:gd name="T50" fmla="*/ 31 w 135"/>
                <a:gd name="T51" fmla="*/ 52 h 281"/>
                <a:gd name="T52" fmla="*/ 57 w 135"/>
                <a:gd name="T53" fmla="*/ 41 h 281"/>
                <a:gd name="T54" fmla="*/ 73 w 135"/>
                <a:gd name="T55" fmla="*/ 21 h 281"/>
                <a:gd name="T56" fmla="*/ 73 w 135"/>
                <a:gd name="T57" fmla="*/ 21 h 2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281"/>
                <a:gd name="T89" fmla="*/ 135 w 135"/>
                <a:gd name="T90" fmla="*/ 281 h 2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281">
                  <a:moveTo>
                    <a:pt x="73" y="21"/>
                  </a:moveTo>
                  <a:lnTo>
                    <a:pt x="83" y="0"/>
                  </a:lnTo>
                  <a:lnTo>
                    <a:pt x="93" y="0"/>
                  </a:lnTo>
                  <a:lnTo>
                    <a:pt x="108" y="21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34" y="78"/>
                  </a:lnTo>
                  <a:lnTo>
                    <a:pt x="124" y="94"/>
                  </a:lnTo>
                  <a:lnTo>
                    <a:pt x="124" y="109"/>
                  </a:lnTo>
                  <a:lnTo>
                    <a:pt x="119" y="119"/>
                  </a:lnTo>
                  <a:lnTo>
                    <a:pt x="108" y="145"/>
                  </a:lnTo>
                  <a:lnTo>
                    <a:pt x="93" y="151"/>
                  </a:lnTo>
                  <a:lnTo>
                    <a:pt x="93" y="176"/>
                  </a:lnTo>
                  <a:lnTo>
                    <a:pt x="93" y="227"/>
                  </a:lnTo>
                  <a:lnTo>
                    <a:pt x="98" y="270"/>
                  </a:lnTo>
                  <a:lnTo>
                    <a:pt x="73" y="270"/>
                  </a:lnTo>
                  <a:lnTo>
                    <a:pt x="41" y="280"/>
                  </a:lnTo>
                  <a:lnTo>
                    <a:pt x="41" y="259"/>
                  </a:lnTo>
                  <a:lnTo>
                    <a:pt x="41" y="254"/>
                  </a:lnTo>
                  <a:lnTo>
                    <a:pt x="41" y="145"/>
                  </a:lnTo>
                  <a:lnTo>
                    <a:pt x="31" y="129"/>
                  </a:lnTo>
                  <a:lnTo>
                    <a:pt x="26" y="109"/>
                  </a:lnTo>
                  <a:lnTo>
                    <a:pt x="10" y="94"/>
                  </a:lnTo>
                  <a:lnTo>
                    <a:pt x="0" y="68"/>
                  </a:lnTo>
                  <a:lnTo>
                    <a:pt x="16" y="62"/>
                  </a:lnTo>
                  <a:lnTo>
                    <a:pt x="31" y="52"/>
                  </a:lnTo>
                  <a:lnTo>
                    <a:pt x="57" y="41"/>
                  </a:lnTo>
                  <a:lnTo>
                    <a:pt x="73" y="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1" name="Freeform 128"/>
            <p:cNvSpPr>
              <a:spLocks noChangeArrowheads="1"/>
            </p:cNvSpPr>
            <p:nvPr/>
          </p:nvSpPr>
          <p:spPr bwMode="auto">
            <a:xfrm>
              <a:off x="3125024" y="5173289"/>
              <a:ext cx="686542" cy="729728"/>
            </a:xfrm>
            <a:custGeom>
              <a:avLst/>
              <a:gdLst>
                <a:gd name="T0" fmla="*/ 238 w 400"/>
                <a:gd name="T1" fmla="*/ 0 h 425"/>
                <a:gd name="T2" fmla="*/ 248 w 400"/>
                <a:gd name="T3" fmla="*/ 26 h 425"/>
                <a:gd name="T4" fmla="*/ 275 w 400"/>
                <a:gd name="T5" fmla="*/ 57 h 425"/>
                <a:gd name="T6" fmla="*/ 275 w 400"/>
                <a:gd name="T7" fmla="*/ 73 h 425"/>
                <a:gd name="T8" fmla="*/ 301 w 400"/>
                <a:gd name="T9" fmla="*/ 88 h 425"/>
                <a:gd name="T10" fmla="*/ 326 w 400"/>
                <a:gd name="T11" fmla="*/ 98 h 425"/>
                <a:gd name="T12" fmla="*/ 332 w 400"/>
                <a:gd name="T13" fmla="*/ 124 h 425"/>
                <a:gd name="T14" fmla="*/ 342 w 400"/>
                <a:gd name="T15" fmla="*/ 124 h 425"/>
                <a:gd name="T16" fmla="*/ 348 w 400"/>
                <a:gd name="T17" fmla="*/ 155 h 425"/>
                <a:gd name="T18" fmla="*/ 358 w 400"/>
                <a:gd name="T19" fmla="*/ 176 h 425"/>
                <a:gd name="T20" fmla="*/ 373 w 400"/>
                <a:gd name="T21" fmla="*/ 176 h 425"/>
                <a:gd name="T22" fmla="*/ 399 w 400"/>
                <a:gd name="T23" fmla="*/ 181 h 425"/>
                <a:gd name="T24" fmla="*/ 399 w 400"/>
                <a:gd name="T25" fmla="*/ 206 h 425"/>
                <a:gd name="T26" fmla="*/ 383 w 400"/>
                <a:gd name="T27" fmla="*/ 222 h 425"/>
                <a:gd name="T28" fmla="*/ 368 w 400"/>
                <a:gd name="T29" fmla="*/ 222 h 425"/>
                <a:gd name="T30" fmla="*/ 342 w 400"/>
                <a:gd name="T31" fmla="*/ 249 h 425"/>
                <a:gd name="T32" fmla="*/ 332 w 400"/>
                <a:gd name="T33" fmla="*/ 249 h 425"/>
                <a:gd name="T34" fmla="*/ 326 w 400"/>
                <a:gd name="T35" fmla="*/ 259 h 425"/>
                <a:gd name="T36" fmla="*/ 316 w 400"/>
                <a:gd name="T37" fmla="*/ 263 h 425"/>
                <a:gd name="T38" fmla="*/ 301 w 400"/>
                <a:gd name="T39" fmla="*/ 284 h 425"/>
                <a:gd name="T40" fmla="*/ 301 w 400"/>
                <a:gd name="T41" fmla="*/ 306 h 425"/>
                <a:gd name="T42" fmla="*/ 285 w 400"/>
                <a:gd name="T43" fmla="*/ 316 h 425"/>
                <a:gd name="T44" fmla="*/ 260 w 400"/>
                <a:gd name="T45" fmla="*/ 326 h 425"/>
                <a:gd name="T46" fmla="*/ 238 w 400"/>
                <a:gd name="T47" fmla="*/ 367 h 425"/>
                <a:gd name="T48" fmla="*/ 217 w 400"/>
                <a:gd name="T49" fmla="*/ 367 h 425"/>
                <a:gd name="T50" fmla="*/ 192 w 400"/>
                <a:gd name="T51" fmla="*/ 367 h 425"/>
                <a:gd name="T52" fmla="*/ 166 w 400"/>
                <a:gd name="T53" fmla="*/ 367 h 425"/>
                <a:gd name="T54" fmla="*/ 140 w 400"/>
                <a:gd name="T55" fmla="*/ 351 h 425"/>
                <a:gd name="T56" fmla="*/ 115 w 400"/>
                <a:gd name="T57" fmla="*/ 351 h 425"/>
                <a:gd name="T58" fmla="*/ 115 w 400"/>
                <a:gd name="T59" fmla="*/ 383 h 425"/>
                <a:gd name="T60" fmla="*/ 88 w 400"/>
                <a:gd name="T61" fmla="*/ 408 h 425"/>
                <a:gd name="T62" fmla="*/ 72 w 400"/>
                <a:gd name="T63" fmla="*/ 408 h 425"/>
                <a:gd name="T64" fmla="*/ 72 w 400"/>
                <a:gd name="T65" fmla="*/ 414 h 425"/>
                <a:gd name="T66" fmla="*/ 47 w 400"/>
                <a:gd name="T67" fmla="*/ 414 h 425"/>
                <a:gd name="T68" fmla="*/ 21 w 400"/>
                <a:gd name="T69" fmla="*/ 424 h 425"/>
                <a:gd name="T70" fmla="*/ 21 w 400"/>
                <a:gd name="T71" fmla="*/ 398 h 425"/>
                <a:gd name="T72" fmla="*/ 31 w 400"/>
                <a:gd name="T73" fmla="*/ 383 h 425"/>
                <a:gd name="T74" fmla="*/ 21 w 400"/>
                <a:gd name="T75" fmla="*/ 367 h 425"/>
                <a:gd name="T76" fmla="*/ 16 w 400"/>
                <a:gd name="T77" fmla="*/ 341 h 425"/>
                <a:gd name="T78" fmla="*/ 0 w 400"/>
                <a:gd name="T79" fmla="*/ 326 h 425"/>
                <a:gd name="T80" fmla="*/ 6 w 400"/>
                <a:gd name="T81" fmla="*/ 191 h 425"/>
                <a:gd name="T82" fmla="*/ 47 w 400"/>
                <a:gd name="T83" fmla="*/ 191 h 425"/>
                <a:gd name="T84" fmla="*/ 57 w 400"/>
                <a:gd name="T85" fmla="*/ 26 h 425"/>
                <a:gd name="T86" fmla="*/ 115 w 400"/>
                <a:gd name="T87" fmla="*/ 16 h 425"/>
                <a:gd name="T88" fmla="*/ 150 w 400"/>
                <a:gd name="T89" fmla="*/ 4 h 425"/>
                <a:gd name="T90" fmla="*/ 166 w 400"/>
                <a:gd name="T91" fmla="*/ 26 h 425"/>
                <a:gd name="T92" fmla="*/ 197 w 400"/>
                <a:gd name="T93" fmla="*/ 4 h 425"/>
                <a:gd name="T94" fmla="*/ 207 w 400"/>
                <a:gd name="T95" fmla="*/ 4 h 425"/>
                <a:gd name="T96" fmla="*/ 223 w 400"/>
                <a:gd name="T97" fmla="*/ 0 h 425"/>
                <a:gd name="T98" fmla="*/ 238 w 400"/>
                <a:gd name="T99" fmla="*/ 0 h 425"/>
                <a:gd name="T100" fmla="*/ 238 w 400"/>
                <a:gd name="T101" fmla="*/ 0 h 4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0"/>
                <a:gd name="T154" fmla="*/ 0 h 425"/>
                <a:gd name="T155" fmla="*/ 400 w 400"/>
                <a:gd name="T156" fmla="*/ 425 h 4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0" h="425">
                  <a:moveTo>
                    <a:pt x="238" y="0"/>
                  </a:moveTo>
                  <a:lnTo>
                    <a:pt x="248" y="26"/>
                  </a:lnTo>
                  <a:lnTo>
                    <a:pt x="275" y="57"/>
                  </a:lnTo>
                  <a:lnTo>
                    <a:pt x="275" y="73"/>
                  </a:lnTo>
                  <a:lnTo>
                    <a:pt x="301" y="88"/>
                  </a:lnTo>
                  <a:lnTo>
                    <a:pt x="326" y="98"/>
                  </a:lnTo>
                  <a:lnTo>
                    <a:pt x="332" y="124"/>
                  </a:lnTo>
                  <a:lnTo>
                    <a:pt x="342" y="124"/>
                  </a:lnTo>
                  <a:lnTo>
                    <a:pt x="348" y="155"/>
                  </a:lnTo>
                  <a:lnTo>
                    <a:pt x="358" y="176"/>
                  </a:lnTo>
                  <a:lnTo>
                    <a:pt x="373" y="176"/>
                  </a:lnTo>
                  <a:lnTo>
                    <a:pt x="399" y="181"/>
                  </a:lnTo>
                  <a:lnTo>
                    <a:pt x="399" y="206"/>
                  </a:lnTo>
                  <a:lnTo>
                    <a:pt x="383" y="222"/>
                  </a:lnTo>
                  <a:lnTo>
                    <a:pt x="368" y="222"/>
                  </a:lnTo>
                  <a:lnTo>
                    <a:pt x="342" y="249"/>
                  </a:lnTo>
                  <a:lnTo>
                    <a:pt x="332" y="249"/>
                  </a:lnTo>
                  <a:lnTo>
                    <a:pt x="326" y="259"/>
                  </a:lnTo>
                  <a:lnTo>
                    <a:pt x="316" y="263"/>
                  </a:lnTo>
                  <a:lnTo>
                    <a:pt x="301" y="284"/>
                  </a:lnTo>
                  <a:lnTo>
                    <a:pt x="301" y="306"/>
                  </a:lnTo>
                  <a:lnTo>
                    <a:pt x="285" y="316"/>
                  </a:lnTo>
                  <a:lnTo>
                    <a:pt x="260" y="326"/>
                  </a:lnTo>
                  <a:lnTo>
                    <a:pt x="238" y="367"/>
                  </a:lnTo>
                  <a:lnTo>
                    <a:pt x="217" y="367"/>
                  </a:lnTo>
                  <a:lnTo>
                    <a:pt x="192" y="367"/>
                  </a:lnTo>
                  <a:lnTo>
                    <a:pt x="166" y="367"/>
                  </a:lnTo>
                  <a:lnTo>
                    <a:pt x="140" y="351"/>
                  </a:lnTo>
                  <a:lnTo>
                    <a:pt x="115" y="351"/>
                  </a:lnTo>
                  <a:lnTo>
                    <a:pt x="115" y="383"/>
                  </a:lnTo>
                  <a:lnTo>
                    <a:pt x="88" y="408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47" y="414"/>
                  </a:lnTo>
                  <a:lnTo>
                    <a:pt x="21" y="424"/>
                  </a:lnTo>
                  <a:lnTo>
                    <a:pt x="21" y="398"/>
                  </a:lnTo>
                  <a:lnTo>
                    <a:pt x="31" y="383"/>
                  </a:lnTo>
                  <a:lnTo>
                    <a:pt x="21" y="367"/>
                  </a:lnTo>
                  <a:lnTo>
                    <a:pt x="16" y="341"/>
                  </a:lnTo>
                  <a:lnTo>
                    <a:pt x="0" y="326"/>
                  </a:lnTo>
                  <a:lnTo>
                    <a:pt x="6" y="191"/>
                  </a:lnTo>
                  <a:lnTo>
                    <a:pt x="47" y="191"/>
                  </a:lnTo>
                  <a:lnTo>
                    <a:pt x="57" y="26"/>
                  </a:lnTo>
                  <a:lnTo>
                    <a:pt x="115" y="16"/>
                  </a:lnTo>
                  <a:lnTo>
                    <a:pt x="150" y="4"/>
                  </a:lnTo>
                  <a:lnTo>
                    <a:pt x="166" y="26"/>
                  </a:lnTo>
                  <a:lnTo>
                    <a:pt x="197" y="4"/>
                  </a:lnTo>
                  <a:lnTo>
                    <a:pt x="207" y="4"/>
                  </a:lnTo>
                  <a:lnTo>
                    <a:pt x="223" y="0"/>
                  </a:lnTo>
                  <a:lnTo>
                    <a:pt x="23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2" name="Freeform 129"/>
            <p:cNvSpPr>
              <a:spLocks noChangeArrowheads="1"/>
            </p:cNvSpPr>
            <p:nvPr/>
          </p:nvSpPr>
          <p:spPr bwMode="auto">
            <a:xfrm>
              <a:off x="1203567" y="2599814"/>
              <a:ext cx="600187" cy="444746"/>
            </a:xfrm>
            <a:custGeom>
              <a:avLst/>
              <a:gdLst>
                <a:gd name="T0" fmla="*/ 249 w 350"/>
                <a:gd name="T1" fmla="*/ 10 h 260"/>
                <a:gd name="T2" fmla="*/ 249 w 350"/>
                <a:gd name="T3" fmla="*/ 26 h 260"/>
                <a:gd name="T4" fmla="*/ 260 w 350"/>
                <a:gd name="T5" fmla="*/ 41 h 260"/>
                <a:gd name="T6" fmla="*/ 264 w 350"/>
                <a:gd name="T7" fmla="*/ 57 h 260"/>
                <a:gd name="T8" fmla="*/ 285 w 350"/>
                <a:gd name="T9" fmla="*/ 77 h 260"/>
                <a:gd name="T10" fmla="*/ 301 w 350"/>
                <a:gd name="T11" fmla="*/ 77 h 260"/>
                <a:gd name="T12" fmla="*/ 301 w 350"/>
                <a:gd name="T13" fmla="*/ 83 h 260"/>
                <a:gd name="T14" fmla="*/ 285 w 350"/>
                <a:gd name="T15" fmla="*/ 83 h 260"/>
                <a:gd name="T16" fmla="*/ 285 w 350"/>
                <a:gd name="T17" fmla="*/ 93 h 260"/>
                <a:gd name="T18" fmla="*/ 317 w 350"/>
                <a:gd name="T19" fmla="*/ 108 h 260"/>
                <a:gd name="T20" fmla="*/ 332 w 350"/>
                <a:gd name="T21" fmla="*/ 108 h 260"/>
                <a:gd name="T22" fmla="*/ 342 w 350"/>
                <a:gd name="T23" fmla="*/ 119 h 260"/>
                <a:gd name="T24" fmla="*/ 332 w 350"/>
                <a:gd name="T25" fmla="*/ 124 h 260"/>
                <a:gd name="T26" fmla="*/ 349 w 350"/>
                <a:gd name="T27" fmla="*/ 145 h 260"/>
                <a:gd name="T28" fmla="*/ 332 w 350"/>
                <a:gd name="T29" fmla="*/ 165 h 260"/>
                <a:gd name="T30" fmla="*/ 307 w 350"/>
                <a:gd name="T31" fmla="*/ 176 h 260"/>
                <a:gd name="T32" fmla="*/ 291 w 350"/>
                <a:gd name="T33" fmla="*/ 186 h 260"/>
                <a:gd name="T34" fmla="*/ 275 w 350"/>
                <a:gd name="T35" fmla="*/ 192 h 260"/>
                <a:gd name="T36" fmla="*/ 260 w 350"/>
                <a:gd name="T37" fmla="*/ 192 h 260"/>
                <a:gd name="T38" fmla="*/ 249 w 350"/>
                <a:gd name="T39" fmla="*/ 192 h 260"/>
                <a:gd name="T40" fmla="*/ 239 w 350"/>
                <a:gd name="T41" fmla="*/ 186 h 260"/>
                <a:gd name="T42" fmla="*/ 223 w 350"/>
                <a:gd name="T43" fmla="*/ 186 h 260"/>
                <a:gd name="T44" fmla="*/ 219 w 350"/>
                <a:gd name="T45" fmla="*/ 192 h 260"/>
                <a:gd name="T46" fmla="*/ 115 w 350"/>
                <a:gd name="T47" fmla="*/ 186 h 260"/>
                <a:gd name="T48" fmla="*/ 109 w 350"/>
                <a:gd name="T49" fmla="*/ 202 h 260"/>
                <a:gd name="T50" fmla="*/ 115 w 350"/>
                <a:gd name="T51" fmla="*/ 233 h 260"/>
                <a:gd name="T52" fmla="*/ 115 w 350"/>
                <a:gd name="T53" fmla="*/ 259 h 260"/>
                <a:gd name="T54" fmla="*/ 84 w 350"/>
                <a:gd name="T55" fmla="*/ 233 h 260"/>
                <a:gd name="T56" fmla="*/ 58 w 350"/>
                <a:gd name="T57" fmla="*/ 233 h 260"/>
                <a:gd name="T58" fmla="*/ 47 w 350"/>
                <a:gd name="T59" fmla="*/ 253 h 260"/>
                <a:gd name="T60" fmla="*/ 31 w 350"/>
                <a:gd name="T61" fmla="*/ 253 h 260"/>
                <a:gd name="T62" fmla="*/ 16 w 350"/>
                <a:gd name="T63" fmla="*/ 228 h 260"/>
                <a:gd name="T64" fmla="*/ 0 w 350"/>
                <a:gd name="T65" fmla="*/ 218 h 260"/>
                <a:gd name="T66" fmla="*/ 0 w 350"/>
                <a:gd name="T67" fmla="*/ 206 h 260"/>
                <a:gd name="T68" fmla="*/ 0 w 350"/>
                <a:gd name="T69" fmla="*/ 192 h 260"/>
                <a:gd name="T70" fmla="*/ 6 w 350"/>
                <a:gd name="T71" fmla="*/ 176 h 260"/>
                <a:gd name="T72" fmla="*/ 0 w 350"/>
                <a:gd name="T73" fmla="*/ 150 h 260"/>
                <a:gd name="T74" fmla="*/ 21 w 350"/>
                <a:gd name="T75" fmla="*/ 145 h 260"/>
                <a:gd name="T76" fmla="*/ 31 w 350"/>
                <a:gd name="T77" fmla="*/ 145 h 260"/>
                <a:gd name="T78" fmla="*/ 47 w 350"/>
                <a:gd name="T79" fmla="*/ 124 h 260"/>
                <a:gd name="T80" fmla="*/ 47 w 350"/>
                <a:gd name="T81" fmla="*/ 108 h 260"/>
                <a:gd name="T82" fmla="*/ 58 w 350"/>
                <a:gd name="T83" fmla="*/ 108 h 260"/>
                <a:gd name="T84" fmla="*/ 47 w 350"/>
                <a:gd name="T85" fmla="*/ 83 h 260"/>
                <a:gd name="T86" fmla="*/ 68 w 350"/>
                <a:gd name="T87" fmla="*/ 77 h 260"/>
                <a:gd name="T88" fmla="*/ 84 w 350"/>
                <a:gd name="T89" fmla="*/ 93 h 260"/>
                <a:gd name="T90" fmla="*/ 99 w 350"/>
                <a:gd name="T91" fmla="*/ 83 h 260"/>
                <a:gd name="T92" fmla="*/ 88 w 350"/>
                <a:gd name="T93" fmla="*/ 67 h 260"/>
                <a:gd name="T94" fmla="*/ 109 w 350"/>
                <a:gd name="T95" fmla="*/ 67 h 260"/>
                <a:gd name="T96" fmla="*/ 115 w 350"/>
                <a:gd name="T97" fmla="*/ 57 h 260"/>
                <a:gd name="T98" fmla="*/ 151 w 350"/>
                <a:gd name="T99" fmla="*/ 41 h 260"/>
                <a:gd name="T100" fmla="*/ 156 w 350"/>
                <a:gd name="T101" fmla="*/ 16 h 260"/>
                <a:gd name="T102" fmla="*/ 197 w 350"/>
                <a:gd name="T103" fmla="*/ 16 h 260"/>
                <a:gd name="T104" fmla="*/ 207 w 350"/>
                <a:gd name="T105" fmla="*/ 0 h 260"/>
                <a:gd name="T106" fmla="*/ 249 w 350"/>
                <a:gd name="T107" fmla="*/ 10 h 260"/>
                <a:gd name="T108" fmla="*/ 249 w 350"/>
                <a:gd name="T109" fmla="*/ 1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0"/>
                <a:gd name="T166" fmla="*/ 0 h 260"/>
                <a:gd name="T167" fmla="*/ 350 w 35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0" h="260">
                  <a:moveTo>
                    <a:pt x="249" y="10"/>
                  </a:moveTo>
                  <a:lnTo>
                    <a:pt x="249" y="26"/>
                  </a:lnTo>
                  <a:lnTo>
                    <a:pt x="260" y="41"/>
                  </a:lnTo>
                  <a:lnTo>
                    <a:pt x="264" y="57"/>
                  </a:lnTo>
                  <a:lnTo>
                    <a:pt x="285" y="77"/>
                  </a:lnTo>
                  <a:lnTo>
                    <a:pt x="301" y="77"/>
                  </a:lnTo>
                  <a:lnTo>
                    <a:pt x="301" y="83"/>
                  </a:lnTo>
                  <a:lnTo>
                    <a:pt x="285" y="83"/>
                  </a:lnTo>
                  <a:lnTo>
                    <a:pt x="285" y="93"/>
                  </a:lnTo>
                  <a:lnTo>
                    <a:pt x="317" y="108"/>
                  </a:lnTo>
                  <a:lnTo>
                    <a:pt x="332" y="108"/>
                  </a:lnTo>
                  <a:lnTo>
                    <a:pt x="342" y="119"/>
                  </a:lnTo>
                  <a:lnTo>
                    <a:pt x="332" y="124"/>
                  </a:lnTo>
                  <a:lnTo>
                    <a:pt x="349" y="145"/>
                  </a:lnTo>
                  <a:lnTo>
                    <a:pt x="332" y="165"/>
                  </a:lnTo>
                  <a:lnTo>
                    <a:pt x="307" y="176"/>
                  </a:lnTo>
                  <a:lnTo>
                    <a:pt x="291" y="186"/>
                  </a:lnTo>
                  <a:lnTo>
                    <a:pt x="275" y="192"/>
                  </a:lnTo>
                  <a:lnTo>
                    <a:pt x="260" y="192"/>
                  </a:lnTo>
                  <a:lnTo>
                    <a:pt x="249" y="192"/>
                  </a:lnTo>
                  <a:lnTo>
                    <a:pt x="239" y="186"/>
                  </a:lnTo>
                  <a:lnTo>
                    <a:pt x="223" y="186"/>
                  </a:lnTo>
                  <a:lnTo>
                    <a:pt x="219" y="192"/>
                  </a:lnTo>
                  <a:lnTo>
                    <a:pt x="115" y="186"/>
                  </a:lnTo>
                  <a:lnTo>
                    <a:pt x="109" y="202"/>
                  </a:lnTo>
                  <a:lnTo>
                    <a:pt x="115" y="233"/>
                  </a:lnTo>
                  <a:lnTo>
                    <a:pt x="115" y="259"/>
                  </a:lnTo>
                  <a:lnTo>
                    <a:pt x="84" y="233"/>
                  </a:lnTo>
                  <a:lnTo>
                    <a:pt x="58" y="233"/>
                  </a:lnTo>
                  <a:lnTo>
                    <a:pt x="47" y="253"/>
                  </a:lnTo>
                  <a:lnTo>
                    <a:pt x="31" y="253"/>
                  </a:lnTo>
                  <a:lnTo>
                    <a:pt x="16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6" y="176"/>
                  </a:lnTo>
                  <a:lnTo>
                    <a:pt x="0" y="150"/>
                  </a:lnTo>
                  <a:lnTo>
                    <a:pt x="21" y="145"/>
                  </a:lnTo>
                  <a:lnTo>
                    <a:pt x="31" y="145"/>
                  </a:lnTo>
                  <a:lnTo>
                    <a:pt x="47" y="124"/>
                  </a:lnTo>
                  <a:lnTo>
                    <a:pt x="47" y="108"/>
                  </a:lnTo>
                  <a:lnTo>
                    <a:pt x="58" y="108"/>
                  </a:lnTo>
                  <a:lnTo>
                    <a:pt x="47" y="83"/>
                  </a:lnTo>
                  <a:lnTo>
                    <a:pt x="68" y="77"/>
                  </a:lnTo>
                  <a:lnTo>
                    <a:pt x="84" y="93"/>
                  </a:lnTo>
                  <a:lnTo>
                    <a:pt x="99" y="83"/>
                  </a:lnTo>
                  <a:lnTo>
                    <a:pt x="88" y="67"/>
                  </a:lnTo>
                  <a:lnTo>
                    <a:pt x="109" y="67"/>
                  </a:lnTo>
                  <a:lnTo>
                    <a:pt x="115" y="57"/>
                  </a:lnTo>
                  <a:lnTo>
                    <a:pt x="151" y="41"/>
                  </a:lnTo>
                  <a:lnTo>
                    <a:pt x="156" y="16"/>
                  </a:lnTo>
                  <a:lnTo>
                    <a:pt x="197" y="16"/>
                  </a:lnTo>
                  <a:lnTo>
                    <a:pt x="207" y="0"/>
                  </a:lnTo>
                  <a:lnTo>
                    <a:pt x="249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3" name="Freeform 130"/>
            <p:cNvSpPr>
              <a:spLocks noChangeArrowheads="1"/>
            </p:cNvSpPr>
            <p:nvPr/>
          </p:nvSpPr>
          <p:spPr bwMode="auto">
            <a:xfrm>
              <a:off x="3841792" y="3955638"/>
              <a:ext cx="159760" cy="168400"/>
            </a:xfrm>
            <a:custGeom>
              <a:avLst/>
              <a:gdLst>
                <a:gd name="T0" fmla="*/ 0 w 95"/>
                <a:gd name="T1" fmla="*/ 16 h 100"/>
                <a:gd name="T2" fmla="*/ 26 w 95"/>
                <a:gd name="T3" fmla="*/ 11 h 100"/>
                <a:gd name="T4" fmla="*/ 26 w 95"/>
                <a:gd name="T5" fmla="*/ 27 h 100"/>
                <a:gd name="T6" fmla="*/ 41 w 95"/>
                <a:gd name="T7" fmla="*/ 16 h 100"/>
                <a:gd name="T8" fmla="*/ 51 w 95"/>
                <a:gd name="T9" fmla="*/ 11 h 100"/>
                <a:gd name="T10" fmla="*/ 67 w 95"/>
                <a:gd name="T11" fmla="*/ 0 h 100"/>
                <a:gd name="T12" fmla="*/ 78 w 95"/>
                <a:gd name="T13" fmla="*/ 16 h 100"/>
                <a:gd name="T14" fmla="*/ 78 w 95"/>
                <a:gd name="T15" fmla="*/ 27 h 100"/>
                <a:gd name="T16" fmla="*/ 94 w 95"/>
                <a:gd name="T17" fmla="*/ 31 h 100"/>
                <a:gd name="T18" fmla="*/ 94 w 95"/>
                <a:gd name="T19" fmla="*/ 52 h 100"/>
                <a:gd name="T20" fmla="*/ 78 w 95"/>
                <a:gd name="T21" fmla="*/ 68 h 100"/>
                <a:gd name="T22" fmla="*/ 51 w 95"/>
                <a:gd name="T23" fmla="*/ 93 h 100"/>
                <a:gd name="T24" fmla="*/ 26 w 95"/>
                <a:gd name="T25" fmla="*/ 99 h 100"/>
                <a:gd name="T26" fmla="*/ 26 w 95"/>
                <a:gd name="T27" fmla="*/ 93 h 100"/>
                <a:gd name="T28" fmla="*/ 21 w 95"/>
                <a:gd name="T29" fmla="*/ 68 h 100"/>
                <a:gd name="T30" fmla="*/ 21 w 95"/>
                <a:gd name="T31" fmla="*/ 52 h 100"/>
                <a:gd name="T32" fmla="*/ 21 w 95"/>
                <a:gd name="T33" fmla="*/ 41 h 100"/>
                <a:gd name="T34" fmla="*/ 10 w 95"/>
                <a:gd name="T35" fmla="*/ 31 h 100"/>
                <a:gd name="T36" fmla="*/ 0 w 95"/>
                <a:gd name="T37" fmla="*/ 16 h 100"/>
                <a:gd name="T38" fmla="*/ 0 w 95"/>
                <a:gd name="T39" fmla="*/ 16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00"/>
                <a:gd name="T62" fmla="*/ 95 w 9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00">
                  <a:moveTo>
                    <a:pt x="0" y="16"/>
                  </a:moveTo>
                  <a:lnTo>
                    <a:pt x="26" y="11"/>
                  </a:lnTo>
                  <a:lnTo>
                    <a:pt x="26" y="27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67" y="0"/>
                  </a:lnTo>
                  <a:lnTo>
                    <a:pt x="78" y="16"/>
                  </a:lnTo>
                  <a:lnTo>
                    <a:pt x="78" y="27"/>
                  </a:lnTo>
                  <a:lnTo>
                    <a:pt x="94" y="31"/>
                  </a:lnTo>
                  <a:lnTo>
                    <a:pt x="94" y="52"/>
                  </a:lnTo>
                  <a:lnTo>
                    <a:pt x="78" y="68"/>
                  </a:lnTo>
                  <a:lnTo>
                    <a:pt x="51" y="93"/>
                  </a:lnTo>
                  <a:lnTo>
                    <a:pt x="26" y="99"/>
                  </a:lnTo>
                  <a:lnTo>
                    <a:pt x="26" y="93"/>
                  </a:lnTo>
                  <a:lnTo>
                    <a:pt x="21" y="68"/>
                  </a:lnTo>
                  <a:lnTo>
                    <a:pt x="21" y="52"/>
                  </a:lnTo>
                  <a:lnTo>
                    <a:pt x="21" y="41"/>
                  </a:lnTo>
                  <a:lnTo>
                    <a:pt x="10" y="31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4" name="Freeform 131"/>
            <p:cNvSpPr>
              <a:spLocks noChangeArrowheads="1"/>
            </p:cNvSpPr>
            <p:nvPr/>
          </p:nvSpPr>
          <p:spPr bwMode="auto">
            <a:xfrm>
              <a:off x="4826269" y="2802758"/>
              <a:ext cx="116581" cy="146809"/>
            </a:xfrm>
            <a:custGeom>
              <a:avLst/>
              <a:gdLst>
                <a:gd name="T0" fmla="*/ 62 w 68"/>
                <a:gd name="T1" fmla="*/ 0 h 84"/>
                <a:gd name="T2" fmla="*/ 67 w 68"/>
                <a:gd name="T3" fmla="*/ 30 h 84"/>
                <a:gd name="T4" fmla="*/ 37 w 68"/>
                <a:gd name="T5" fmla="*/ 46 h 84"/>
                <a:gd name="T6" fmla="*/ 37 w 68"/>
                <a:gd name="T7" fmla="*/ 57 h 84"/>
                <a:gd name="T8" fmla="*/ 62 w 68"/>
                <a:gd name="T9" fmla="*/ 46 h 84"/>
                <a:gd name="T10" fmla="*/ 67 w 68"/>
                <a:gd name="T11" fmla="*/ 57 h 84"/>
                <a:gd name="T12" fmla="*/ 62 w 68"/>
                <a:gd name="T13" fmla="*/ 67 h 84"/>
                <a:gd name="T14" fmla="*/ 51 w 68"/>
                <a:gd name="T15" fmla="*/ 83 h 84"/>
                <a:gd name="T16" fmla="*/ 41 w 68"/>
                <a:gd name="T17" fmla="*/ 73 h 84"/>
                <a:gd name="T18" fmla="*/ 10 w 68"/>
                <a:gd name="T19" fmla="*/ 73 h 84"/>
                <a:gd name="T20" fmla="*/ 0 w 68"/>
                <a:gd name="T21" fmla="*/ 46 h 84"/>
                <a:gd name="T22" fmla="*/ 16 w 68"/>
                <a:gd name="T23" fmla="*/ 30 h 84"/>
                <a:gd name="T24" fmla="*/ 26 w 68"/>
                <a:gd name="T25" fmla="*/ 15 h 84"/>
                <a:gd name="T26" fmla="*/ 41 w 68"/>
                <a:gd name="T27" fmla="*/ 4 h 84"/>
                <a:gd name="T28" fmla="*/ 62 w 68"/>
                <a:gd name="T29" fmla="*/ 0 h 84"/>
                <a:gd name="T30" fmla="*/ 62 w 68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84"/>
                <a:gd name="T50" fmla="*/ 68 w 68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84">
                  <a:moveTo>
                    <a:pt x="62" y="0"/>
                  </a:moveTo>
                  <a:lnTo>
                    <a:pt x="67" y="3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2" y="67"/>
                  </a:lnTo>
                  <a:lnTo>
                    <a:pt x="51" y="83"/>
                  </a:lnTo>
                  <a:lnTo>
                    <a:pt x="41" y="73"/>
                  </a:lnTo>
                  <a:lnTo>
                    <a:pt x="10" y="73"/>
                  </a:lnTo>
                  <a:lnTo>
                    <a:pt x="0" y="46"/>
                  </a:lnTo>
                  <a:lnTo>
                    <a:pt x="16" y="30"/>
                  </a:lnTo>
                  <a:lnTo>
                    <a:pt x="26" y="15"/>
                  </a:lnTo>
                  <a:lnTo>
                    <a:pt x="41" y="4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5" name="Freeform 132"/>
            <p:cNvSpPr>
              <a:spLocks noChangeArrowheads="1"/>
            </p:cNvSpPr>
            <p:nvPr/>
          </p:nvSpPr>
          <p:spPr bwMode="auto">
            <a:xfrm>
              <a:off x="970401" y="2945247"/>
              <a:ext cx="449059" cy="492242"/>
            </a:xfrm>
            <a:custGeom>
              <a:avLst/>
              <a:gdLst>
                <a:gd name="T0" fmla="*/ 26 w 260"/>
                <a:gd name="T1" fmla="*/ 26 h 285"/>
                <a:gd name="T2" fmla="*/ 41 w 260"/>
                <a:gd name="T3" fmla="*/ 4 h 285"/>
                <a:gd name="T4" fmla="*/ 46 w 260"/>
                <a:gd name="T5" fmla="*/ 16 h 285"/>
                <a:gd name="T6" fmla="*/ 67 w 260"/>
                <a:gd name="T7" fmla="*/ 26 h 285"/>
                <a:gd name="T8" fmla="*/ 67 w 260"/>
                <a:gd name="T9" fmla="*/ 16 h 285"/>
                <a:gd name="T10" fmla="*/ 73 w 260"/>
                <a:gd name="T11" fmla="*/ 4 h 285"/>
                <a:gd name="T12" fmla="*/ 83 w 260"/>
                <a:gd name="T13" fmla="*/ 0 h 285"/>
                <a:gd name="T14" fmla="*/ 93 w 260"/>
                <a:gd name="T15" fmla="*/ 0 h 285"/>
                <a:gd name="T16" fmla="*/ 98 w 260"/>
                <a:gd name="T17" fmla="*/ 16 h 285"/>
                <a:gd name="T18" fmla="*/ 114 w 260"/>
                <a:gd name="T19" fmla="*/ 16 h 285"/>
                <a:gd name="T20" fmla="*/ 134 w 260"/>
                <a:gd name="T21" fmla="*/ 4 h 285"/>
                <a:gd name="T22" fmla="*/ 134 w 260"/>
                <a:gd name="T23" fmla="*/ 16 h 285"/>
                <a:gd name="T24" fmla="*/ 150 w 260"/>
                <a:gd name="T25" fmla="*/ 26 h 285"/>
                <a:gd name="T26" fmla="*/ 165 w 260"/>
                <a:gd name="T27" fmla="*/ 51 h 285"/>
                <a:gd name="T28" fmla="*/ 181 w 260"/>
                <a:gd name="T29" fmla="*/ 51 h 285"/>
                <a:gd name="T30" fmla="*/ 192 w 260"/>
                <a:gd name="T31" fmla="*/ 31 h 285"/>
                <a:gd name="T32" fmla="*/ 218 w 260"/>
                <a:gd name="T33" fmla="*/ 31 h 285"/>
                <a:gd name="T34" fmla="*/ 249 w 260"/>
                <a:gd name="T35" fmla="*/ 57 h 285"/>
                <a:gd name="T36" fmla="*/ 249 w 260"/>
                <a:gd name="T37" fmla="*/ 67 h 285"/>
                <a:gd name="T38" fmla="*/ 259 w 260"/>
                <a:gd name="T39" fmla="*/ 98 h 285"/>
                <a:gd name="T40" fmla="*/ 259 w 260"/>
                <a:gd name="T41" fmla="*/ 114 h 285"/>
                <a:gd name="T42" fmla="*/ 243 w 260"/>
                <a:gd name="T43" fmla="*/ 124 h 285"/>
                <a:gd name="T44" fmla="*/ 243 w 260"/>
                <a:gd name="T45" fmla="*/ 149 h 285"/>
                <a:gd name="T46" fmla="*/ 222 w 260"/>
                <a:gd name="T47" fmla="*/ 176 h 285"/>
                <a:gd name="T48" fmla="*/ 243 w 260"/>
                <a:gd name="T49" fmla="*/ 217 h 285"/>
                <a:gd name="T50" fmla="*/ 249 w 260"/>
                <a:gd name="T51" fmla="*/ 243 h 285"/>
                <a:gd name="T52" fmla="*/ 249 w 260"/>
                <a:gd name="T53" fmla="*/ 258 h 285"/>
                <a:gd name="T54" fmla="*/ 233 w 260"/>
                <a:gd name="T55" fmla="*/ 248 h 285"/>
                <a:gd name="T56" fmla="*/ 233 w 260"/>
                <a:gd name="T57" fmla="*/ 233 h 285"/>
                <a:gd name="T58" fmla="*/ 222 w 260"/>
                <a:gd name="T59" fmla="*/ 248 h 285"/>
                <a:gd name="T60" fmla="*/ 202 w 260"/>
                <a:gd name="T61" fmla="*/ 243 h 285"/>
                <a:gd name="T62" fmla="*/ 181 w 260"/>
                <a:gd name="T63" fmla="*/ 248 h 285"/>
                <a:gd name="T64" fmla="*/ 134 w 260"/>
                <a:gd name="T65" fmla="*/ 248 h 285"/>
                <a:gd name="T66" fmla="*/ 93 w 260"/>
                <a:gd name="T67" fmla="*/ 258 h 285"/>
                <a:gd name="T68" fmla="*/ 41 w 260"/>
                <a:gd name="T69" fmla="*/ 284 h 285"/>
                <a:gd name="T70" fmla="*/ 31 w 260"/>
                <a:gd name="T71" fmla="*/ 248 h 285"/>
                <a:gd name="T72" fmla="*/ 41 w 260"/>
                <a:gd name="T73" fmla="*/ 217 h 285"/>
                <a:gd name="T74" fmla="*/ 31 w 260"/>
                <a:gd name="T75" fmla="*/ 206 h 285"/>
                <a:gd name="T76" fmla="*/ 26 w 260"/>
                <a:gd name="T77" fmla="*/ 202 h 285"/>
                <a:gd name="T78" fmla="*/ 4 w 260"/>
                <a:gd name="T79" fmla="*/ 202 h 285"/>
                <a:gd name="T80" fmla="*/ 0 w 260"/>
                <a:gd name="T81" fmla="*/ 180 h 285"/>
                <a:gd name="T82" fmla="*/ 0 w 260"/>
                <a:gd name="T83" fmla="*/ 176 h 285"/>
                <a:gd name="T84" fmla="*/ 0 w 260"/>
                <a:gd name="T85" fmla="*/ 160 h 285"/>
                <a:gd name="T86" fmla="*/ 0 w 260"/>
                <a:gd name="T87" fmla="*/ 139 h 285"/>
                <a:gd name="T88" fmla="*/ 4 w 260"/>
                <a:gd name="T89" fmla="*/ 139 h 285"/>
                <a:gd name="T90" fmla="*/ 16 w 260"/>
                <a:gd name="T91" fmla="*/ 114 h 285"/>
                <a:gd name="T92" fmla="*/ 4 w 260"/>
                <a:gd name="T93" fmla="*/ 108 h 285"/>
                <a:gd name="T94" fmla="*/ 16 w 260"/>
                <a:gd name="T95" fmla="*/ 98 h 285"/>
                <a:gd name="T96" fmla="*/ 31 w 260"/>
                <a:gd name="T97" fmla="*/ 98 h 285"/>
                <a:gd name="T98" fmla="*/ 26 w 260"/>
                <a:gd name="T99" fmla="*/ 82 h 285"/>
                <a:gd name="T100" fmla="*/ 26 w 260"/>
                <a:gd name="T101" fmla="*/ 72 h 285"/>
                <a:gd name="T102" fmla="*/ 26 w 260"/>
                <a:gd name="T103" fmla="*/ 57 h 285"/>
                <a:gd name="T104" fmla="*/ 16 w 260"/>
                <a:gd name="T105" fmla="*/ 51 h 285"/>
                <a:gd name="T106" fmla="*/ 16 w 260"/>
                <a:gd name="T107" fmla="*/ 31 h 285"/>
                <a:gd name="T108" fmla="*/ 26 w 260"/>
                <a:gd name="T109" fmla="*/ 26 h 285"/>
                <a:gd name="T110" fmla="*/ 26 w 260"/>
                <a:gd name="T111" fmla="*/ 26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0"/>
                <a:gd name="T169" fmla="*/ 0 h 285"/>
                <a:gd name="T170" fmla="*/ 260 w 260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0" h="285">
                  <a:moveTo>
                    <a:pt x="26" y="26"/>
                  </a:moveTo>
                  <a:lnTo>
                    <a:pt x="41" y="4"/>
                  </a:lnTo>
                  <a:lnTo>
                    <a:pt x="46" y="16"/>
                  </a:lnTo>
                  <a:lnTo>
                    <a:pt x="67" y="26"/>
                  </a:lnTo>
                  <a:lnTo>
                    <a:pt x="67" y="16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8" y="16"/>
                  </a:lnTo>
                  <a:lnTo>
                    <a:pt x="114" y="16"/>
                  </a:lnTo>
                  <a:lnTo>
                    <a:pt x="134" y="4"/>
                  </a:lnTo>
                  <a:lnTo>
                    <a:pt x="134" y="16"/>
                  </a:lnTo>
                  <a:lnTo>
                    <a:pt x="150" y="26"/>
                  </a:lnTo>
                  <a:lnTo>
                    <a:pt x="165" y="51"/>
                  </a:lnTo>
                  <a:lnTo>
                    <a:pt x="181" y="51"/>
                  </a:lnTo>
                  <a:lnTo>
                    <a:pt x="192" y="31"/>
                  </a:lnTo>
                  <a:lnTo>
                    <a:pt x="218" y="31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43" y="124"/>
                  </a:lnTo>
                  <a:lnTo>
                    <a:pt x="243" y="149"/>
                  </a:lnTo>
                  <a:lnTo>
                    <a:pt x="222" y="176"/>
                  </a:lnTo>
                  <a:lnTo>
                    <a:pt x="243" y="217"/>
                  </a:lnTo>
                  <a:lnTo>
                    <a:pt x="249" y="243"/>
                  </a:lnTo>
                  <a:lnTo>
                    <a:pt x="249" y="258"/>
                  </a:lnTo>
                  <a:lnTo>
                    <a:pt x="233" y="248"/>
                  </a:lnTo>
                  <a:lnTo>
                    <a:pt x="233" y="233"/>
                  </a:lnTo>
                  <a:lnTo>
                    <a:pt x="222" y="248"/>
                  </a:lnTo>
                  <a:lnTo>
                    <a:pt x="202" y="243"/>
                  </a:lnTo>
                  <a:lnTo>
                    <a:pt x="181" y="248"/>
                  </a:lnTo>
                  <a:lnTo>
                    <a:pt x="134" y="248"/>
                  </a:lnTo>
                  <a:lnTo>
                    <a:pt x="93" y="258"/>
                  </a:lnTo>
                  <a:lnTo>
                    <a:pt x="41" y="284"/>
                  </a:lnTo>
                  <a:lnTo>
                    <a:pt x="31" y="248"/>
                  </a:lnTo>
                  <a:lnTo>
                    <a:pt x="41" y="217"/>
                  </a:lnTo>
                  <a:lnTo>
                    <a:pt x="31" y="206"/>
                  </a:lnTo>
                  <a:lnTo>
                    <a:pt x="26" y="202"/>
                  </a:lnTo>
                  <a:lnTo>
                    <a:pt x="4" y="20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4" y="139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26" y="82"/>
                  </a:lnTo>
                  <a:lnTo>
                    <a:pt x="26" y="72"/>
                  </a:lnTo>
                  <a:lnTo>
                    <a:pt x="26" y="57"/>
                  </a:lnTo>
                  <a:lnTo>
                    <a:pt x="16" y="51"/>
                  </a:lnTo>
                  <a:lnTo>
                    <a:pt x="16" y="31"/>
                  </a:lnTo>
                  <a:lnTo>
                    <a:pt x="2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6" name="Freeform 133"/>
            <p:cNvSpPr>
              <a:spLocks noChangeArrowheads="1"/>
            </p:cNvSpPr>
            <p:nvPr/>
          </p:nvSpPr>
          <p:spPr bwMode="auto">
            <a:xfrm>
              <a:off x="2291672" y="3597253"/>
              <a:ext cx="457695" cy="474970"/>
            </a:xfrm>
            <a:custGeom>
              <a:avLst/>
              <a:gdLst>
                <a:gd name="T0" fmla="*/ 119 w 266"/>
                <a:gd name="T1" fmla="*/ 4 h 275"/>
                <a:gd name="T2" fmla="*/ 119 w 266"/>
                <a:gd name="T3" fmla="*/ 0 h 275"/>
                <a:gd name="T4" fmla="*/ 156 w 266"/>
                <a:gd name="T5" fmla="*/ 0 h 275"/>
                <a:gd name="T6" fmla="*/ 187 w 266"/>
                <a:gd name="T7" fmla="*/ 0 h 275"/>
                <a:gd name="T8" fmla="*/ 202 w 266"/>
                <a:gd name="T9" fmla="*/ 0 h 275"/>
                <a:gd name="T10" fmla="*/ 213 w 266"/>
                <a:gd name="T11" fmla="*/ 0 h 275"/>
                <a:gd name="T12" fmla="*/ 202 w 266"/>
                <a:gd name="T13" fmla="*/ 16 h 275"/>
                <a:gd name="T14" fmla="*/ 202 w 266"/>
                <a:gd name="T15" fmla="*/ 46 h 275"/>
                <a:gd name="T16" fmla="*/ 217 w 266"/>
                <a:gd name="T17" fmla="*/ 41 h 275"/>
                <a:gd name="T18" fmla="*/ 238 w 266"/>
                <a:gd name="T19" fmla="*/ 41 h 275"/>
                <a:gd name="T20" fmla="*/ 244 w 266"/>
                <a:gd name="T21" fmla="*/ 46 h 275"/>
                <a:gd name="T22" fmla="*/ 254 w 266"/>
                <a:gd name="T23" fmla="*/ 61 h 275"/>
                <a:gd name="T24" fmla="*/ 244 w 266"/>
                <a:gd name="T25" fmla="*/ 72 h 275"/>
                <a:gd name="T26" fmla="*/ 238 w 266"/>
                <a:gd name="T27" fmla="*/ 82 h 275"/>
                <a:gd name="T28" fmla="*/ 238 w 266"/>
                <a:gd name="T29" fmla="*/ 108 h 275"/>
                <a:gd name="T30" fmla="*/ 265 w 266"/>
                <a:gd name="T31" fmla="*/ 124 h 275"/>
                <a:gd name="T32" fmla="*/ 265 w 266"/>
                <a:gd name="T33" fmla="*/ 165 h 275"/>
                <a:gd name="T34" fmla="*/ 254 w 266"/>
                <a:gd name="T35" fmla="*/ 180 h 275"/>
                <a:gd name="T36" fmla="*/ 244 w 266"/>
                <a:gd name="T37" fmla="*/ 196 h 275"/>
                <a:gd name="T38" fmla="*/ 244 w 266"/>
                <a:gd name="T39" fmla="*/ 217 h 275"/>
                <a:gd name="T40" fmla="*/ 238 w 266"/>
                <a:gd name="T41" fmla="*/ 217 h 275"/>
                <a:gd name="T42" fmla="*/ 228 w 266"/>
                <a:gd name="T43" fmla="*/ 196 h 275"/>
                <a:gd name="T44" fmla="*/ 202 w 266"/>
                <a:gd name="T45" fmla="*/ 206 h 275"/>
                <a:gd name="T46" fmla="*/ 171 w 266"/>
                <a:gd name="T47" fmla="*/ 180 h 275"/>
                <a:gd name="T48" fmla="*/ 160 w 266"/>
                <a:gd name="T49" fmla="*/ 206 h 275"/>
                <a:gd name="T50" fmla="*/ 145 w 266"/>
                <a:gd name="T51" fmla="*/ 206 h 275"/>
                <a:gd name="T52" fmla="*/ 135 w 266"/>
                <a:gd name="T53" fmla="*/ 196 h 275"/>
                <a:gd name="T54" fmla="*/ 129 w 266"/>
                <a:gd name="T55" fmla="*/ 222 h 275"/>
                <a:gd name="T56" fmla="*/ 145 w 266"/>
                <a:gd name="T57" fmla="*/ 233 h 275"/>
                <a:gd name="T58" fmla="*/ 145 w 266"/>
                <a:gd name="T59" fmla="*/ 263 h 275"/>
                <a:gd name="T60" fmla="*/ 135 w 266"/>
                <a:gd name="T61" fmla="*/ 263 h 275"/>
                <a:gd name="T62" fmla="*/ 129 w 266"/>
                <a:gd name="T63" fmla="*/ 258 h 275"/>
                <a:gd name="T64" fmla="*/ 119 w 266"/>
                <a:gd name="T65" fmla="*/ 263 h 275"/>
                <a:gd name="T66" fmla="*/ 104 w 266"/>
                <a:gd name="T67" fmla="*/ 274 h 275"/>
                <a:gd name="T68" fmla="*/ 62 w 266"/>
                <a:gd name="T69" fmla="*/ 233 h 275"/>
                <a:gd name="T70" fmla="*/ 47 w 266"/>
                <a:gd name="T71" fmla="*/ 217 h 275"/>
                <a:gd name="T72" fmla="*/ 62 w 266"/>
                <a:gd name="T73" fmla="*/ 222 h 275"/>
                <a:gd name="T74" fmla="*/ 62 w 266"/>
                <a:gd name="T75" fmla="*/ 217 h 275"/>
                <a:gd name="T76" fmla="*/ 37 w 266"/>
                <a:gd name="T77" fmla="*/ 206 h 275"/>
                <a:gd name="T78" fmla="*/ 26 w 266"/>
                <a:gd name="T79" fmla="*/ 190 h 275"/>
                <a:gd name="T80" fmla="*/ 37 w 266"/>
                <a:gd name="T81" fmla="*/ 190 h 275"/>
                <a:gd name="T82" fmla="*/ 26 w 266"/>
                <a:gd name="T83" fmla="*/ 180 h 275"/>
                <a:gd name="T84" fmla="*/ 37 w 266"/>
                <a:gd name="T85" fmla="*/ 170 h 275"/>
                <a:gd name="T86" fmla="*/ 26 w 266"/>
                <a:gd name="T87" fmla="*/ 165 h 275"/>
                <a:gd name="T88" fmla="*/ 21 w 266"/>
                <a:gd name="T89" fmla="*/ 170 h 275"/>
                <a:gd name="T90" fmla="*/ 11 w 266"/>
                <a:gd name="T91" fmla="*/ 149 h 275"/>
                <a:gd name="T92" fmla="*/ 0 w 266"/>
                <a:gd name="T93" fmla="*/ 129 h 275"/>
                <a:gd name="T94" fmla="*/ 21 w 266"/>
                <a:gd name="T95" fmla="*/ 129 h 275"/>
                <a:gd name="T96" fmla="*/ 26 w 266"/>
                <a:gd name="T97" fmla="*/ 98 h 275"/>
                <a:gd name="T98" fmla="*/ 37 w 266"/>
                <a:gd name="T99" fmla="*/ 108 h 275"/>
                <a:gd name="T100" fmla="*/ 52 w 266"/>
                <a:gd name="T101" fmla="*/ 98 h 275"/>
                <a:gd name="T102" fmla="*/ 26 w 266"/>
                <a:gd name="T103" fmla="*/ 88 h 275"/>
                <a:gd name="T104" fmla="*/ 26 w 266"/>
                <a:gd name="T105" fmla="*/ 72 h 275"/>
                <a:gd name="T106" fmla="*/ 37 w 266"/>
                <a:gd name="T107" fmla="*/ 72 h 275"/>
                <a:gd name="T108" fmla="*/ 37 w 266"/>
                <a:gd name="T109" fmla="*/ 57 h 275"/>
                <a:gd name="T110" fmla="*/ 68 w 266"/>
                <a:gd name="T111" fmla="*/ 57 h 275"/>
                <a:gd name="T112" fmla="*/ 94 w 266"/>
                <a:gd name="T113" fmla="*/ 57 h 275"/>
                <a:gd name="T114" fmla="*/ 119 w 266"/>
                <a:gd name="T115" fmla="*/ 57 h 275"/>
                <a:gd name="T116" fmla="*/ 119 w 266"/>
                <a:gd name="T117" fmla="*/ 4 h 275"/>
                <a:gd name="T118" fmla="*/ 119 w 266"/>
                <a:gd name="T119" fmla="*/ 4 h 2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275"/>
                <a:gd name="T182" fmla="*/ 266 w 266"/>
                <a:gd name="T183" fmla="*/ 275 h 2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275">
                  <a:moveTo>
                    <a:pt x="119" y="4"/>
                  </a:moveTo>
                  <a:lnTo>
                    <a:pt x="119" y="0"/>
                  </a:lnTo>
                  <a:lnTo>
                    <a:pt x="156" y="0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02" y="16"/>
                  </a:lnTo>
                  <a:lnTo>
                    <a:pt x="202" y="46"/>
                  </a:lnTo>
                  <a:lnTo>
                    <a:pt x="217" y="41"/>
                  </a:lnTo>
                  <a:lnTo>
                    <a:pt x="238" y="41"/>
                  </a:lnTo>
                  <a:lnTo>
                    <a:pt x="244" y="46"/>
                  </a:lnTo>
                  <a:lnTo>
                    <a:pt x="254" y="61"/>
                  </a:lnTo>
                  <a:lnTo>
                    <a:pt x="244" y="72"/>
                  </a:lnTo>
                  <a:lnTo>
                    <a:pt x="238" y="82"/>
                  </a:lnTo>
                  <a:lnTo>
                    <a:pt x="238" y="108"/>
                  </a:lnTo>
                  <a:lnTo>
                    <a:pt x="265" y="124"/>
                  </a:lnTo>
                  <a:lnTo>
                    <a:pt x="265" y="165"/>
                  </a:lnTo>
                  <a:lnTo>
                    <a:pt x="254" y="180"/>
                  </a:lnTo>
                  <a:lnTo>
                    <a:pt x="244" y="196"/>
                  </a:lnTo>
                  <a:lnTo>
                    <a:pt x="244" y="217"/>
                  </a:lnTo>
                  <a:lnTo>
                    <a:pt x="238" y="217"/>
                  </a:lnTo>
                  <a:lnTo>
                    <a:pt x="228" y="196"/>
                  </a:lnTo>
                  <a:lnTo>
                    <a:pt x="202" y="206"/>
                  </a:lnTo>
                  <a:lnTo>
                    <a:pt x="171" y="180"/>
                  </a:lnTo>
                  <a:lnTo>
                    <a:pt x="160" y="206"/>
                  </a:lnTo>
                  <a:lnTo>
                    <a:pt x="145" y="206"/>
                  </a:lnTo>
                  <a:lnTo>
                    <a:pt x="135" y="196"/>
                  </a:lnTo>
                  <a:lnTo>
                    <a:pt x="129" y="222"/>
                  </a:lnTo>
                  <a:lnTo>
                    <a:pt x="145" y="233"/>
                  </a:lnTo>
                  <a:lnTo>
                    <a:pt x="145" y="263"/>
                  </a:lnTo>
                  <a:lnTo>
                    <a:pt x="135" y="263"/>
                  </a:lnTo>
                  <a:lnTo>
                    <a:pt x="129" y="258"/>
                  </a:lnTo>
                  <a:lnTo>
                    <a:pt x="119" y="263"/>
                  </a:lnTo>
                  <a:lnTo>
                    <a:pt x="104" y="274"/>
                  </a:lnTo>
                  <a:lnTo>
                    <a:pt x="62" y="233"/>
                  </a:lnTo>
                  <a:lnTo>
                    <a:pt x="47" y="217"/>
                  </a:lnTo>
                  <a:lnTo>
                    <a:pt x="62" y="222"/>
                  </a:lnTo>
                  <a:lnTo>
                    <a:pt x="62" y="217"/>
                  </a:lnTo>
                  <a:lnTo>
                    <a:pt x="37" y="206"/>
                  </a:lnTo>
                  <a:lnTo>
                    <a:pt x="26" y="190"/>
                  </a:lnTo>
                  <a:lnTo>
                    <a:pt x="37" y="190"/>
                  </a:lnTo>
                  <a:lnTo>
                    <a:pt x="26" y="180"/>
                  </a:lnTo>
                  <a:lnTo>
                    <a:pt x="37" y="170"/>
                  </a:lnTo>
                  <a:lnTo>
                    <a:pt x="26" y="165"/>
                  </a:lnTo>
                  <a:lnTo>
                    <a:pt x="21" y="170"/>
                  </a:lnTo>
                  <a:lnTo>
                    <a:pt x="11" y="149"/>
                  </a:lnTo>
                  <a:lnTo>
                    <a:pt x="0" y="129"/>
                  </a:lnTo>
                  <a:lnTo>
                    <a:pt x="21" y="129"/>
                  </a:lnTo>
                  <a:lnTo>
                    <a:pt x="26" y="98"/>
                  </a:lnTo>
                  <a:lnTo>
                    <a:pt x="37" y="108"/>
                  </a:lnTo>
                  <a:lnTo>
                    <a:pt x="52" y="98"/>
                  </a:lnTo>
                  <a:lnTo>
                    <a:pt x="26" y="88"/>
                  </a:lnTo>
                  <a:lnTo>
                    <a:pt x="26" y="72"/>
                  </a:lnTo>
                  <a:lnTo>
                    <a:pt x="37" y="72"/>
                  </a:lnTo>
                  <a:lnTo>
                    <a:pt x="37" y="57"/>
                  </a:lnTo>
                  <a:lnTo>
                    <a:pt x="68" y="57"/>
                  </a:lnTo>
                  <a:lnTo>
                    <a:pt x="94" y="57"/>
                  </a:lnTo>
                  <a:lnTo>
                    <a:pt x="119" y="57"/>
                  </a:lnTo>
                  <a:lnTo>
                    <a:pt x="119" y="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7" name="Freeform 134"/>
            <p:cNvSpPr>
              <a:spLocks noChangeArrowheads="1"/>
            </p:cNvSpPr>
            <p:nvPr/>
          </p:nvSpPr>
          <p:spPr bwMode="auto">
            <a:xfrm>
              <a:off x="318403" y="2694809"/>
              <a:ext cx="250437" cy="64770"/>
            </a:xfrm>
            <a:custGeom>
              <a:avLst/>
              <a:gdLst>
                <a:gd name="T0" fmla="*/ 10 w 146"/>
                <a:gd name="T1" fmla="*/ 10 h 37"/>
                <a:gd name="T2" fmla="*/ 57 w 146"/>
                <a:gd name="T3" fmla="*/ 0 h 37"/>
                <a:gd name="T4" fmla="*/ 93 w 146"/>
                <a:gd name="T5" fmla="*/ 0 h 37"/>
                <a:gd name="T6" fmla="*/ 118 w 146"/>
                <a:gd name="T7" fmla="*/ 10 h 37"/>
                <a:gd name="T8" fmla="*/ 145 w 146"/>
                <a:gd name="T9" fmla="*/ 10 h 37"/>
                <a:gd name="T10" fmla="*/ 124 w 146"/>
                <a:gd name="T11" fmla="*/ 26 h 37"/>
                <a:gd name="T12" fmla="*/ 82 w 146"/>
                <a:gd name="T13" fmla="*/ 10 h 37"/>
                <a:gd name="T14" fmla="*/ 67 w 146"/>
                <a:gd name="T15" fmla="*/ 20 h 37"/>
                <a:gd name="T16" fmla="*/ 51 w 146"/>
                <a:gd name="T17" fmla="*/ 20 h 37"/>
                <a:gd name="T18" fmla="*/ 51 w 146"/>
                <a:gd name="T19" fmla="*/ 26 h 37"/>
                <a:gd name="T20" fmla="*/ 0 w 146"/>
                <a:gd name="T21" fmla="*/ 36 h 37"/>
                <a:gd name="T22" fmla="*/ 0 w 146"/>
                <a:gd name="T23" fmla="*/ 26 h 37"/>
                <a:gd name="T24" fmla="*/ 10 w 146"/>
                <a:gd name="T25" fmla="*/ 20 h 37"/>
                <a:gd name="T26" fmla="*/ 10 w 146"/>
                <a:gd name="T27" fmla="*/ 10 h 37"/>
                <a:gd name="T28" fmla="*/ 10 w 146"/>
                <a:gd name="T29" fmla="*/ 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37"/>
                <a:gd name="T47" fmla="*/ 146 w 1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37">
                  <a:moveTo>
                    <a:pt x="10" y="10"/>
                  </a:moveTo>
                  <a:lnTo>
                    <a:pt x="57" y="0"/>
                  </a:lnTo>
                  <a:lnTo>
                    <a:pt x="93" y="0"/>
                  </a:lnTo>
                  <a:lnTo>
                    <a:pt x="118" y="10"/>
                  </a:lnTo>
                  <a:lnTo>
                    <a:pt x="145" y="10"/>
                  </a:lnTo>
                  <a:lnTo>
                    <a:pt x="124" y="26"/>
                  </a:lnTo>
                  <a:lnTo>
                    <a:pt x="82" y="10"/>
                  </a:lnTo>
                  <a:lnTo>
                    <a:pt x="67" y="20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0" y="20"/>
                  </a:lnTo>
                  <a:lnTo>
                    <a:pt x="10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8" name="Freeform 135"/>
            <p:cNvSpPr>
              <a:spLocks noChangeArrowheads="1"/>
            </p:cNvSpPr>
            <p:nvPr/>
          </p:nvSpPr>
          <p:spPr bwMode="auto">
            <a:xfrm>
              <a:off x="1354694" y="2919340"/>
              <a:ext cx="349747" cy="474970"/>
            </a:xfrm>
            <a:custGeom>
              <a:avLst/>
              <a:gdLst>
                <a:gd name="T0" fmla="*/ 27 w 204"/>
                <a:gd name="T1" fmla="*/ 72 h 275"/>
                <a:gd name="T2" fmla="*/ 27 w 204"/>
                <a:gd name="T3" fmla="*/ 47 h 275"/>
                <a:gd name="T4" fmla="*/ 21 w 204"/>
                <a:gd name="T5" fmla="*/ 16 h 275"/>
                <a:gd name="T6" fmla="*/ 27 w 204"/>
                <a:gd name="T7" fmla="*/ 0 h 275"/>
                <a:gd name="T8" fmla="*/ 130 w 204"/>
                <a:gd name="T9" fmla="*/ 6 h 275"/>
                <a:gd name="T10" fmla="*/ 135 w 204"/>
                <a:gd name="T11" fmla="*/ 0 h 275"/>
                <a:gd name="T12" fmla="*/ 150 w 204"/>
                <a:gd name="T13" fmla="*/ 0 h 275"/>
                <a:gd name="T14" fmla="*/ 161 w 204"/>
                <a:gd name="T15" fmla="*/ 6 h 275"/>
                <a:gd name="T16" fmla="*/ 150 w 204"/>
                <a:gd name="T17" fmla="*/ 16 h 275"/>
                <a:gd name="T18" fmla="*/ 172 w 204"/>
                <a:gd name="T19" fmla="*/ 31 h 275"/>
                <a:gd name="T20" fmla="*/ 172 w 204"/>
                <a:gd name="T21" fmla="*/ 47 h 275"/>
                <a:gd name="T22" fmla="*/ 161 w 204"/>
                <a:gd name="T23" fmla="*/ 67 h 275"/>
                <a:gd name="T24" fmla="*/ 176 w 204"/>
                <a:gd name="T25" fmla="*/ 72 h 275"/>
                <a:gd name="T26" fmla="*/ 176 w 204"/>
                <a:gd name="T27" fmla="*/ 88 h 275"/>
                <a:gd name="T28" fmla="*/ 176 w 204"/>
                <a:gd name="T29" fmla="*/ 98 h 275"/>
                <a:gd name="T30" fmla="*/ 187 w 204"/>
                <a:gd name="T31" fmla="*/ 114 h 275"/>
                <a:gd name="T32" fmla="*/ 176 w 204"/>
                <a:gd name="T33" fmla="*/ 129 h 275"/>
                <a:gd name="T34" fmla="*/ 176 w 204"/>
                <a:gd name="T35" fmla="*/ 149 h 275"/>
                <a:gd name="T36" fmla="*/ 176 w 204"/>
                <a:gd name="T37" fmla="*/ 176 h 275"/>
                <a:gd name="T38" fmla="*/ 187 w 204"/>
                <a:gd name="T39" fmla="*/ 207 h 275"/>
                <a:gd name="T40" fmla="*/ 203 w 204"/>
                <a:gd name="T41" fmla="*/ 222 h 275"/>
                <a:gd name="T42" fmla="*/ 197 w 204"/>
                <a:gd name="T43" fmla="*/ 233 h 275"/>
                <a:gd name="T44" fmla="*/ 161 w 204"/>
                <a:gd name="T45" fmla="*/ 237 h 275"/>
                <a:gd name="T46" fmla="*/ 135 w 204"/>
                <a:gd name="T47" fmla="*/ 248 h 275"/>
                <a:gd name="T48" fmla="*/ 88 w 204"/>
                <a:gd name="T49" fmla="*/ 264 h 275"/>
                <a:gd name="T50" fmla="*/ 62 w 204"/>
                <a:gd name="T51" fmla="*/ 274 h 275"/>
                <a:gd name="T52" fmla="*/ 27 w 204"/>
                <a:gd name="T53" fmla="*/ 274 h 275"/>
                <a:gd name="T54" fmla="*/ 27 w 204"/>
                <a:gd name="T55" fmla="*/ 258 h 275"/>
                <a:gd name="T56" fmla="*/ 21 w 204"/>
                <a:gd name="T57" fmla="*/ 233 h 275"/>
                <a:gd name="T58" fmla="*/ 0 w 204"/>
                <a:gd name="T59" fmla="*/ 191 h 275"/>
                <a:gd name="T60" fmla="*/ 21 w 204"/>
                <a:gd name="T61" fmla="*/ 165 h 275"/>
                <a:gd name="T62" fmla="*/ 21 w 204"/>
                <a:gd name="T63" fmla="*/ 139 h 275"/>
                <a:gd name="T64" fmla="*/ 37 w 204"/>
                <a:gd name="T65" fmla="*/ 129 h 275"/>
                <a:gd name="T66" fmla="*/ 37 w 204"/>
                <a:gd name="T67" fmla="*/ 114 h 275"/>
                <a:gd name="T68" fmla="*/ 27 w 204"/>
                <a:gd name="T69" fmla="*/ 82 h 275"/>
                <a:gd name="T70" fmla="*/ 27 w 204"/>
                <a:gd name="T71" fmla="*/ 72 h 275"/>
                <a:gd name="T72" fmla="*/ 27 w 204"/>
                <a:gd name="T73" fmla="*/ 72 h 2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275"/>
                <a:gd name="T113" fmla="*/ 204 w 204"/>
                <a:gd name="T114" fmla="*/ 275 h 2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275">
                  <a:moveTo>
                    <a:pt x="27" y="72"/>
                  </a:moveTo>
                  <a:lnTo>
                    <a:pt x="27" y="47"/>
                  </a:lnTo>
                  <a:lnTo>
                    <a:pt x="21" y="16"/>
                  </a:lnTo>
                  <a:lnTo>
                    <a:pt x="27" y="0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61" y="6"/>
                  </a:lnTo>
                  <a:lnTo>
                    <a:pt x="150" y="16"/>
                  </a:lnTo>
                  <a:lnTo>
                    <a:pt x="172" y="31"/>
                  </a:lnTo>
                  <a:lnTo>
                    <a:pt x="172" y="47"/>
                  </a:lnTo>
                  <a:lnTo>
                    <a:pt x="161" y="67"/>
                  </a:lnTo>
                  <a:lnTo>
                    <a:pt x="176" y="72"/>
                  </a:lnTo>
                  <a:lnTo>
                    <a:pt x="176" y="88"/>
                  </a:lnTo>
                  <a:lnTo>
                    <a:pt x="176" y="98"/>
                  </a:lnTo>
                  <a:lnTo>
                    <a:pt x="187" y="114"/>
                  </a:lnTo>
                  <a:lnTo>
                    <a:pt x="176" y="129"/>
                  </a:lnTo>
                  <a:lnTo>
                    <a:pt x="176" y="149"/>
                  </a:lnTo>
                  <a:lnTo>
                    <a:pt x="176" y="176"/>
                  </a:lnTo>
                  <a:lnTo>
                    <a:pt x="187" y="207"/>
                  </a:lnTo>
                  <a:lnTo>
                    <a:pt x="203" y="222"/>
                  </a:lnTo>
                  <a:lnTo>
                    <a:pt x="197" y="233"/>
                  </a:lnTo>
                  <a:lnTo>
                    <a:pt x="161" y="237"/>
                  </a:lnTo>
                  <a:lnTo>
                    <a:pt x="135" y="248"/>
                  </a:lnTo>
                  <a:lnTo>
                    <a:pt x="88" y="264"/>
                  </a:lnTo>
                  <a:lnTo>
                    <a:pt x="62" y="274"/>
                  </a:lnTo>
                  <a:lnTo>
                    <a:pt x="27" y="274"/>
                  </a:lnTo>
                  <a:lnTo>
                    <a:pt x="27" y="258"/>
                  </a:lnTo>
                  <a:lnTo>
                    <a:pt x="21" y="233"/>
                  </a:lnTo>
                  <a:lnTo>
                    <a:pt x="0" y="191"/>
                  </a:lnTo>
                  <a:lnTo>
                    <a:pt x="21" y="165"/>
                  </a:lnTo>
                  <a:lnTo>
                    <a:pt x="21" y="139"/>
                  </a:lnTo>
                  <a:lnTo>
                    <a:pt x="37" y="129"/>
                  </a:lnTo>
                  <a:lnTo>
                    <a:pt x="37" y="114"/>
                  </a:lnTo>
                  <a:lnTo>
                    <a:pt x="27" y="82"/>
                  </a:lnTo>
                  <a:lnTo>
                    <a:pt x="27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9" name="Freeform 136"/>
            <p:cNvSpPr>
              <a:spLocks noChangeArrowheads="1"/>
            </p:cNvSpPr>
            <p:nvPr/>
          </p:nvSpPr>
          <p:spPr bwMode="auto">
            <a:xfrm>
              <a:off x="460891" y="2785486"/>
              <a:ext cx="565644" cy="418836"/>
            </a:xfrm>
            <a:custGeom>
              <a:avLst/>
              <a:gdLst>
                <a:gd name="T0" fmla="*/ 62 w 328"/>
                <a:gd name="T1" fmla="*/ 0 h 244"/>
                <a:gd name="T2" fmla="*/ 93 w 328"/>
                <a:gd name="T3" fmla="*/ 0 h 244"/>
                <a:gd name="T4" fmla="*/ 93 w 328"/>
                <a:gd name="T5" fmla="*/ 11 h 244"/>
                <a:gd name="T6" fmla="*/ 119 w 328"/>
                <a:gd name="T7" fmla="*/ 16 h 244"/>
                <a:gd name="T8" fmla="*/ 135 w 328"/>
                <a:gd name="T9" fmla="*/ 11 h 244"/>
                <a:gd name="T10" fmla="*/ 145 w 328"/>
                <a:gd name="T11" fmla="*/ 11 h 244"/>
                <a:gd name="T12" fmla="*/ 171 w 328"/>
                <a:gd name="T13" fmla="*/ 11 h 244"/>
                <a:gd name="T14" fmla="*/ 171 w 328"/>
                <a:gd name="T15" fmla="*/ 16 h 244"/>
                <a:gd name="T16" fmla="*/ 176 w 328"/>
                <a:gd name="T17" fmla="*/ 26 h 244"/>
                <a:gd name="T18" fmla="*/ 186 w 328"/>
                <a:gd name="T19" fmla="*/ 26 h 244"/>
                <a:gd name="T20" fmla="*/ 202 w 328"/>
                <a:gd name="T21" fmla="*/ 41 h 244"/>
                <a:gd name="T22" fmla="*/ 228 w 328"/>
                <a:gd name="T23" fmla="*/ 26 h 244"/>
                <a:gd name="T24" fmla="*/ 243 w 328"/>
                <a:gd name="T25" fmla="*/ 26 h 244"/>
                <a:gd name="T26" fmla="*/ 254 w 328"/>
                <a:gd name="T27" fmla="*/ 16 h 244"/>
                <a:gd name="T28" fmla="*/ 259 w 328"/>
                <a:gd name="T29" fmla="*/ 11 h 244"/>
                <a:gd name="T30" fmla="*/ 280 w 328"/>
                <a:gd name="T31" fmla="*/ 41 h 244"/>
                <a:gd name="T32" fmla="*/ 284 w 328"/>
                <a:gd name="T33" fmla="*/ 52 h 244"/>
                <a:gd name="T34" fmla="*/ 296 w 328"/>
                <a:gd name="T35" fmla="*/ 57 h 244"/>
                <a:gd name="T36" fmla="*/ 296 w 328"/>
                <a:gd name="T37" fmla="*/ 78 h 244"/>
                <a:gd name="T38" fmla="*/ 300 w 328"/>
                <a:gd name="T39" fmla="*/ 84 h 244"/>
                <a:gd name="T40" fmla="*/ 300 w 328"/>
                <a:gd name="T41" fmla="*/ 98 h 244"/>
                <a:gd name="T42" fmla="*/ 321 w 328"/>
                <a:gd name="T43" fmla="*/ 119 h 244"/>
                <a:gd name="T44" fmla="*/ 311 w 328"/>
                <a:gd name="T45" fmla="*/ 125 h 244"/>
                <a:gd name="T46" fmla="*/ 311 w 328"/>
                <a:gd name="T47" fmla="*/ 145 h 244"/>
                <a:gd name="T48" fmla="*/ 321 w 328"/>
                <a:gd name="T49" fmla="*/ 150 h 244"/>
                <a:gd name="T50" fmla="*/ 321 w 328"/>
                <a:gd name="T51" fmla="*/ 166 h 244"/>
                <a:gd name="T52" fmla="*/ 321 w 328"/>
                <a:gd name="T53" fmla="*/ 176 h 244"/>
                <a:gd name="T54" fmla="*/ 327 w 328"/>
                <a:gd name="T55" fmla="*/ 192 h 244"/>
                <a:gd name="T56" fmla="*/ 311 w 328"/>
                <a:gd name="T57" fmla="*/ 192 h 244"/>
                <a:gd name="T58" fmla="*/ 300 w 328"/>
                <a:gd name="T59" fmla="*/ 202 h 244"/>
                <a:gd name="T60" fmla="*/ 311 w 328"/>
                <a:gd name="T61" fmla="*/ 207 h 244"/>
                <a:gd name="T62" fmla="*/ 300 w 328"/>
                <a:gd name="T63" fmla="*/ 233 h 244"/>
                <a:gd name="T64" fmla="*/ 296 w 328"/>
                <a:gd name="T65" fmla="*/ 233 h 244"/>
                <a:gd name="T66" fmla="*/ 280 w 328"/>
                <a:gd name="T67" fmla="*/ 227 h 244"/>
                <a:gd name="T68" fmla="*/ 280 w 328"/>
                <a:gd name="T69" fmla="*/ 243 h 244"/>
                <a:gd name="T70" fmla="*/ 259 w 328"/>
                <a:gd name="T71" fmla="*/ 243 h 244"/>
                <a:gd name="T72" fmla="*/ 243 w 328"/>
                <a:gd name="T73" fmla="*/ 243 h 244"/>
                <a:gd name="T74" fmla="*/ 243 w 328"/>
                <a:gd name="T75" fmla="*/ 217 h 244"/>
                <a:gd name="T76" fmla="*/ 233 w 328"/>
                <a:gd name="T77" fmla="*/ 192 h 244"/>
                <a:gd name="T78" fmla="*/ 212 w 328"/>
                <a:gd name="T79" fmla="*/ 192 h 244"/>
                <a:gd name="T80" fmla="*/ 192 w 328"/>
                <a:gd name="T81" fmla="*/ 192 h 244"/>
                <a:gd name="T82" fmla="*/ 192 w 328"/>
                <a:gd name="T83" fmla="*/ 166 h 244"/>
                <a:gd name="T84" fmla="*/ 186 w 328"/>
                <a:gd name="T85" fmla="*/ 160 h 244"/>
                <a:gd name="T86" fmla="*/ 186 w 328"/>
                <a:gd name="T87" fmla="*/ 145 h 244"/>
                <a:gd name="T88" fmla="*/ 171 w 328"/>
                <a:gd name="T89" fmla="*/ 119 h 244"/>
                <a:gd name="T90" fmla="*/ 124 w 328"/>
                <a:gd name="T91" fmla="*/ 125 h 244"/>
                <a:gd name="T92" fmla="*/ 119 w 328"/>
                <a:gd name="T93" fmla="*/ 125 h 244"/>
                <a:gd name="T94" fmla="*/ 104 w 328"/>
                <a:gd name="T95" fmla="*/ 150 h 244"/>
                <a:gd name="T96" fmla="*/ 93 w 328"/>
                <a:gd name="T97" fmla="*/ 150 h 244"/>
                <a:gd name="T98" fmla="*/ 78 w 328"/>
                <a:gd name="T99" fmla="*/ 166 h 244"/>
                <a:gd name="T100" fmla="*/ 67 w 328"/>
                <a:gd name="T101" fmla="*/ 150 h 244"/>
                <a:gd name="T102" fmla="*/ 62 w 328"/>
                <a:gd name="T103" fmla="*/ 135 h 244"/>
                <a:gd name="T104" fmla="*/ 26 w 328"/>
                <a:gd name="T105" fmla="*/ 109 h 244"/>
                <a:gd name="T106" fmla="*/ 16 w 328"/>
                <a:gd name="T107" fmla="*/ 94 h 244"/>
                <a:gd name="T108" fmla="*/ 0 w 328"/>
                <a:gd name="T109" fmla="*/ 84 h 244"/>
                <a:gd name="T110" fmla="*/ 16 w 328"/>
                <a:gd name="T111" fmla="*/ 57 h 244"/>
                <a:gd name="T112" fmla="*/ 51 w 328"/>
                <a:gd name="T113" fmla="*/ 41 h 244"/>
                <a:gd name="T114" fmla="*/ 62 w 328"/>
                <a:gd name="T115" fmla="*/ 26 h 244"/>
                <a:gd name="T116" fmla="*/ 51 w 328"/>
                <a:gd name="T117" fmla="*/ 16 h 244"/>
                <a:gd name="T118" fmla="*/ 62 w 328"/>
                <a:gd name="T119" fmla="*/ 11 h 244"/>
                <a:gd name="T120" fmla="*/ 62 w 328"/>
                <a:gd name="T121" fmla="*/ 0 h 244"/>
                <a:gd name="T122" fmla="*/ 62 w 328"/>
                <a:gd name="T123" fmla="*/ 0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8"/>
                <a:gd name="T187" fmla="*/ 0 h 244"/>
                <a:gd name="T188" fmla="*/ 328 w 32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8" h="244">
                  <a:moveTo>
                    <a:pt x="62" y="0"/>
                  </a:moveTo>
                  <a:lnTo>
                    <a:pt x="93" y="0"/>
                  </a:lnTo>
                  <a:lnTo>
                    <a:pt x="93" y="11"/>
                  </a:lnTo>
                  <a:lnTo>
                    <a:pt x="119" y="16"/>
                  </a:lnTo>
                  <a:lnTo>
                    <a:pt x="135" y="11"/>
                  </a:lnTo>
                  <a:lnTo>
                    <a:pt x="145" y="11"/>
                  </a:lnTo>
                  <a:lnTo>
                    <a:pt x="171" y="11"/>
                  </a:lnTo>
                  <a:lnTo>
                    <a:pt x="171" y="16"/>
                  </a:lnTo>
                  <a:lnTo>
                    <a:pt x="176" y="26"/>
                  </a:lnTo>
                  <a:lnTo>
                    <a:pt x="186" y="26"/>
                  </a:lnTo>
                  <a:lnTo>
                    <a:pt x="202" y="41"/>
                  </a:lnTo>
                  <a:lnTo>
                    <a:pt x="228" y="26"/>
                  </a:lnTo>
                  <a:lnTo>
                    <a:pt x="243" y="26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80" y="41"/>
                  </a:lnTo>
                  <a:lnTo>
                    <a:pt x="284" y="52"/>
                  </a:lnTo>
                  <a:lnTo>
                    <a:pt x="296" y="57"/>
                  </a:lnTo>
                  <a:lnTo>
                    <a:pt x="296" y="78"/>
                  </a:lnTo>
                  <a:lnTo>
                    <a:pt x="300" y="84"/>
                  </a:lnTo>
                  <a:lnTo>
                    <a:pt x="300" y="98"/>
                  </a:lnTo>
                  <a:lnTo>
                    <a:pt x="321" y="119"/>
                  </a:lnTo>
                  <a:lnTo>
                    <a:pt x="311" y="125"/>
                  </a:lnTo>
                  <a:lnTo>
                    <a:pt x="311" y="145"/>
                  </a:lnTo>
                  <a:lnTo>
                    <a:pt x="321" y="150"/>
                  </a:lnTo>
                  <a:lnTo>
                    <a:pt x="321" y="166"/>
                  </a:lnTo>
                  <a:lnTo>
                    <a:pt x="321" y="176"/>
                  </a:lnTo>
                  <a:lnTo>
                    <a:pt x="327" y="192"/>
                  </a:lnTo>
                  <a:lnTo>
                    <a:pt x="311" y="192"/>
                  </a:lnTo>
                  <a:lnTo>
                    <a:pt x="300" y="202"/>
                  </a:lnTo>
                  <a:lnTo>
                    <a:pt x="311" y="207"/>
                  </a:lnTo>
                  <a:lnTo>
                    <a:pt x="300" y="233"/>
                  </a:lnTo>
                  <a:lnTo>
                    <a:pt x="296" y="233"/>
                  </a:lnTo>
                  <a:lnTo>
                    <a:pt x="280" y="227"/>
                  </a:lnTo>
                  <a:lnTo>
                    <a:pt x="280" y="243"/>
                  </a:lnTo>
                  <a:lnTo>
                    <a:pt x="259" y="243"/>
                  </a:lnTo>
                  <a:lnTo>
                    <a:pt x="243" y="243"/>
                  </a:lnTo>
                  <a:lnTo>
                    <a:pt x="243" y="217"/>
                  </a:lnTo>
                  <a:lnTo>
                    <a:pt x="233" y="192"/>
                  </a:lnTo>
                  <a:lnTo>
                    <a:pt x="212" y="192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186" y="160"/>
                  </a:lnTo>
                  <a:lnTo>
                    <a:pt x="186" y="145"/>
                  </a:lnTo>
                  <a:lnTo>
                    <a:pt x="171" y="119"/>
                  </a:lnTo>
                  <a:lnTo>
                    <a:pt x="124" y="125"/>
                  </a:lnTo>
                  <a:lnTo>
                    <a:pt x="119" y="125"/>
                  </a:lnTo>
                  <a:lnTo>
                    <a:pt x="104" y="150"/>
                  </a:lnTo>
                  <a:lnTo>
                    <a:pt x="93" y="150"/>
                  </a:lnTo>
                  <a:lnTo>
                    <a:pt x="78" y="166"/>
                  </a:lnTo>
                  <a:lnTo>
                    <a:pt x="67" y="150"/>
                  </a:lnTo>
                  <a:lnTo>
                    <a:pt x="62" y="135"/>
                  </a:lnTo>
                  <a:lnTo>
                    <a:pt x="26" y="109"/>
                  </a:lnTo>
                  <a:lnTo>
                    <a:pt x="16" y="94"/>
                  </a:lnTo>
                  <a:lnTo>
                    <a:pt x="0" y="84"/>
                  </a:lnTo>
                  <a:lnTo>
                    <a:pt x="16" y="57"/>
                  </a:lnTo>
                  <a:lnTo>
                    <a:pt x="51" y="41"/>
                  </a:lnTo>
                  <a:lnTo>
                    <a:pt x="62" y="26"/>
                  </a:lnTo>
                  <a:lnTo>
                    <a:pt x="51" y="16"/>
                  </a:lnTo>
                  <a:lnTo>
                    <a:pt x="62" y="11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0" name="Freeform 137"/>
            <p:cNvSpPr>
              <a:spLocks noChangeArrowheads="1"/>
            </p:cNvSpPr>
            <p:nvPr/>
          </p:nvSpPr>
          <p:spPr bwMode="auto">
            <a:xfrm>
              <a:off x="335674" y="2785486"/>
              <a:ext cx="233166" cy="146809"/>
            </a:xfrm>
            <a:custGeom>
              <a:avLst/>
              <a:gdLst>
                <a:gd name="T0" fmla="*/ 0 w 136"/>
                <a:gd name="T1" fmla="*/ 16 h 85"/>
                <a:gd name="T2" fmla="*/ 31 w 136"/>
                <a:gd name="T3" fmla="*/ 11 h 85"/>
                <a:gd name="T4" fmla="*/ 47 w 136"/>
                <a:gd name="T5" fmla="*/ 11 h 85"/>
                <a:gd name="T6" fmla="*/ 67 w 136"/>
                <a:gd name="T7" fmla="*/ 0 h 85"/>
                <a:gd name="T8" fmla="*/ 135 w 136"/>
                <a:gd name="T9" fmla="*/ 0 h 85"/>
                <a:gd name="T10" fmla="*/ 135 w 136"/>
                <a:gd name="T11" fmla="*/ 11 h 85"/>
                <a:gd name="T12" fmla="*/ 124 w 136"/>
                <a:gd name="T13" fmla="*/ 16 h 85"/>
                <a:gd name="T14" fmla="*/ 135 w 136"/>
                <a:gd name="T15" fmla="*/ 26 h 85"/>
                <a:gd name="T16" fmla="*/ 124 w 136"/>
                <a:gd name="T17" fmla="*/ 41 h 85"/>
                <a:gd name="T18" fmla="*/ 88 w 136"/>
                <a:gd name="T19" fmla="*/ 57 h 85"/>
                <a:gd name="T20" fmla="*/ 72 w 136"/>
                <a:gd name="T21" fmla="*/ 84 h 85"/>
                <a:gd name="T22" fmla="*/ 67 w 136"/>
                <a:gd name="T23" fmla="*/ 68 h 85"/>
                <a:gd name="T24" fmla="*/ 57 w 136"/>
                <a:gd name="T25" fmla="*/ 78 h 85"/>
                <a:gd name="T26" fmla="*/ 57 w 136"/>
                <a:gd name="T27" fmla="*/ 41 h 85"/>
                <a:gd name="T28" fmla="*/ 31 w 136"/>
                <a:gd name="T29" fmla="*/ 41 h 85"/>
                <a:gd name="T30" fmla="*/ 31 w 136"/>
                <a:gd name="T31" fmla="*/ 37 h 85"/>
                <a:gd name="T32" fmla="*/ 16 w 136"/>
                <a:gd name="T33" fmla="*/ 26 h 85"/>
                <a:gd name="T34" fmla="*/ 0 w 136"/>
                <a:gd name="T35" fmla="*/ 16 h 85"/>
                <a:gd name="T36" fmla="*/ 0 w 136"/>
                <a:gd name="T37" fmla="*/ 1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5"/>
                <a:gd name="T59" fmla="*/ 136 w 13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5">
                  <a:moveTo>
                    <a:pt x="0" y="16"/>
                  </a:moveTo>
                  <a:lnTo>
                    <a:pt x="31" y="11"/>
                  </a:lnTo>
                  <a:lnTo>
                    <a:pt x="47" y="11"/>
                  </a:lnTo>
                  <a:lnTo>
                    <a:pt x="67" y="0"/>
                  </a:lnTo>
                  <a:lnTo>
                    <a:pt x="135" y="0"/>
                  </a:lnTo>
                  <a:lnTo>
                    <a:pt x="135" y="11"/>
                  </a:lnTo>
                  <a:lnTo>
                    <a:pt x="124" y="16"/>
                  </a:lnTo>
                  <a:lnTo>
                    <a:pt x="135" y="26"/>
                  </a:lnTo>
                  <a:lnTo>
                    <a:pt x="124" y="41"/>
                  </a:lnTo>
                  <a:lnTo>
                    <a:pt x="88" y="57"/>
                  </a:lnTo>
                  <a:lnTo>
                    <a:pt x="72" y="84"/>
                  </a:lnTo>
                  <a:lnTo>
                    <a:pt x="67" y="68"/>
                  </a:lnTo>
                  <a:lnTo>
                    <a:pt x="57" y="78"/>
                  </a:lnTo>
                  <a:lnTo>
                    <a:pt x="57" y="41"/>
                  </a:lnTo>
                  <a:lnTo>
                    <a:pt x="31" y="41"/>
                  </a:lnTo>
                  <a:lnTo>
                    <a:pt x="31" y="37"/>
                  </a:lnTo>
                  <a:lnTo>
                    <a:pt x="16" y="26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1" name="Freeform 138"/>
            <p:cNvSpPr>
              <a:spLocks noChangeArrowheads="1"/>
            </p:cNvSpPr>
            <p:nvPr/>
          </p:nvSpPr>
          <p:spPr bwMode="auto">
            <a:xfrm>
              <a:off x="2265765" y="2759579"/>
              <a:ext cx="591551" cy="846310"/>
            </a:xfrm>
            <a:custGeom>
              <a:avLst/>
              <a:gdLst>
                <a:gd name="T0" fmla="*/ 270 w 344"/>
                <a:gd name="T1" fmla="*/ 0 h 493"/>
                <a:gd name="T2" fmla="*/ 285 w 344"/>
                <a:gd name="T3" fmla="*/ 27 h 493"/>
                <a:gd name="T4" fmla="*/ 295 w 344"/>
                <a:gd name="T5" fmla="*/ 73 h 493"/>
                <a:gd name="T6" fmla="*/ 301 w 344"/>
                <a:gd name="T7" fmla="*/ 125 h 493"/>
                <a:gd name="T8" fmla="*/ 280 w 344"/>
                <a:gd name="T9" fmla="*/ 141 h 493"/>
                <a:gd name="T10" fmla="*/ 254 w 344"/>
                <a:gd name="T11" fmla="*/ 161 h 493"/>
                <a:gd name="T12" fmla="*/ 301 w 344"/>
                <a:gd name="T13" fmla="*/ 202 h 493"/>
                <a:gd name="T14" fmla="*/ 321 w 344"/>
                <a:gd name="T15" fmla="*/ 243 h 493"/>
                <a:gd name="T16" fmla="*/ 301 w 344"/>
                <a:gd name="T17" fmla="*/ 270 h 493"/>
                <a:gd name="T18" fmla="*/ 280 w 344"/>
                <a:gd name="T19" fmla="*/ 316 h 493"/>
                <a:gd name="T20" fmla="*/ 285 w 344"/>
                <a:gd name="T21" fmla="*/ 358 h 493"/>
                <a:gd name="T22" fmla="*/ 301 w 344"/>
                <a:gd name="T23" fmla="*/ 394 h 493"/>
                <a:gd name="T24" fmla="*/ 336 w 344"/>
                <a:gd name="T25" fmla="*/ 451 h 493"/>
                <a:gd name="T26" fmla="*/ 336 w 344"/>
                <a:gd name="T27" fmla="*/ 476 h 493"/>
                <a:gd name="T28" fmla="*/ 285 w 344"/>
                <a:gd name="T29" fmla="*/ 476 h 493"/>
                <a:gd name="T30" fmla="*/ 203 w 344"/>
                <a:gd name="T31" fmla="*/ 487 h 493"/>
                <a:gd name="T32" fmla="*/ 135 w 344"/>
                <a:gd name="T33" fmla="*/ 487 h 493"/>
                <a:gd name="T34" fmla="*/ 78 w 344"/>
                <a:gd name="T35" fmla="*/ 487 h 493"/>
                <a:gd name="T36" fmla="*/ 62 w 344"/>
                <a:gd name="T37" fmla="*/ 441 h 493"/>
                <a:gd name="T38" fmla="*/ 41 w 344"/>
                <a:gd name="T39" fmla="*/ 409 h 493"/>
                <a:gd name="T40" fmla="*/ 27 w 344"/>
                <a:gd name="T41" fmla="*/ 394 h 493"/>
                <a:gd name="T42" fmla="*/ 0 w 344"/>
                <a:gd name="T43" fmla="*/ 384 h 493"/>
                <a:gd name="T44" fmla="*/ 27 w 344"/>
                <a:gd name="T45" fmla="*/ 316 h 493"/>
                <a:gd name="T46" fmla="*/ 78 w 344"/>
                <a:gd name="T47" fmla="*/ 274 h 493"/>
                <a:gd name="T48" fmla="*/ 104 w 344"/>
                <a:gd name="T49" fmla="*/ 270 h 493"/>
                <a:gd name="T50" fmla="*/ 119 w 344"/>
                <a:gd name="T51" fmla="*/ 290 h 493"/>
                <a:gd name="T52" fmla="*/ 150 w 344"/>
                <a:gd name="T53" fmla="*/ 274 h 493"/>
                <a:gd name="T54" fmla="*/ 150 w 344"/>
                <a:gd name="T55" fmla="*/ 259 h 493"/>
                <a:gd name="T56" fmla="*/ 192 w 344"/>
                <a:gd name="T57" fmla="*/ 192 h 493"/>
                <a:gd name="T58" fmla="*/ 217 w 344"/>
                <a:gd name="T59" fmla="*/ 161 h 493"/>
                <a:gd name="T60" fmla="*/ 228 w 344"/>
                <a:gd name="T61" fmla="*/ 125 h 493"/>
                <a:gd name="T62" fmla="*/ 244 w 344"/>
                <a:gd name="T63" fmla="*/ 84 h 493"/>
                <a:gd name="T64" fmla="*/ 280 w 344"/>
                <a:gd name="T65" fmla="*/ 68 h 493"/>
                <a:gd name="T66" fmla="*/ 254 w 344"/>
                <a:gd name="T67" fmla="*/ 31 h 493"/>
                <a:gd name="T68" fmla="*/ 254 w 344"/>
                <a:gd name="T69" fmla="*/ 0 h 4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3"/>
                <a:gd name="T107" fmla="*/ 344 w 344"/>
                <a:gd name="T108" fmla="*/ 493 h 4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3">
                  <a:moveTo>
                    <a:pt x="254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285" y="27"/>
                  </a:lnTo>
                  <a:lnTo>
                    <a:pt x="295" y="52"/>
                  </a:lnTo>
                  <a:lnTo>
                    <a:pt x="295" y="73"/>
                  </a:lnTo>
                  <a:lnTo>
                    <a:pt x="295" y="99"/>
                  </a:lnTo>
                  <a:lnTo>
                    <a:pt x="301" y="125"/>
                  </a:lnTo>
                  <a:lnTo>
                    <a:pt x="321" y="141"/>
                  </a:lnTo>
                  <a:lnTo>
                    <a:pt x="280" y="141"/>
                  </a:lnTo>
                  <a:lnTo>
                    <a:pt x="259" y="141"/>
                  </a:lnTo>
                  <a:lnTo>
                    <a:pt x="254" y="161"/>
                  </a:lnTo>
                  <a:lnTo>
                    <a:pt x="285" y="192"/>
                  </a:lnTo>
                  <a:lnTo>
                    <a:pt x="301" y="202"/>
                  </a:lnTo>
                  <a:lnTo>
                    <a:pt x="311" y="233"/>
                  </a:lnTo>
                  <a:lnTo>
                    <a:pt x="321" y="243"/>
                  </a:lnTo>
                  <a:lnTo>
                    <a:pt x="321" y="259"/>
                  </a:lnTo>
                  <a:lnTo>
                    <a:pt x="301" y="270"/>
                  </a:lnTo>
                  <a:lnTo>
                    <a:pt x="285" y="311"/>
                  </a:lnTo>
                  <a:lnTo>
                    <a:pt x="280" y="316"/>
                  </a:lnTo>
                  <a:lnTo>
                    <a:pt x="280" y="352"/>
                  </a:lnTo>
                  <a:lnTo>
                    <a:pt x="285" y="358"/>
                  </a:lnTo>
                  <a:lnTo>
                    <a:pt x="285" y="384"/>
                  </a:lnTo>
                  <a:lnTo>
                    <a:pt x="301" y="394"/>
                  </a:lnTo>
                  <a:lnTo>
                    <a:pt x="301" y="419"/>
                  </a:lnTo>
                  <a:lnTo>
                    <a:pt x="336" y="451"/>
                  </a:lnTo>
                  <a:lnTo>
                    <a:pt x="343" y="451"/>
                  </a:lnTo>
                  <a:lnTo>
                    <a:pt x="336" y="476"/>
                  </a:lnTo>
                  <a:lnTo>
                    <a:pt x="343" y="487"/>
                  </a:lnTo>
                  <a:lnTo>
                    <a:pt x="285" y="476"/>
                  </a:lnTo>
                  <a:lnTo>
                    <a:pt x="217" y="487"/>
                  </a:lnTo>
                  <a:lnTo>
                    <a:pt x="203" y="487"/>
                  </a:lnTo>
                  <a:lnTo>
                    <a:pt x="172" y="487"/>
                  </a:lnTo>
                  <a:lnTo>
                    <a:pt x="135" y="487"/>
                  </a:lnTo>
                  <a:lnTo>
                    <a:pt x="135" y="492"/>
                  </a:lnTo>
                  <a:lnTo>
                    <a:pt x="78" y="487"/>
                  </a:lnTo>
                  <a:lnTo>
                    <a:pt x="62" y="476"/>
                  </a:lnTo>
                  <a:lnTo>
                    <a:pt x="62" y="441"/>
                  </a:lnTo>
                  <a:lnTo>
                    <a:pt x="62" y="419"/>
                  </a:lnTo>
                  <a:lnTo>
                    <a:pt x="41" y="409"/>
                  </a:lnTo>
                  <a:lnTo>
                    <a:pt x="37" y="409"/>
                  </a:lnTo>
                  <a:lnTo>
                    <a:pt x="27" y="394"/>
                  </a:lnTo>
                  <a:lnTo>
                    <a:pt x="11" y="384"/>
                  </a:lnTo>
                  <a:lnTo>
                    <a:pt x="0" y="384"/>
                  </a:lnTo>
                  <a:lnTo>
                    <a:pt x="16" y="352"/>
                  </a:lnTo>
                  <a:lnTo>
                    <a:pt x="27" y="316"/>
                  </a:lnTo>
                  <a:lnTo>
                    <a:pt x="52" y="290"/>
                  </a:lnTo>
                  <a:lnTo>
                    <a:pt x="78" y="274"/>
                  </a:lnTo>
                  <a:lnTo>
                    <a:pt x="94" y="274"/>
                  </a:lnTo>
                  <a:lnTo>
                    <a:pt x="104" y="270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35" y="290"/>
                  </a:lnTo>
                  <a:lnTo>
                    <a:pt x="150" y="274"/>
                  </a:lnTo>
                  <a:lnTo>
                    <a:pt x="160" y="274"/>
                  </a:lnTo>
                  <a:lnTo>
                    <a:pt x="150" y="259"/>
                  </a:lnTo>
                  <a:lnTo>
                    <a:pt x="176" y="207"/>
                  </a:lnTo>
                  <a:lnTo>
                    <a:pt x="192" y="192"/>
                  </a:lnTo>
                  <a:lnTo>
                    <a:pt x="192" y="166"/>
                  </a:lnTo>
                  <a:lnTo>
                    <a:pt x="217" y="161"/>
                  </a:lnTo>
                  <a:lnTo>
                    <a:pt x="213" y="141"/>
                  </a:lnTo>
                  <a:lnTo>
                    <a:pt x="228" y="125"/>
                  </a:lnTo>
                  <a:lnTo>
                    <a:pt x="228" y="109"/>
                  </a:lnTo>
                  <a:lnTo>
                    <a:pt x="244" y="84"/>
                  </a:lnTo>
                  <a:lnTo>
                    <a:pt x="259" y="94"/>
                  </a:lnTo>
                  <a:lnTo>
                    <a:pt x="280" y="68"/>
                  </a:lnTo>
                  <a:lnTo>
                    <a:pt x="270" y="41"/>
                  </a:lnTo>
                  <a:lnTo>
                    <a:pt x="254" y="31"/>
                  </a:lnTo>
                  <a:lnTo>
                    <a:pt x="254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2" name="Freeform 139"/>
            <p:cNvSpPr>
              <a:spLocks noChangeArrowheads="1"/>
            </p:cNvSpPr>
            <p:nvPr/>
          </p:nvSpPr>
          <p:spPr bwMode="auto">
            <a:xfrm>
              <a:off x="4234718" y="3394310"/>
              <a:ext cx="617458" cy="768588"/>
            </a:xfrm>
            <a:custGeom>
              <a:avLst/>
              <a:gdLst>
                <a:gd name="T0" fmla="*/ 11 w 359"/>
                <a:gd name="T1" fmla="*/ 41 h 446"/>
                <a:gd name="T2" fmla="*/ 16 w 359"/>
                <a:gd name="T3" fmla="*/ 26 h 446"/>
                <a:gd name="T4" fmla="*/ 42 w 359"/>
                <a:gd name="T5" fmla="*/ 16 h 446"/>
                <a:gd name="T6" fmla="*/ 68 w 359"/>
                <a:gd name="T7" fmla="*/ 0 h 446"/>
                <a:gd name="T8" fmla="*/ 78 w 359"/>
                <a:gd name="T9" fmla="*/ 16 h 446"/>
                <a:gd name="T10" fmla="*/ 84 w 359"/>
                <a:gd name="T11" fmla="*/ 16 h 446"/>
                <a:gd name="T12" fmla="*/ 109 w 359"/>
                <a:gd name="T13" fmla="*/ 26 h 446"/>
                <a:gd name="T14" fmla="*/ 161 w 359"/>
                <a:gd name="T15" fmla="*/ 41 h 446"/>
                <a:gd name="T16" fmla="*/ 203 w 359"/>
                <a:gd name="T17" fmla="*/ 67 h 446"/>
                <a:gd name="T18" fmla="*/ 249 w 359"/>
                <a:gd name="T19" fmla="*/ 72 h 446"/>
                <a:gd name="T20" fmla="*/ 270 w 359"/>
                <a:gd name="T21" fmla="*/ 41 h 446"/>
                <a:gd name="T22" fmla="*/ 285 w 359"/>
                <a:gd name="T23" fmla="*/ 41 h 446"/>
                <a:gd name="T24" fmla="*/ 311 w 359"/>
                <a:gd name="T25" fmla="*/ 41 h 446"/>
                <a:gd name="T26" fmla="*/ 327 w 359"/>
                <a:gd name="T27" fmla="*/ 51 h 446"/>
                <a:gd name="T28" fmla="*/ 358 w 359"/>
                <a:gd name="T29" fmla="*/ 51 h 446"/>
                <a:gd name="T30" fmla="*/ 317 w 359"/>
                <a:gd name="T31" fmla="*/ 98 h 446"/>
                <a:gd name="T32" fmla="*/ 317 w 359"/>
                <a:gd name="T33" fmla="*/ 259 h 446"/>
                <a:gd name="T34" fmla="*/ 342 w 359"/>
                <a:gd name="T35" fmla="*/ 290 h 446"/>
                <a:gd name="T36" fmla="*/ 337 w 359"/>
                <a:gd name="T37" fmla="*/ 310 h 446"/>
                <a:gd name="T38" fmla="*/ 311 w 359"/>
                <a:gd name="T39" fmla="*/ 326 h 446"/>
                <a:gd name="T40" fmla="*/ 311 w 359"/>
                <a:gd name="T41" fmla="*/ 337 h 446"/>
                <a:gd name="T42" fmla="*/ 295 w 359"/>
                <a:gd name="T43" fmla="*/ 341 h 446"/>
                <a:gd name="T44" fmla="*/ 275 w 359"/>
                <a:gd name="T45" fmla="*/ 352 h 446"/>
                <a:gd name="T46" fmla="*/ 270 w 359"/>
                <a:gd name="T47" fmla="*/ 378 h 446"/>
                <a:gd name="T48" fmla="*/ 249 w 359"/>
                <a:gd name="T49" fmla="*/ 419 h 446"/>
                <a:gd name="T50" fmla="*/ 233 w 359"/>
                <a:gd name="T51" fmla="*/ 445 h 446"/>
                <a:gd name="T52" fmla="*/ 176 w 359"/>
                <a:gd name="T53" fmla="*/ 394 h 446"/>
                <a:gd name="T54" fmla="*/ 176 w 359"/>
                <a:gd name="T55" fmla="*/ 367 h 446"/>
                <a:gd name="T56" fmla="*/ 16 w 359"/>
                <a:gd name="T57" fmla="*/ 269 h 446"/>
                <a:gd name="T58" fmla="*/ 0 w 359"/>
                <a:gd name="T59" fmla="*/ 269 h 446"/>
                <a:gd name="T60" fmla="*/ 0 w 359"/>
                <a:gd name="T61" fmla="*/ 217 h 446"/>
                <a:gd name="T62" fmla="*/ 31 w 359"/>
                <a:gd name="T63" fmla="*/ 165 h 446"/>
                <a:gd name="T64" fmla="*/ 52 w 359"/>
                <a:gd name="T65" fmla="*/ 139 h 446"/>
                <a:gd name="T66" fmla="*/ 31 w 359"/>
                <a:gd name="T67" fmla="*/ 98 h 446"/>
                <a:gd name="T68" fmla="*/ 27 w 359"/>
                <a:gd name="T69" fmla="*/ 72 h 446"/>
                <a:gd name="T70" fmla="*/ 27 w 359"/>
                <a:gd name="T71" fmla="*/ 57 h 446"/>
                <a:gd name="T72" fmla="*/ 11 w 359"/>
                <a:gd name="T73" fmla="*/ 51 h 446"/>
                <a:gd name="T74" fmla="*/ 11 w 359"/>
                <a:gd name="T75" fmla="*/ 41 h 446"/>
                <a:gd name="T76" fmla="*/ 11 w 359"/>
                <a:gd name="T77" fmla="*/ 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"/>
                <a:gd name="T118" fmla="*/ 0 h 446"/>
                <a:gd name="T119" fmla="*/ 359 w 359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" h="446">
                  <a:moveTo>
                    <a:pt x="11" y="41"/>
                  </a:moveTo>
                  <a:lnTo>
                    <a:pt x="16" y="26"/>
                  </a:lnTo>
                  <a:lnTo>
                    <a:pt x="42" y="16"/>
                  </a:lnTo>
                  <a:lnTo>
                    <a:pt x="68" y="0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109" y="26"/>
                  </a:lnTo>
                  <a:lnTo>
                    <a:pt x="161" y="41"/>
                  </a:lnTo>
                  <a:lnTo>
                    <a:pt x="203" y="67"/>
                  </a:lnTo>
                  <a:lnTo>
                    <a:pt x="249" y="72"/>
                  </a:lnTo>
                  <a:lnTo>
                    <a:pt x="270" y="41"/>
                  </a:lnTo>
                  <a:lnTo>
                    <a:pt x="285" y="41"/>
                  </a:lnTo>
                  <a:lnTo>
                    <a:pt x="311" y="41"/>
                  </a:lnTo>
                  <a:lnTo>
                    <a:pt x="327" y="51"/>
                  </a:lnTo>
                  <a:lnTo>
                    <a:pt x="358" y="51"/>
                  </a:lnTo>
                  <a:lnTo>
                    <a:pt x="317" y="98"/>
                  </a:lnTo>
                  <a:lnTo>
                    <a:pt x="317" y="259"/>
                  </a:lnTo>
                  <a:lnTo>
                    <a:pt x="342" y="290"/>
                  </a:lnTo>
                  <a:lnTo>
                    <a:pt x="337" y="310"/>
                  </a:lnTo>
                  <a:lnTo>
                    <a:pt x="311" y="326"/>
                  </a:lnTo>
                  <a:lnTo>
                    <a:pt x="311" y="337"/>
                  </a:lnTo>
                  <a:lnTo>
                    <a:pt x="295" y="341"/>
                  </a:lnTo>
                  <a:lnTo>
                    <a:pt x="275" y="352"/>
                  </a:lnTo>
                  <a:lnTo>
                    <a:pt x="270" y="378"/>
                  </a:lnTo>
                  <a:lnTo>
                    <a:pt x="249" y="419"/>
                  </a:lnTo>
                  <a:lnTo>
                    <a:pt x="233" y="445"/>
                  </a:lnTo>
                  <a:lnTo>
                    <a:pt x="176" y="394"/>
                  </a:lnTo>
                  <a:lnTo>
                    <a:pt x="176" y="367"/>
                  </a:lnTo>
                  <a:lnTo>
                    <a:pt x="16" y="269"/>
                  </a:lnTo>
                  <a:lnTo>
                    <a:pt x="0" y="269"/>
                  </a:lnTo>
                  <a:lnTo>
                    <a:pt x="0" y="217"/>
                  </a:lnTo>
                  <a:lnTo>
                    <a:pt x="31" y="165"/>
                  </a:lnTo>
                  <a:lnTo>
                    <a:pt x="52" y="139"/>
                  </a:lnTo>
                  <a:lnTo>
                    <a:pt x="31" y="98"/>
                  </a:lnTo>
                  <a:lnTo>
                    <a:pt x="27" y="72"/>
                  </a:lnTo>
                  <a:lnTo>
                    <a:pt x="27" y="57"/>
                  </a:lnTo>
                  <a:lnTo>
                    <a:pt x="11" y="51"/>
                  </a:lnTo>
                  <a:lnTo>
                    <a:pt x="11" y="41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3" name="Freeform 140"/>
            <p:cNvSpPr>
              <a:spLocks noChangeArrowheads="1"/>
            </p:cNvSpPr>
            <p:nvPr/>
          </p:nvSpPr>
          <p:spPr bwMode="auto">
            <a:xfrm>
              <a:off x="4934215" y="4676731"/>
              <a:ext cx="8636" cy="47496"/>
            </a:xfrm>
            <a:custGeom>
              <a:avLst/>
              <a:gdLst>
                <a:gd name="T0" fmla="*/ 5 w 6"/>
                <a:gd name="T1" fmla="*/ 27 h 28"/>
                <a:gd name="T2" fmla="*/ 0 w 6"/>
                <a:gd name="T3" fmla="*/ 16 h 28"/>
                <a:gd name="T4" fmla="*/ 0 w 6"/>
                <a:gd name="T5" fmla="*/ 6 h 28"/>
                <a:gd name="T6" fmla="*/ 0 w 6"/>
                <a:gd name="T7" fmla="*/ 0 h 28"/>
                <a:gd name="T8" fmla="*/ 5 w 6"/>
                <a:gd name="T9" fmla="*/ 0 h 28"/>
                <a:gd name="T10" fmla="*/ 5 w 6"/>
                <a:gd name="T11" fmla="*/ 27 h 28"/>
                <a:gd name="T12" fmla="*/ 5 w 6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5" y="27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4" name="Freeform 141"/>
            <p:cNvSpPr>
              <a:spLocks noChangeArrowheads="1"/>
            </p:cNvSpPr>
            <p:nvPr/>
          </p:nvSpPr>
          <p:spPr bwMode="auto">
            <a:xfrm>
              <a:off x="2473023" y="3493623"/>
              <a:ext cx="569960" cy="677911"/>
            </a:xfrm>
            <a:custGeom>
              <a:avLst/>
              <a:gdLst>
                <a:gd name="T0" fmla="*/ 244 w 333"/>
                <a:gd name="T1" fmla="*/ 36 h 395"/>
                <a:gd name="T2" fmla="*/ 285 w 333"/>
                <a:gd name="T3" fmla="*/ 0 h 395"/>
                <a:gd name="T4" fmla="*/ 332 w 333"/>
                <a:gd name="T5" fmla="*/ 0 h 395"/>
                <a:gd name="T6" fmla="*/ 326 w 333"/>
                <a:gd name="T7" fmla="*/ 41 h 395"/>
                <a:gd name="T8" fmla="*/ 311 w 333"/>
                <a:gd name="T9" fmla="*/ 104 h 395"/>
                <a:gd name="T10" fmla="*/ 301 w 333"/>
                <a:gd name="T11" fmla="*/ 151 h 395"/>
                <a:gd name="T12" fmla="*/ 301 w 333"/>
                <a:gd name="T13" fmla="*/ 186 h 395"/>
                <a:gd name="T14" fmla="*/ 258 w 333"/>
                <a:gd name="T15" fmla="*/ 212 h 395"/>
                <a:gd name="T16" fmla="*/ 244 w 333"/>
                <a:gd name="T17" fmla="*/ 243 h 395"/>
                <a:gd name="T18" fmla="*/ 223 w 333"/>
                <a:gd name="T19" fmla="*/ 285 h 395"/>
                <a:gd name="T20" fmla="*/ 217 w 333"/>
                <a:gd name="T21" fmla="*/ 337 h 395"/>
                <a:gd name="T22" fmla="*/ 182 w 333"/>
                <a:gd name="T23" fmla="*/ 363 h 395"/>
                <a:gd name="T24" fmla="*/ 160 w 333"/>
                <a:gd name="T25" fmla="*/ 388 h 395"/>
                <a:gd name="T26" fmla="*/ 140 w 333"/>
                <a:gd name="T27" fmla="*/ 363 h 395"/>
                <a:gd name="T28" fmla="*/ 114 w 333"/>
                <a:gd name="T29" fmla="*/ 378 h 395"/>
                <a:gd name="T30" fmla="*/ 94 w 333"/>
                <a:gd name="T31" fmla="*/ 368 h 395"/>
                <a:gd name="T32" fmla="*/ 72 w 333"/>
                <a:gd name="T33" fmla="*/ 363 h 395"/>
                <a:gd name="T34" fmla="*/ 57 w 333"/>
                <a:gd name="T35" fmla="*/ 378 h 395"/>
                <a:gd name="T36" fmla="*/ 31 w 333"/>
                <a:gd name="T37" fmla="*/ 378 h 395"/>
                <a:gd name="T38" fmla="*/ 16 w 333"/>
                <a:gd name="T39" fmla="*/ 326 h 395"/>
                <a:gd name="T40" fmla="*/ 31 w 333"/>
                <a:gd name="T41" fmla="*/ 326 h 395"/>
                <a:gd name="T42" fmla="*/ 41 w 333"/>
                <a:gd name="T43" fmla="*/ 296 h 395"/>
                <a:gd name="T44" fmla="*/ 31 w 333"/>
                <a:gd name="T45" fmla="*/ 259 h 395"/>
                <a:gd name="T46" fmla="*/ 57 w 333"/>
                <a:gd name="T47" fmla="*/ 269 h 395"/>
                <a:gd name="T48" fmla="*/ 98 w 333"/>
                <a:gd name="T49" fmla="*/ 269 h 395"/>
                <a:gd name="T50" fmla="*/ 135 w 333"/>
                <a:gd name="T51" fmla="*/ 280 h 395"/>
                <a:gd name="T52" fmla="*/ 140 w 333"/>
                <a:gd name="T53" fmla="*/ 259 h 395"/>
                <a:gd name="T54" fmla="*/ 160 w 333"/>
                <a:gd name="T55" fmla="*/ 228 h 395"/>
                <a:gd name="T56" fmla="*/ 135 w 333"/>
                <a:gd name="T57" fmla="*/ 171 h 395"/>
                <a:gd name="T58" fmla="*/ 140 w 333"/>
                <a:gd name="T59" fmla="*/ 135 h 395"/>
                <a:gd name="T60" fmla="*/ 140 w 333"/>
                <a:gd name="T61" fmla="*/ 108 h 395"/>
                <a:gd name="T62" fmla="*/ 114 w 333"/>
                <a:gd name="T63" fmla="*/ 104 h 395"/>
                <a:gd name="T64" fmla="*/ 98 w 333"/>
                <a:gd name="T65" fmla="*/ 78 h 395"/>
                <a:gd name="T66" fmla="*/ 98 w 333"/>
                <a:gd name="T67" fmla="*/ 62 h 395"/>
                <a:gd name="T68" fmla="*/ 223 w 333"/>
                <a:gd name="T69" fmla="*/ 62 h 3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395"/>
                <a:gd name="T107" fmla="*/ 333 w 333"/>
                <a:gd name="T108" fmla="*/ 395 h 3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395">
                  <a:moveTo>
                    <a:pt x="223" y="62"/>
                  </a:moveTo>
                  <a:lnTo>
                    <a:pt x="244" y="36"/>
                  </a:lnTo>
                  <a:lnTo>
                    <a:pt x="248" y="0"/>
                  </a:lnTo>
                  <a:lnTo>
                    <a:pt x="285" y="0"/>
                  </a:lnTo>
                  <a:lnTo>
                    <a:pt x="311" y="0"/>
                  </a:lnTo>
                  <a:lnTo>
                    <a:pt x="332" y="0"/>
                  </a:lnTo>
                  <a:lnTo>
                    <a:pt x="332" y="26"/>
                  </a:lnTo>
                  <a:lnTo>
                    <a:pt x="326" y="41"/>
                  </a:lnTo>
                  <a:lnTo>
                    <a:pt x="311" y="78"/>
                  </a:lnTo>
                  <a:lnTo>
                    <a:pt x="311" y="104"/>
                  </a:lnTo>
                  <a:lnTo>
                    <a:pt x="301" y="124"/>
                  </a:lnTo>
                  <a:lnTo>
                    <a:pt x="301" y="151"/>
                  </a:lnTo>
                  <a:lnTo>
                    <a:pt x="301" y="171"/>
                  </a:lnTo>
                  <a:lnTo>
                    <a:pt x="301" y="186"/>
                  </a:lnTo>
                  <a:lnTo>
                    <a:pt x="274" y="212"/>
                  </a:lnTo>
                  <a:lnTo>
                    <a:pt x="258" y="212"/>
                  </a:lnTo>
                  <a:lnTo>
                    <a:pt x="248" y="233"/>
                  </a:lnTo>
                  <a:lnTo>
                    <a:pt x="244" y="243"/>
                  </a:lnTo>
                  <a:lnTo>
                    <a:pt x="223" y="259"/>
                  </a:lnTo>
                  <a:lnTo>
                    <a:pt x="223" y="285"/>
                  </a:lnTo>
                  <a:lnTo>
                    <a:pt x="223" y="310"/>
                  </a:lnTo>
                  <a:lnTo>
                    <a:pt x="217" y="337"/>
                  </a:lnTo>
                  <a:lnTo>
                    <a:pt x="202" y="353"/>
                  </a:lnTo>
                  <a:lnTo>
                    <a:pt x="182" y="363"/>
                  </a:lnTo>
                  <a:lnTo>
                    <a:pt x="176" y="368"/>
                  </a:lnTo>
                  <a:lnTo>
                    <a:pt x="160" y="388"/>
                  </a:lnTo>
                  <a:lnTo>
                    <a:pt x="150" y="368"/>
                  </a:lnTo>
                  <a:lnTo>
                    <a:pt x="140" y="363"/>
                  </a:lnTo>
                  <a:lnTo>
                    <a:pt x="125" y="363"/>
                  </a:lnTo>
                  <a:lnTo>
                    <a:pt x="114" y="378"/>
                  </a:lnTo>
                  <a:lnTo>
                    <a:pt x="98" y="378"/>
                  </a:lnTo>
                  <a:lnTo>
                    <a:pt x="94" y="368"/>
                  </a:lnTo>
                  <a:lnTo>
                    <a:pt x="84" y="368"/>
                  </a:lnTo>
                  <a:lnTo>
                    <a:pt x="72" y="363"/>
                  </a:lnTo>
                  <a:lnTo>
                    <a:pt x="57" y="368"/>
                  </a:lnTo>
                  <a:lnTo>
                    <a:pt x="57" y="378"/>
                  </a:lnTo>
                  <a:lnTo>
                    <a:pt x="41" y="394"/>
                  </a:lnTo>
                  <a:lnTo>
                    <a:pt x="31" y="378"/>
                  </a:lnTo>
                  <a:lnTo>
                    <a:pt x="0" y="337"/>
                  </a:lnTo>
                  <a:lnTo>
                    <a:pt x="16" y="326"/>
                  </a:lnTo>
                  <a:lnTo>
                    <a:pt x="26" y="321"/>
                  </a:lnTo>
                  <a:lnTo>
                    <a:pt x="31" y="326"/>
                  </a:lnTo>
                  <a:lnTo>
                    <a:pt x="41" y="326"/>
                  </a:lnTo>
                  <a:lnTo>
                    <a:pt x="41" y="296"/>
                  </a:lnTo>
                  <a:lnTo>
                    <a:pt x="26" y="285"/>
                  </a:lnTo>
                  <a:lnTo>
                    <a:pt x="31" y="259"/>
                  </a:lnTo>
                  <a:lnTo>
                    <a:pt x="41" y="269"/>
                  </a:lnTo>
                  <a:lnTo>
                    <a:pt x="57" y="269"/>
                  </a:lnTo>
                  <a:lnTo>
                    <a:pt x="68" y="243"/>
                  </a:lnTo>
                  <a:lnTo>
                    <a:pt x="98" y="269"/>
                  </a:lnTo>
                  <a:lnTo>
                    <a:pt x="125" y="259"/>
                  </a:lnTo>
                  <a:lnTo>
                    <a:pt x="135" y="280"/>
                  </a:lnTo>
                  <a:lnTo>
                    <a:pt x="140" y="280"/>
                  </a:lnTo>
                  <a:lnTo>
                    <a:pt x="140" y="259"/>
                  </a:lnTo>
                  <a:lnTo>
                    <a:pt x="150" y="243"/>
                  </a:lnTo>
                  <a:lnTo>
                    <a:pt x="160" y="228"/>
                  </a:lnTo>
                  <a:lnTo>
                    <a:pt x="160" y="186"/>
                  </a:lnTo>
                  <a:lnTo>
                    <a:pt x="135" y="171"/>
                  </a:lnTo>
                  <a:lnTo>
                    <a:pt x="135" y="145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40" y="108"/>
                  </a:lnTo>
                  <a:lnTo>
                    <a:pt x="135" y="104"/>
                  </a:lnTo>
                  <a:lnTo>
                    <a:pt x="114" y="104"/>
                  </a:lnTo>
                  <a:lnTo>
                    <a:pt x="98" y="108"/>
                  </a:lnTo>
                  <a:lnTo>
                    <a:pt x="98" y="78"/>
                  </a:lnTo>
                  <a:lnTo>
                    <a:pt x="109" y="62"/>
                  </a:lnTo>
                  <a:lnTo>
                    <a:pt x="98" y="62"/>
                  </a:lnTo>
                  <a:lnTo>
                    <a:pt x="166" y="51"/>
                  </a:lnTo>
                  <a:lnTo>
                    <a:pt x="223" y="6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5" name="Freeform 142"/>
            <p:cNvSpPr>
              <a:spLocks noChangeArrowheads="1"/>
            </p:cNvSpPr>
            <p:nvPr/>
          </p:nvSpPr>
          <p:spPr bwMode="auto">
            <a:xfrm>
              <a:off x="754507" y="3113647"/>
              <a:ext cx="284980" cy="323842"/>
            </a:xfrm>
            <a:custGeom>
              <a:avLst/>
              <a:gdLst>
                <a:gd name="T0" fmla="*/ 41 w 167"/>
                <a:gd name="T1" fmla="*/ 0 h 187"/>
                <a:gd name="T2" fmla="*/ 62 w 167"/>
                <a:gd name="T3" fmla="*/ 0 h 187"/>
                <a:gd name="T4" fmla="*/ 72 w 167"/>
                <a:gd name="T5" fmla="*/ 26 h 187"/>
                <a:gd name="T6" fmla="*/ 72 w 167"/>
                <a:gd name="T7" fmla="*/ 51 h 187"/>
                <a:gd name="T8" fmla="*/ 88 w 167"/>
                <a:gd name="T9" fmla="*/ 51 h 187"/>
                <a:gd name="T10" fmla="*/ 109 w 167"/>
                <a:gd name="T11" fmla="*/ 51 h 187"/>
                <a:gd name="T12" fmla="*/ 109 w 167"/>
                <a:gd name="T13" fmla="*/ 36 h 187"/>
                <a:gd name="T14" fmla="*/ 125 w 167"/>
                <a:gd name="T15" fmla="*/ 41 h 187"/>
                <a:gd name="T16" fmla="*/ 125 w 167"/>
                <a:gd name="T17" fmla="*/ 62 h 187"/>
                <a:gd name="T18" fmla="*/ 125 w 167"/>
                <a:gd name="T19" fmla="*/ 78 h 187"/>
                <a:gd name="T20" fmla="*/ 125 w 167"/>
                <a:gd name="T21" fmla="*/ 82 h 187"/>
                <a:gd name="T22" fmla="*/ 129 w 167"/>
                <a:gd name="T23" fmla="*/ 104 h 187"/>
                <a:gd name="T24" fmla="*/ 150 w 167"/>
                <a:gd name="T25" fmla="*/ 104 h 187"/>
                <a:gd name="T26" fmla="*/ 156 w 167"/>
                <a:gd name="T27" fmla="*/ 108 h 187"/>
                <a:gd name="T28" fmla="*/ 166 w 167"/>
                <a:gd name="T29" fmla="*/ 119 h 187"/>
                <a:gd name="T30" fmla="*/ 156 w 167"/>
                <a:gd name="T31" fmla="*/ 150 h 187"/>
                <a:gd name="T32" fmla="*/ 166 w 167"/>
                <a:gd name="T33" fmla="*/ 186 h 187"/>
                <a:gd name="T34" fmla="*/ 125 w 167"/>
                <a:gd name="T35" fmla="*/ 176 h 187"/>
                <a:gd name="T36" fmla="*/ 47 w 167"/>
                <a:gd name="T37" fmla="*/ 119 h 187"/>
                <a:gd name="T38" fmla="*/ 0 w 167"/>
                <a:gd name="T39" fmla="*/ 78 h 187"/>
                <a:gd name="T40" fmla="*/ 16 w 167"/>
                <a:gd name="T41" fmla="*/ 51 h 187"/>
                <a:gd name="T42" fmla="*/ 31 w 167"/>
                <a:gd name="T43" fmla="*/ 36 h 187"/>
                <a:gd name="T44" fmla="*/ 31 w 167"/>
                <a:gd name="T45" fmla="*/ 16 h 187"/>
                <a:gd name="T46" fmla="*/ 41 w 167"/>
                <a:gd name="T47" fmla="*/ 16 h 187"/>
                <a:gd name="T48" fmla="*/ 41 w 167"/>
                <a:gd name="T49" fmla="*/ 0 h 187"/>
                <a:gd name="T50" fmla="*/ 41 w 167"/>
                <a:gd name="T51" fmla="*/ 0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87"/>
                <a:gd name="T80" fmla="*/ 167 w 167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87">
                  <a:moveTo>
                    <a:pt x="41" y="0"/>
                  </a:moveTo>
                  <a:lnTo>
                    <a:pt x="62" y="0"/>
                  </a:lnTo>
                  <a:lnTo>
                    <a:pt x="72" y="2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109" y="51"/>
                  </a:lnTo>
                  <a:lnTo>
                    <a:pt x="109" y="36"/>
                  </a:lnTo>
                  <a:lnTo>
                    <a:pt x="125" y="41"/>
                  </a:lnTo>
                  <a:lnTo>
                    <a:pt x="125" y="62"/>
                  </a:lnTo>
                  <a:lnTo>
                    <a:pt x="125" y="78"/>
                  </a:lnTo>
                  <a:lnTo>
                    <a:pt x="125" y="82"/>
                  </a:lnTo>
                  <a:lnTo>
                    <a:pt x="129" y="104"/>
                  </a:lnTo>
                  <a:lnTo>
                    <a:pt x="150" y="104"/>
                  </a:lnTo>
                  <a:lnTo>
                    <a:pt x="156" y="108"/>
                  </a:lnTo>
                  <a:lnTo>
                    <a:pt x="166" y="119"/>
                  </a:lnTo>
                  <a:lnTo>
                    <a:pt x="156" y="150"/>
                  </a:lnTo>
                  <a:lnTo>
                    <a:pt x="166" y="186"/>
                  </a:lnTo>
                  <a:lnTo>
                    <a:pt x="125" y="176"/>
                  </a:lnTo>
                  <a:lnTo>
                    <a:pt x="47" y="119"/>
                  </a:lnTo>
                  <a:lnTo>
                    <a:pt x="0" y="78"/>
                  </a:lnTo>
                  <a:lnTo>
                    <a:pt x="16" y="51"/>
                  </a:lnTo>
                  <a:lnTo>
                    <a:pt x="31" y="36"/>
                  </a:lnTo>
                  <a:lnTo>
                    <a:pt x="31" y="16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6" name="Freeform 143"/>
            <p:cNvSpPr>
              <a:spLocks noChangeArrowheads="1"/>
            </p:cNvSpPr>
            <p:nvPr/>
          </p:nvSpPr>
          <p:spPr bwMode="auto">
            <a:xfrm>
              <a:off x="2334851" y="1140361"/>
              <a:ext cx="1191735" cy="1109704"/>
            </a:xfrm>
            <a:custGeom>
              <a:avLst/>
              <a:gdLst>
                <a:gd name="T0" fmla="*/ 0 w 690"/>
                <a:gd name="T1" fmla="*/ 135 h 644"/>
                <a:gd name="T2" fmla="*/ 11 w 690"/>
                <a:gd name="T3" fmla="*/ 135 h 644"/>
                <a:gd name="T4" fmla="*/ 37 w 690"/>
                <a:gd name="T5" fmla="*/ 109 h 644"/>
                <a:gd name="T6" fmla="*/ 27 w 690"/>
                <a:gd name="T7" fmla="*/ 72 h 644"/>
                <a:gd name="T8" fmla="*/ 62 w 690"/>
                <a:gd name="T9" fmla="*/ 41 h 644"/>
                <a:gd name="T10" fmla="*/ 94 w 690"/>
                <a:gd name="T11" fmla="*/ 31 h 644"/>
                <a:gd name="T12" fmla="*/ 84 w 690"/>
                <a:gd name="T13" fmla="*/ 16 h 644"/>
                <a:gd name="T14" fmla="*/ 84 w 690"/>
                <a:gd name="T15" fmla="*/ 0 h 644"/>
                <a:gd name="T16" fmla="*/ 130 w 690"/>
                <a:gd name="T17" fmla="*/ 6 h 644"/>
                <a:gd name="T18" fmla="*/ 176 w 690"/>
                <a:gd name="T19" fmla="*/ 16 h 644"/>
                <a:gd name="T20" fmla="*/ 203 w 690"/>
                <a:gd name="T21" fmla="*/ 26 h 644"/>
                <a:gd name="T22" fmla="*/ 244 w 690"/>
                <a:gd name="T23" fmla="*/ 31 h 644"/>
                <a:gd name="T24" fmla="*/ 260 w 690"/>
                <a:gd name="T25" fmla="*/ 72 h 644"/>
                <a:gd name="T26" fmla="*/ 327 w 690"/>
                <a:gd name="T27" fmla="*/ 94 h 644"/>
                <a:gd name="T28" fmla="*/ 420 w 690"/>
                <a:gd name="T29" fmla="*/ 139 h 644"/>
                <a:gd name="T30" fmla="*/ 446 w 690"/>
                <a:gd name="T31" fmla="*/ 114 h 644"/>
                <a:gd name="T32" fmla="*/ 456 w 690"/>
                <a:gd name="T33" fmla="*/ 94 h 644"/>
                <a:gd name="T34" fmla="*/ 446 w 690"/>
                <a:gd name="T35" fmla="*/ 52 h 644"/>
                <a:gd name="T36" fmla="*/ 461 w 690"/>
                <a:gd name="T37" fmla="*/ 26 h 644"/>
                <a:gd name="T38" fmla="*/ 497 w 690"/>
                <a:gd name="T39" fmla="*/ 16 h 644"/>
                <a:gd name="T40" fmla="*/ 503 w 690"/>
                <a:gd name="T41" fmla="*/ 16 h 644"/>
                <a:gd name="T42" fmla="*/ 513 w 690"/>
                <a:gd name="T43" fmla="*/ 6 h 644"/>
                <a:gd name="T44" fmla="*/ 544 w 690"/>
                <a:gd name="T45" fmla="*/ 6 h 644"/>
                <a:gd name="T46" fmla="*/ 571 w 690"/>
                <a:gd name="T47" fmla="*/ 16 h 644"/>
                <a:gd name="T48" fmla="*/ 581 w 690"/>
                <a:gd name="T49" fmla="*/ 31 h 644"/>
                <a:gd name="T50" fmla="*/ 622 w 690"/>
                <a:gd name="T51" fmla="*/ 52 h 644"/>
                <a:gd name="T52" fmla="*/ 673 w 690"/>
                <a:gd name="T53" fmla="*/ 72 h 644"/>
                <a:gd name="T54" fmla="*/ 663 w 690"/>
                <a:gd name="T55" fmla="*/ 82 h 644"/>
                <a:gd name="T56" fmla="*/ 673 w 690"/>
                <a:gd name="T57" fmla="*/ 114 h 644"/>
                <a:gd name="T58" fmla="*/ 663 w 690"/>
                <a:gd name="T59" fmla="*/ 139 h 644"/>
                <a:gd name="T60" fmla="*/ 673 w 690"/>
                <a:gd name="T61" fmla="*/ 182 h 644"/>
                <a:gd name="T62" fmla="*/ 689 w 690"/>
                <a:gd name="T63" fmla="*/ 528 h 644"/>
                <a:gd name="T64" fmla="*/ 689 w 690"/>
                <a:gd name="T65" fmla="*/ 626 h 644"/>
                <a:gd name="T66" fmla="*/ 648 w 690"/>
                <a:gd name="T67" fmla="*/ 626 h 644"/>
                <a:gd name="T68" fmla="*/ 648 w 690"/>
                <a:gd name="T69" fmla="*/ 643 h 644"/>
                <a:gd name="T70" fmla="*/ 295 w 690"/>
                <a:gd name="T71" fmla="*/ 466 h 644"/>
                <a:gd name="T72" fmla="*/ 244 w 690"/>
                <a:gd name="T73" fmla="*/ 486 h 644"/>
                <a:gd name="T74" fmla="*/ 213 w 690"/>
                <a:gd name="T75" fmla="*/ 501 h 644"/>
                <a:gd name="T76" fmla="*/ 176 w 690"/>
                <a:gd name="T77" fmla="*/ 476 h 644"/>
                <a:gd name="T78" fmla="*/ 119 w 690"/>
                <a:gd name="T79" fmla="*/ 460 h 644"/>
                <a:gd name="T80" fmla="*/ 94 w 690"/>
                <a:gd name="T81" fmla="*/ 425 h 644"/>
                <a:gd name="T82" fmla="*/ 62 w 690"/>
                <a:gd name="T83" fmla="*/ 409 h 644"/>
                <a:gd name="T84" fmla="*/ 42 w 690"/>
                <a:gd name="T85" fmla="*/ 419 h 644"/>
                <a:gd name="T86" fmla="*/ 27 w 690"/>
                <a:gd name="T87" fmla="*/ 393 h 644"/>
                <a:gd name="T88" fmla="*/ 27 w 690"/>
                <a:gd name="T89" fmla="*/ 378 h 644"/>
                <a:gd name="T90" fmla="*/ 0 w 690"/>
                <a:gd name="T91" fmla="*/ 337 h 644"/>
                <a:gd name="T92" fmla="*/ 21 w 690"/>
                <a:gd name="T93" fmla="*/ 315 h 644"/>
                <a:gd name="T94" fmla="*/ 11 w 690"/>
                <a:gd name="T95" fmla="*/ 274 h 644"/>
                <a:gd name="T96" fmla="*/ 21 w 690"/>
                <a:gd name="T97" fmla="*/ 249 h 644"/>
                <a:gd name="T98" fmla="*/ 11 w 690"/>
                <a:gd name="T99" fmla="*/ 192 h 644"/>
                <a:gd name="T100" fmla="*/ 0 w 690"/>
                <a:gd name="T101" fmla="*/ 135 h 644"/>
                <a:gd name="T102" fmla="*/ 0 w 690"/>
                <a:gd name="T103" fmla="*/ 135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0"/>
                <a:gd name="T157" fmla="*/ 0 h 644"/>
                <a:gd name="T158" fmla="*/ 690 w 690"/>
                <a:gd name="T159" fmla="*/ 644 h 6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0" h="644">
                  <a:moveTo>
                    <a:pt x="0" y="135"/>
                  </a:moveTo>
                  <a:lnTo>
                    <a:pt x="11" y="135"/>
                  </a:lnTo>
                  <a:lnTo>
                    <a:pt x="37" y="109"/>
                  </a:lnTo>
                  <a:lnTo>
                    <a:pt x="27" y="72"/>
                  </a:lnTo>
                  <a:lnTo>
                    <a:pt x="62" y="41"/>
                  </a:lnTo>
                  <a:lnTo>
                    <a:pt x="94" y="31"/>
                  </a:lnTo>
                  <a:lnTo>
                    <a:pt x="84" y="16"/>
                  </a:lnTo>
                  <a:lnTo>
                    <a:pt x="84" y="0"/>
                  </a:lnTo>
                  <a:lnTo>
                    <a:pt x="130" y="6"/>
                  </a:lnTo>
                  <a:lnTo>
                    <a:pt x="176" y="16"/>
                  </a:lnTo>
                  <a:lnTo>
                    <a:pt x="203" y="26"/>
                  </a:lnTo>
                  <a:lnTo>
                    <a:pt x="244" y="31"/>
                  </a:lnTo>
                  <a:lnTo>
                    <a:pt x="260" y="72"/>
                  </a:lnTo>
                  <a:lnTo>
                    <a:pt x="327" y="94"/>
                  </a:lnTo>
                  <a:lnTo>
                    <a:pt x="420" y="139"/>
                  </a:lnTo>
                  <a:lnTo>
                    <a:pt x="446" y="114"/>
                  </a:lnTo>
                  <a:lnTo>
                    <a:pt x="456" y="94"/>
                  </a:lnTo>
                  <a:lnTo>
                    <a:pt x="446" y="52"/>
                  </a:lnTo>
                  <a:lnTo>
                    <a:pt x="461" y="26"/>
                  </a:lnTo>
                  <a:lnTo>
                    <a:pt x="497" y="16"/>
                  </a:lnTo>
                  <a:lnTo>
                    <a:pt x="503" y="16"/>
                  </a:lnTo>
                  <a:lnTo>
                    <a:pt x="513" y="6"/>
                  </a:lnTo>
                  <a:lnTo>
                    <a:pt x="544" y="6"/>
                  </a:lnTo>
                  <a:lnTo>
                    <a:pt x="571" y="16"/>
                  </a:lnTo>
                  <a:lnTo>
                    <a:pt x="581" y="31"/>
                  </a:lnTo>
                  <a:lnTo>
                    <a:pt x="622" y="52"/>
                  </a:lnTo>
                  <a:lnTo>
                    <a:pt x="673" y="72"/>
                  </a:lnTo>
                  <a:lnTo>
                    <a:pt x="663" y="82"/>
                  </a:lnTo>
                  <a:lnTo>
                    <a:pt x="673" y="114"/>
                  </a:lnTo>
                  <a:lnTo>
                    <a:pt x="663" y="139"/>
                  </a:lnTo>
                  <a:lnTo>
                    <a:pt x="673" y="182"/>
                  </a:lnTo>
                  <a:lnTo>
                    <a:pt x="689" y="528"/>
                  </a:lnTo>
                  <a:lnTo>
                    <a:pt x="689" y="626"/>
                  </a:lnTo>
                  <a:lnTo>
                    <a:pt x="648" y="626"/>
                  </a:lnTo>
                  <a:lnTo>
                    <a:pt x="648" y="643"/>
                  </a:lnTo>
                  <a:lnTo>
                    <a:pt x="295" y="466"/>
                  </a:lnTo>
                  <a:lnTo>
                    <a:pt x="244" y="486"/>
                  </a:lnTo>
                  <a:lnTo>
                    <a:pt x="213" y="501"/>
                  </a:lnTo>
                  <a:lnTo>
                    <a:pt x="176" y="476"/>
                  </a:lnTo>
                  <a:lnTo>
                    <a:pt x="119" y="460"/>
                  </a:lnTo>
                  <a:lnTo>
                    <a:pt x="94" y="425"/>
                  </a:lnTo>
                  <a:lnTo>
                    <a:pt x="62" y="409"/>
                  </a:lnTo>
                  <a:lnTo>
                    <a:pt x="42" y="419"/>
                  </a:lnTo>
                  <a:lnTo>
                    <a:pt x="27" y="393"/>
                  </a:lnTo>
                  <a:lnTo>
                    <a:pt x="27" y="378"/>
                  </a:lnTo>
                  <a:lnTo>
                    <a:pt x="0" y="337"/>
                  </a:lnTo>
                  <a:lnTo>
                    <a:pt x="21" y="315"/>
                  </a:lnTo>
                  <a:lnTo>
                    <a:pt x="11" y="274"/>
                  </a:lnTo>
                  <a:lnTo>
                    <a:pt x="21" y="249"/>
                  </a:lnTo>
                  <a:lnTo>
                    <a:pt x="11" y="192"/>
                  </a:lnTo>
                  <a:lnTo>
                    <a:pt x="0" y="1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7" name="Freeform 144"/>
            <p:cNvSpPr>
              <a:spLocks noChangeArrowheads="1"/>
            </p:cNvSpPr>
            <p:nvPr/>
          </p:nvSpPr>
          <p:spPr bwMode="auto">
            <a:xfrm>
              <a:off x="4886719" y="4724226"/>
              <a:ext cx="591548" cy="1109704"/>
            </a:xfrm>
            <a:custGeom>
              <a:avLst/>
              <a:gdLst>
                <a:gd name="T0" fmla="*/ 67 w 343"/>
                <a:gd name="T1" fmla="*/ 625 h 643"/>
                <a:gd name="T2" fmla="*/ 14 w 343"/>
                <a:gd name="T3" fmla="*/ 584 h 643"/>
                <a:gd name="T4" fmla="*/ 4 w 343"/>
                <a:gd name="T5" fmla="*/ 517 h 643"/>
                <a:gd name="T6" fmla="*/ 14 w 343"/>
                <a:gd name="T7" fmla="*/ 439 h 643"/>
                <a:gd name="T8" fmla="*/ 67 w 343"/>
                <a:gd name="T9" fmla="*/ 372 h 643"/>
                <a:gd name="T10" fmla="*/ 67 w 343"/>
                <a:gd name="T11" fmla="*/ 347 h 643"/>
                <a:gd name="T12" fmla="*/ 46 w 343"/>
                <a:gd name="T13" fmla="*/ 315 h 643"/>
                <a:gd name="T14" fmla="*/ 67 w 343"/>
                <a:gd name="T15" fmla="*/ 217 h 643"/>
                <a:gd name="T16" fmla="*/ 92 w 343"/>
                <a:gd name="T17" fmla="*/ 191 h 643"/>
                <a:gd name="T18" fmla="*/ 124 w 343"/>
                <a:gd name="T19" fmla="*/ 191 h 643"/>
                <a:gd name="T20" fmla="*/ 139 w 343"/>
                <a:gd name="T21" fmla="*/ 175 h 643"/>
                <a:gd name="T22" fmla="*/ 149 w 343"/>
                <a:gd name="T23" fmla="*/ 165 h 643"/>
                <a:gd name="T24" fmla="*/ 180 w 343"/>
                <a:gd name="T25" fmla="*/ 165 h 643"/>
                <a:gd name="T26" fmla="*/ 190 w 343"/>
                <a:gd name="T27" fmla="*/ 149 h 643"/>
                <a:gd name="T28" fmla="*/ 206 w 343"/>
                <a:gd name="T29" fmla="*/ 139 h 643"/>
                <a:gd name="T30" fmla="*/ 233 w 343"/>
                <a:gd name="T31" fmla="*/ 124 h 643"/>
                <a:gd name="T32" fmla="*/ 222 w 343"/>
                <a:gd name="T33" fmla="*/ 98 h 643"/>
                <a:gd name="T34" fmla="*/ 233 w 343"/>
                <a:gd name="T35" fmla="*/ 98 h 643"/>
                <a:gd name="T36" fmla="*/ 243 w 343"/>
                <a:gd name="T37" fmla="*/ 72 h 643"/>
                <a:gd name="T38" fmla="*/ 258 w 343"/>
                <a:gd name="T39" fmla="*/ 67 h 643"/>
                <a:gd name="T40" fmla="*/ 274 w 343"/>
                <a:gd name="T41" fmla="*/ 46 h 643"/>
                <a:gd name="T42" fmla="*/ 284 w 343"/>
                <a:gd name="T43" fmla="*/ 16 h 643"/>
                <a:gd name="T44" fmla="*/ 290 w 343"/>
                <a:gd name="T45" fmla="*/ 16 h 643"/>
                <a:gd name="T46" fmla="*/ 300 w 343"/>
                <a:gd name="T47" fmla="*/ 30 h 643"/>
                <a:gd name="T48" fmla="*/ 331 w 343"/>
                <a:gd name="T49" fmla="*/ 108 h 643"/>
                <a:gd name="T50" fmla="*/ 325 w 343"/>
                <a:gd name="T51" fmla="*/ 181 h 643"/>
                <a:gd name="T52" fmla="*/ 300 w 343"/>
                <a:gd name="T53" fmla="*/ 165 h 643"/>
                <a:gd name="T54" fmla="*/ 310 w 343"/>
                <a:gd name="T55" fmla="*/ 206 h 643"/>
                <a:gd name="T56" fmla="*/ 290 w 343"/>
                <a:gd name="T57" fmla="*/ 259 h 643"/>
                <a:gd name="T58" fmla="*/ 206 w 343"/>
                <a:gd name="T59" fmla="*/ 476 h 643"/>
                <a:gd name="T60" fmla="*/ 134 w 343"/>
                <a:gd name="T61" fmla="*/ 625 h 643"/>
                <a:gd name="T62" fmla="*/ 82 w 343"/>
                <a:gd name="T63" fmla="*/ 642 h 6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643"/>
                <a:gd name="T98" fmla="*/ 343 w 343"/>
                <a:gd name="T99" fmla="*/ 643 h 6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643">
                  <a:moveTo>
                    <a:pt x="82" y="642"/>
                  </a:moveTo>
                  <a:lnTo>
                    <a:pt x="67" y="625"/>
                  </a:lnTo>
                  <a:lnTo>
                    <a:pt x="30" y="615"/>
                  </a:lnTo>
                  <a:lnTo>
                    <a:pt x="14" y="584"/>
                  </a:lnTo>
                  <a:lnTo>
                    <a:pt x="14" y="533"/>
                  </a:lnTo>
                  <a:lnTo>
                    <a:pt x="4" y="517"/>
                  </a:lnTo>
                  <a:lnTo>
                    <a:pt x="0" y="465"/>
                  </a:lnTo>
                  <a:lnTo>
                    <a:pt x="14" y="439"/>
                  </a:lnTo>
                  <a:lnTo>
                    <a:pt x="26" y="435"/>
                  </a:lnTo>
                  <a:lnTo>
                    <a:pt x="67" y="372"/>
                  </a:lnTo>
                  <a:lnTo>
                    <a:pt x="67" y="367"/>
                  </a:lnTo>
                  <a:lnTo>
                    <a:pt x="67" y="347"/>
                  </a:lnTo>
                  <a:lnTo>
                    <a:pt x="57" y="331"/>
                  </a:lnTo>
                  <a:lnTo>
                    <a:pt x="46" y="315"/>
                  </a:lnTo>
                  <a:lnTo>
                    <a:pt x="46" y="274"/>
                  </a:lnTo>
                  <a:lnTo>
                    <a:pt x="67" y="217"/>
                  </a:lnTo>
                  <a:lnTo>
                    <a:pt x="72" y="196"/>
                  </a:lnTo>
                  <a:lnTo>
                    <a:pt x="92" y="191"/>
                  </a:lnTo>
                  <a:lnTo>
                    <a:pt x="108" y="181"/>
                  </a:lnTo>
                  <a:lnTo>
                    <a:pt x="124" y="191"/>
                  </a:lnTo>
                  <a:lnTo>
                    <a:pt x="124" y="181"/>
                  </a:lnTo>
                  <a:lnTo>
                    <a:pt x="139" y="175"/>
                  </a:lnTo>
                  <a:lnTo>
                    <a:pt x="155" y="181"/>
                  </a:lnTo>
                  <a:lnTo>
                    <a:pt x="149" y="165"/>
                  </a:lnTo>
                  <a:lnTo>
                    <a:pt x="180" y="149"/>
                  </a:lnTo>
                  <a:lnTo>
                    <a:pt x="180" y="165"/>
                  </a:lnTo>
                  <a:lnTo>
                    <a:pt x="202" y="155"/>
                  </a:lnTo>
                  <a:lnTo>
                    <a:pt x="190" y="149"/>
                  </a:lnTo>
                  <a:lnTo>
                    <a:pt x="206" y="124"/>
                  </a:lnTo>
                  <a:lnTo>
                    <a:pt x="206" y="139"/>
                  </a:lnTo>
                  <a:lnTo>
                    <a:pt x="222" y="124"/>
                  </a:lnTo>
                  <a:lnTo>
                    <a:pt x="233" y="124"/>
                  </a:lnTo>
                  <a:lnTo>
                    <a:pt x="217" y="114"/>
                  </a:lnTo>
                  <a:lnTo>
                    <a:pt x="222" y="98"/>
                  </a:lnTo>
                  <a:lnTo>
                    <a:pt x="233" y="108"/>
                  </a:lnTo>
                  <a:lnTo>
                    <a:pt x="233" y="98"/>
                  </a:lnTo>
                  <a:lnTo>
                    <a:pt x="222" y="72"/>
                  </a:lnTo>
                  <a:lnTo>
                    <a:pt x="243" y="72"/>
                  </a:lnTo>
                  <a:lnTo>
                    <a:pt x="243" y="82"/>
                  </a:lnTo>
                  <a:lnTo>
                    <a:pt x="258" y="67"/>
                  </a:lnTo>
                  <a:lnTo>
                    <a:pt x="263" y="72"/>
                  </a:lnTo>
                  <a:lnTo>
                    <a:pt x="274" y="46"/>
                  </a:lnTo>
                  <a:lnTo>
                    <a:pt x="263" y="20"/>
                  </a:lnTo>
                  <a:lnTo>
                    <a:pt x="284" y="16"/>
                  </a:lnTo>
                  <a:lnTo>
                    <a:pt x="290" y="0"/>
                  </a:lnTo>
                  <a:lnTo>
                    <a:pt x="290" y="16"/>
                  </a:lnTo>
                  <a:lnTo>
                    <a:pt x="300" y="16"/>
                  </a:lnTo>
                  <a:lnTo>
                    <a:pt x="300" y="30"/>
                  </a:lnTo>
                  <a:lnTo>
                    <a:pt x="310" y="41"/>
                  </a:lnTo>
                  <a:lnTo>
                    <a:pt x="331" y="108"/>
                  </a:lnTo>
                  <a:lnTo>
                    <a:pt x="342" y="149"/>
                  </a:lnTo>
                  <a:lnTo>
                    <a:pt x="325" y="181"/>
                  </a:lnTo>
                  <a:lnTo>
                    <a:pt x="310" y="165"/>
                  </a:lnTo>
                  <a:lnTo>
                    <a:pt x="300" y="165"/>
                  </a:lnTo>
                  <a:lnTo>
                    <a:pt x="300" y="181"/>
                  </a:lnTo>
                  <a:lnTo>
                    <a:pt x="310" y="206"/>
                  </a:lnTo>
                  <a:lnTo>
                    <a:pt x="290" y="237"/>
                  </a:lnTo>
                  <a:lnTo>
                    <a:pt x="290" y="259"/>
                  </a:lnTo>
                  <a:lnTo>
                    <a:pt x="258" y="357"/>
                  </a:lnTo>
                  <a:lnTo>
                    <a:pt x="206" y="476"/>
                  </a:lnTo>
                  <a:lnTo>
                    <a:pt x="155" y="610"/>
                  </a:lnTo>
                  <a:lnTo>
                    <a:pt x="134" y="625"/>
                  </a:lnTo>
                  <a:lnTo>
                    <a:pt x="108" y="631"/>
                  </a:lnTo>
                  <a:lnTo>
                    <a:pt x="82" y="64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8" name="Freeform 145"/>
            <p:cNvSpPr>
              <a:spLocks noChangeArrowheads="1"/>
            </p:cNvSpPr>
            <p:nvPr/>
          </p:nvSpPr>
          <p:spPr bwMode="auto">
            <a:xfrm>
              <a:off x="4135408" y="4504014"/>
              <a:ext cx="241801" cy="621779"/>
            </a:xfrm>
            <a:custGeom>
              <a:avLst/>
              <a:gdLst>
                <a:gd name="T0" fmla="*/ 6 w 142"/>
                <a:gd name="T1" fmla="*/ 0 h 363"/>
                <a:gd name="T2" fmla="*/ 31 w 142"/>
                <a:gd name="T3" fmla="*/ 10 h 363"/>
                <a:gd name="T4" fmla="*/ 47 w 142"/>
                <a:gd name="T5" fmla="*/ 20 h 363"/>
                <a:gd name="T6" fmla="*/ 73 w 142"/>
                <a:gd name="T7" fmla="*/ 77 h 363"/>
                <a:gd name="T8" fmla="*/ 73 w 142"/>
                <a:gd name="T9" fmla="*/ 102 h 363"/>
                <a:gd name="T10" fmla="*/ 84 w 142"/>
                <a:gd name="T11" fmla="*/ 108 h 363"/>
                <a:gd name="T12" fmla="*/ 73 w 142"/>
                <a:gd name="T13" fmla="*/ 134 h 363"/>
                <a:gd name="T14" fmla="*/ 73 w 142"/>
                <a:gd name="T15" fmla="*/ 196 h 363"/>
                <a:gd name="T16" fmla="*/ 88 w 142"/>
                <a:gd name="T17" fmla="*/ 196 h 363"/>
                <a:gd name="T18" fmla="*/ 110 w 142"/>
                <a:gd name="T19" fmla="*/ 212 h 363"/>
                <a:gd name="T20" fmla="*/ 125 w 142"/>
                <a:gd name="T21" fmla="*/ 243 h 363"/>
                <a:gd name="T22" fmla="*/ 141 w 142"/>
                <a:gd name="T23" fmla="*/ 253 h 363"/>
                <a:gd name="T24" fmla="*/ 135 w 142"/>
                <a:gd name="T25" fmla="*/ 278 h 363"/>
                <a:gd name="T26" fmla="*/ 125 w 142"/>
                <a:gd name="T27" fmla="*/ 310 h 363"/>
                <a:gd name="T28" fmla="*/ 114 w 142"/>
                <a:gd name="T29" fmla="*/ 320 h 363"/>
                <a:gd name="T30" fmla="*/ 110 w 142"/>
                <a:gd name="T31" fmla="*/ 320 h 363"/>
                <a:gd name="T32" fmla="*/ 110 w 142"/>
                <a:gd name="T33" fmla="*/ 346 h 363"/>
                <a:gd name="T34" fmla="*/ 100 w 142"/>
                <a:gd name="T35" fmla="*/ 362 h 363"/>
                <a:gd name="T36" fmla="*/ 88 w 142"/>
                <a:gd name="T37" fmla="*/ 346 h 363"/>
                <a:gd name="T38" fmla="*/ 73 w 142"/>
                <a:gd name="T39" fmla="*/ 320 h 363"/>
                <a:gd name="T40" fmla="*/ 68 w 142"/>
                <a:gd name="T41" fmla="*/ 304 h 363"/>
                <a:gd name="T42" fmla="*/ 73 w 142"/>
                <a:gd name="T43" fmla="*/ 278 h 363"/>
                <a:gd name="T44" fmla="*/ 73 w 142"/>
                <a:gd name="T45" fmla="*/ 243 h 363"/>
                <a:gd name="T46" fmla="*/ 57 w 142"/>
                <a:gd name="T47" fmla="*/ 237 h 363"/>
                <a:gd name="T48" fmla="*/ 31 w 142"/>
                <a:gd name="T49" fmla="*/ 243 h 363"/>
                <a:gd name="T50" fmla="*/ 16 w 142"/>
                <a:gd name="T51" fmla="*/ 212 h 363"/>
                <a:gd name="T52" fmla="*/ 6 w 142"/>
                <a:gd name="T53" fmla="*/ 216 h 363"/>
                <a:gd name="T54" fmla="*/ 0 w 142"/>
                <a:gd name="T55" fmla="*/ 196 h 363"/>
                <a:gd name="T56" fmla="*/ 6 w 142"/>
                <a:gd name="T57" fmla="*/ 175 h 363"/>
                <a:gd name="T58" fmla="*/ 6 w 142"/>
                <a:gd name="T59" fmla="*/ 149 h 363"/>
                <a:gd name="T60" fmla="*/ 27 w 142"/>
                <a:gd name="T61" fmla="*/ 149 h 363"/>
                <a:gd name="T62" fmla="*/ 31 w 142"/>
                <a:gd name="T63" fmla="*/ 145 h 363"/>
                <a:gd name="T64" fmla="*/ 16 w 142"/>
                <a:gd name="T65" fmla="*/ 129 h 363"/>
                <a:gd name="T66" fmla="*/ 27 w 142"/>
                <a:gd name="T67" fmla="*/ 118 h 363"/>
                <a:gd name="T68" fmla="*/ 27 w 142"/>
                <a:gd name="T69" fmla="*/ 87 h 363"/>
                <a:gd name="T70" fmla="*/ 27 w 142"/>
                <a:gd name="T71" fmla="*/ 67 h 363"/>
                <a:gd name="T72" fmla="*/ 41 w 142"/>
                <a:gd name="T73" fmla="*/ 61 h 363"/>
                <a:gd name="T74" fmla="*/ 41 w 142"/>
                <a:gd name="T75" fmla="*/ 51 h 363"/>
                <a:gd name="T76" fmla="*/ 31 w 142"/>
                <a:gd name="T77" fmla="*/ 36 h 363"/>
                <a:gd name="T78" fmla="*/ 16 w 142"/>
                <a:gd name="T79" fmla="*/ 20 h 363"/>
                <a:gd name="T80" fmla="*/ 6 w 142"/>
                <a:gd name="T81" fmla="*/ 0 h 363"/>
                <a:gd name="T82" fmla="*/ 6 w 142"/>
                <a:gd name="T83" fmla="*/ 0 h 3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363"/>
                <a:gd name="T128" fmla="*/ 142 w 142"/>
                <a:gd name="T129" fmla="*/ 363 h 3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363">
                  <a:moveTo>
                    <a:pt x="6" y="0"/>
                  </a:moveTo>
                  <a:lnTo>
                    <a:pt x="31" y="10"/>
                  </a:lnTo>
                  <a:lnTo>
                    <a:pt x="47" y="20"/>
                  </a:lnTo>
                  <a:lnTo>
                    <a:pt x="73" y="77"/>
                  </a:lnTo>
                  <a:lnTo>
                    <a:pt x="73" y="102"/>
                  </a:lnTo>
                  <a:lnTo>
                    <a:pt x="84" y="108"/>
                  </a:lnTo>
                  <a:lnTo>
                    <a:pt x="73" y="134"/>
                  </a:lnTo>
                  <a:lnTo>
                    <a:pt x="73" y="196"/>
                  </a:lnTo>
                  <a:lnTo>
                    <a:pt x="88" y="196"/>
                  </a:lnTo>
                  <a:lnTo>
                    <a:pt x="110" y="212"/>
                  </a:lnTo>
                  <a:lnTo>
                    <a:pt x="125" y="243"/>
                  </a:lnTo>
                  <a:lnTo>
                    <a:pt x="141" y="253"/>
                  </a:lnTo>
                  <a:lnTo>
                    <a:pt x="135" y="278"/>
                  </a:lnTo>
                  <a:lnTo>
                    <a:pt x="125" y="310"/>
                  </a:lnTo>
                  <a:lnTo>
                    <a:pt x="114" y="320"/>
                  </a:lnTo>
                  <a:lnTo>
                    <a:pt x="110" y="320"/>
                  </a:lnTo>
                  <a:lnTo>
                    <a:pt x="110" y="346"/>
                  </a:lnTo>
                  <a:lnTo>
                    <a:pt x="100" y="362"/>
                  </a:lnTo>
                  <a:lnTo>
                    <a:pt x="88" y="346"/>
                  </a:lnTo>
                  <a:lnTo>
                    <a:pt x="73" y="320"/>
                  </a:lnTo>
                  <a:lnTo>
                    <a:pt x="68" y="304"/>
                  </a:lnTo>
                  <a:lnTo>
                    <a:pt x="73" y="278"/>
                  </a:lnTo>
                  <a:lnTo>
                    <a:pt x="73" y="243"/>
                  </a:lnTo>
                  <a:lnTo>
                    <a:pt x="57" y="237"/>
                  </a:lnTo>
                  <a:lnTo>
                    <a:pt x="31" y="243"/>
                  </a:lnTo>
                  <a:lnTo>
                    <a:pt x="16" y="212"/>
                  </a:lnTo>
                  <a:lnTo>
                    <a:pt x="6" y="216"/>
                  </a:lnTo>
                  <a:lnTo>
                    <a:pt x="0" y="196"/>
                  </a:lnTo>
                  <a:lnTo>
                    <a:pt x="6" y="175"/>
                  </a:lnTo>
                  <a:lnTo>
                    <a:pt x="6" y="149"/>
                  </a:lnTo>
                  <a:lnTo>
                    <a:pt x="27" y="149"/>
                  </a:lnTo>
                  <a:lnTo>
                    <a:pt x="31" y="145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27" y="87"/>
                  </a:lnTo>
                  <a:lnTo>
                    <a:pt x="27" y="67"/>
                  </a:lnTo>
                  <a:lnTo>
                    <a:pt x="41" y="61"/>
                  </a:lnTo>
                  <a:lnTo>
                    <a:pt x="41" y="51"/>
                  </a:lnTo>
                  <a:lnTo>
                    <a:pt x="31" y="36"/>
                  </a:lnTo>
                  <a:lnTo>
                    <a:pt x="16" y="20"/>
                  </a:lnTo>
                  <a:lnTo>
                    <a:pt x="6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9" name="Freeform 146"/>
            <p:cNvSpPr>
              <a:spLocks noChangeArrowheads="1"/>
            </p:cNvSpPr>
            <p:nvPr/>
          </p:nvSpPr>
          <p:spPr bwMode="auto">
            <a:xfrm>
              <a:off x="694057" y="1801002"/>
              <a:ext cx="1260821" cy="1191743"/>
            </a:xfrm>
            <a:custGeom>
              <a:avLst/>
              <a:gdLst>
                <a:gd name="T0" fmla="*/ 595 w 732"/>
                <a:gd name="T1" fmla="*/ 191 h 689"/>
                <a:gd name="T2" fmla="*/ 621 w 732"/>
                <a:gd name="T3" fmla="*/ 217 h 689"/>
                <a:gd name="T4" fmla="*/ 662 w 732"/>
                <a:gd name="T5" fmla="*/ 232 h 689"/>
                <a:gd name="T6" fmla="*/ 689 w 732"/>
                <a:gd name="T7" fmla="*/ 259 h 689"/>
                <a:gd name="T8" fmla="*/ 689 w 732"/>
                <a:gd name="T9" fmla="*/ 284 h 689"/>
                <a:gd name="T10" fmla="*/ 731 w 732"/>
                <a:gd name="T11" fmla="*/ 367 h 689"/>
                <a:gd name="T12" fmla="*/ 709 w 732"/>
                <a:gd name="T13" fmla="*/ 419 h 689"/>
                <a:gd name="T14" fmla="*/ 678 w 732"/>
                <a:gd name="T15" fmla="*/ 445 h 689"/>
                <a:gd name="T16" fmla="*/ 585 w 732"/>
                <a:gd name="T17" fmla="*/ 460 h 689"/>
                <a:gd name="T18" fmla="*/ 501 w 732"/>
                <a:gd name="T19" fmla="*/ 460 h 689"/>
                <a:gd name="T20" fmla="*/ 450 w 732"/>
                <a:gd name="T21" fmla="*/ 476 h 689"/>
                <a:gd name="T22" fmla="*/ 409 w 732"/>
                <a:gd name="T23" fmla="*/ 517 h 689"/>
                <a:gd name="T24" fmla="*/ 382 w 732"/>
                <a:gd name="T25" fmla="*/ 527 h 689"/>
                <a:gd name="T26" fmla="*/ 378 w 732"/>
                <a:gd name="T27" fmla="*/ 553 h 689"/>
                <a:gd name="T28" fmla="*/ 341 w 732"/>
                <a:gd name="T29" fmla="*/ 543 h 689"/>
                <a:gd name="T30" fmla="*/ 341 w 732"/>
                <a:gd name="T31" fmla="*/ 569 h 689"/>
                <a:gd name="T32" fmla="*/ 325 w 732"/>
                <a:gd name="T33" fmla="*/ 605 h 689"/>
                <a:gd name="T34" fmla="*/ 294 w 732"/>
                <a:gd name="T35" fmla="*/ 610 h 689"/>
                <a:gd name="T36" fmla="*/ 294 w 732"/>
                <a:gd name="T37" fmla="*/ 652 h 689"/>
                <a:gd name="T38" fmla="*/ 274 w 732"/>
                <a:gd name="T39" fmla="*/ 678 h 689"/>
                <a:gd name="T40" fmla="*/ 253 w 732"/>
                <a:gd name="T41" fmla="*/ 662 h 689"/>
                <a:gd name="T42" fmla="*/ 233 w 732"/>
                <a:gd name="T43" fmla="*/ 667 h 689"/>
                <a:gd name="T44" fmla="*/ 227 w 732"/>
                <a:gd name="T45" fmla="*/ 688 h 689"/>
                <a:gd name="T46" fmla="*/ 202 w 732"/>
                <a:gd name="T47" fmla="*/ 667 h 689"/>
                <a:gd name="T48" fmla="*/ 165 w 732"/>
                <a:gd name="T49" fmla="*/ 667 h 689"/>
                <a:gd name="T50" fmla="*/ 160 w 732"/>
                <a:gd name="T51" fmla="*/ 647 h 689"/>
                <a:gd name="T52" fmla="*/ 149 w 732"/>
                <a:gd name="T53" fmla="*/ 621 h 689"/>
                <a:gd name="T54" fmla="*/ 124 w 732"/>
                <a:gd name="T55" fmla="*/ 580 h 689"/>
                <a:gd name="T56" fmla="*/ 108 w 732"/>
                <a:gd name="T57" fmla="*/ 594 h 689"/>
                <a:gd name="T58" fmla="*/ 67 w 732"/>
                <a:gd name="T59" fmla="*/ 610 h 689"/>
                <a:gd name="T60" fmla="*/ 41 w 732"/>
                <a:gd name="T61" fmla="*/ 594 h 689"/>
                <a:gd name="T62" fmla="*/ 36 w 732"/>
                <a:gd name="T63" fmla="*/ 580 h 689"/>
                <a:gd name="T64" fmla="*/ 16 w 732"/>
                <a:gd name="T65" fmla="*/ 543 h 689"/>
                <a:gd name="T66" fmla="*/ 0 w 732"/>
                <a:gd name="T67" fmla="*/ 527 h 689"/>
                <a:gd name="T68" fmla="*/ 0 w 732"/>
                <a:gd name="T69" fmla="*/ 496 h 689"/>
                <a:gd name="T70" fmla="*/ 10 w 732"/>
                <a:gd name="T71" fmla="*/ 470 h 689"/>
                <a:gd name="T72" fmla="*/ 26 w 732"/>
                <a:gd name="T73" fmla="*/ 429 h 689"/>
                <a:gd name="T74" fmla="*/ 57 w 732"/>
                <a:gd name="T75" fmla="*/ 435 h 689"/>
                <a:gd name="T76" fmla="*/ 119 w 732"/>
                <a:gd name="T77" fmla="*/ 435 h 689"/>
                <a:gd name="T78" fmla="*/ 284 w 732"/>
                <a:gd name="T79" fmla="*/ 445 h 689"/>
                <a:gd name="T80" fmla="*/ 284 w 732"/>
                <a:gd name="T81" fmla="*/ 392 h 689"/>
                <a:gd name="T82" fmla="*/ 325 w 732"/>
                <a:gd name="T83" fmla="*/ 0 h 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2"/>
                <a:gd name="T127" fmla="*/ 0 h 689"/>
                <a:gd name="T128" fmla="*/ 732 w 732"/>
                <a:gd name="T129" fmla="*/ 689 h 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2" h="689">
                  <a:moveTo>
                    <a:pt x="325" y="0"/>
                  </a:moveTo>
                  <a:lnTo>
                    <a:pt x="595" y="191"/>
                  </a:lnTo>
                  <a:lnTo>
                    <a:pt x="595" y="202"/>
                  </a:lnTo>
                  <a:lnTo>
                    <a:pt x="621" y="217"/>
                  </a:lnTo>
                  <a:lnTo>
                    <a:pt x="642" y="227"/>
                  </a:lnTo>
                  <a:lnTo>
                    <a:pt x="662" y="232"/>
                  </a:lnTo>
                  <a:lnTo>
                    <a:pt x="678" y="243"/>
                  </a:lnTo>
                  <a:lnTo>
                    <a:pt x="689" y="259"/>
                  </a:lnTo>
                  <a:lnTo>
                    <a:pt x="678" y="279"/>
                  </a:lnTo>
                  <a:lnTo>
                    <a:pt x="689" y="284"/>
                  </a:lnTo>
                  <a:lnTo>
                    <a:pt x="731" y="279"/>
                  </a:lnTo>
                  <a:lnTo>
                    <a:pt x="731" y="367"/>
                  </a:lnTo>
                  <a:lnTo>
                    <a:pt x="719" y="377"/>
                  </a:lnTo>
                  <a:lnTo>
                    <a:pt x="709" y="419"/>
                  </a:lnTo>
                  <a:lnTo>
                    <a:pt x="693" y="449"/>
                  </a:lnTo>
                  <a:lnTo>
                    <a:pt x="678" y="445"/>
                  </a:lnTo>
                  <a:lnTo>
                    <a:pt x="595" y="449"/>
                  </a:lnTo>
                  <a:lnTo>
                    <a:pt x="585" y="460"/>
                  </a:lnTo>
                  <a:lnTo>
                    <a:pt x="543" y="470"/>
                  </a:lnTo>
                  <a:lnTo>
                    <a:pt x="501" y="460"/>
                  </a:lnTo>
                  <a:lnTo>
                    <a:pt x="491" y="476"/>
                  </a:lnTo>
                  <a:lnTo>
                    <a:pt x="450" y="476"/>
                  </a:lnTo>
                  <a:lnTo>
                    <a:pt x="445" y="502"/>
                  </a:lnTo>
                  <a:lnTo>
                    <a:pt x="409" y="517"/>
                  </a:lnTo>
                  <a:lnTo>
                    <a:pt x="403" y="527"/>
                  </a:lnTo>
                  <a:lnTo>
                    <a:pt x="382" y="527"/>
                  </a:lnTo>
                  <a:lnTo>
                    <a:pt x="393" y="543"/>
                  </a:lnTo>
                  <a:lnTo>
                    <a:pt x="378" y="553"/>
                  </a:lnTo>
                  <a:lnTo>
                    <a:pt x="362" y="537"/>
                  </a:lnTo>
                  <a:lnTo>
                    <a:pt x="341" y="543"/>
                  </a:lnTo>
                  <a:lnTo>
                    <a:pt x="352" y="569"/>
                  </a:lnTo>
                  <a:lnTo>
                    <a:pt x="341" y="569"/>
                  </a:lnTo>
                  <a:lnTo>
                    <a:pt x="341" y="584"/>
                  </a:lnTo>
                  <a:lnTo>
                    <a:pt x="325" y="605"/>
                  </a:lnTo>
                  <a:lnTo>
                    <a:pt x="315" y="605"/>
                  </a:lnTo>
                  <a:lnTo>
                    <a:pt x="294" y="610"/>
                  </a:lnTo>
                  <a:lnTo>
                    <a:pt x="300" y="637"/>
                  </a:lnTo>
                  <a:lnTo>
                    <a:pt x="294" y="652"/>
                  </a:lnTo>
                  <a:lnTo>
                    <a:pt x="294" y="667"/>
                  </a:lnTo>
                  <a:lnTo>
                    <a:pt x="274" y="678"/>
                  </a:lnTo>
                  <a:lnTo>
                    <a:pt x="259" y="678"/>
                  </a:lnTo>
                  <a:lnTo>
                    <a:pt x="253" y="662"/>
                  </a:lnTo>
                  <a:lnTo>
                    <a:pt x="243" y="662"/>
                  </a:lnTo>
                  <a:lnTo>
                    <a:pt x="233" y="667"/>
                  </a:lnTo>
                  <a:lnTo>
                    <a:pt x="227" y="678"/>
                  </a:lnTo>
                  <a:lnTo>
                    <a:pt x="227" y="688"/>
                  </a:lnTo>
                  <a:lnTo>
                    <a:pt x="206" y="678"/>
                  </a:lnTo>
                  <a:lnTo>
                    <a:pt x="202" y="667"/>
                  </a:lnTo>
                  <a:lnTo>
                    <a:pt x="186" y="688"/>
                  </a:lnTo>
                  <a:lnTo>
                    <a:pt x="165" y="667"/>
                  </a:lnTo>
                  <a:lnTo>
                    <a:pt x="165" y="652"/>
                  </a:lnTo>
                  <a:lnTo>
                    <a:pt x="160" y="647"/>
                  </a:lnTo>
                  <a:lnTo>
                    <a:pt x="160" y="625"/>
                  </a:lnTo>
                  <a:lnTo>
                    <a:pt x="149" y="621"/>
                  </a:lnTo>
                  <a:lnTo>
                    <a:pt x="145" y="610"/>
                  </a:lnTo>
                  <a:lnTo>
                    <a:pt x="124" y="580"/>
                  </a:lnTo>
                  <a:lnTo>
                    <a:pt x="119" y="584"/>
                  </a:lnTo>
                  <a:lnTo>
                    <a:pt x="108" y="594"/>
                  </a:lnTo>
                  <a:lnTo>
                    <a:pt x="92" y="594"/>
                  </a:lnTo>
                  <a:lnTo>
                    <a:pt x="67" y="610"/>
                  </a:lnTo>
                  <a:lnTo>
                    <a:pt x="51" y="594"/>
                  </a:lnTo>
                  <a:lnTo>
                    <a:pt x="41" y="594"/>
                  </a:lnTo>
                  <a:lnTo>
                    <a:pt x="36" y="584"/>
                  </a:lnTo>
                  <a:lnTo>
                    <a:pt x="36" y="580"/>
                  </a:lnTo>
                  <a:lnTo>
                    <a:pt x="36" y="559"/>
                  </a:lnTo>
                  <a:lnTo>
                    <a:pt x="16" y="543"/>
                  </a:lnTo>
                  <a:lnTo>
                    <a:pt x="10" y="543"/>
                  </a:lnTo>
                  <a:lnTo>
                    <a:pt x="0" y="527"/>
                  </a:lnTo>
                  <a:lnTo>
                    <a:pt x="10" y="502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10" y="470"/>
                  </a:lnTo>
                  <a:lnTo>
                    <a:pt x="10" y="449"/>
                  </a:lnTo>
                  <a:lnTo>
                    <a:pt x="26" y="429"/>
                  </a:lnTo>
                  <a:lnTo>
                    <a:pt x="51" y="449"/>
                  </a:lnTo>
                  <a:lnTo>
                    <a:pt x="57" y="435"/>
                  </a:lnTo>
                  <a:lnTo>
                    <a:pt x="108" y="445"/>
                  </a:lnTo>
                  <a:lnTo>
                    <a:pt x="119" y="435"/>
                  </a:lnTo>
                  <a:lnTo>
                    <a:pt x="124" y="445"/>
                  </a:lnTo>
                  <a:lnTo>
                    <a:pt x="284" y="445"/>
                  </a:lnTo>
                  <a:lnTo>
                    <a:pt x="300" y="408"/>
                  </a:lnTo>
                  <a:lnTo>
                    <a:pt x="284" y="392"/>
                  </a:lnTo>
                  <a:lnTo>
                    <a:pt x="253" y="0"/>
                  </a:lnTo>
                  <a:lnTo>
                    <a:pt x="325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0" name="Freeform 147"/>
            <p:cNvSpPr>
              <a:spLocks noChangeArrowheads="1"/>
            </p:cNvSpPr>
            <p:nvPr/>
          </p:nvSpPr>
          <p:spPr bwMode="auto">
            <a:xfrm>
              <a:off x="318403" y="907194"/>
              <a:ext cx="1213323" cy="1221970"/>
            </a:xfrm>
            <a:custGeom>
              <a:avLst/>
              <a:gdLst>
                <a:gd name="T0" fmla="*/ 662 w 705"/>
                <a:gd name="T1" fmla="*/ 31 h 707"/>
                <a:gd name="T2" fmla="*/ 677 w 705"/>
                <a:gd name="T3" fmla="*/ 52 h 707"/>
                <a:gd name="T4" fmla="*/ 687 w 705"/>
                <a:gd name="T5" fmla="*/ 78 h 707"/>
                <a:gd name="T6" fmla="*/ 687 w 705"/>
                <a:gd name="T7" fmla="*/ 99 h 707"/>
                <a:gd name="T8" fmla="*/ 694 w 705"/>
                <a:gd name="T9" fmla="*/ 135 h 707"/>
                <a:gd name="T10" fmla="*/ 704 w 705"/>
                <a:gd name="T11" fmla="*/ 151 h 707"/>
                <a:gd name="T12" fmla="*/ 704 w 705"/>
                <a:gd name="T13" fmla="*/ 166 h 707"/>
                <a:gd name="T14" fmla="*/ 704 w 705"/>
                <a:gd name="T15" fmla="*/ 176 h 707"/>
                <a:gd name="T16" fmla="*/ 626 w 705"/>
                <a:gd name="T17" fmla="*/ 187 h 707"/>
                <a:gd name="T18" fmla="*/ 626 w 705"/>
                <a:gd name="T19" fmla="*/ 202 h 707"/>
                <a:gd name="T20" fmla="*/ 595 w 705"/>
                <a:gd name="T21" fmla="*/ 207 h 707"/>
                <a:gd name="T22" fmla="*/ 595 w 705"/>
                <a:gd name="T23" fmla="*/ 217 h 707"/>
                <a:gd name="T24" fmla="*/ 595 w 705"/>
                <a:gd name="T25" fmla="*/ 233 h 707"/>
                <a:gd name="T26" fmla="*/ 579 w 705"/>
                <a:gd name="T27" fmla="*/ 249 h 707"/>
                <a:gd name="T28" fmla="*/ 527 w 705"/>
                <a:gd name="T29" fmla="*/ 296 h 707"/>
                <a:gd name="T30" fmla="*/ 491 w 705"/>
                <a:gd name="T31" fmla="*/ 301 h 707"/>
                <a:gd name="T32" fmla="*/ 476 w 705"/>
                <a:gd name="T33" fmla="*/ 296 h 707"/>
                <a:gd name="T34" fmla="*/ 460 w 705"/>
                <a:gd name="T35" fmla="*/ 301 h 707"/>
                <a:gd name="T36" fmla="*/ 434 w 705"/>
                <a:gd name="T37" fmla="*/ 301 h 707"/>
                <a:gd name="T38" fmla="*/ 393 w 705"/>
                <a:gd name="T39" fmla="*/ 327 h 707"/>
                <a:gd name="T40" fmla="*/ 378 w 705"/>
                <a:gd name="T41" fmla="*/ 337 h 707"/>
                <a:gd name="T42" fmla="*/ 378 w 705"/>
                <a:gd name="T43" fmla="*/ 404 h 707"/>
                <a:gd name="T44" fmla="*/ 378 w 705"/>
                <a:gd name="T45" fmla="*/ 472 h 707"/>
                <a:gd name="T46" fmla="*/ 227 w 705"/>
                <a:gd name="T47" fmla="*/ 476 h 707"/>
                <a:gd name="T48" fmla="*/ 227 w 705"/>
                <a:gd name="T49" fmla="*/ 586 h 707"/>
                <a:gd name="T50" fmla="*/ 186 w 705"/>
                <a:gd name="T51" fmla="*/ 601 h 707"/>
                <a:gd name="T52" fmla="*/ 175 w 705"/>
                <a:gd name="T53" fmla="*/ 611 h 707"/>
                <a:gd name="T54" fmla="*/ 175 w 705"/>
                <a:gd name="T55" fmla="*/ 627 h 707"/>
                <a:gd name="T56" fmla="*/ 175 w 705"/>
                <a:gd name="T57" fmla="*/ 689 h 707"/>
                <a:gd name="T58" fmla="*/ 10 w 705"/>
                <a:gd name="T59" fmla="*/ 689 h 707"/>
                <a:gd name="T60" fmla="*/ 0 w 705"/>
                <a:gd name="T61" fmla="*/ 706 h 707"/>
                <a:gd name="T62" fmla="*/ 10 w 705"/>
                <a:gd name="T63" fmla="*/ 664 h 707"/>
                <a:gd name="T64" fmla="*/ 26 w 705"/>
                <a:gd name="T65" fmla="*/ 642 h 707"/>
                <a:gd name="T66" fmla="*/ 36 w 705"/>
                <a:gd name="T67" fmla="*/ 627 h 707"/>
                <a:gd name="T68" fmla="*/ 41 w 705"/>
                <a:gd name="T69" fmla="*/ 611 h 707"/>
                <a:gd name="T70" fmla="*/ 51 w 705"/>
                <a:gd name="T71" fmla="*/ 596 h 707"/>
                <a:gd name="T72" fmla="*/ 67 w 705"/>
                <a:gd name="T73" fmla="*/ 570 h 707"/>
                <a:gd name="T74" fmla="*/ 98 w 705"/>
                <a:gd name="T75" fmla="*/ 534 h 707"/>
                <a:gd name="T76" fmla="*/ 98 w 705"/>
                <a:gd name="T77" fmla="*/ 503 h 707"/>
                <a:gd name="T78" fmla="*/ 118 w 705"/>
                <a:gd name="T79" fmla="*/ 472 h 707"/>
                <a:gd name="T80" fmla="*/ 160 w 705"/>
                <a:gd name="T81" fmla="*/ 425 h 707"/>
                <a:gd name="T82" fmla="*/ 186 w 705"/>
                <a:gd name="T83" fmla="*/ 384 h 707"/>
                <a:gd name="T84" fmla="*/ 233 w 705"/>
                <a:gd name="T85" fmla="*/ 368 h 707"/>
                <a:gd name="T86" fmla="*/ 268 w 705"/>
                <a:gd name="T87" fmla="*/ 352 h 707"/>
                <a:gd name="T88" fmla="*/ 310 w 705"/>
                <a:gd name="T89" fmla="*/ 311 h 707"/>
                <a:gd name="T90" fmla="*/ 336 w 705"/>
                <a:gd name="T91" fmla="*/ 270 h 707"/>
                <a:gd name="T92" fmla="*/ 325 w 705"/>
                <a:gd name="T93" fmla="*/ 249 h 707"/>
                <a:gd name="T94" fmla="*/ 325 w 705"/>
                <a:gd name="T95" fmla="*/ 207 h 707"/>
                <a:gd name="T96" fmla="*/ 341 w 705"/>
                <a:gd name="T97" fmla="*/ 187 h 707"/>
                <a:gd name="T98" fmla="*/ 351 w 705"/>
                <a:gd name="T99" fmla="*/ 161 h 707"/>
                <a:gd name="T100" fmla="*/ 378 w 705"/>
                <a:gd name="T101" fmla="*/ 125 h 707"/>
                <a:gd name="T102" fmla="*/ 409 w 705"/>
                <a:gd name="T103" fmla="*/ 109 h 707"/>
                <a:gd name="T104" fmla="*/ 460 w 705"/>
                <a:gd name="T105" fmla="*/ 84 h 707"/>
                <a:gd name="T106" fmla="*/ 476 w 705"/>
                <a:gd name="T107" fmla="*/ 42 h 707"/>
                <a:gd name="T108" fmla="*/ 491 w 705"/>
                <a:gd name="T109" fmla="*/ 0 h 707"/>
                <a:gd name="T110" fmla="*/ 517 w 705"/>
                <a:gd name="T111" fmla="*/ 0 h 707"/>
                <a:gd name="T112" fmla="*/ 542 w 705"/>
                <a:gd name="T113" fmla="*/ 27 h 707"/>
                <a:gd name="T114" fmla="*/ 585 w 705"/>
                <a:gd name="T115" fmla="*/ 27 h 707"/>
                <a:gd name="T116" fmla="*/ 610 w 705"/>
                <a:gd name="T117" fmla="*/ 27 h 707"/>
                <a:gd name="T118" fmla="*/ 626 w 705"/>
                <a:gd name="T119" fmla="*/ 16 h 707"/>
                <a:gd name="T120" fmla="*/ 636 w 705"/>
                <a:gd name="T121" fmla="*/ 31 h 707"/>
                <a:gd name="T122" fmla="*/ 662 w 705"/>
                <a:gd name="T123" fmla="*/ 31 h 707"/>
                <a:gd name="T124" fmla="*/ 662 w 705"/>
                <a:gd name="T125" fmla="*/ 31 h 7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5"/>
                <a:gd name="T190" fmla="*/ 0 h 707"/>
                <a:gd name="T191" fmla="*/ 705 w 705"/>
                <a:gd name="T192" fmla="*/ 707 h 7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5" h="707">
                  <a:moveTo>
                    <a:pt x="662" y="31"/>
                  </a:moveTo>
                  <a:lnTo>
                    <a:pt x="677" y="52"/>
                  </a:lnTo>
                  <a:lnTo>
                    <a:pt x="687" y="78"/>
                  </a:lnTo>
                  <a:lnTo>
                    <a:pt x="687" y="99"/>
                  </a:lnTo>
                  <a:lnTo>
                    <a:pt x="694" y="135"/>
                  </a:lnTo>
                  <a:lnTo>
                    <a:pt x="704" y="151"/>
                  </a:lnTo>
                  <a:lnTo>
                    <a:pt x="704" y="166"/>
                  </a:lnTo>
                  <a:lnTo>
                    <a:pt x="704" y="176"/>
                  </a:lnTo>
                  <a:lnTo>
                    <a:pt x="626" y="187"/>
                  </a:lnTo>
                  <a:lnTo>
                    <a:pt x="626" y="202"/>
                  </a:lnTo>
                  <a:lnTo>
                    <a:pt x="595" y="207"/>
                  </a:lnTo>
                  <a:lnTo>
                    <a:pt x="595" y="217"/>
                  </a:lnTo>
                  <a:lnTo>
                    <a:pt x="595" y="233"/>
                  </a:lnTo>
                  <a:lnTo>
                    <a:pt x="579" y="249"/>
                  </a:lnTo>
                  <a:lnTo>
                    <a:pt x="527" y="296"/>
                  </a:lnTo>
                  <a:lnTo>
                    <a:pt x="491" y="301"/>
                  </a:lnTo>
                  <a:lnTo>
                    <a:pt x="476" y="296"/>
                  </a:lnTo>
                  <a:lnTo>
                    <a:pt x="460" y="301"/>
                  </a:lnTo>
                  <a:lnTo>
                    <a:pt x="434" y="301"/>
                  </a:lnTo>
                  <a:lnTo>
                    <a:pt x="393" y="327"/>
                  </a:lnTo>
                  <a:lnTo>
                    <a:pt x="378" y="337"/>
                  </a:lnTo>
                  <a:lnTo>
                    <a:pt x="378" y="404"/>
                  </a:lnTo>
                  <a:lnTo>
                    <a:pt x="378" y="472"/>
                  </a:lnTo>
                  <a:lnTo>
                    <a:pt x="227" y="476"/>
                  </a:lnTo>
                  <a:lnTo>
                    <a:pt x="227" y="586"/>
                  </a:lnTo>
                  <a:lnTo>
                    <a:pt x="186" y="601"/>
                  </a:lnTo>
                  <a:lnTo>
                    <a:pt x="175" y="611"/>
                  </a:lnTo>
                  <a:lnTo>
                    <a:pt x="175" y="627"/>
                  </a:lnTo>
                  <a:lnTo>
                    <a:pt x="175" y="689"/>
                  </a:lnTo>
                  <a:lnTo>
                    <a:pt x="10" y="689"/>
                  </a:lnTo>
                  <a:lnTo>
                    <a:pt x="0" y="706"/>
                  </a:lnTo>
                  <a:lnTo>
                    <a:pt x="10" y="664"/>
                  </a:lnTo>
                  <a:lnTo>
                    <a:pt x="26" y="642"/>
                  </a:lnTo>
                  <a:lnTo>
                    <a:pt x="36" y="627"/>
                  </a:lnTo>
                  <a:lnTo>
                    <a:pt x="41" y="611"/>
                  </a:lnTo>
                  <a:lnTo>
                    <a:pt x="51" y="596"/>
                  </a:lnTo>
                  <a:lnTo>
                    <a:pt x="67" y="570"/>
                  </a:lnTo>
                  <a:lnTo>
                    <a:pt x="98" y="534"/>
                  </a:lnTo>
                  <a:lnTo>
                    <a:pt x="98" y="503"/>
                  </a:lnTo>
                  <a:lnTo>
                    <a:pt x="118" y="472"/>
                  </a:lnTo>
                  <a:lnTo>
                    <a:pt x="160" y="425"/>
                  </a:lnTo>
                  <a:lnTo>
                    <a:pt x="186" y="384"/>
                  </a:lnTo>
                  <a:lnTo>
                    <a:pt x="233" y="368"/>
                  </a:lnTo>
                  <a:lnTo>
                    <a:pt x="268" y="352"/>
                  </a:lnTo>
                  <a:lnTo>
                    <a:pt x="310" y="311"/>
                  </a:lnTo>
                  <a:lnTo>
                    <a:pt x="336" y="270"/>
                  </a:lnTo>
                  <a:lnTo>
                    <a:pt x="325" y="249"/>
                  </a:lnTo>
                  <a:lnTo>
                    <a:pt x="325" y="207"/>
                  </a:lnTo>
                  <a:lnTo>
                    <a:pt x="341" y="187"/>
                  </a:lnTo>
                  <a:lnTo>
                    <a:pt x="351" y="161"/>
                  </a:lnTo>
                  <a:lnTo>
                    <a:pt x="378" y="125"/>
                  </a:lnTo>
                  <a:lnTo>
                    <a:pt x="409" y="109"/>
                  </a:lnTo>
                  <a:lnTo>
                    <a:pt x="460" y="84"/>
                  </a:lnTo>
                  <a:lnTo>
                    <a:pt x="476" y="42"/>
                  </a:lnTo>
                  <a:lnTo>
                    <a:pt x="491" y="0"/>
                  </a:lnTo>
                  <a:lnTo>
                    <a:pt x="517" y="0"/>
                  </a:lnTo>
                  <a:lnTo>
                    <a:pt x="542" y="27"/>
                  </a:lnTo>
                  <a:lnTo>
                    <a:pt x="585" y="27"/>
                  </a:lnTo>
                  <a:lnTo>
                    <a:pt x="610" y="27"/>
                  </a:lnTo>
                  <a:lnTo>
                    <a:pt x="626" y="16"/>
                  </a:lnTo>
                  <a:lnTo>
                    <a:pt x="636" y="31"/>
                  </a:lnTo>
                  <a:lnTo>
                    <a:pt x="662" y="3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1" name="Freeform 148"/>
            <p:cNvSpPr>
              <a:spLocks noChangeArrowheads="1"/>
            </p:cNvSpPr>
            <p:nvPr/>
          </p:nvSpPr>
          <p:spPr bwMode="auto">
            <a:xfrm>
              <a:off x="318403" y="1606695"/>
              <a:ext cx="936979" cy="1019027"/>
            </a:xfrm>
            <a:custGeom>
              <a:avLst/>
              <a:gdLst>
                <a:gd name="T0" fmla="*/ 378 w 544"/>
                <a:gd name="T1" fmla="*/ 0 h 592"/>
                <a:gd name="T2" fmla="*/ 543 w 544"/>
                <a:gd name="T3" fmla="*/ 115 h 592"/>
                <a:gd name="T4" fmla="*/ 470 w 544"/>
                <a:gd name="T5" fmla="*/ 115 h 592"/>
                <a:gd name="T6" fmla="*/ 502 w 544"/>
                <a:gd name="T7" fmla="*/ 507 h 592"/>
                <a:gd name="T8" fmla="*/ 517 w 544"/>
                <a:gd name="T9" fmla="*/ 523 h 592"/>
                <a:gd name="T10" fmla="*/ 502 w 544"/>
                <a:gd name="T11" fmla="*/ 560 h 592"/>
                <a:gd name="T12" fmla="*/ 341 w 544"/>
                <a:gd name="T13" fmla="*/ 560 h 592"/>
                <a:gd name="T14" fmla="*/ 337 w 544"/>
                <a:gd name="T15" fmla="*/ 550 h 592"/>
                <a:gd name="T16" fmla="*/ 326 w 544"/>
                <a:gd name="T17" fmla="*/ 560 h 592"/>
                <a:gd name="T18" fmla="*/ 274 w 544"/>
                <a:gd name="T19" fmla="*/ 550 h 592"/>
                <a:gd name="T20" fmla="*/ 269 w 544"/>
                <a:gd name="T21" fmla="*/ 564 h 592"/>
                <a:gd name="T22" fmla="*/ 243 w 544"/>
                <a:gd name="T23" fmla="*/ 544 h 592"/>
                <a:gd name="T24" fmla="*/ 227 w 544"/>
                <a:gd name="T25" fmla="*/ 564 h 592"/>
                <a:gd name="T26" fmla="*/ 227 w 544"/>
                <a:gd name="T27" fmla="*/ 586 h 592"/>
                <a:gd name="T28" fmla="*/ 217 w 544"/>
                <a:gd name="T29" fmla="*/ 591 h 592"/>
                <a:gd name="T30" fmla="*/ 191 w 544"/>
                <a:gd name="T31" fmla="*/ 586 h 592"/>
                <a:gd name="T32" fmla="*/ 186 w 544"/>
                <a:gd name="T33" fmla="*/ 575 h 592"/>
                <a:gd name="T34" fmla="*/ 175 w 544"/>
                <a:gd name="T35" fmla="*/ 560 h 592"/>
                <a:gd name="T36" fmla="*/ 165 w 544"/>
                <a:gd name="T37" fmla="*/ 560 h 592"/>
                <a:gd name="T38" fmla="*/ 161 w 544"/>
                <a:gd name="T39" fmla="*/ 534 h 592"/>
                <a:gd name="T40" fmla="*/ 145 w 544"/>
                <a:gd name="T41" fmla="*/ 534 h 592"/>
                <a:gd name="T42" fmla="*/ 124 w 544"/>
                <a:gd name="T43" fmla="*/ 507 h 592"/>
                <a:gd name="T44" fmla="*/ 108 w 544"/>
                <a:gd name="T45" fmla="*/ 503 h 592"/>
                <a:gd name="T46" fmla="*/ 67 w 544"/>
                <a:gd name="T47" fmla="*/ 507 h 592"/>
                <a:gd name="T48" fmla="*/ 36 w 544"/>
                <a:gd name="T49" fmla="*/ 507 h 592"/>
                <a:gd name="T50" fmla="*/ 14 w 544"/>
                <a:gd name="T51" fmla="*/ 523 h 592"/>
                <a:gd name="T52" fmla="*/ 26 w 544"/>
                <a:gd name="T53" fmla="*/ 492 h 592"/>
                <a:gd name="T54" fmla="*/ 41 w 544"/>
                <a:gd name="T55" fmla="*/ 450 h 592"/>
                <a:gd name="T56" fmla="*/ 36 w 544"/>
                <a:gd name="T57" fmla="*/ 399 h 592"/>
                <a:gd name="T58" fmla="*/ 14 w 544"/>
                <a:gd name="T59" fmla="*/ 373 h 592"/>
                <a:gd name="T60" fmla="*/ 36 w 544"/>
                <a:gd name="T61" fmla="*/ 373 h 592"/>
                <a:gd name="T62" fmla="*/ 36 w 544"/>
                <a:gd name="T63" fmla="*/ 347 h 592"/>
                <a:gd name="T64" fmla="*/ 26 w 544"/>
                <a:gd name="T65" fmla="*/ 317 h 592"/>
                <a:gd name="T66" fmla="*/ 14 w 544"/>
                <a:gd name="T67" fmla="*/ 327 h 592"/>
                <a:gd name="T68" fmla="*/ 10 w 544"/>
                <a:gd name="T69" fmla="*/ 301 h 592"/>
                <a:gd name="T70" fmla="*/ 0 w 544"/>
                <a:gd name="T71" fmla="*/ 301 h 592"/>
                <a:gd name="T72" fmla="*/ 10 w 544"/>
                <a:gd name="T73" fmla="*/ 285 h 592"/>
                <a:gd name="T74" fmla="*/ 175 w 544"/>
                <a:gd name="T75" fmla="*/ 285 h 592"/>
                <a:gd name="T76" fmla="*/ 175 w 544"/>
                <a:gd name="T77" fmla="*/ 223 h 592"/>
                <a:gd name="T78" fmla="*/ 175 w 544"/>
                <a:gd name="T79" fmla="*/ 207 h 592"/>
                <a:gd name="T80" fmla="*/ 186 w 544"/>
                <a:gd name="T81" fmla="*/ 197 h 592"/>
                <a:gd name="T82" fmla="*/ 227 w 544"/>
                <a:gd name="T83" fmla="*/ 182 h 592"/>
                <a:gd name="T84" fmla="*/ 227 w 544"/>
                <a:gd name="T85" fmla="*/ 72 h 592"/>
                <a:gd name="T86" fmla="*/ 378 w 544"/>
                <a:gd name="T87" fmla="*/ 68 h 592"/>
                <a:gd name="T88" fmla="*/ 378 w 544"/>
                <a:gd name="T89" fmla="*/ 0 h 592"/>
                <a:gd name="T90" fmla="*/ 378 w 544"/>
                <a:gd name="T91" fmla="*/ 0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4"/>
                <a:gd name="T139" fmla="*/ 0 h 592"/>
                <a:gd name="T140" fmla="*/ 544 w 544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4" h="592">
                  <a:moveTo>
                    <a:pt x="378" y="0"/>
                  </a:moveTo>
                  <a:lnTo>
                    <a:pt x="543" y="115"/>
                  </a:lnTo>
                  <a:lnTo>
                    <a:pt x="470" y="115"/>
                  </a:lnTo>
                  <a:lnTo>
                    <a:pt x="502" y="507"/>
                  </a:lnTo>
                  <a:lnTo>
                    <a:pt x="517" y="523"/>
                  </a:lnTo>
                  <a:lnTo>
                    <a:pt x="502" y="560"/>
                  </a:lnTo>
                  <a:lnTo>
                    <a:pt x="341" y="560"/>
                  </a:lnTo>
                  <a:lnTo>
                    <a:pt x="337" y="550"/>
                  </a:lnTo>
                  <a:lnTo>
                    <a:pt x="326" y="560"/>
                  </a:lnTo>
                  <a:lnTo>
                    <a:pt x="274" y="550"/>
                  </a:lnTo>
                  <a:lnTo>
                    <a:pt x="269" y="564"/>
                  </a:lnTo>
                  <a:lnTo>
                    <a:pt x="243" y="544"/>
                  </a:lnTo>
                  <a:lnTo>
                    <a:pt x="227" y="564"/>
                  </a:lnTo>
                  <a:lnTo>
                    <a:pt x="227" y="586"/>
                  </a:lnTo>
                  <a:lnTo>
                    <a:pt x="217" y="591"/>
                  </a:lnTo>
                  <a:lnTo>
                    <a:pt x="191" y="586"/>
                  </a:lnTo>
                  <a:lnTo>
                    <a:pt x="186" y="575"/>
                  </a:lnTo>
                  <a:lnTo>
                    <a:pt x="175" y="560"/>
                  </a:lnTo>
                  <a:lnTo>
                    <a:pt x="165" y="560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24" y="507"/>
                  </a:lnTo>
                  <a:lnTo>
                    <a:pt x="108" y="503"/>
                  </a:lnTo>
                  <a:lnTo>
                    <a:pt x="67" y="507"/>
                  </a:lnTo>
                  <a:lnTo>
                    <a:pt x="36" y="507"/>
                  </a:lnTo>
                  <a:lnTo>
                    <a:pt x="14" y="523"/>
                  </a:lnTo>
                  <a:lnTo>
                    <a:pt x="26" y="492"/>
                  </a:lnTo>
                  <a:lnTo>
                    <a:pt x="41" y="450"/>
                  </a:lnTo>
                  <a:lnTo>
                    <a:pt x="36" y="399"/>
                  </a:lnTo>
                  <a:lnTo>
                    <a:pt x="14" y="373"/>
                  </a:lnTo>
                  <a:lnTo>
                    <a:pt x="36" y="373"/>
                  </a:lnTo>
                  <a:lnTo>
                    <a:pt x="36" y="347"/>
                  </a:lnTo>
                  <a:lnTo>
                    <a:pt x="26" y="317"/>
                  </a:lnTo>
                  <a:lnTo>
                    <a:pt x="14" y="327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10" y="285"/>
                  </a:lnTo>
                  <a:lnTo>
                    <a:pt x="175" y="285"/>
                  </a:lnTo>
                  <a:lnTo>
                    <a:pt x="175" y="223"/>
                  </a:lnTo>
                  <a:lnTo>
                    <a:pt x="175" y="207"/>
                  </a:lnTo>
                  <a:lnTo>
                    <a:pt x="186" y="197"/>
                  </a:lnTo>
                  <a:lnTo>
                    <a:pt x="227" y="182"/>
                  </a:lnTo>
                  <a:lnTo>
                    <a:pt x="227" y="72"/>
                  </a:lnTo>
                  <a:lnTo>
                    <a:pt x="378" y="68"/>
                  </a:lnTo>
                  <a:lnTo>
                    <a:pt x="37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2" name="Freeform 149"/>
            <p:cNvSpPr>
              <a:spLocks noChangeArrowheads="1"/>
            </p:cNvSpPr>
            <p:nvPr/>
          </p:nvSpPr>
          <p:spPr bwMode="auto">
            <a:xfrm>
              <a:off x="5987777" y="5367596"/>
              <a:ext cx="25907" cy="60451"/>
            </a:xfrm>
            <a:custGeom>
              <a:avLst/>
              <a:gdLst>
                <a:gd name="T0" fmla="*/ 6 w 17"/>
                <a:gd name="T1" fmla="*/ 36 h 37"/>
                <a:gd name="T2" fmla="*/ 0 w 17"/>
                <a:gd name="T3" fmla="*/ 26 h 37"/>
                <a:gd name="T4" fmla="*/ 0 w 17"/>
                <a:gd name="T5" fmla="*/ 20 h 37"/>
                <a:gd name="T6" fmla="*/ 6 w 17"/>
                <a:gd name="T7" fmla="*/ 0 h 37"/>
                <a:gd name="T8" fmla="*/ 16 w 17"/>
                <a:gd name="T9" fmla="*/ 20 h 37"/>
                <a:gd name="T10" fmla="*/ 6 w 17"/>
                <a:gd name="T11" fmla="*/ 36 h 37"/>
                <a:gd name="T12" fmla="*/ 6 w 17"/>
                <a:gd name="T13" fmla="*/ 3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6" y="3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6" y="3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3" name="Freeform 150"/>
            <p:cNvSpPr>
              <a:spLocks noChangeArrowheads="1"/>
            </p:cNvSpPr>
            <p:nvPr/>
          </p:nvSpPr>
          <p:spPr bwMode="auto">
            <a:xfrm>
              <a:off x="3910879" y="4607644"/>
              <a:ext cx="833349" cy="1316961"/>
            </a:xfrm>
            <a:custGeom>
              <a:avLst/>
              <a:gdLst>
                <a:gd name="T0" fmla="*/ 243 w 484"/>
                <a:gd name="T1" fmla="*/ 41 h 763"/>
                <a:gd name="T2" fmla="*/ 270 w 484"/>
                <a:gd name="T3" fmla="*/ 41 h 763"/>
                <a:gd name="T4" fmla="*/ 306 w 484"/>
                <a:gd name="T5" fmla="*/ 47 h 763"/>
                <a:gd name="T6" fmla="*/ 337 w 484"/>
                <a:gd name="T7" fmla="*/ 47 h 763"/>
                <a:gd name="T8" fmla="*/ 363 w 484"/>
                <a:gd name="T9" fmla="*/ 31 h 763"/>
                <a:gd name="T10" fmla="*/ 378 w 484"/>
                <a:gd name="T11" fmla="*/ 41 h 763"/>
                <a:gd name="T12" fmla="*/ 415 w 484"/>
                <a:gd name="T13" fmla="*/ 26 h 763"/>
                <a:gd name="T14" fmla="*/ 462 w 484"/>
                <a:gd name="T15" fmla="*/ 0 h 763"/>
                <a:gd name="T16" fmla="*/ 462 w 484"/>
                <a:gd name="T17" fmla="*/ 41 h 763"/>
                <a:gd name="T18" fmla="*/ 462 w 484"/>
                <a:gd name="T19" fmla="*/ 88 h 763"/>
                <a:gd name="T20" fmla="*/ 462 w 484"/>
                <a:gd name="T21" fmla="*/ 114 h 763"/>
                <a:gd name="T22" fmla="*/ 472 w 484"/>
                <a:gd name="T23" fmla="*/ 176 h 763"/>
                <a:gd name="T24" fmla="*/ 472 w 484"/>
                <a:gd name="T25" fmla="*/ 197 h 763"/>
                <a:gd name="T26" fmla="*/ 472 w 484"/>
                <a:gd name="T27" fmla="*/ 217 h 763"/>
                <a:gd name="T28" fmla="*/ 435 w 484"/>
                <a:gd name="T29" fmla="*/ 258 h 763"/>
                <a:gd name="T30" fmla="*/ 419 w 484"/>
                <a:gd name="T31" fmla="*/ 274 h 763"/>
                <a:gd name="T32" fmla="*/ 389 w 484"/>
                <a:gd name="T33" fmla="*/ 300 h 763"/>
                <a:gd name="T34" fmla="*/ 306 w 484"/>
                <a:gd name="T35" fmla="*/ 331 h 763"/>
                <a:gd name="T36" fmla="*/ 296 w 484"/>
                <a:gd name="T37" fmla="*/ 352 h 763"/>
                <a:gd name="T38" fmla="*/ 243 w 484"/>
                <a:gd name="T39" fmla="*/ 393 h 763"/>
                <a:gd name="T40" fmla="*/ 197 w 484"/>
                <a:gd name="T41" fmla="*/ 450 h 763"/>
                <a:gd name="T42" fmla="*/ 213 w 484"/>
                <a:gd name="T43" fmla="*/ 507 h 763"/>
                <a:gd name="T44" fmla="*/ 218 w 484"/>
                <a:gd name="T45" fmla="*/ 533 h 763"/>
                <a:gd name="T46" fmla="*/ 229 w 484"/>
                <a:gd name="T47" fmla="*/ 575 h 763"/>
                <a:gd name="T48" fmla="*/ 213 w 484"/>
                <a:gd name="T49" fmla="*/ 626 h 763"/>
                <a:gd name="T50" fmla="*/ 229 w 484"/>
                <a:gd name="T51" fmla="*/ 632 h 763"/>
                <a:gd name="T52" fmla="*/ 135 w 484"/>
                <a:gd name="T53" fmla="*/ 677 h 763"/>
                <a:gd name="T54" fmla="*/ 104 w 484"/>
                <a:gd name="T55" fmla="*/ 699 h 763"/>
                <a:gd name="T56" fmla="*/ 94 w 484"/>
                <a:gd name="T57" fmla="*/ 724 h 763"/>
                <a:gd name="T58" fmla="*/ 104 w 484"/>
                <a:gd name="T59" fmla="*/ 724 h 763"/>
                <a:gd name="T60" fmla="*/ 88 w 484"/>
                <a:gd name="T61" fmla="*/ 762 h 763"/>
                <a:gd name="T62" fmla="*/ 78 w 484"/>
                <a:gd name="T63" fmla="*/ 724 h 763"/>
                <a:gd name="T64" fmla="*/ 68 w 484"/>
                <a:gd name="T65" fmla="*/ 699 h 763"/>
                <a:gd name="T66" fmla="*/ 68 w 484"/>
                <a:gd name="T67" fmla="*/ 632 h 763"/>
                <a:gd name="T68" fmla="*/ 62 w 484"/>
                <a:gd name="T69" fmla="*/ 575 h 763"/>
                <a:gd name="T70" fmla="*/ 47 w 484"/>
                <a:gd name="T71" fmla="*/ 544 h 763"/>
                <a:gd name="T72" fmla="*/ 104 w 484"/>
                <a:gd name="T73" fmla="*/ 481 h 763"/>
                <a:gd name="T74" fmla="*/ 109 w 484"/>
                <a:gd name="T75" fmla="*/ 450 h 763"/>
                <a:gd name="T76" fmla="*/ 119 w 484"/>
                <a:gd name="T77" fmla="*/ 409 h 763"/>
                <a:gd name="T78" fmla="*/ 119 w 484"/>
                <a:gd name="T79" fmla="*/ 372 h 763"/>
                <a:gd name="T80" fmla="*/ 119 w 484"/>
                <a:gd name="T81" fmla="*/ 368 h 763"/>
                <a:gd name="T82" fmla="*/ 129 w 484"/>
                <a:gd name="T83" fmla="*/ 352 h 763"/>
                <a:gd name="T84" fmla="*/ 129 w 484"/>
                <a:gd name="T85" fmla="*/ 300 h 763"/>
                <a:gd name="T86" fmla="*/ 119 w 484"/>
                <a:gd name="T87" fmla="*/ 264 h 763"/>
                <a:gd name="T88" fmla="*/ 78 w 484"/>
                <a:gd name="T89" fmla="*/ 258 h 763"/>
                <a:gd name="T90" fmla="*/ 52 w 484"/>
                <a:gd name="T91" fmla="*/ 243 h 763"/>
                <a:gd name="T92" fmla="*/ 10 w 484"/>
                <a:gd name="T93" fmla="*/ 233 h 763"/>
                <a:gd name="T94" fmla="*/ 0 w 484"/>
                <a:gd name="T95" fmla="*/ 197 h 763"/>
                <a:gd name="T96" fmla="*/ 145 w 484"/>
                <a:gd name="T97" fmla="*/ 150 h 763"/>
                <a:gd name="T98" fmla="*/ 186 w 484"/>
                <a:gd name="T99" fmla="*/ 176 h 763"/>
                <a:gd name="T100" fmla="*/ 202 w 484"/>
                <a:gd name="T101" fmla="*/ 217 h 763"/>
                <a:gd name="T102" fmla="*/ 202 w 484"/>
                <a:gd name="T103" fmla="*/ 258 h 763"/>
                <a:gd name="T104" fmla="*/ 229 w 484"/>
                <a:gd name="T105" fmla="*/ 300 h 763"/>
                <a:gd name="T106" fmla="*/ 239 w 484"/>
                <a:gd name="T107" fmla="*/ 258 h 763"/>
                <a:gd name="T108" fmla="*/ 254 w 484"/>
                <a:gd name="T109" fmla="*/ 248 h 763"/>
                <a:gd name="T110" fmla="*/ 270 w 484"/>
                <a:gd name="T111" fmla="*/ 192 h 763"/>
                <a:gd name="T112" fmla="*/ 239 w 484"/>
                <a:gd name="T113" fmla="*/ 150 h 763"/>
                <a:gd name="T114" fmla="*/ 202 w 484"/>
                <a:gd name="T115" fmla="*/ 135 h 763"/>
                <a:gd name="T116" fmla="*/ 213 w 484"/>
                <a:gd name="T117" fmla="*/ 47 h 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4"/>
                <a:gd name="T178" fmla="*/ 0 h 763"/>
                <a:gd name="T179" fmla="*/ 484 w 484"/>
                <a:gd name="T180" fmla="*/ 763 h 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4" h="763">
                  <a:moveTo>
                    <a:pt x="213" y="47"/>
                  </a:moveTo>
                  <a:lnTo>
                    <a:pt x="243" y="41"/>
                  </a:lnTo>
                  <a:lnTo>
                    <a:pt x="254" y="47"/>
                  </a:lnTo>
                  <a:lnTo>
                    <a:pt x="270" y="41"/>
                  </a:lnTo>
                  <a:lnTo>
                    <a:pt x="286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37" y="47"/>
                  </a:lnTo>
                  <a:lnTo>
                    <a:pt x="352" y="41"/>
                  </a:lnTo>
                  <a:lnTo>
                    <a:pt x="363" y="31"/>
                  </a:lnTo>
                  <a:lnTo>
                    <a:pt x="378" y="31"/>
                  </a:lnTo>
                  <a:lnTo>
                    <a:pt x="378" y="41"/>
                  </a:lnTo>
                  <a:lnTo>
                    <a:pt x="394" y="31"/>
                  </a:lnTo>
                  <a:lnTo>
                    <a:pt x="415" y="26"/>
                  </a:lnTo>
                  <a:lnTo>
                    <a:pt x="446" y="16"/>
                  </a:lnTo>
                  <a:lnTo>
                    <a:pt x="462" y="0"/>
                  </a:lnTo>
                  <a:lnTo>
                    <a:pt x="472" y="16"/>
                  </a:lnTo>
                  <a:lnTo>
                    <a:pt x="462" y="41"/>
                  </a:lnTo>
                  <a:lnTo>
                    <a:pt x="462" y="68"/>
                  </a:lnTo>
                  <a:lnTo>
                    <a:pt x="462" y="88"/>
                  </a:lnTo>
                  <a:lnTo>
                    <a:pt x="472" y="109"/>
                  </a:lnTo>
                  <a:lnTo>
                    <a:pt x="462" y="114"/>
                  </a:lnTo>
                  <a:lnTo>
                    <a:pt x="472" y="135"/>
                  </a:lnTo>
                  <a:lnTo>
                    <a:pt x="472" y="176"/>
                  </a:lnTo>
                  <a:lnTo>
                    <a:pt x="483" y="182"/>
                  </a:lnTo>
                  <a:lnTo>
                    <a:pt x="472" y="197"/>
                  </a:lnTo>
                  <a:lnTo>
                    <a:pt x="462" y="207"/>
                  </a:lnTo>
                  <a:lnTo>
                    <a:pt x="472" y="217"/>
                  </a:lnTo>
                  <a:lnTo>
                    <a:pt x="456" y="233"/>
                  </a:lnTo>
                  <a:lnTo>
                    <a:pt x="435" y="258"/>
                  </a:lnTo>
                  <a:lnTo>
                    <a:pt x="431" y="264"/>
                  </a:lnTo>
                  <a:lnTo>
                    <a:pt x="419" y="274"/>
                  </a:lnTo>
                  <a:lnTo>
                    <a:pt x="394" y="285"/>
                  </a:lnTo>
                  <a:lnTo>
                    <a:pt x="389" y="300"/>
                  </a:lnTo>
                  <a:lnTo>
                    <a:pt x="337" y="315"/>
                  </a:lnTo>
                  <a:lnTo>
                    <a:pt x="306" y="331"/>
                  </a:lnTo>
                  <a:lnTo>
                    <a:pt x="296" y="342"/>
                  </a:lnTo>
                  <a:lnTo>
                    <a:pt x="296" y="352"/>
                  </a:lnTo>
                  <a:lnTo>
                    <a:pt x="270" y="372"/>
                  </a:lnTo>
                  <a:lnTo>
                    <a:pt x="243" y="393"/>
                  </a:lnTo>
                  <a:lnTo>
                    <a:pt x="202" y="434"/>
                  </a:lnTo>
                  <a:lnTo>
                    <a:pt x="197" y="450"/>
                  </a:lnTo>
                  <a:lnTo>
                    <a:pt x="202" y="476"/>
                  </a:lnTo>
                  <a:lnTo>
                    <a:pt x="213" y="507"/>
                  </a:lnTo>
                  <a:lnTo>
                    <a:pt x="218" y="544"/>
                  </a:lnTo>
                  <a:lnTo>
                    <a:pt x="218" y="533"/>
                  </a:lnTo>
                  <a:lnTo>
                    <a:pt x="229" y="544"/>
                  </a:lnTo>
                  <a:lnTo>
                    <a:pt x="229" y="575"/>
                  </a:lnTo>
                  <a:lnTo>
                    <a:pt x="218" y="589"/>
                  </a:lnTo>
                  <a:lnTo>
                    <a:pt x="213" y="626"/>
                  </a:lnTo>
                  <a:lnTo>
                    <a:pt x="218" y="616"/>
                  </a:lnTo>
                  <a:lnTo>
                    <a:pt x="229" y="632"/>
                  </a:lnTo>
                  <a:lnTo>
                    <a:pt x="202" y="652"/>
                  </a:lnTo>
                  <a:lnTo>
                    <a:pt x="135" y="677"/>
                  </a:lnTo>
                  <a:lnTo>
                    <a:pt x="119" y="683"/>
                  </a:lnTo>
                  <a:lnTo>
                    <a:pt x="104" y="699"/>
                  </a:lnTo>
                  <a:lnTo>
                    <a:pt x="88" y="709"/>
                  </a:lnTo>
                  <a:lnTo>
                    <a:pt x="94" y="724"/>
                  </a:lnTo>
                  <a:lnTo>
                    <a:pt x="104" y="719"/>
                  </a:lnTo>
                  <a:lnTo>
                    <a:pt x="104" y="724"/>
                  </a:lnTo>
                  <a:lnTo>
                    <a:pt x="104" y="762"/>
                  </a:lnTo>
                  <a:lnTo>
                    <a:pt x="88" y="762"/>
                  </a:lnTo>
                  <a:lnTo>
                    <a:pt x="68" y="750"/>
                  </a:lnTo>
                  <a:lnTo>
                    <a:pt x="78" y="724"/>
                  </a:lnTo>
                  <a:lnTo>
                    <a:pt x="68" y="709"/>
                  </a:lnTo>
                  <a:lnTo>
                    <a:pt x="68" y="699"/>
                  </a:lnTo>
                  <a:lnTo>
                    <a:pt x="68" y="667"/>
                  </a:lnTo>
                  <a:lnTo>
                    <a:pt x="68" y="632"/>
                  </a:lnTo>
                  <a:lnTo>
                    <a:pt x="52" y="589"/>
                  </a:lnTo>
                  <a:lnTo>
                    <a:pt x="62" y="575"/>
                  </a:lnTo>
                  <a:lnTo>
                    <a:pt x="52" y="569"/>
                  </a:lnTo>
                  <a:lnTo>
                    <a:pt x="47" y="544"/>
                  </a:lnTo>
                  <a:lnTo>
                    <a:pt x="94" y="502"/>
                  </a:lnTo>
                  <a:lnTo>
                    <a:pt x="104" y="481"/>
                  </a:lnTo>
                  <a:lnTo>
                    <a:pt x="104" y="466"/>
                  </a:lnTo>
                  <a:lnTo>
                    <a:pt x="109" y="450"/>
                  </a:lnTo>
                  <a:lnTo>
                    <a:pt x="129" y="424"/>
                  </a:lnTo>
                  <a:lnTo>
                    <a:pt x="119" y="409"/>
                  </a:lnTo>
                  <a:lnTo>
                    <a:pt x="119" y="393"/>
                  </a:lnTo>
                  <a:lnTo>
                    <a:pt x="119" y="372"/>
                  </a:lnTo>
                  <a:lnTo>
                    <a:pt x="129" y="372"/>
                  </a:lnTo>
                  <a:lnTo>
                    <a:pt x="119" y="368"/>
                  </a:lnTo>
                  <a:lnTo>
                    <a:pt x="129" y="358"/>
                  </a:lnTo>
                  <a:lnTo>
                    <a:pt x="129" y="352"/>
                  </a:lnTo>
                  <a:lnTo>
                    <a:pt x="129" y="326"/>
                  </a:lnTo>
                  <a:lnTo>
                    <a:pt x="129" y="300"/>
                  </a:lnTo>
                  <a:lnTo>
                    <a:pt x="119" y="274"/>
                  </a:lnTo>
                  <a:lnTo>
                    <a:pt x="119" y="264"/>
                  </a:lnTo>
                  <a:lnTo>
                    <a:pt x="88" y="264"/>
                  </a:lnTo>
                  <a:lnTo>
                    <a:pt x="78" y="258"/>
                  </a:lnTo>
                  <a:lnTo>
                    <a:pt x="62" y="248"/>
                  </a:lnTo>
                  <a:lnTo>
                    <a:pt x="52" y="243"/>
                  </a:lnTo>
                  <a:lnTo>
                    <a:pt x="21" y="248"/>
                  </a:lnTo>
                  <a:lnTo>
                    <a:pt x="10" y="233"/>
                  </a:lnTo>
                  <a:lnTo>
                    <a:pt x="10" y="217"/>
                  </a:lnTo>
                  <a:lnTo>
                    <a:pt x="0" y="197"/>
                  </a:lnTo>
                  <a:lnTo>
                    <a:pt x="135" y="155"/>
                  </a:lnTo>
                  <a:lnTo>
                    <a:pt x="145" y="150"/>
                  </a:lnTo>
                  <a:lnTo>
                    <a:pt x="161" y="182"/>
                  </a:lnTo>
                  <a:lnTo>
                    <a:pt x="186" y="176"/>
                  </a:lnTo>
                  <a:lnTo>
                    <a:pt x="202" y="182"/>
                  </a:lnTo>
                  <a:lnTo>
                    <a:pt x="202" y="217"/>
                  </a:lnTo>
                  <a:lnTo>
                    <a:pt x="197" y="243"/>
                  </a:lnTo>
                  <a:lnTo>
                    <a:pt x="202" y="258"/>
                  </a:lnTo>
                  <a:lnTo>
                    <a:pt x="218" y="285"/>
                  </a:lnTo>
                  <a:lnTo>
                    <a:pt x="229" y="300"/>
                  </a:lnTo>
                  <a:lnTo>
                    <a:pt x="239" y="285"/>
                  </a:lnTo>
                  <a:lnTo>
                    <a:pt x="239" y="258"/>
                  </a:lnTo>
                  <a:lnTo>
                    <a:pt x="243" y="258"/>
                  </a:lnTo>
                  <a:lnTo>
                    <a:pt x="254" y="248"/>
                  </a:lnTo>
                  <a:lnTo>
                    <a:pt x="264" y="217"/>
                  </a:lnTo>
                  <a:lnTo>
                    <a:pt x="270" y="192"/>
                  </a:lnTo>
                  <a:lnTo>
                    <a:pt x="254" y="182"/>
                  </a:lnTo>
                  <a:lnTo>
                    <a:pt x="239" y="150"/>
                  </a:lnTo>
                  <a:lnTo>
                    <a:pt x="218" y="135"/>
                  </a:lnTo>
                  <a:lnTo>
                    <a:pt x="202" y="135"/>
                  </a:lnTo>
                  <a:lnTo>
                    <a:pt x="202" y="72"/>
                  </a:lnTo>
                  <a:lnTo>
                    <a:pt x="213" y="4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4" name="Freeform 151"/>
            <p:cNvSpPr>
              <a:spLocks noChangeArrowheads="1"/>
            </p:cNvSpPr>
            <p:nvPr/>
          </p:nvSpPr>
          <p:spPr bwMode="auto">
            <a:xfrm>
              <a:off x="2516202" y="5099886"/>
              <a:ext cx="1019020" cy="975848"/>
            </a:xfrm>
            <a:custGeom>
              <a:avLst/>
              <a:gdLst>
                <a:gd name="T0" fmla="*/ 508 w 592"/>
                <a:gd name="T1" fmla="*/ 30 h 566"/>
                <a:gd name="T2" fmla="*/ 544 w 592"/>
                <a:gd name="T3" fmla="*/ 20 h 566"/>
                <a:gd name="T4" fmla="*/ 550 w 592"/>
                <a:gd name="T5" fmla="*/ 20 h 566"/>
                <a:gd name="T6" fmla="*/ 575 w 592"/>
                <a:gd name="T7" fmla="*/ 30 h 566"/>
                <a:gd name="T8" fmla="*/ 591 w 592"/>
                <a:gd name="T9" fmla="*/ 41 h 566"/>
                <a:gd name="T10" fmla="*/ 575 w 592"/>
                <a:gd name="T11" fmla="*/ 41 h 566"/>
                <a:gd name="T12" fmla="*/ 560 w 592"/>
                <a:gd name="T13" fmla="*/ 46 h 566"/>
                <a:gd name="T14" fmla="*/ 550 w 592"/>
                <a:gd name="T15" fmla="*/ 46 h 566"/>
                <a:gd name="T16" fmla="*/ 518 w 592"/>
                <a:gd name="T17" fmla="*/ 67 h 566"/>
                <a:gd name="T18" fmla="*/ 503 w 592"/>
                <a:gd name="T19" fmla="*/ 46 h 566"/>
                <a:gd name="T20" fmla="*/ 467 w 592"/>
                <a:gd name="T21" fmla="*/ 57 h 566"/>
                <a:gd name="T22" fmla="*/ 409 w 592"/>
                <a:gd name="T23" fmla="*/ 67 h 566"/>
                <a:gd name="T24" fmla="*/ 399 w 592"/>
                <a:gd name="T25" fmla="*/ 232 h 566"/>
                <a:gd name="T26" fmla="*/ 358 w 592"/>
                <a:gd name="T27" fmla="*/ 232 h 566"/>
                <a:gd name="T28" fmla="*/ 352 w 592"/>
                <a:gd name="T29" fmla="*/ 367 h 566"/>
                <a:gd name="T30" fmla="*/ 342 w 592"/>
                <a:gd name="T31" fmla="*/ 543 h 566"/>
                <a:gd name="T32" fmla="*/ 327 w 592"/>
                <a:gd name="T33" fmla="*/ 543 h 566"/>
                <a:gd name="T34" fmla="*/ 305 w 592"/>
                <a:gd name="T35" fmla="*/ 558 h 566"/>
                <a:gd name="T36" fmla="*/ 301 w 592"/>
                <a:gd name="T37" fmla="*/ 565 h 566"/>
                <a:gd name="T38" fmla="*/ 285 w 592"/>
                <a:gd name="T39" fmla="*/ 558 h 566"/>
                <a:gd name="T40" fmla="*/ 264 w 592"/>
                <a:gd name="T41" fmla="*/ 558 h 566"/>
                <a:gd name="T42" fmla="*/ 249 w 592"/>
                <a:gd name="T43" fmla="*/ 558 h 566"/>
                <a:gd name="T44" fmla="*/ 223 w 592"/>
                <a:gd name="T45" fmla="*/ 548 h 566"/>
                <a:gd name="T46" fmla="*/ 223 w 592"/>
                <a:gd name="T47" fmla="*/ 522 h 566"/>
                <a:gd name="T48" fmla="*/ 219 w 592"/>
                <a:gd name="T49" fmla="*/ 522 h 566"/>
                <a:gd name="T50" fmla="*/ 207 w 592"/>
                <a:gd name="T51" fmla="*/ 522 h 566"/>
                <a:gd name="T52" fmla="*/ 197 w 592"/>
                <a:gd name="T53" fmla="*/ 543 h 566"/>
                <a:gd name="T54" fmla="*/ 192 w 592"/>
                <a:gd name="T55" fmla="*/ 548 h 566"/>
                <a:gd name="T56" fmla="*/ 156 w 592"/>
                <a:gd name="T57" fmla="*/ 517 h 566"/>
                <a:gd name="T58" fmla="*/ 140 w 592"/>
                <a:gd name="T59" fmla="*/ 476 h 566"/>
                <a:gd name="T60" fmla="*/ 140 w 592"/>
                <a:gd name="T61" fmla="*/ 455 h 566"/>
                <a:gd name="T62" fmla="*/ 135 w 592"/>
                <a:gd name="T63" fmla="*/ 439 h 566"/>
                <a:gd name="T64" fmla="*/ 125 w 592"/>
                <a:gd name="T65" fmla="*/ 382 h 566"/>
                <a:gd name="T66" fmla="*/ 115 w 592"/>
                <a:gd name="T67" fmla="*/ 357 h 566"/>
                <a:gd name="T68" fmla="*/ 109 w 592"/>
                <a:gd name="T69" fmla="*/ 315 h 566"/>
                <a:gd name="T70" fmla="*/ 109 w 592"/>
                <a:gd name="T71" fmla="*/ 284 h 566"/>
                <a:gd name="T72" fmla="*/ 109 w 592"/>
                <a:gd name="T73" fmla="*/ 259 h 566"/>
                <a:gd name="T74" fmla="*/ 88 w 592"/>
                <a:gd name="T75" fmla="*/ 232 h 566"/>
                <a:gd name="T76" fmla="*/ 58 w 592"/>
                <a:gd name="T77" fmla="*/ 155 h 566"/>
                <a:gd name="T78" fmla="*/ 27 w 592"/>
                <a:gd name="T79" fmla="*/ 98 h 566"/>
                <a:gd name="T80" fmla="*/ 16 w 592"/>
                <a:gd name="T81" fmla="*/ 72 h 566"/>
                <a:gd name="T82" fmla="*/ 0 w 592"/>
                <a:gd name="T83" fmla="*/ 41 h 566"/>
                <a:gd name="T84" fmla="*/ 0 w 592"/>
                <a:gd name="T85" fmla="*/ 14 h 566"/>
                <a:gd name="T86" fmla="*/ 6 w 592"/>
                <a:gd name="T87" fmla="*/ 14 h 566"/>
                <a:gd name="T88" fmla="*/ 27 w 592"/>
                <a:gd name="T89" fmla="*/ 14 h 566"/>
                <a:gd name="T90" fmla="*/ 31 w 592"/>
                <a:gd name="T91" fmla="*/ 14 h 566"/>
                <a:gd name="T92" fmla="*/ 58 w 592"/>
                <a:gd name="T93" fmla="*/ 0 h 566"/>
                <a:gd name="T94" fmla="*/ 72 w 592"/>
                <a:gd name="T95" fmla="*/ 4 h 566"/>
                <a:gd name="T96" fmla="*/ 99 w 592"/>
                <a:gd name="T97" fmla="*/ 20 h 566"/>
                <a:gd name="T98" fmla="*/ 109 w 592"/>
                <a:gd name="T99" fmla="*/ 20 h 566"/>
                <a:gd name="T100" fmla="*/ 285 w 592"/>
                <a:gd name="T101" fmla="*/ 14 h 566"/>
                <a:gd name="T102" fmla="*/ 291 w 592"/>
                <a:gd name="T103" fmla="*/ 30 h 566"/>
                <a:gd name="T104" fmla="*/ 305 w 592"/>
                <a:gd name="T105" fmla="*/ 41 h 566"/>
                <a:gd name="T106" fmla="*/ 368 w 592"/>
                <a:gd name="T107" fmla="*/ 46 h 566"/>
                <a:gd name="T108" fmla="*/ 394 w 592"/>
                <a:gd name="T109" fmla="*/ 46 h 566"/>
                <a:gd name="T110" fmla="*/ 409 w 592"/>
                <a:gd name="T111" fmla="*/ 46 h 566"/>
                <a:gd name="T112" fmla="*/ 425 w 592"/>
                <a:gd name="T113" fmla="*/ 46 h 566"/>
                <a:gd name="T114" fmla="*/ 508 w 592"/>
                <a:gd name="T115" fmla="*/ 30 h 566"/>
                <a:gd name="T116" fmla="*/ 508 w 592"/>
                <a:gd name="T117" fmla="*/ 30 h 5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66"/>
                <a:gd name="T179" fmla="*/ 592 w 592"/>
                <a:gd name="T180" fmla="*/ 566 h 5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66">
                  <a:moveTo>
                    <a:pt x="508" y="30"/>
                  </a:moveTo>
                  <a:lnTo>
                    <a:pt x="544" y="20"/>
                  </a:lnTo>
                  <a:lnTo>
                    <a:pt x="550" y="20"/>
                  </a:lnTo>
                  <a:lnTo>
                    <a:pt x="575" y="30"/>
                  </a:lnTo>
                  <a:lnTo>
                    <a:pt x="591" y="41"/>
                  </a:lnTo>
                  <a:lnTo>
                    <a:pt x="575" y="41"/>
                  </a:lnTo>
                  <a:lnTo>
                    <a:pt x="560" y="46"/>
                  </a:lnTo>
                  <a:lnTo>
                    <a:pt x="550" y="46"/>
                  </a:lnTo>
                  <a:lnTo>
                    <a:pt x="518" y="67"/>
                  </a:lnTo>
                  <a:lnTo>
                    <a:pt x="503" y="46"/>
                  </a:lnTo>
                  <a:lnTo>
                    <a:pt x="467" y="57"/>
                  </a:lnTo>
                  <a:lnTo>
                    <a:pt x="409" y="67"/>
                  </a:lnTo>
                  <a:lnTo>
                    <a:pt x="399" y="232"/>
                  </a:lnTo>
                  <a:lnTo>
                    <a:pt x="358" y="232"/>
                  </a:lnTo>
                  <a:lnTo>
                    <a:pt x="352" y="367"/>
                  </a:lnTo>
                  <a:lnTo>
                    <a:pt x="342" y="543"/>
                  </a:lnTo>
                  <a:lnTo>
                    <a:pt x="327" y="543"/>
                  </a:lnTo>
                  <a:lnTo>
                    <a:pt x="305" y="558"/>
                  </a:lnTo>
                  <a:lnTo>
                    <a:pt x="301" y="565"/>
                  </a:lnTo>
                  <a:lnTo>
                    <a:pt x="285" y="558"/>
                  </a:lnTo>
                  <a:lnTo>
                    <a:pt x="264" y="558"/>
                  </a:lnTo>
                  <a:lnTo>
                    <a:pt x="249" y="558"/>
                  </a:lnTo>
                  <a:lnTo>
                    <a:pt x="223" y="548"/>
                  </a:lnTo>
                  <a:lnTo>
                    <a:pt x="223" y="522"/>
                  </a:lnTo>
                  <a:lnTo>
                    <a:pt x="219" y="522"/>
                  </a:lnTo>
                  <a:lnTo>
                    <a:pt x="207" y="522"/>
                  </a:lnTo>
                  <a:lnTo>
                    <a:pt x="197" y="543"/>
                  </a:lnTo>
                  <a:lnTo>
                    <a:pt x="192" y="548"/>
                  </a:lnTo>
                  <a:lnTo>
                    <a:pt x="156" y="517"/>
                  </a:lnTo>
                  <a:lnTo>
                    <a:pt x="140" y="476"/>
                  </a:lnTo>
                  <a:lnTo>
                    <a:pt x="140" y="455"/>
                  </a:lnTo>
                  <a:lnTo>
                    <a:pt x="135" y="439"/>
                  </a:lnTo>
                  <a:lnTo>
                    <a:pt x="125" y="382"/>
                  </a:lnTo>
                  <a:lnTo>
                    <a:pt x="115" y="357"/>
                  </a:lnTo>
                  <a:lnTo>
                    <a:pt x="109" y="315"/>
                  </a:lnTo>
                  <a:lnTo>
                    <a:pt x="109" y="284"/>
                  </a:lnTo>
                  <a:lnTo>
                    <a:pt x="109" y="259"/>
                  </a:lnTo>
                  <a:lnTo>
                    <a:pt x="88" y="232"/>
                  </a:lnTo>
                  <a:lnTo>
                    <a:pt x="58" y="155"/>
                  </a:lnTo>
                  <a:lnTo>
                    <a:pt x="27" y="98"/>
                  </a:lnTo>
                  <a:lnTo>
                    <a:pt x="16" y="72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99" y="20"/>
                  </a:lnTo>
                  <a:lnTo>
                    <a:pt x="109" y="20"/>
                  </a:lnTo>
                  <a:lnTo>
                    <a:pt x="285" y="14"/>
                  </a:lnTo>
                  <a:lnTo>
                    <a:pt x="291" y="30"/>
                  </a:lnTo>
                  <a:lnTo>
                    <a:pt x="305" y="41"/>
                  </a:lnTo>
                  <a:lnTo>
                    <a:pt x="368" y="46"/>
                  </a:lnTo>
                  <a:lnTo>
                    <a:pt x="394" y="46"/>
                  </a:lnTo>
                  <a:lnTo>
                    <a:pt x="409" y="46"/>
                  </a:lnTo>
                  <a:lnTo>
                    <a:pt x="425" y="46"/>
                  </a:lnTo>
                  <a:lnTo>
                    <a:pt x="508" y="3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5" name="Freeform 152"/>
            <p:cNvSpPr>
              <a:spLocks noChangeArrowheads="1"/>
            </p:cNvSpPr>
            <p:nvPr/>
          </p:nvSpPr>
          <p:spPr bwMode="auto">
            <a:xfrm>
              <a:off x="1631038" y="1934856"/>
              <a:ext cx="1200371" cy="941304"/>
            </a:xfrm>
            <a:custGeom>
              <a:avLst/>
              <a:gdLst>
                <a:gd name="T0" fmla="*/ 586 w 696"/>
                <a:gd name="T1" fmla="*/ 16 h 545"/>
                <a:gd name="T2" fmla="*/ 654 w 696"/>
                <a:gd name="T3" fmla="*/ 26 h 545"/>
                <a:gd name="T4" fmla="*/ 664 w 696"/>
                <a:gd name="T5" fmla="*/ 94 h 545"/>
                <a:gd name="T6" fmla="*/ 679 w 696"/>
                <a:gd name="T7" fmla="*/ 125 h 545"/>
                <a:gd name="T8" fmla="*/ 689 w 696"/>
                <a:gd name="T9" fmla="*/ 155 h 545"/>
                <a:gd name="T10" fmla="*/ 612 w 696"/>
                <a:gd name="T11" fmla="*/ 383 h 545"/>
                <a:gd name="T12" fmla="*/ 597 w 696"/>
                <a:gd name="T13" fmla="*/ 419 h 545"/>
                <a:gd name="T14" fmla="*/ 586 w 696"/>
                <a:gd name="T15" fmla="*/ 460 h 545"/>
                <a:gd name="T16" fmla="*/ 555 w 696"/>
                <a:gd name="T17" fmla="*/ 476 h 545"/>
                <a:gd name="T18" fmla="*/ 462 w 696"/>
                <a:gd name="T19" fmla="*/ 466 h 545"/>
                <a:gd name="T20" fmla="*/ 431 w 696"/>
                <a:gd name="T21" fmla="*/ 481 h 545"/>
                <a:gd name="T22" fmla="*/ 352 w 696"/>
                <a:gd name="T23" fmla="*/ 466 h 545"/>
                <a:gd name="T24" fmla="*/ 286 w 696"/>
                <a:gd name="T25" fmla="*/ 460 h 545"/>
                <a:gd name="T26" fmla="*/ 234 w 696"/>
                <a:gd name="T27" fmla="*/ 440 h 545"/>
                <a:gd name="T28" fmla="*/ 203 w 696"/>
                <a:gd name="T29" fmla="*/ 450 h 545"/>
                <a:gd name="T30" fmla="*/ 176 w 696"/>
                <a:gd name="T31" fmla="*/ 481 h 545"/>
                <a:gd name="T32" fmla="*/ 151 w 696"/>
                <a:gd name="T33" fmla="*/ 544 h 545"/>
                <a:gd name="T34" fmla="*/ 119 w 696"/>
                <a:gd name="T35" fmla="*/ 507 h 545"/>
                <a:gd name="T36" fmla="*/ 99 w 696"/>
                <a:gd name="T37" fmla="*/ 528 h 545"/>
                <a:gd name="T38" fmla="*/ 94 w 696"/>
                <a:gd name="T39" fmla="*/ 503 h 545"/>
                <a:gd name="T40" fmla="*/ 68 w 696"/>
                <a:gd name="T41" fmla="*/ 492 h 545"/>
                <a:gd name="T42" fmla="*/ 37 w 696"/>
                <a:gd name="T43" fmla="*/ 466 h 545"/>
                <a:gd name="T44" fmla="*/ 52 w 696"/>
                <a:gd name="T45" fmla="*/ 460 h 545"/>
                <a:gd name="T46" fmla="*/ 16 w 696"/>
                <a:gd name="T47" fmla="*/ 440 h 545"/>
                <a:gd name="T48" fmla="*/ 0 w 696"/>
                <a:gd name="T49" fmla="*/ 409 h 545"/>
                <a:gd name="T50" fmla="*/ 42 w 696"/>
                <a:gd name="T51" fmla="*/ 383 h 545"/>
                <a:gd name="T52" fmla="*/ 135 w 696"/>
                <a:gd name="T53" fmla="*/ 368 h 545"/>
                <a:gd name="T54" fmla="*/ 166 w 696"/>
                <a:gd name="T55" fmla="*/ 342 h 545"/>
                <a:gd name="T56" fmla="*/ 187 w 696"/>
                <a:gd name="T57" fmla="*/ 290 h 545"/>
                <a:gd name="T58" fmla="*/ 260 w 696"/>
                <a:gd name="T59" fmla="*/ 176 h 545"/>
                <a:gd name="T60" fmla="*/ 487 w 696"/>
                <a:gd name="T61" fmla="*/ 26 h 545"/>
                <a:gd name="T62" fmla="*/ 529 w 696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6"/>
                <a:gd name="T97" fmla="*/ 0 h 545"/>
                <a:gd name="T98" fmla="*/ 696 w 696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6" h="545">
                  <a:moveTo>
                    <a:pt x="529" y="0"/>
                  </a:moveTo>
                  <a:lnTo>
                    <a:pt x="586" y="16"/>
                  </a:lnTo>
                  <a:lnTo>
                    <a:pt x="622" y="41"/>
                  </a:lnTo>
                  <a:lnTo>
                    <a:pt x="654" y="26"/>
                  </a:lnTo>
                  <a:lnTo>
                    <a:pt x="664" y="57"/>
                  </a:lnTo>
                  <a:lnTo>
                    <a:pt x="664" y="94"/>
                  </a:lnTo>
                  <a:lnTo>
                    <a:pt x="679" y="109"/>
                  </a:lnTo>
                  <a:lnTo>
                    <a:pt x="679" y="125"/>
                  </a:lnTo>
                  <a:lnTo>
                    <a:pt x="695" y="150"/>
                  </a:lnTo>
                  <a:lnTo>
                    <a:pt x="689" y="155"/>
                  </a:lnTo>
                  <a:lnTo>
                    <a:pt x="679" y="300"/>
                  </a:lnTo>
                  <a:lnTo>
                    <a:pt x="612" y="383"/>
                  </a:lnTo>
                  <a:lnTo>
                    <a:pt x="601" y="399"/>
                  </a:lnTo>
                  <a:lnTo>
                    <a:pt x="597" y="419"/>
                  </a:lnTo>
                  <a:lnTo>
                    <a:pt x="597" y="440"/>
                  </a:lnTo>
                  <a:lnTo>
                    <a:pt x="586" y="460"/>
                  </a:lnTo>
                  <a:lnTo>
                    <a:pt x="571" y="466"/>
                  </a:lnTo>
                  <a:lnTo>
                    <a:pt x="555" y="476"/>
                  </a:lnTo>
                  <a:lnTo>
                    <a:pt x="477" y="460"/>
                  </a:lnTo>
                  <a:lnTo>
                    <a:pt x="462" y="466"/>
                  </a:lnTo>
                  <a:lnTo>
                    <a:pt x="446" y="476"/>
                  </a:lnTo>
                  <a:lnTo>
                    <a:pt x="431" y="481"/>
                  </a:lnTo>
                  <a:lnTo>
                    <a:pt x="405" y="492"/>
                  </a:lnTo>
                  <a:lnTo>
                    <a:pt x="352" y="466"/>
                  </a:lnTo>
                  <a:lnTo>
                    <a:pt x="301" y="476"/>
                  </a:lnTo>
                  <a:lnTo>
                    <a:pt x="286" y="460"/>
                  </a:lnTo>
                  <a:lnTo>
                    <a:pt x="260" y="450"/>
                  </a:lnTo>
                  <a:lnTo>
                    <a:pt x="234" y="440"/>
                  </a:lnTo>
                  <a:lnTo>
                    <a:pt x="234" y="450"/>
                  </a:lnTo>
                  <a:lnTo>
                    <a:pt x="203" y="450"/>
                  </a:lnTo>
                  <a:lnTo>
                    <a:pt x="187" y="460"/>
                  </a:lnTo>
                  <a:lnTo>
                    <a:pt x="176" y="481"/>
                  </a:lnTo>
                  <a:lnTo>
                    <a:pt x="151" y="503"/>
                  </a:lnTo>
                  <a:lnTo>
                    <a:pt x="151" y="544"/>
                  </a:lnTo>
                  <a:lnTo>
                    <a:pt x="135" y="528"/>
                  </a:lnTo>
                  <a:lnTo>
                    <a:pt x="119" y="507"/>
                  </a:lnTo>
                  <a:lnTo>
                    <a:pt x="109" y="507"/>
                  </a:lnTo>
                  <a:lnTo>
                    <a:pt x="99" y="528"/>
                  </a:lnTo>
                  <a:lnTo>
                    <a:pt x="84" y="507"/>
                  </a:lnTo>
                  <a:lnTo>
                    <a:pt x="94" y="503"/>
                  </a:lnTo>
                  <a:lnTo>
                    <a:pt x="84" y="492"/>
                  </a:lnTo>
                  <a:lnTo>
                    <a:pt x="68" y="492"/>
                  </a:lnTo>
                  <a:lnTo>
                    <a:pt x="37" y="476"/>
                  </a:lnTo>
                  <a:lnTo>
                    <a:pt x="37" y="466"/>
                  </a:lnTo>
                  <a:lnTo>
                    <a:pt x="52" y="466"/>
                  </a:lnTo>
                  <a:lnTo>
                    <a:pt x="52" y="460"/>
                  </a:lnTo>
                  <a:lnTo>
                    <a:pt x="37" y="460"/>
                  </a:lnTo>
                  <a:lnTo>
                    <a:pt x="16" y="440"/>
                  </a:lnTo>
                  <a:lnTo>
                    <a:pt x="11" y="425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2" y="383"/>
                  </a:lnTo>
                  <a:lnTo>
                    <a:pt x="52" y="372"/>
                  </a:lnTo>
                  <a:lnTo>
                    <a:pt x="135" y="368"/>
                  </a:lnTo>
                  <a:lnTo>
                    <a:pt x="151" y="372"/>
                  </a:lnTo>
                  <a:lnTo>
                    <a:pt x="166" y="342"/>
                  </a:lnTo>
                  <a:lnTo>
                    <a:pt x="176" y="300"/>
                  </a:lnTo>
                  <a:lnTo>
                    <a:pt x="187" y="290"/>
                  </a:lnTo>
                  <a:lnTo>
                    <a:pt x="187" y="202"/>
                  </a:lnTo>
                  <a:lnTo>
                    <a:pt x="260" y="176"/>
                  </a:lnTo>
                  <a:lnTo>
                    <a:pt x="327" y="114"/>
                  </a:lnTo>
                  <a:lnTo>
                    <a:pt x="487" y="26"/>
                  </a:lnTo>
                  <a:lnTo>
                    <a:pt x="529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6" name="Freeform 153"/>
            <p:cNvSpPr>
              <a:spLocks noChangeArrowheads="1"/>
            </p:cNvSpPr>
            <p:nvPr/>
          </p:nvSpPr>
          <p:spPr bwMode="auto">
            <a:xfrm>
              <a:off x="1838296" y="2694809"/>
              <a:ext cx="911071" cy="751316"/>
            </a:xfrm>
            <a:custGeom>
              <a:avLst/>
              <a:gdLst>
                <a:gd name="T0" fmla="*/ 492 w 529"/>
                <a:gd name="T1" fmla="*/ 26 h 436"/>
                <a:gd name="T2" fmla="*/ 502 w 529"/>
                <a:gd name="T3" fmla="*/ 67 h 436"/>
                <a:gd name="T4" fmla="*/ 528 w 529"/>
                <a:gd name="T5" fmla="*/ 104 h 436"/>
                <a:gd name="T6" fmla="*/ 492 w 529"/>
                <a:gd name="T7" fmla="*/ 119 h 436"/>
                <a:gd name="T8" fmla="*/ 477 w 529"/>
                <a:gd name="T9" fmla="*/ 161 h 436"/>
                <a:gd name="T10" fmla="*/ 466 w 529"/>
                <a:gd name="T11" fmla="*/ 196 h 436"/>
                <a:gd name="T12" fmla="*/ 440 w 529"/>
                <a:gd name="T13" fmla="*/ 227 h 436"/>
                <a:gd name="T14" fmla="*/ 399 w 529"/>
                <a:gd name="T15" fmla="*/ 294 h 436"/>
                <a:gd name="T16" fmla="*/ 399 w 529"/>
                <a:gd name="T17" fmla="*/ 310 h 436"/>
                <a:gd name="T18" fmla="*/ 368 w 529"/>
                <a:gd name="T19" fmla="*/ 326 h 436"/>
                <a:gd name="T20" fmla="*/ 352 w 529"/>
                <a:gd name="T21" fmla="*/ 306 h 436"/>
                <a:gd name="T22" fmla="*/ 326 w 529"/>
                <a:gd name="T23" fmla="*/ 310 h 436"/>
                <a:gd name="T24" fmla="*/ 275 w 529"/>
                <a:gd name="T25" fmla="*/ 351 h 436"/>
                <a:gd name="T26" fmla="*/ 248 w 529"/>
                <a:gd name="T27" fmla="*/ 419 h 436"/>
                <a:gd name="T28" fmla="*/ 244 w 529"/>
                <a:gd name="T29" fmla="*/ 419 h 436"/>
                <a:gd name="T30" fmla="*/ 182 w 529"/>
                <a:gd name="T31" fmla="*/ 419 h 436"/>
                <a:gd name="T32" fmla="*/ 150 w 529"/>
                <a:gd name="T33" fmla="*/ 435 h 436"/>
                <a:gd name="T34" fmla="*/ 109 w 529"/>
                <a:gd name="T35" fmla="*/ 394 h 436"/>
                <a:gd name="T36" fmla="*/ 115 w 529"/>
                <a:gd name="T37" fmla="*/ 378 h 436"/>
                <a:gd name="T38" fmla="*/ 94 w 529"/>
                <a:gd name="T39" fmla="*/ 351 h 436"/>
                <a:gd name="T40" fmla="*/ 6 w 529"/>
                <a:gd name="T41" fmla="*/ 337 h 436"/>
                <a:gd name="T42" fmla="*/ 0 w 529"/>
                <a:gd name="T43" fmla="*/ 243 h 436"/>
                <a:gd name="T44" fmla="*/ 16 w 529"/>
                <a:gd name="T45" fmla="*/ 212 h 436"/>
                <a:gd name="T46" fmla="*/ 31 w 529"/>
                <a:gd name="T47" fmla="*/ 176 h 436"/>
                <a:gd name="T48" fmla="*/ 41 w 529"/>
                <a:gd name="T49" fmla="*/ 145 h 436"/>
                <a:gd name="T50" fmla="*/ 31 w 529"/>
                <a:gd name="T51" fmla="*/ 104 h 436"/>
                <a:gd name="T52" fmla="*/ 57 w 529"/>
                <a:gd name="T53" fmla="*/ 41 h 436"/>
                <a:gd name="T54" fmla="*/ 84 w 529"/>
                <a:gd name="T55" fmla="*/ 10 h 436"/>
                <a:gd name="T56" fmla="*/ 115 w 529"/>
                <a:gd name="T57" fmla="*/ 0 h 436"/>
                <a:gd name="T58" fmla="*/ 166 w 529"/>
                <a:gd name="T59" fmla="*/ 20 h 436"/>
                <a:gd name="T60" fmla="*/ 233 w 529"/>
                <a:gd name="T61" fmla="*/ 26 h 436"/>
                <a:gd name="T62" fmla="*/ 311 w 529"/>
                <a:gd name="T63" fmla="*/ 41 h 436"/>
                <a:gd name="T64" fmla="*/ 342 w 529"/>
                <a:gd name="T65" fmla="*/ 26 h 436"/>
                <a:gd name="T66" fmla="*/ 435 w 529"/>
                <a:gd name="T67" fmla="*/ 36 h 436"/>
                <a:gd name="T68" fmla="*/ 466 w 529"/>
                <a:gd name="T69" fmla="*/ 20 h 436"/>
                <a:gd name="T70" fmla="*/ 477 w 529"/>
                <a:gd name="T71" fmla="*/ 0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436"/>
                <a:gd name="T110" fmla="*/ 529 w 529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436">
                  <a:moveTo>
                    <a:pt x="477" y="0"/>
                  </a:moveTo>
                  <a:lnTo>
                    <a:pt x="492" y="26"/>
                  </a:lnTo>
                  <a:lnTo>
                    <a:pt x="502" y="36"/>
                  </a:lnTo>
                  <a:lnTo>
                    <a:pt x="502" y="67"/>
                  </a:lnTo>
                  <a:lnTo>
                    <a:pt x="518" y="77"/>
                  </a:lnTo>
                  <a:lnTo>
                    <a:pt x="528" y="104"/>
                  </a:lnTo>
                  <a:lnTo>
                    <a:pt x="508" y="129"/>
                  </a:lnTo>
                  <a:lnTo>
                    <a:pt x="492" y="119"/>
                  </a:lnTo>
                  <a:lnTo>
                    <a:pt x="477" y="145"/>
                  </a:lnTo>
                  <a:lnTo>
                    <a:pt x="477" y="161"/>
                  </a:lnTo>
                  <a:lnTo>
                    <a:pt x="461" y="176"/>
                  </a:lnTo>
                  <a:lnTo>
                    <a:pt x="466" y="196"/>
                  </a:lnTo>
                  <a:lnTo>
                    <a:pt x="440" y="202"/>
                  </a:lnTo>
                  <a:lnTo>
                    <a:pt x="440" y="227"/>
                  </a:lnTo>
                  <a:lnTo>
                    <a:pt x="424" y="243"/>
                  </a:lnTo>
                  <a:lnTo>
                    <a:pt x="399" y="294"/>
                  </a:lnTo>
                  <a:lnTo>
                    <a:pt x="409" y="310"/>
                  </a:lnTo>
                  <a:lnTo>
                    <a:pt x="399" y="310"/>
                  </a:lnTo>
                  <a:lnTo>
                    <a:pt x="383" y="326"/>
                  </a:lnTo>
                  <a:lnTo>
                    <a:pt x="368" y="326"/>
                  </a:lnTo>
                  <a:lnTo>
                    <a:pt x="368" y="321"/>
                  </a:lnTo>
                  <a:lnTo>
                    <a:pt x="352" y="306"/>
                  </a:lnTo>
                  <a:lnTo>
                    <a:pt x="342" y="310"/>
                  </a:lnTo>
                  <a:lnTo>
                    <a:pt x="326" y="310"/>
                  </a:lnTo>
                  <a:lnTo>
                    <a:pt x="301" y="326"/>
                  </a:lnTo>
                  <a:lnTo>
                    <a:pt x="275" y="351"/>
                  </a:lnTo>
                  <a:lnTo>
                    <a:pt x="264" y="388"/>
                  </a:lnTo>
                  <a:lnTo>
                    <a:pt x="248" y="419"/>
                  </a:lnTo>
                  <a:lnTo>
                    <a:pt x="244" y="414"/>
                  </a:lnTo>
                  <a:lnTo>
                    <a:pt x="244" y="419"/>
                  </a:lnTo>
                  <a:lnTo>
                    <a:pt x="207" y="429"/>
                  </a:lnTo>
                  <a:lnTo>
                    <a:pt x="182" y="419"/>
                  </a:lnTo>
                  <a:lnTo>
                    <a:pt x="182" y="429"/>
                  </a:lnTo>
                  <a:lnTo>
                    <a:pt x="150" y="435"/>
                  </a:lnTo>
                  <a:lnTo>
                    <a:pt x="135" y="429"/>
                  </a:lnTo>
                  <a:lnTo>
                    <a:pt x="109" y="394"/>
                  </a:lnTo>
                  <a:lnTo>
                    <a:pt x="115" y="388"/>
                  </a:lnTo>
                  <a:lnTo>
                    <a:pt x="115" y="378"/>
                  </a:lnTo>
                  <a:lnTo>
                    <a:pt x="99" y="378"/>
                  </a:lnTo>
                  <a:lnTo>
                    <a:pt x="94" y="351"/>
                  </a:lnTo>
                  <a:lnTo>
                    <a:pt x="57" y="337"/>
                  </a:lnTo>
                  <a:lnTo>
                    <a:pt x="6" y="337"/>
                  </a:lnTo>
                  <a:lnTo>
                    <a:pt x="0" y="294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16" y="212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31" y="161"/>
                  </a:lnTo>
                  <a:lnTo>
                    <a:pt x="41" y="145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1" y="62"/>
                  </a:lnTo>
                  <a:lnTo>
                    <a:pt x="57" y="41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115" y="10"/>
                  </a:lnTo>
                  <a:lnTo>
                    <a:pt x="115" y="0"/>
                  </a:lnTo>
                  <a:lnTo>
                    <a:pt x="140" y="10"/>
                  </a:lnTo>
                  <a:lnTo>
                    <a:pt x="166" y="20"/>
                  </a:lnTo>
                  <a:lnTo>
                    <a:pt x="182" y="36"/>
                  </a:lnTo>
                  <a:lnTo>
                    <a:pt x="233" y="26"/>
                  </a:lnTo>
                  <a:lnTo>
                    <a:pt x="285" y="51"/>
                  </a:lnTo>
                  <a:lnTo>
                    <a:pt x="311" y="41"/>
                  </a:lnTo>
                  <a:lnTo>
                    <a:pt x="326" y="36"/>
                  </a:lnTo>
                  <a:lnTo>
                    <a:pt x="342" y="26"/>
                  </a:lnTo>
                  <a:lnTo>
                    <a:pt x="357" y="20"/>
                  </a:lnTo>
                  <a:lnTo>
                    <a:pt x="435" y="36"/>
                  </a:lnTo>
                  <a:lnTo>
                    <a:pt x="451" y="26"/>
                  </a:lnTo>
                  <a:lnTo>
                    <a:pt x="466" y="20"/>
                  </a:lnTo>
                  <a:lnTo>
                    <a:pt x="477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7" name="Freeform 154"/>
            <p:cNvSpPr>
              <a:spLocks noChangeArrowheads="1"/>
            </p:cNvSpPr>
            <p:nvPr/>
          </p:nvSpPr>
          <p:spPr bwMode="auto">
            <a:xfrm>
              <a:off x="3841792" y="3864964"/>
              <a:ext cx="151124" cy="138173"/>
            </a:xfrm>
            <a:custGeom>
              <a:avLst/>
              <a:gdLst>
                <a:gd name="T0" fmla="*/ 36 w 89"/>
                <a:gd name="T1" fmla="*/ 10 h 79"/>
                <a:gd name="T2" fmla="*/ 51 w 89"/>
                <a:gd name="T3" fmla="*/ 10 h 79"/>
                <a:gd name="T4" fmla="*/ 51 w 89"/>
                <a:gd name="T5" fmla="*/ 16 h 79"/>
                <a:gd name="T6" fmla="*/ 78 w 89"/>
                <a:gd name="T7" fmla="*/ 0 h 79"/>
                <a:gd name="T8" fmla="*/ 88 w 89"/>
                <a:gd name="T9" fmla="*/ 26 h 79"/>
                <a:gd name="T10" fmla="*/ 88 w 89"/>
                <a:gd name="T11" fmla="*/ 51 h 79"/>
                <a:gd name="T12" fmla="*/ 88 w 89"/>
                <a:gd name="T13" fmla="*/ 62 h 79"/>
                <a:gd name="T14" fmla="*/ 78 w 89"/>
                <a:gd name="T15" fmla="*/ 67 h 79"/>
                <a:gd name="T16" fmla="*/ 67 w 89"/>
                <a:gd name="T17" fmla="*/ 51 h 79"/>
                <a:gd name="T18" fmla="*/ 51 w 89"/>
                <a:gd name="T19" fmla="*/ 62 h 79"/>
                <a:gd name="T20" fmla="*/ 41 w 89"/>
                <a:gd name="T21" fmla="*/ 67 h 79"/>
                <a:gd name="T22" fmla="*/ 26 w 89"/>
                <a:gd name="T23" fmla="*/ 78 h 79"/>
                <a:gd name="T24" fmla="*/ 26 w 89"/>
                <a:gd name="T25" fmla="*/ 62 h 79"/>
                <a:gd name="T26" fmla="*/ 0 w 89"/>
                <a:gd name="T27" fmla="*/ 67 h 79"/>
                <a:gd name="T28" fmla="*/ 0 w 89"/>
                <a:gd name="T29" fmla="*/ 62 h 79"/>
                <a:gd name="T30" fmla="*/ 10 w 89"/>
                <a:gd name="T31" fmla="*/ 51 h 79"/>
                <a:gd name="T32" fmla="*/ 21 w 89"/>
                <a:gd name="T33" fmla="*/ 26 h 79"/>
                <a:gd name="T34" fmla="*/ 36 w 89"/>
                <a:gd name="T35" fmla="*/ 16 h 79"/>
                <a:gd name="T36" fmla="*/ 36 w 89"/>
                <a:gd name="T37" fmla="*/ 10 h 79"/>
                <a:gd name="T38" fmla="*/ 36 w 89"/>
                <a:gd name="T39" fmla="*/ 1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79"/>
                <a:gd name="T62" fmla="*/ 89 w 8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79">
                  <a:moveTo>
                    <a:pt x="36" y="10"/>
                  </a:moveTo>
                  <a:lnTo>
                    <a:pt x="51" y="10"/>
                  </a:lnTo>
                  <a:lnTo>
                    <a:pt x="51" y="1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88" y="51"/>
                  </a:lnTo>
                  <a:lnTo>
                    <a:pt x="88" y="62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1" y="62"/>
                  </a:lnTo>
                  <a:lnTo>
                    <a:pt x="41" y="67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21" y="26"/>
                  </a:lnTo>
                  <a:lnTo>
                    <a:pt x="36" y="16"/>
                  </a:lnTo>
                  <a:lnTo>
                    <a:pt x="36" y="1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8" name="Freeform 155"/>
            <p:cNvSpPr>
              <a:spLocks noChangeArrowheads="1"/>
            </p:cNvSpPr>
            <p:nvPr/>
          </p:nvSpPr>
          <p:spPr bwMode="auto">
            <a:xfrm>
              <a:off x="3293420" y="4421973"/>
              <a:ext cx="911074" cy="777224"/>
            </a:xfrm>
            <a:custGeom>
              <a:avLst/>
              <a:gdLst>
                <a:gd name="T0" fmla="*/ 419 w 528"/>
                <a:gd name="T1" fmla="*/ 26 h 452"/>
                <a:gd name="T2" fmla="*/ 444 w 528"/>
                <a:gd name="T3" fmla="*/ 31 h 452"/>
                <a:gd name="T4" fmla="*/ 476 w 528"/>
                <a:gd name="T5" fmla="*/ 41 h 452"/>
                <a:gd name="T6" fmla="*/ 491 w 528"/>
                <a:gd name="T7" fmla="*/ 47 h 452"/>
                <a:gd name="T8" fmla="*/ 517 w 528"/>
                <a:gd name="T9" fmla="*/ 82 h 452"/>
                <a:gd name="T10" fmla="*/ 527 w 528"/>
                <a:gd name="T11" fmla="*/ 108 h 452"/>
                <a:gd name="T12" fmla="*/ 512 w 528"/>
                <a:gd name="T13" fmla="*/ 134 h 452"/>
                <a:gd name="T14" fmla="*/ 501 w 528"/>
                <a:gd name="T15" fmla="*/ 176 h 452"/>
                <a:gd name="T16" fmla="*/ 512 w 528"/>
                <a:gd name="T17" fmla="*/ 196 h 452"/>
                <a:gd name="T18" fmla="*/ 491 w 528"/>
                <a:gd name="T19" fmla="*/ 222 h 452"/>
                <a:gd name="T20" fmla="*/ 491 w 528"/>
                <a:gd name="T21" fmla="*/ 263 h 452"/>
                <a:gd name="T22" fmla="*/ 366 w 528"/>
                <a:gd name="T23" fmla="*/ 325 h 452"/>
                <a:gd name="T24" fmla="*/ 356 w 528"/>
                <a:gd name="T25" fmla="*/ 341 h 452"/>
                <a:gd name="T26" fmla="*/ 300 w 528"/>
                <a:gd name="T27" fmla="*/ 351 h 452"/>
                <a:gd name="T28" fmla="*/ 274 w 528"/>
                <a:gd name="T29" fmla="*/ 382 h 452"/>
                <a:gd name="T30" fmla="*/ 227 w 528"/>
                <a:gd name="T31" fmla="*/ 439 h 452"/>
                <a:gd name="T32" fmla="*/ 202 w 528"/>
                <a:gd name="T33" fmla="*/ 439 h 452"/>
                <a:gd name="T34" fmla="*/ 139 w 528"/>
                <a:gd name="T35" fmla="*/ 434 h 452"/>
                <a:gd name="T36" fmla="*/ 98 w 528"/>
                <a:gd name="T37" fmla="*/ 413 h 452"/>
                <a:gd name="T38" fmla="*/ 57 w 528"/>
                <a:gd name="T39" fmla="*/ 423 h 452"/>
                <a:gd name="T40" fmla="*/ 0 w 528"/>
                <a:gd name="T41" fmla="*/ 356 h 452"/>
                <a:gd name="T42" fmla="*/ 92 w 528"/>
                <a:gd name="T43" fmla="*/ 217 h 452"/>
                <a:gd name="T44" fmla="*/ 92 w 528"/>
                <a:gd name="T45" fmla="*/ 196 h 452"/>
                <a:gd name="T46" fmla="*/ 92 w 528"/>
                <a:gd name="T47" fmla="*/ 114 h 452"/>
                <a:gd name="T48" fmla="*/ 118 w 528"/>
                <a:gd name="T49" fmla="*/ 149 h 452"/>
                <a:gd name="T50" fmla="*/ 160 w 528"/>
                <a:gd name="T51" fmla="*/ 149 h 452"/>
                <a:gd name="T52" fmla="*/ 206 w 528"/>
                <a:gd name="T53" fmla="*/ 165 h 452"/>
                <a:gd name="T54" fmla="*/ 227 w 528"/>
                <a:gd name="T55" fmla="*/ 149 h 452"/>
                <a:gd name="T56" fmla="*/ 258 w 528"/>
                <a:gd name="T57" fmla="*/ 180 h 452"/>
                <a:gd name="T58" fmla="*/ 310 w 528"/>
                <a:gd name="T59" fmla="*/ 217 h 452"/>
                <a:gd name="T60" fmla="*/ 341 w 528"/>
                <a:gd name="T61" fmla="*/ 222 h 452"/>
                <a:gd name="T62" fmla="*/ 351 w 528"/>
                <a:gd name="T63" fmla="*/ 180 h 452"/>
                <a:gd name="T64" fmla="*/ 336 w 528"/>
                <a:gd name="T65" fmla="*/ 192 h 452"/>
                <a:gd name="T66" fmla="*/ 294 w 528"/>
                <a:gd name="T67" fmla="*/ 165 h 452"/>
                <a:gd name="T68" fmla="*/ 294 w 528"/>
                <a:gd name="T69" fmla="*/ 134 h 452"/>
                <a:gd name="T70" fmla="*/ 300 w 528"/>
                <a:gd name="T71" fmla="*/ 98 h 452"/>
                <a:gd name="T72" fmla="*/ 294 w 528"/>
                <a:gd name="T73" fmla="*/ 57 h 452"/>
                <a:gd name="T74" fmla="*/ 315 w 528"/>
                <a:gd name="T75" fmla="*/ 16 h 452"/>
                <a:gd name="T76" fmla="*/ 403 w 528"/>
                <a:gd name="T77" fmla="*/ 0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52"/>
                <a:gd name="T119" fmla="*/ 528 w 528"/>
                <a:gd name="T120" fmla="*/ 452 h 4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52">
                  <a:moveTo>
                    <a:pt x="403" y="0"/>
                  </a:moveTo>
                  <a:lnTo>
                    <a:pt x="419" y="26"/>
                  </a:lnTo>
                  <a:lnTo>
                    <a:pt x="434" y="26"/>
                  </a:lnTo>
                  <a:lnTo>
                    <a:pt x="444" y="31"/>
                  </a:lnTo>
                  <a:lnTo>
                    <a:pt x="460" y="41"/>
                  </a:lnTo>
                  <a:lnTo>
                    <a:pt x="476" y="41"/>
                  </a:lnTo>
                  <a:lnTo>
                    <a:pt x="486" y="47"/>
                  </a:lnTo>
                  <a:lnTo>
                    <a:pt x="491" y="47"/>
                  </a:lnTo>
                  <a:lnTo>
                    <a:pt x="501" y="67"/>
                  </a:lnTo>
                  <a:lnTo>
                    <a:pt x="517" y="82"/>
                  </a:lnTo>
                  <a:lnTo>
                    <a:pt x="527" y="98"/>
                  </a:lnTo>
                  <a:lnTo>
                    <a:pt x="527" y="108"/>
                  </a:lnTo>
                  <a:lnTo>
                    <a:pt x="512" y="114"/>
                  </a:lnTo>
                  <a:lnTo>
                    <a:pt x="512" y="134"/>
                  </a:lnTo>
                  <a:lnTo>
                    <a:pt x="512" y="165"/>
                  </a:lnTo>
                  <a:lnTo>
                    <a:pt x="501" y="176"/>
                  </a:lnTo>
                  <a:lnTo>
                    <a:pt x="517" y="192"/>
                  </a:lnTo>
                  <a:lnTo>
                    <a:pt x="512" y="196"/>
                  </a:lnTo>
                  <a:lnTo>
                    <a:pt x="491" y="196"/>
                  </a:lnTo>
                  <a:lnTo>
                    <a:pt x="491" y="222"/>
                  </a:lnTo>
                  <a:lnTo>
                    <a:pt x="486" y="243"/>
                  </a:lnTo>
                  <a:lnTo>
                    <a:pt x="491" y="263"/>
                  </a:lnTo>
                  <a:lnTo>
                    <a:pt x="356" y="305"/>
                  </a:lnTo>
                  <a:lnTo>
                    <a:pt x="366" y="325"/>
                  </a:lnTo>
                  <a:lnTo>
                    <a:pt x="366" y="341"/>
                  </a:lnTo>
                  <a:lnTo>
                    <a:pt x="356" y="341"/>
                  </a:lnTo>
                  <a:lnTo>
                    <a:pt x="336" y="341"/>
                  </a:lnTo>
                  <a:lnTo>
                    <a:pt x="300" y="351"/>
                  </a:lnTo>
                  <a:lnTo>
                    <a:pt x="300" y="372"/>
                  </a:lnTo>
                  <a:lnTo>
                    <a:pt x="274" y="382"/>
                  </a:lnTo>
                  <a:lnTo>
                    <a:pt x="248" y="398"/>
                  </a:lnTo>
                  <a:lnTo>
                    <a:pt x="227" y="439"/>
                  </a:lnTo>
                  <a:lnTo>
                    <a:pt x="206" y="451"/>
                  </a:lnTo>
                  <a:lnTo>
                    <a:pt x="202" y="439"/>
                  </a:lnTo>
                  <a:lnTo>
                    <a:pt x="160" y="439"/>
                  </a:lnTo>
                  <a:lnTo>
                    <a:pt x="139" y="434"/>
                  </a:lnTo>
                  <a:lnTo>
                    <a:pt x="124" y="423"/>
                  </a:lnTo>
                  <a:lnTo>
                    <a:pt x="98" y="413"/>
                  </a:lnTo>
                  <a:lnTo>
                    <a:pt x="92" y="413"/>
                  </a:lnTo>
                  <a:lnTo>
                    <a:pt x="57" y="423"/>
                  </a:lnTo>
                  <a:lnTo>
                    <a:pt x="41" y="393"/>
                  </a:lnTo>
                  <a:lnTo>
                    <a:pt x="0" y="356"/>
                  </a:lnTo>
                  <a:lnTo>
                    <a:pt x="10" y="217"/>
                  </a:lnTo>
                  <a:lnTo>
                    <a:pt x="92" y="217"/>
                  </a:lnTo>
                  <a:lnTo>
                    <a:pt x="92" y="206"/>
                  </a:lnTo>
                  <a:lnTo>
                    <a:pt x="92" y="196"/>
                  </a:lnTo>
                  <a:lnTo>
                    <a:pt x="92" y="165"/>
                  </a:lnTo>
                  <a:lnTo>
                    <a:pt x="92" y="114"/>
                  </a:lnTo>
                  <a:lnTo>
                    <a:pt x="108" y="124"/>
                  </a:lnTo>
                  <a:lnTo>
                    <a:pt x="118" y="149"/>
                  </a:lnTo>
                  <a:lnTo>
                    <a:pt x="149" y="124"/>
                  </a:lnTo>
                  <a:lnTo>
                    <a:pt x="160" y="149"/>
                  </a:lnTo>
                  <a:lnTo>
                    <a:pt x="190" y="165"/>
                  </a:lnTo>
                  <a:lnTo>
                    <a:pt x="206" y="165"/>
                  </a:lnTo>
                  <a:lnTo>
                    <a:pt x="227" y="165"/>
                  </a:lnTo>
                  <a:lnTo>
                    <a:pt x="227" y="149"/>
                  </a:lnTo>
                  <a:lnTo>
                    <a:pt x="233" y="149"/>
                  </a:lnTo>
                  <a:lnTo>
                    <a:pt x="258" y="180"/>
                  </a:lnTo>
                  <a:lnTo>
                    <a:pt x="284" y="180"/>
                  </a:lnTo>
                  <a:lnTo>
                    <a:pt x="310" y="217"/>
                  </a:lnTo>
                  <a:lnTo>
                    <a:pt x="315" y="233"/>
                  </a:lnTo>
                  <a:lnTo>
                    <a:pt x="341" y="222"/>
                  </a:lnTo>
                  <a:lnTo>
                    <a:pt x="341" y="233"/>
                  </a:lnTo>
                  <a:lnTo>
                    <a:pt x="351" y="180"/>
                  </a:lnTo>
                  <a:lnTo>
                    <a:pt x="336" y="180"/>
                  </a:lnTo>
                  <a:lnTo>
                    <a:pt x="336" y="192"/>
                  </a:lnTo>
                  <a:lnTo>
                    <a:pt x="315" y="180"/>
                  </a:lnTo>
                  <a:lnTo>
                    <a:pt x="294" y="165"/>
                  </a:lnTo>
                  <a:lnTo>
                    <a:pt x="284" y="155"/>
                  </a:lnTo>
                  <a:lnTo>
                    <a:pt x="294" y="134"/>
                  </a:lnTo>
                  <a:lnTo>
                    <a:pt x="294" y="114"/>
                  </a:lnTo>
                  <a:lnTo>
                    <a:pt x="300" y="98"/>
                  </a:lnTo>
                  <a:lnTo>
                    <a:pt x="300" y="67"/>
                  </a:lnTo>
                  <a:lnTo>
                    <a:pt x="294" y="57"/>
                  </a:lnTo>
                  <a:lnTo>
                    <a:pt x="310" y="41"/>
                  </a:lnTo>
                  <a:lnTo>
                    <a:pt x="315" y="16"/>
                  </a:lnTo>
                  <a:lnTo>
                    <a:pt x="315" y="4"/>
                  </a:lnTo>
                  <a:lnTo>
                    <a:pt x="40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9" name="Freeform 156"/>
            <p:cNvSpPr>
              <a:spLocks noChangeArrowheads="1"/>
            </p:cNvSpPr>
            <p:nvPr/>
          </p:nvSpPr>
          <p:spPr bwMode="auto">
            <a:xfrm>
              <a:off x="288176" y="2474596"/>
              <a:ext cx="466331" cy="336797"/>
            </a:xfrm>
            <a:custGeom>
              <a:avLst/>
              <a:gdLst>
                <a:gd name="T0" fmla="*/ 30 w 270"/>
                <a:gd name="T1" fmla="*/ 20 h 197"/>
                <a:gd name="T2" fmla="*/ 51 w 270"/>
                <a:gd name="T3" fmla="*/ 4 h 197"/>
                <a:gd name="T4" fmla="*/ 83 w 270"/>
                <a:gd name="T5" fmla="*/ 4 h 197"/>
                <a:gd name="T6" fmla="*/ 124 w 270"/>
                <a:gd name="T7" fmla="*/ 0 h 197"/>
                <a:gd name="T8" fmla="*/ 139 w 270"/>
                <a:gd name="T9" fmla="*/ 4 h 197"/>
                <a:gd name="T10" fmla="*/ 161 w 270"/>
                <a:gd name="T11" fmla="*/ 31 h 197"/>
                <a:gd name="T12" fmla="*/ 176 w 270"/>
                <a:gd name="T13" fmla="*/ 31 h 197"/>
                <a:gd name="T14" fmla="*/ 181 w 270"/>
                <a:gd name="T15" fmla="*/ 57 h 197"/>
                <a:gd name="T16" fmla="*/ 191 w 270"/>
                <a:gd name="T17" fmla="*/ 57 h 197"/>
                <a:gd name="T18" fmla="*/ 202 w 270"/>
                <a:gd name="T19" fmla="*/ 72 h 197"/>
                <a:gd name="T20" fmla="*/ 206 w 270"/>
                <a:gd name="T21" fmla="*/ 82 h 197"/>
                <a:gd name="T22" fmla="*/ 233 w 270"/>
                <a:gd name="T23" fmla="*/ 88 h 197"/>
                <a:gd name="T24" fmla="*/ 233 w 270"/>
                <a:gd name="T25" fmla="*/ 108 h 197"/>
                <a:gd name="T26" fmla="*/ 243 w 270"/>
                <a:gd name="T27" fmla="*/ 114 h 197"/>
                <a:gd name="T28" fmla="*/ 233 w 270"/>
                <a:gd name="T29" fmla="*/ 139 h 197"/>
                <a:gd name="T30" fmla="*/ 243 w 270"/>
                <a:gd name="T31" fmla="*/ 155 h 197"/>
                <a:gd name="T32" fmla="*/ 249 w 270"/>
                <a:gd name="T33" fmla="*/ 155 h 197"/>
                <a:gd name="T34" fmla="*/ 269 w 270"/>
                <a:gd name="T35" fmla="*/ 170 h 197"/>
                <a:gd name="T36" fmla="*/ 269 w 270"/>
                <a:gd name="T37" fmla="*/ 191 h 197"/>
                <a:gd name="T38" fmla="*/ 243 w 270"/>
                <a:gd name="T39" fmla="*/ 191 h 197"/>
                <a:gd name="T40" fmla="*/ 233 w 270"/>
                <a:gd name="T41" fmla="*/ 191 h 197"/>
                <a:gd name="T42" fmla="*/ 218 w 270"/>
                <a:gd name="T43" fmla="*/ 196 h 197"/>
                <a:gd name="T44" fmla="*/ 191 w 270"/>
                <a:gd name="T45" fmla="*/ 191 h 197"/>
                <a:gd name="T46" fmla="*/ 191 w 270"/>
                <a:gd name="T47" fmla="*/ 180 h 197"/>
                <a:gd name="T48" fmla="*/ 161 w 270"/>
                <a:gd name="T49" fmla="*/ 180 h 197"/>
                <a:gd name="T50" fmla="*/ 93 w 270"/>
                <a:gd name="T51" fmla="*/ 180 h 197"/>
                <a:gd name="T52" fmla="*/ 73 w 270"/>
                <a:gd name="T53" fmla="*/ 191 h 197"/>
                <a:gd name="T54" fmla="*/ 57 w 270"/>
                <a:gd name="T55" fmla="*/ 191 h 197"/>
                <a:gd name="T56" fmla="*/ 26 w 270"/>
                <a:gd name="T57" fmla="*/ 196 h 197"/>
                <a:gd name="T58" fmla="*/ 57 w 270"/>
                <a:gd name="T59" fmla="*/ 180 h 197"/>
                <a:gd name="T60" fmla="*/ 26 w 270"/>
                <a:gd name="T61" fmla="*/ 180 h 197"/>
                <a:gd name="T62" fmla="*/ 16 w 270"/>
                <a:gd name="T63" fmla="*/ 165 h 197"/>
                <a:gd name="T64" fmla="*/ 67 w 270"/>
                <a:gd name="T65" fmla="*/ 155 h 197"/>
                <a:gd name="T66" fmla="*/ 67 w 270"/>
                <a:gd name="T67" fmla="*/ 149 h 197"/>
                <a:gd name="T68" fmla="*/ 83 w 270"/>
                <a:gd name="T69" fmla="*/ 149 h 197"/>
                <a:gd name="T70" fmla="*/ 98 w 270"/>
                <a:gd name="T71" fmla="*/ 139 h 197"/>
                <a:gd name="T72" fmla="*/ 139 w 270"/>
                <a:gd name="T73" fmla="*/ 155 h 197"/>
                <a:gd name="T74" fmla="*/ 161 w 270"/>
                <a:gd name="T75" fmla="*/ 139 h 197"/>
                <a:gd name="T76" fmla="*/ 134 w 270"/>
                <a:gd name="T77" fmla="*/ 139 h 197"/>
                <a:gd name="T78" fmla="*/ 108 w 270"/>
                <a:gd name="T79" fmla="*/ 129 h 197"/>
                <a:gd name="T80" fmla="*/ 73 w 270"/>
                <a:gd name="T81" fmla="*/ 129 h 197"/>
                <a:gd name="T82" fmla="*/ 26 w 270"/>
                <a:gd name="T83" fmla="*/ 139 h 197"/>
                <a:gd name="T84" fmla="*/ 26 w 270"/>
                <a:gd name="T85" fmla="*/ 129 h 197"/>
                <a:gd name="T86" fmla="*/ 30 w 270"/>
                <a:gd name="T87" fmla="*/ 124 h 197"/>
                <a:gd name="T88" fmla="*/ 16 w 270"/>
                <a:gd name="T89" fmla="*/ 124 h 197"/>
                <a:gd name="T90" fmla="*/ 4 w 270"/>
                <a:gd name="T91" fmla="*/ 114 h 197"/>
                <a:gd name="T92" fmla="*/ 0 w 270"/>
                <a:gd name="T93" fmla="*/ 88 h 197"/>
                <a:gd name="T94" fmla="*/ 4 w 270"/>
                <a:gd name="T95" fmla="*/ 72 h 197"/>
                <a:gd name="T96" fmla="*/ 26 w 270"/>
                <a:gd name="T97" fmla="*/ 47 h 197"/>
                <a:gd name="T98" fmla="*/ 30 w 270"/>
                <a:gd name="T99" fmla="*/ 20 h 197"/>
                <a:gd name="T100" fmla="*/ 30 w 270"/>
                <a:gd name="T101" fmla="*/ 2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0"/>
                <a:gd name="T154" fmla="*/ 0 h 197"/>
                <a:gd name="T155" fmla="*/ 270 w 270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0" h="197">
                  <a:moveTo>
                    <a:pt x="30" y="20"/>
                  </a:moveTo>
                  <a:lnTo>
                    <a:pt x="51" y="4"/>
                  </a:lnTo>
                  <a:lnTo>
                    <a:pt x="83" y="4"/>
                  </a:lnTo>
                  <a:lnTo>
                    <a:pt x="124" y="0"/>
                  </a:lnTo>
                  <a:lnTo>
                    <a:pt x="139" y="4"/>
                  </a:lnTo>
                  <a:lnTo>
                    <a:pt x="161" y="31"/>
                  </a:lnTo>
                  <a:lnTo>
                    <a:pt x="176" y="31"/>
                  </a:lnTo>
                  <a:lnTo>
                    <a:pt x="181" y="57"/>
                  </a:lnTo>
                  <a:lnTo>
                    <a:pt x="191" y="57"/>
                  </a:lnTo>
                  <a:lnTo>
                    <a:pt x="202" y="72"/>
                  </a:lnTo>
                  <a:lnTo>
                    <a:pt x="206" y="82"/>
                  </a:lnTo>
                  <a:lnTo>
                    <a:pt x="233" y="88"/>
                  </a:lnTo>
                  <a:lnTo>
                    <a:pt x="233" y="108"/>
                  </a:lnTo>
                  <a:lnTo>
                    <a:pt x="243" y="114"/>
                  </a:lnTo>
                  <a:lnTo>
                    <a:pt x="233" y="139"/>
                  </a:lnTo>
                  <a:lnTo>
                    <a:pt x="243" y="155"/>
                  </a:lnTo>
                  <a:lnTo>
                    <a:pt x="249" y="155"/>
                  </a:lnTo>
                  <a:lnTo>
                    <a:pt x="269" y="170"/>
                  </a:lnTo>
                  <a:lnTo>
                    <a:pt x="269" y="191"/>
                  </a:lnTo>
                  <a:lnTo>
                    <a:pt x="243" y="191"/>
                  </a:lnTo>
                  <a:lnTo>
                    <a:pt x="233" y="191"/>
                  </a:lnTo>
                  <a:lnTo>
                    <a:pt x="218" y="196"/>
                  </a:lnTo>
                  <a:lnTo>
                    <a:pt x="191" y="191"/>
                  </a:lnTo>
                  <a:lnTo>
                    <a:pt x="191" y="180"/>
                  </a:lnTo>
                  <a:lnTo>
                    <a:pt x="161" y="180"/>
                  </a:lnTo>
                  <a:lnTo>
                    <a:pt x="93" y="180"/>
                  </a:lnTo>
                  <a:lnTo>
                    <a:pt x="73" y="191"/>
                  </a:lnTo>
                  <a:lnTo>
                    <a:pt x="57" y="191"/>
                  </a:lnTo>
                  <a:lnTo>
                    <a:pt x="26" y="196"/>
                  </a:lnTo>
                  <a:lnTo>
                    <a:pt x="57" y="180"/>
                  </a:lnTo>
                  <a:lnTo>
                    <a:pt x="26" y="180"/>
                  </a:lnTo>
                  <a:lnTo>
                    <a:pt x="16" y="165"/>
                  </a:lnTo>
                  <a:lnTo>
                    <a:pt x="67" y="155"/>
                  </a:lnTo>
                  <a:lnTo>
                    <a:pt x="67" y="149"/>
                  </a:lnTo>
                  <a:lnTo>
                    <a:pt x="83" y="149"/>
                  </a:lnTo>
                  <a:lnTo>
                    <a:pt x="98" y="139"/>
                  </a:lnTo>
                  <a:lnTo>
                    <a:pt x="139" y="155"/>
                  </a:lnTo>
                  <a:lnTo>
                    <a:pt x="161" y="139"/>
                  </a:lnTo>
                  <a:lnTo>
                    <a:pt x="134" y="139"/>
                  </a:lnTo>
                  <a:lnTo>
                    <a:pt x="108" y="129"/>
                  </a:lnTo>
                  <a:lnTo>
                    <a:pt x="73" y="129"/>
                  </a:lnTo>
                  <a:lnTo>
                    <a:pt x="26" y="139"/>
                  </a:lnTo>
                  <a:lnTo>
                    <a:pt x="26" y="129"/>
                  </a:lnTo>
                  <a:lnTo>
                    <a:pt x="30" y="124"/>
                  </a:lnTo>
                  <a:lnTo>
                    <a:pt x="16" y="124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72"/>
                  </a:lnTo>
                  <a:lnTo>
                    <a:pt x="26" y="47"/>
                  </a:lnTo>
                  <a:lnTo>
                    <a:pt x="30" y="2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0" name="Freeform 157"/>
            <p:cNvSpPr>
              <a:spLocks noChangeArrowheads="1"/>
            </p:cNvSpPr>
            <p:nvPr/>
          </p:nvSpPr>
          <p:spPr bwMode="auto">
            <a:xfrm>
              <a:off x="594747" y="2992746"/>
              <a:ext cx="233166" cy="259075"/>
            </a:xfrm>
            <a:custGeom>
              <a:avLst/>
              <a:gdLst>
                <a:gd name="T0" fmla="*/ 0 w 135"/>
                <a:gd name="T1" fmla="*/ 47 h 152"/>
                <a:gd name="T2" fmla="*/ 15 w 135"/>
                <a:gd name="T3" fmla="*/ 31 h 152"/>
                <a:gd name="T4" fmla="*/ 26 w 135"/>
                <a:gd name="T5" fmla="*/ 31 h 152"/>
                <a:gd name="T6" fmla="*/ 41 w 135"/>
                <a:gd name="T7" fmla="*/ 6 h 152"/>
                <a:gd name="T8" fmla="*/ 46 w 135"/>
                <a:gd name="T9" fmla="*/ 6 h 152"/>
                <a:gd name="T10" fmla="*/ 93 w 135"/>
                <a:gd name="T11" fmla="*/ 0 h 152"/>
                <a:gd name="T12" fmla="*/ 108 w 135"/>
                <a:gd name="T13" fmla="*/ 26 h 152"/>
                <a:gd name="T14" fmla="*/ 108 w 135"/>
                <a:gd name="T15" fmla="*/ 41 h 152"/>
                <a:gd name="T16" fmla="*/ 114 w 135"/>
                <a:gd name="T17" fmla="*/ 47 h 152"/>
                <a:gd name="T18" fmla="*/ 114 w 135"/>
                <a:gd name="T19" fmla="*/ 73 h 152"/>
                <a:gd name="T20" fmla="*/ 134 w 135"/>
                <a:gd name="T21" fmla="*/ 73 h 152"/>
                <a:gd name="T22" fmla="*/ 134 w 135"/>
                <a:gd name="T23" fmla="*/ 88 h 152"/>
                <a:gd name="T24" fmla="*/ 124 w 135"/>
                <a:gd name="T25" fmla="*/ 88 h 152"/>
                <a:gd name="T26" fmla="*/ 124 w 135"/>
                <a:gd name="T27" fmla="*/ 108 h 152"/>
                <a:gd name="T28" fmla="*/ 108 w 135"/>
                <a:gd name="T29" fmla="*/ 124 h 152"/>
                <a:gd name="T30" fmla="*/ 93 w 135"/>
                <a:gd name="T31" fmla="*/ 151 h 152"/>
                <a:gd name="T32" fmla="*/ 57 w 135"/>
                <a:gd name="T33" fmla="*/ 135 h 152"/>
                <a:gd name="T34" fmla="*/ 15 w 135"/>
                <a:gd name="T35" fmla="*/ 114 h 152"/>
                <a:gd name="T36" fmla="*/ 15 w 135"/>
                <a:gd name="T37" fmla="*/ 98 h 152"/>
                <a:gd name="T38" fmla="*/ 0 w 135"/>
                <a:gd name="T39" fmla="*/ 73 h 152"/>
                <a:gd name="T40" fmla="*/ 0 w 135"/>
                <a:gd name="T41" fmla="*/ 57 h 152"/>
                <a:gd name="T42" fmla="*/ 0 w 135"/>
                <a:gd name="T43" fmla="*/ 47 h 152"/>
                <a:gd name="T44" fmla="*/ 0 w 135"/>
                <a:gd name="T45" fmla="*/ 47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152"/>
                <a:gd name="T71" fmla="*/ 135 w 13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152">
                  <a:moveTo>
                    <a:pt x="0" y="47"/>
                  </a:moveTo>
                  <a:lnTo>
                    <a:pt x="15" y="31"/>
                  </a:lnTo>
                  <a:lnTo>
                    <a:pt x="26" y="31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93" y="0"/>
                  </a:lnTo>
                  <a:lnTo>
                    <a:pt x="108" y="26"/>
                  </a:lnTo>
                  <a:lnTo>
                    <a:pt x="108" y="41"/>
                  </a:lnTo>
                  <a:lnTo>
                    <a:pt x="114" y="47"/>
                  </a:lnTo>
                  <a:lnTo>
                    <a:pt x="114" y="73"/>
                  </a:lnTo>
                  <a:lnTo>
                    <a:pt x="134" y="73"/>
                  </a:lnTo>
                  <a:lnTo>
                    <a:pt x="134" y="88"/>
                  </a:lnTo>
                  <a:lnTo>
                    <a:pt x="124" y="88"/>
                  </a:lnTo>
                  <a:lnTo>
                    <a:pt x="124" y="108"/>
                  </a:lnTo>
                  <a:lnTo>
                    <a:pt x="108" y="124"/>
                  </a:lnTo>
                  <a:lnTo>
                    <a:pt x="93" y="151"/>
                  </a:lnTo>
                  <a:lnTo>
                    <a:pt x="57" y="135"/>
                  </a:lnTo>
                  <a:lnTo>
                    <a:pt x="15" y="114"/>
                  </a:lnTo>
                  <a:lnTo>
                    <a:pt x="15" y="9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0" y="47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1" name="Freeform 158"/>
            <p:cNvSpPr>
              <a:spLocks noChangeArrowheads="1"/>
            </p:cNvSpPr>
            <p:nvPr/>
          </p:nvSpPr>
          <p:spPr bwMode="auto">
            <a:xfrm>
              <a:off x="3535222" y="5009208"/>
              <a:ext cx="604503" cy="539740"/>
            </a:xfrm>
            <a:custGeom>
              <a:avLst/>
              <a:gdLst>
                <a:gd name="T0" fmla="*/ 0 w 349"/>
                <a:gd name="T1" fmla="*/ 94 h 312"/>
                <a:gd name="T2" fmla="*/ 21 w 349"/>
                <a:gd name="T3" fmla="*/ 98 h 312"/>
                <a:gd name="T4" fmla="*/ 62 w 349"/>
                <a:gd name="T5" fmla="*/ 98 h 312"/>
                <a:gd name="T6" fmla="*/ 67 w 349"/>
                <a:gd name="T7" fmla="*/ 109 h 312"/>
                <a:gd name="T8" fmla="*/ 88 w 349"/>
                <a:gd name="T9" fmla="*/ 98 h 312"/>
                <a:gd name="T10" fmla="*/ 109 w 349"/>
                <a:gd name="T11" fmla="*/ 57 h 312"/>
                <a:gd name="T12" fmla="*/ 135 w 349"/>
                <a:gd name="T13" fmla="*/ 41 h 312"/>
                <a:gd name="T14" fmla="*/ 161 w 349"/>
                <a:gd name="T15" fmla="*/ 31 h 312"/>
                <a:gd name="T16" fmla="*/ 161 w 349"/>
                <a:gd name="T17" fmla="*/ 10 h 312"/>
                <a:gd name="T18" fmla="*/ 197 w 349"/>
                <a:gd name="T19" fmla="*/ 0 h 312"/>
                <a:gd name="T20" fmla="*/ 218 w 349"/>
                <a:gd name="T21" fmla="*/ 0 h 312"/>
                <a:gd name="T22" fmla="*/ 228 w 349"/>
                <a:gd name="T23" fmla="*/ 0 h 312"/>
                <a:gd name="T24" fmla="*/ 239 w 349"/>
                <a:gd name="T25" fmla="*/ 16 h 312"/>
                <a:gd name="T26" fmla="*/ 270 w 349"/>
                <a:gd name="T27" fmla="*/ 10 h 312"/>
                <a:gd name="T28" fmla="*/ 280 w 349"/>
                <a:gd name="T29" fmla="*/ 16 h 312"/>
                <a:gd name="T30" fmla="*/ 296 w 349"/>
                <a:gd name="T31" fmla="*/ 26 h 312"/>
                <a:gd name="T32" fmla="*/ 306 w 349"/>
                <a:gd name="T33" fmla="*/ 31 h 312"/>
                <a:gd name="T34" fmla="*/ 337 w 349"/>
                <a:gd name="T35" fmla="*/ 31 h 312"/>
                <a:gd name="T36" fmla="*/ 337 w 349"/>
                <a:gd name="T37" fmla="*/ 41 h 312"/>
                <a:gd name="T38" fmla="*/ 348 w 349"/>
                <a:gd name="T39" fmla="*/ 67 h 312"/>
                <a:gd name="T40" fmla="*/ 348 w 349"/>
                <a:gd name="T41" fmla="*/ 94 h 312"/>
                <a:gd name="T42" fmla="*/ 348 w 349"/>
                <a:gd name="T43" fmla="*/ 119 h 312"/>
                <a:gd name="T44" fmla="*/ 348 w 349"/>
                <a:gd name="T45" fmla="*/ 125 h 312"/>
                <a:gd name="T46" fmla="*/ 337 w 349"/>
                <a:gd name="T47" fmla="*/ 135 h 312"/>
                <a:gd name="T48" fmla="*/ 348 w 349"/>
                <a:gd name="T49" fmla="*/ 139 h 312"/>
                <a:gd name="T50" fmla="*/ 337 w 349"/>
                <a:gd name="T51" fmla="*/ 139 h 312"/>
                <a:gd name="T52" fmla="*/ 337 w 349"/>
                <a:gd name="T53" fmla="*/ 160 h 312"/>
                <a:gd name="T54" fmla="*/ 337 w 349"/>
                <a:gd name="T55" fmla="*/ 176 h 312"/>
                <a:gd name="T56" fmla="*/ 348 w 349"/>
                <a:gd name="T57" fmla="*/ 192 h 312"/>
                <a:gd name="T58" fmla="*/ 327 w 349"/>
                <a:gd name="T59" fmla="*/ 217 h 312"/>
                <a:gd name="T60" fmla="*/ 321 w 349"/>
                <a:gd name="T61" fmla="*/ 233 h 312"/>
                <a:gd name="T62" fmla="*/ 321 w 349"/>
                <a:gd name="T63" fmla="*/ 248 h 312"/>
                <a:gd name="T64" fmla="*/ 311 w 349"/>
                <a:gd name="T65" fmla="*/ 270 h 312"/>
                <a:gd name="T66" fmla="*/ 264 w 349"/>
                <a:gd name="T67" fmla="*/ 311 h 312"/>
                <a:gd name="T68" fmla="*/ 254 w 349"/>
                <a:gd name="T69" fmla="*/ 300 h 312"/>
                <a:gd name="T70" fmla="*/ 228 w 349"/>
                <a:gd name="T71" fmla="*/ 311 h 312"/>
                <a:gd name="T72" fmla="*/ 202 w 349"/>
                <a:gd name="T73" fmla="*/ 300 h 312"/>
                <a:gd name="T74" fmla="*/ 176 w 349"/>
                <a:gd name="T75" fmla="*/ 300 h 312"/>
                <a:gd name="T76" fmla="*/ 161 w 349"/>
                <a:gd name="T77" fmla="*/ 300 h 312"/>
                <a:gd name="T78" fmla="*/ 161 w 349"/>
                <a:gd name="T79" fmla="*/ 274 h 312"/>
                <a:gd name="T80" fmla="*/ 135 w 349"/>
                <a:gd name="T81" fmla="*/ 270 h 312"/>
                <a:gd name="T82" fmla="*/ 119 w 349"/>
                <a:gd name="T83" fmla="*/ 270 h 312"/>
                <a:gd name="T84" fmla="*/ 109 w 349"/>
                <a:gd name="T85" fmla="*/ 248 h 312"/>
                <a:gd name="T86" fmla="*/ 104 w 349"/>
                <a:gd name="T87" fmla="*/ 217 h 312"/>
                <a:gd name="T88" fmla="*/ 94 w 349"/>
                <a:gd name="T89" fmla="*/ 217 h 312"/>
                <a:gd name="T90" fmla="*/ 88 w 349"/>
                <a:gd name="T91" fmla="*/ 192 h 312"/>
                <a:gd name="T92" fmla="*/ 62 w 349"/>
                <a:gd name="T93" fmla="*/ 182 h 312"/>
                <a:gd name="T94" fmla="*/ 37 w 349"/>
                <a:gd name="T95" fmla="*/ 166 h 312"/>
                <a:gd name="T96" fmla="*/ 37 w 349"/>
                <a:gd name="T97" fmla="*/ 150 h 312"/>
                <a:gd name="T98" fmla="*/ 10 w 349"/>
                <a:gd name="T99" fmla="*/ 119 h 312"/>
                <a:gd name="T100" fmla="*/ 0 w 349"/>
                <a:gd name="T101" fmla="*/ 94 h 312"/>
                <a:gd name="T102" fmla="*/ 0 w 349"/>
                <a:gd name="T103" fmla="*/ 94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9"/>
                <a:gd name="T157" fmla="*/ 0 h 312"/>
                <a:gd name="T158" fmla="*/ 349 w 349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9" h="312">
                  <a:moveTo>
                    <a:pt x="0" y="94"/>
                  </a:moveTo>
                  <a:lnTo>
                    <a:pt x="21" y="98"/>
                  </a:lnTo>
                  <a:lnTo>
                    <a:pt x="62" y="98"/>
                  </a:lnTo>
                  <a:lnTo>
                    <a:pt x="67" y="109"/>
                  </a:lnTo>
                  <a:lnTo>
                    <a:pt x="88" y="98"/>
                  </a:lnTo>
                  <a:lnTo>
                    <a:pt x="109" y="57"/>
                  </a:lnTo>
                  <a:lnTo>
                    <a:pt x="135" y="41"/>
                  </a:lnTo>
                  <a:lnTo>
                    <a:pt x="161" y="31"/>
                  </a:lnTo>
                  <a:lnTo>
                    <a:pt x="161" y="1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9" y="16"/>
                  </a:lnTo>
                  <a:lnTo>
                    <a:pt x="270" y="10"/>
                  </a:lnTo>
                  <a:lnTo>
                    <a:pt x="280" y="16"/>
                  </a:lnTo>
                  <a:lnTo>
                    <a:pt x="296" y="26"/>
                  </a:lnTo>
                  <a:lnTo>
                    <a:pt x="306" y="31"/>
                  </a:lnTo>
                  <a:lnTo>
                    <a:pt x="337" y="31"/>
                  </a:lnTo>
                  <a:lnTo>
                    <a:pt x="337" y="41"/>
                  </a:lnTo>
                  <a:lnTo>
                    <a:pt x="348" y="67"/>
                  </a:lnTo>
                  <a:lnTo>
                    <a:pt x="348" y="94"/>
                  </a:lnTo>
                  <a:lnTo>
                    <a:pt x="348" y="119"/>
                  </a:lnTo>
                  <a:lnTo>
                    <a:pt x="348" y="125"/>
                  </a:lnTo>
                  <a:lnTo>
                    <a:pt x="337" y="135"/>
                  </a:lnTo>
                  <a:lnTo>
                    <a:pt x="348" y="139"/>
                  </a:lnTo>
                  <a:lnTo>
                    <a:pt x="337" y="139"/>
                  </a:lnTo>
                  <a:lnTo>
                    <a:pt x="337" y="160"/>
                  </a:lnTo>
                  <a:lnTo>
                    <a:pt x="337" y="176"/>
                  </a:lnTo>
                  <a:lnTo>
                    <a:pt x="348" y="192"/>
                  </a:lnTo>
                  <a:lnTo>
                    <a:pt x="327" y="217"/>
                  </a:lnTo>
                  <a:lnTo>
                    <a:pt x="321" y="233"/>
                  </a:lnTo>
                  <a:lnTo>
                    <a:pt x="321" y="248"/>
                  </a:lnTo>
                  <a:lnTo>
                    <a:pt x="311" y="270"/>
                  </a:lnTo>
                  <a:lnTo>
                    <a:pt x="264" y="311"/>
                  </a:lnTo>
                  <a:lnTo>
                    <a:pt x="254" y="300"/>
                  </a:lnTo>
                  <a:lnTo>
                    <a:pt x="228" y="311"/>
                  </a:lnTo>
                  <a:lnTo>
                    <a:pt x="202" y="300"/>
                  </a:lnTo>
                  <a:lnTo>
                    <a:pt x="176" y="300"/>
                  </a:lnTo>
                  <a:lnTo>
                    <a:pt x="161" y="300"/>
                  </a:lnTo>
                  <a:lnTo>
                    <a:pt x="161" y="274"/>
                  </a:lnTo>
                  <a:lnTo>
                    <a:pt x="135" y="270"/>
                  </a:lnTo>
                  <a:lnTo>
                    <a:pt x="119" y="270"/>
                  </a:lnTo>
                  <a:lnTo>
                    <a:pt x="109" y="248"/>
                  </a:lnTo>
                  <a:lnTo>
                    <a:pt x="104" y="217"/>
                  </a:lnTo>
                  <a:lnTo>
                    <a:pt x="94" y="217"/>
                  </a:lnTo>
                  <a:lnTo>
                    <a:pt x="88" y="192"/>
                  </a:lnTo>
                  <a:lnTo>
                    <a:pt x="62" y="182"/>
                  </a:lnTo>
                  <a:lnTo>
                    <a:pt x="37" y="166"/>
                  </a:lnTo>
                  <a:lnTo>
                    <a:pt x="37" y="150"/>
                  </a:lnTo>
                  <a:lnTo>
                    <a:pt x="10" y="119"/>
                  </a:lnTo>
                  <a:lnTo>
                    <a:pt x="0" y="94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2" name="Freeform 159"/>
            <p:cNvSpPr>
              <a:spLocks noChangeArrowheads="1"/>
            </p:cNvSpPr>
            <p:nvPr/>
          </p:nvSpPr>
          <p:spPr bwMode="auto">
            <a:xfrm>
              <a:off x="4778771" y="2854573"/>
              <a:ext cx="768583" cy="1040615"/>
            </a:xfrm>
            <a:custGeom>
              <a:avLst/>
              <a:gdLst>
                <a:gd name="T0" fmla="*/ 77 w 446"/>
                <a:gd name="T1" fmla="*/ 52 h 603"/>
                <a:gd name="T2" fmla="*/ 88 w 446"/>
                <a:gd name="T3" fmla="*/ 37 h 603"/>
                <a:gd name="T4" fmla="*/ 93 w 446"/>
                <a:gd name="T5" fmla="*/ 27 h 603"/>
                <a:gd name="T6" fmla="*/ 129 w 446"/>
                <a:gd name="T7" fmla="*/ 68 h 603"/>
                <a:gd name="T8" fmla="*/ 155 w 446"/>
                <a:gd name="T9" fmla="*/ 78 h 603"/>
                <a:gd name="T10" fmla="*/ 202 w 446"/>
                <a:gd name="T11" fmla="*/ 52 h 603"/>
                <a:gd name="T12" fmla="*/ 237 w 446"/>
                <a:gd name="T13" fmla="*/ 57 h 603"/>
                <a:gd name="T14" fmla="*/ 280 w 446"/>
                <a:gd name="T15" fmla="*/ 42 h 603"/>
                <a:gd name="T16" fmla="*/ 295 w 446"/>
                <a:gd name="T17" fmla="*/ 42 h 603"/>
                <a:gd name="T18" fmla="*/ 337 w 446"/>
                <a:gd name="T19" fmla="*/ 37 h 603"/>
                <a:gd name="T20" fmla="*/ 362 w 446"/>
                <a:gd name="T21" fmla="*/ 37 h 603"/>
                <a:gd name="T22" fmla="*/ 394 w 446"/>
                <a:gd name="T23" fmla="*/ 27 h 603"/>
                <a:gd name="T24" fmla="*/ 414 w 446"/>
                <a:gd name="T25" fmla="*/ 16 h 603"/>
                <a:gd name="T26" fmla="*/ 419 w 446"/>
                <a:gd name="T27" fmla="*/ 0 h 603"/>
                <a:gd name="T28" fmla="*/ 445 w 446"/>
                <a:gd name="T29" fmla="*/ 11 h 603"/>
                <a:gd name="T30" fmla="*/ 435 w 446"/>
                <a:gd name="T31" fmla="*/ 37 h 603"/>
                <a:gd name="T32" fmla="*/ 435 w 446"/>
                <a:gd name="T33" fmla="*/ 42 h 603"/>
                <a:gd name="T34" fmla="*/ 435 w 446"/>
                <a:gd name="T35" fmla="*/ 78 h 603"/>
                <a:gd name="T36" fmla="*/ 429 w 446"/>
                <a:gd name="T37" fmla="*/ 119 h 603"/>
                <a:gd name="T38" fmla="*/ 394 w 446"/>
                <a:gd name="T39" fmla="*/ 166 h 603"/>
                <a:gd name="T40" fmla="*/ 388 w 446"/>
                <a:gd name="T41" fmla="*/ 186 h 603"/>
                <a:gd name="T42" fmla="*/ 388 w 446"/>
                <a:gd name="T43" fmla="*/ 202 h 603"/>
                <a:gd name="T44" fmla="*/ 352 w 446"/>
                <a:gd name="T45" fmla="*/ 254 h 603"/>
                <a:gd name="T46" fmla="*/ 352 w 446"/>
                <a:gd name="T47" fmla="*/ 270 h 603"/>
                <a:gd name="T48" fmla="*/ 306 w 446"/>
                <a:gd name="T49" fmla="*/ 342 h 603"/>
                <a:gd name="T50" fmla="*/ 227 w 446"/>
                <a:gd name="T51" fmla="*/ 419 h 603"/>
                <a:gd name="T52" fmla="*/ 176 w 446"/>
                <a:gd name="T53" fmla="*/ 462 h 603"/>
                <a:gd name="T54" fmla="*/ 93 w 446"/>
                <a:gd name="T55" fmla="*/ 528 h 603"/>
                <a:gd name="T56" fmla="*/ 26 w 446"/>
                <a:gd name="T57" fmla="*/ 602 h 603"/>
                <a:gd name="T58" fmla="*/ 0 w 446"/>
                <a:gd name="T59" fmla="*/ 570 h 603"/>
                <a:gd name="T60" fmla="*/ 0 w 446"/>
                <a:gd name="T61" fmla="*/ 409 h 603"/>
                <a:gd name="T62" fmla="*/ 41 w 446"/>
                <a:gd name="T63" fmla="*/ 362 h 603"/>
                <a:gd name="T64" fmla="*/ 62 w 446"/>
                <a:gd name="T65" fmla="*/ 352 h 603"/>
                <a:gd name="T66" fmla="*/ 88 w 446"/>
                <a:gd name="T67" fmla="*/ 352 h 603"/>
                <a:gd name="T68" fmla="*/ 104 w 446"/>
                <a:gd name="T69" fmla="*/ 327 h 603"/>
                <a:gd name="T70" fmla="*/ 161 w 446"/>
                <a:gd name="T71" fmla="*/ 311 h 603"/>
                <a:gd name="T72" fmla="*/ 176 w 446"/>
                <a:gd name="T73" fmla="*/ 311 h 603"/>
                <a:gd name="T74" fmla="*/ 306 w 446"/>
                <a:gd name="T75" fmla="*/ 176 h 603"/>
                <a:gd name="T76" fmla="*/ 264 w 446"/>
                <a:gd name="T77" fmla="*/ 176 h 603"/>
                <a:gd name="T78" fmla="*/ 129 w 446"/>
                <a:gd name="T79" fmla="*/ 125 h 603"/>
                <a:gd name="T80" fmla="*/ 104 w 446"/>
                <a:gd name="T81" fmla="*/ 109 h 603"/>
                <a:gd name="T82" fmla="*/ 67 w 446"/>
                <a:gd name="T83" fmla="*/ 68 h 603"/>
                <a:gd name="T84" fmla="*/ 77 w 446"/>
                <a:gd name="T85" fmla="*/ 52 h 603"/>
                <a:gd name="T86" fmla="*/ 77 w 446"/>
                <a:gd name="T87" fmla="*/ 5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603"/>
                <a:gd name="T134" fmla="*/ 446 w 446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603">
                  <a:moveTo>
                    <a:pt x="77" y="52"/>
                  </a:moveTo>
                  <a:lnTo>
                    <a:pt x="88" y="37"/>
                  </a:lnTo>
                  <a:lnTo>
                    <a:pt x="93" y="27"/>
                  </a:lnTo>
                  <a:lnTo>
                    <a:pt x="129" y="68"/>
                  </a:lnTo>
                  <a:lnTo>
                    <a:pt x="155" y="78"/>
                  </a:lnTo>
                  <a:lnTo>
                    <a:pt x="202" y="52"/>
                  </a:lnTo>
                  <a:lnTo>
                    <a:pt x="237" y="57"/>
                  </a:lnTo>
                  <a:lnTo>
                    <a:pt x="280" y="42"/>
                  </a:lnTo>
                  <a:lnTo>
                    <a:pt x="295" y="42"/>
                  </a:lnTo>
                  <a:lnTo>
                    <a:pt x="337" y="37"/>
                  </a:lnTo>
                  <a:lnTo>
                    <a:pt x="362" y="37"/>
                  </a:lnTo>
                  <a:lnTo>
                    <a:pt x="394" y="27"/>
                  </a:lnTo>
                  <a:lnTo>
                    <a:pt x="414" y="16"/>
                  </a:lnTo>
                  <a:lnTo>
                    <a:pt x="419" y="0"/>
                  </a:lnTo>
                  <a:lnTo>
                    <a:pt x="445" y="11"/>
                  </a:lnTo>
                  <a:lnTo>
                    <a:pt x="435" y="37"/>
                  </a:lnTo>
                  <a:lnTo>
                    <a:pt x="435" y="42"/>
                  </a:lnTo>
                  <a:lnTo>
                    <a:pt x="435" y="78"/>
                  </a:lnTo>
                  <a:lnTo>
                    <a:pt x="429" y="119"/>
                  </a:lnTo>
                  <a:lnTo>
                    <a:pt x="394" y="166"/>
                  </a:lnTo>
                  <a:lnTo>
                    <a:pt x="388" y="186"/>
                  </a:lnTo>
                  <a:lnTo>
                    <a:pt x="388" y="202"/>
                  </a:lnTo>
                  <a:lnTo>
                    <a:pt x="352" y="254"/>
                  </a:lnTo>
                  <a:lnTo>
                    <a:pt x="352" y="270"/>
                  </a:lnTo>
                  <a:lnTo>
                    <a:pt x="306" y="342"/>
                  </a:lnTo>
                  <a:lnTo>
                    <a:pt x="227" y="419"/>
                  </a:lnTo>
                  <a:lnTo>
                    <a:pt x="176" y="462"/>
                  </a:lnTo>
                  <a:lnTo>
                    <a:pt x="93" y="528"/>
                  </a:lnTo>
                  <a:lnTo>
                    <a:pt x="26" y="602"/>
                  </a:lnTo>
                  <a:lnTo>
                    <a:pt x="0" y="570"/>
                  </a:lnTo>
                  <a:lnTo>
                    <a:pt x="0" y="409"/>
                  </a:lnTo>
                  <a:lnTo>
                    <a:pt x="41" y="362"/>
                  </a:lnTo>
                  <a:lnTo>
                    <a:pt x="62" y="352"/>
                  </a:lnTo>
                  <a:lnTo>
                    <a:pt x="88" y="352"/>
                  </a:lnTo>
                  <a:lnTo>
                    <a:pt x="104" y="327"/>
                  </a:lnTo>
                  <a:lnTo>
                    <a:pt x="161" y="311"/>
                  </a:lnTo>
                  <a:lnTo>
                    <a:pt x="176" y="311"/>
                  </a:lnTo>
                  <a:lnTo>
                    <a:pt x="306" y="176"/>
                  </a:lnTo>
                  <a:lnTo>
                    <a:pt x="264" y="176"/>
                  </a:lnTo>
                  <a:lnTo>
                    <a:pt x="129" y="125"/>
                  </a:lnTo>
                  <a:lnTo>
                    <a:pt x="104" y="109"/>
                  </a:lnTo>
                  <a:lnTo>
                    <a:pt x="67" y="68"/>
                  </a:lnTo>
                  <a:lnTo>
                    <a:pt x="77" y="5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3" name="Freeform 160"/>
            <p:cNvSpPr>
              <a:spLocks noChangeArrowheads="1"/>
            </p:cNvSpPr>
            <p:nvPr/>
          </p:nvSpPr>
          <p:spPr bwMode="auto">
            <a:xfrm>
              <a:off x="2848680" y="5527358"/>
              <a:ext cx="1243549" cy="1057889"/>
            </a:xfrm>
            <a:custGeom>
              <a:avLst/>
              <a:gdLst>
                <a:gd name="T0" fmla="*/ 544 w 721"/>
                <a:gd name="T1" fmla="*/ 16 h 612"/>
                <a:gd name="T2" fmla="*/ 503 w 721"/>
                <a:gd name="T3" fmla="*/ 42 h 612"/>
                <a:gd name="T4" fmla="*/ 487 w 721"/>
                <a:gd name="T5" fmla="*/ 52 h 612"/>
                <a:gd name="T6" fmla="*/ 461 w 721"/>
                <a:gd name="T7" fmla="*/ 78 h 612"/>
                <a:gd name="T8" fmla="*/ 446 w 721"/>
                <a:gd name="T9" fmla="*/ 109 h 612"/>
                <a:gd name="T10" fmla="*/ 399 w 721"/>
                <a:gd name="T11" fmla="*/ 161 h 612"/>
                <a:gd name="T12" fmla="*/ 352 w 721"/>
                <a:gd name="T13" fmla="*/ 161 h 612"/>
                <a:gd name="T14" fmla="*/ 301 w 721"/>
                <a:gd name="T15" fmla="*/ 145 h 612"/>
                <a:gd name="T16" fmla="*/ 275 w 721"/>
                <a:gd name="T17" fmla="*/ 176 h 612"/>
                <a:gd name="T18" fmla="*/ 233 w 721"/>
                <a:gd name="T19" fmla="*/ 202 h 612"/>
                <a:gd name="T20" fmla="*/ 207 w 721"/>
                <a:gd name="T21" fmla="*/ 207 h 612"/>
                <a:gd name="T22" fmla="*/ 182 w 721"/>
                <a:gd name="T23" fmla="*/ 192 h 612"/>
                <a:gd name="T24" fmla="*/ 182 w 721"/>
                <a:gd name="T25" fmla="*/ 161 h 612"/>
                <a:gd name="T26" fmla="*/ 160 w 721"/>
                <a:gd name="T27" fmla="*/ 119 h 612"/>
                <a:gd name="T28" fmla="*/ 135 w 721"/>
                <a:gd name="T29" fmla="*/ 295 h 612"/>
                <a:gd name="T30" fmla="*/ 109 w 721"/>
                <a:gd name="T31" fmla="*/ 317 h 612"/>
                <a:gd name="T32" fmla="*/ 72 w 721"/>
                <a:gd name="T33" fmla="*/ 311 h 612"/>
                <a:gd name="T34" fmla="*/ 31 w 721"/>
                <a:gd name="T35" fmla="*/ 301 h 612"/>
                <a:gd name="T36" fmla="*/ 27 w 721"/>
                <a:gd name="T37" fmla="*/ 274 h 612"/>
                <a:gd name="T38" fmla="*/ 5 w 721"/>
                <a:gd name="T39" fmla="*/ 295 h 612"/>
                <a:gd name="T40" fmla="*/ 5 w 721"/>
                <a:gd name="T41" fmla="*/ 327 h 612"/>
                <a:gd name="T42" fmla="*/ 68 w 721"/>
                <a:gd name="T43" fmla="*/ 450 h 612"/>
                <a:gd name="T44" fmla="*/ 68 w 721"/>
                <a:gd name="T45" fmla="*/ 503 h 612"/>
                <a:gd name="T46" fmla="*/ 52 w 721"/>
                <a:gd name="T47" fmla="*/ 513 h 612"/>
                <a:gd name="T48" fmla="*/ 68 w 721"/>
                <a:gd name="T49" fmla="*/ 580 h 612"/>
                <a:gd name="T50" fmla="*/ 72 w 721"/>
                <a:gd name="T51" fmla="*/ 570 h 612"/>
                <a:gd name="T52" fmla="*/ 94 w 721"/>
                <a:gd name="T53" fmla="*/ 585 h 612"/>
                <a:gd name="T54" fmla="*/ 114 w 721"/>
                <a:gd name="T55" fmla="*/ 601 h 612"/>
                <a:gd name="T56" fmla="*/ 150 w 721"/>
                <a:gd name="T57" fmla="*/ 595 h 612"/>
                <a:gd name="T58" fmla="*/ 202 w 721"/>
                <a:gd name="T59" fmla="*/ 585 h 612"/>
                <a:gd name="T60" fmla="*/ 233 w 721"/>
                <a:gd name="T61" fmla="*/ 570 h 612"/>
                <a:gd name="T62" fmla="*/ 301 w 721"/>
                <a:gd name="T63" fmla="*/ 570 h 612"/>
                <a:gd name="T64" fmla="*/ 358 w 721"/>
                <a:gd name="T65" fmla="*/ 570 h 612"/>
                <a:gd name="T66" fmla="*/ 393 w 721"/>
                <a:gd name="T67" fmla="*/ 560 h 612"/>
                <a:gd name="T68" fmla="*/ 508 w 721"/>
                <a:gd name="T69" fmla="*/ 503 h 612"/>
                <a:gd name="T70" fmla="*/ 596 w 721"/>
                <a:gd name="T71" fmla="*/ 425 h 612"/>
                <a:gd name="T72" fmla="*/ 626 w 721"/>
                <a:gd name="T73" fmla="*/ 378 h 612"/>
                <a:gd name="T74" fmla="*/ 684 w 721"/>
                <a:gd name="T75" fmla="*/ 311 h 612"/>
                <a:gd name="T76" fmla="*/ 720 w 721"/>
                <a:gd name="T77" fmla="*/ 229 h 612"/>
                <a:gd name="T78" fmla="*/ 684 w 721"/>
                <a:gd name="T79" fmla="*/ 217 h 612"/>
                <a:gd name="T80" fmla="*/ 653 w 721"/>
                <a:gd name="T81" fmla="*/ 233 h 612"/>
                <a:gd name="T82" fmla="*/ 653 w 721"/>
                <a:gd name="T83" fmla="*/ 176 h 612"/>
                <a:gd name="T84" fmla="*/ 684 w 721"/>
                <a:gd name="T85" fmla="*/ 166 h 612"/>
                <a:gd name="T86" fmla="*/ 684 w 721"/>
                <a:gd name="T87" fmla="*/ 99 h 612"/>
                <a:gd name="T88" fmla="*/ 679 w 721"/>
                <a:gd name="T89" fmla="*/ 42 h 612"/>
                <a:gd name="T90" fmla="*/ 663 w 721"/>
                <a:gd name="T91" fmla="*/ 11 h 612"/>
                <a:gd name="T92" fmla="*/ 626 w 721"/>
                <a:gd name="T93" fmla="*/ 11 h 612"/>
                <a:gd name="T94" fmla="*/ 575 w 721"/>
                <a:gd name="T95" fmla="*/ 0 h 612"/>
                <a:gd name="T96" fmla="*/ 559 w 721"/>
                <a:gd name="T97" fmla="*/ 0 h 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1"/>
                <a:gd name="T148" fmla="*/ 0 h 612"/>
                <a:gd name="T149" fmla="*/ 721 w 721"/>
                <a:gd name="T150" fmla="*/ 612 h 6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1" h="612">
                  <a:moveTo>
                    <a:pt x="559" y="0"/>
                  </a:moveTo>
                  <a:lnTo>
                    <a:pt x="544" y="16"/>
                  </a:lnTo>
                  <a:lnTo>
                    <a:pt x="528" y="16"/>
                  </a:lnTo>
                  <a:lnTo>
                    <a:pt x="503" y="42"/>
                  </a:lnTo>
                  <a:lnTo>
                    <a:pt x="493" y="42"/>
                  </a:lnTo>
                  <a:lnTo>
                    <a:pt x="487" y="52"/>
                  </a:lnTo>
                  <a:lnTo>
                    <a:pt x="477" y="57"/>
                  </a:lnTo>
                  <a:lnTo>
                    <a:pt x="461" y="78"/>
                  </a:lnTo>
                  <a:lnTo>
                    <a:pt x="461" y="99"/>
                  </a:lnTo>
                  <a:lnTo>
                    <a:pt x="446" y="109"/>
                  </a:lnTo>
                  <a:lnTo>
                    <a:pt x="420" y="119"/>
                  </a:lnTo>
                  <a:lnTo>
                    <a:pt x="399" y="161"/>
                  </a:lnTo>
                  <a:lnTo>
                    <a:pt x="378" y="161"/>
                  </a:lnTo>
                  <a:lnTo>
                    <a:pt x="352" y="161"/>
                  </a:lnTo>
                  <a:lnTo>
                    <a:pt x="327" y="161"/>
                  </a:lnTo>
                  <a:lnTo>
                    <a:pt x="301" y="145"/>
                  </a:lnTo>
                  <a:lnTo>
                    <a:pt x="275" y="145"/>
                  </a:lnTo>
                  <a:lnTo>
                    <a:pt x="275" y="176"/>
                  </a:lnTo>
                  <a:lnTo>
                    <a:pt x="249" y="202"/>
                  </a:lnTo>
                  <a:lnTo>
                    <a:pt x="233" y="202"/>
                  </a:lnTo>
                  <a:lnTo>
                    <a:pt x="233" y="207"/>
                  </a:lnTo>
                  <a:lnTo>
                    <a:pt x="207" y="207"/>
                  </a:lnTo>
                  <a:lnTo>
                    <a:pt x="182" y="217"/>
                  </a:lnTo>
                  <a:lnTo>
                    <a:pt x="182" y="192"/>
                  </a:lnTo>
                  <a:lnTo>
                    <a:pt x="192" y="176"/>
                  </a:lnTo>
                  <a:lnTo>
                    <a:pt x="182" y="161"/>
                  </a:lnTo>
                  <a:lnTo>
                    <a:pt x="176" y="135"/>
                  </a:lnTo>
                  <a:lnTo>
                    <a:pt x="160" y="119"/>
                  </a:lnTo>
                  <a:lnTo>
                    <a:pt x="150" y="295"/>
                  </a:lnTo>
                  <a:lnTo>
                    <a:pt x="135" y="295"/>
                  </a:lnTo>
                  <a:lnTo>
                    <a:pt x="114" y="311"/>
                  </a:lnTo>
                  <a:lnTo>
                    <a:pt x="109" y="317"/>
                  </a:lnTo>
                  <a:lnTo>
                    <a:pt x="94" y="311"/>
                  </a:lnTo>
                  <a:lnTo>
                    <a:pt x="72" y="311"/>
                  </a:lnTo>
                  <a:lnTo>
                    <a:pt x="57" y="311"/>
                  </a:lnTo>
                  <a:lnTo>
                    <a:pt x="31" y="301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16" y="274"/>
                  </a:lnTo>
                  <a:lnTo>
                    <a:pt x="5" y="295"/>
                  </a:lnTo>
                  <a:lnTo>
                    <a:pt x="0" y="301"/>
                  </a:lnTo>
                  <a:lnTo>
                    <a:pt x="5" y="327"/>
                  </a:lnTo>
                  <a:lnTo>
                    <a:pt x="31" y="383"/>
                  </a:lnTo>
                  <a:lnTo>
                    <a:pt x="68" y="450"/>
                  </a:lnTo>
                  <a:lnTo>
                    <a:pt x="72" y="476"/>
                  </a:lnTo>
                  <a:lnTo>
                    <a:pt x="68" y="503"/>
                  </a:lnTo>
                  <a:lnTo>
                    <a:pt x="52" y="503"/>
                  </a:lnTo>
                  <a:lnTo>
                    <a:pt x="52" y="513"/>
                  </a:lnTo>
                  <a:lnTo>
                    <a:pt x="72" y="554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70"/>
                  </a:lnTo>
                  <a:lnTo>
                    <a:pt x="94" y="570"/>
                  </a:lnTo>
                  <a:lnTo>
                    <a:pt x="94" y="585"/>
                  </a:lnTo>
                  <a:lnTo>
                    <a:pt x="99" y="585"/>
                  </a:lnTo>
                  <a:lnTo>
                    <a:pt x="114" y="601"/>
                  </a:lnTo>
                  <a:lnTo>
                    <a:pt x="140" y="611"/>
                  </a:lnTo>
                  <a:lnTo>
                    <a:pt x="150" y="595"/>
                  </a:lnTo>
                  <a:lnTo>
                    <a:pt x="160" y="585"/>
                  </a:lnTo>
                  <a:lnTo>
                    <a:pt x="202" y="585"/>
                  </a:lnTo>
                  <a:lnTo>
                    <a:pt x="233" y="580"/>
                  </a:lnTo>
                  <a:lnTo>
                    <a:pt x="233" y="570"/>
                  </a:lnTo>
                  <a:lnTo>
                    <a:pt x="275" y="570"/>
                  </a:lnTo>
                  <a:lnTo>
                    <a:pt x="301" y="570"/>
                  </a:lnTo>
                  <a:lnTo>
                    <a:pt x="352" y="580"/>
                  </a:lnTo>
                  <a:lnTo>
                    <a:pt x="358" y="570"/>
                  </a:lnTo>
                  <a:lnTo>
                    <a:pt x="383" y="570"/>
                  </a:lnTo>
                  <a:lnTo>
                    <a:pt x="393" y="560"/>
                  </a:lnTo>
                  <a:lnTo>
                    <a:pt x="425" y="560"/>
                  </a:lnTo>
                  <a:lnTo>
                    <a:pt x="508" y="503"/>
                  </a:lnTo>
                  <a:lnTo>
                    <a:pt x="554" y="462"/>
                  </a:lnTo>
                  <a:lnTo>
                    <a:pt x="596" y="425"/>
                  </a:lnTo>
                  <a:lnTo>
                    <a:pt x="596" y="409"/>
                  </a:lnTo>
                  <a:lnTo>
                    <a:pt x="626" y="378"/>
                  </a:lnTo>
                  <a:lnTo>
                    <a:pt x="626" y="362"/>
                  </a:lnTo>
                  <a:lnTo>
                    <a:pt x="684" y="311"/>
                  </a:lnTo>
                  <a:lnTo>
                    <a:pt x="704" y="270"/>
                  </a:lnTo>
                  <a:lnTo>
                    <a:pt x="720" y="229"/>
                  </a:lnTo>
                  <a:lnTo>
                    <a:pt x="704" y="229"/>
                  </a:lnTo>
                  <a:lnTo>
                    <a:pt x="684" y="217"/>
                  </a:lnTo>
                  <a:lnTo>
                    <a:pt x="684" y="233"/>
                  </a:lnTo>
                  <a:lnTo>
                    <a:pt x="653" y="233"/>
                  </a:lnTo>
                  <a:lnTo>
                    <a:pt x="626" y="202"/>
                  </a:lnTo>
                  <a:lnTo>
                    <a:pt x="653" y="176"/>
                  </a:lnTo>
                  <a:lnTo>
                    <a:pt x="684" y="176"/>
                  </a:lnTo>
                  <a:lnTo>
                    <a:pt x="684" y="166"/>
                  </a:lnTo>
                  <a:lnTo>
                    <a:pt x="684" y="135"/>
                  </a:lnTo>
                  <a:lnTo>
                    <a:pt x="684" y="99"/>
                  </a:lnTo>
                  <a:lnTo>
                    <a:pt x="669" y="57"/>
                  </a:lnTo>
                  <a:lnTo>
                    <a:pt x="679" y="42"/>
                  </a:lnTo>
                  <a:lnTo>
                    <a:pt x="669" y="37"/>
                  </a:lnTo>
                  <a:lnTo>
                    <a:pt x="663" y="11"/>
                  </a:lnTo>
                  <a:lnTo>
                    <a:pt x="653" y="0"/>
                  </a:lnTo>
                  <a:lnTo>
                    <a:pt x="626" y="11"/>
                  </a:lnTo>
                  <a:lnTo>
                    <a:pt x="601" y="0"/>
                  </a:lnTo>
                  <a:lnTo>
                    <a:pt x="575" y="0"/>
                  </a:lnTo>
                  <a:lnTo>
                    <a:pt x="559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4" name="Freeform 16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92 w 99"/>
                <a:gd name="T1" fmla="*/ 67 h 104"/>
                <a:gd name="T2" fmla="*/ 47 w 99"/>
                <a:gd name="T3" fmla="*/ 77 h 104"/>
                <a:gd name="T4" fmla="*/ 41 w 99"/>
                <a:gd name="T5" fmla="*/ 103 h 104"/>
                <a:gd name="T6" fmla="*/ 16 w 99"/>
                <a:gd name="T7" fmla="*/ 93 h 104"/>
                <a:gd name="T8" fmla="*/ 4 w 99"/>
                <a:gd name="T9" fmla="*/ 62 h 104"/>
                <a:gd name="T10" fmla="*/ 0 w 99"/>
                <a:gd name="T11" fmla="*/ 51 h 104"/>
                <a:gd name="T12" fmla="*/ 4 w 99"/>
                <a:gd name="T13" fmla="*/ 41 h 104"/>
                <a:gd name="T14" fmla="*/ 26 w 99"/>
                <a:gd name="T15" fmla="*/ 16 h 104"/>
                <a:gd name="T16" fmla="*/ 67 w 99"/>
                <a:gd name="T17" fmla="*/ 0 h 104"/>
                <a:gd name="T18" fmla="*/ 82 w 99"/>
                <a:gd name="T19" fmla="*/ 10 h 104"/>
                <a:gd name="T20" fmla="*/ 98 w 99"/>
                <a:gd name="T21" fmla="*/ 36 h 104"/>
                <a:gd name="T22" fmla="*/ 92 w 99"/>
                <a:gd name="T23" fmla="*/ 51 h 104"/>
                <a:gd name="T24" fmla="*/ 92 w 99"/>
                <a:gd name="T25" fmla="*/ 67 h 104"/>
                <a:gd name="T26" fmla="*/ 92 w 99"/>
                <a:gd name="T27" fmla="*/ 67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92" y="67"/>
                  </a:move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5" name="Freeform 162"/>
            <p:cNvSpPr>
              <a:spLocks noChangeArrowheads="1"/>
            </p:cNvSpPr>
            <p:nvPr/>
          </p:nvSpPr>
          <p:spPr bwMode="auto">
            <a:xfrm>
              <a:off x="3315011" y="2051441"/>
              <a:ext cx="1252185" cy="1459454"/>
            </a:xfrm>
            <a:custGeom>
              <a:avLst/>
              <a:gdLst>
                <a:gd name="T0" fmla="*/ 632 w 726"/>
                <a:gd name="T1" fmla="*/ 4 h 844"/>
                <a:gd name="T2" fmla="*/ 658 w 726"/>
                <a:gd name="T3" fmla="*/ 46 h 844"/>
                <a:gd name="T4" fmla="*/ 674 w 726"/>
                <a:gd name="T5" fmla="*/ 149 h 844"/>
                <a:gd name="T6" fmla="*/ 721 w 726"/>
                <a:gd name="T7" fmla="*/ 181 h 844"/>
                <a:gd name="T8" fmla="*/ 721 w 726"/>
                <a:gd name="T9" fmla="*/ 217 h 844"/>
                <a:gd name="T10" fmla="*/ 684 w 726"/>
                <a:gd name="T11" fmla="*/ 222 h 844"/>
                <a:gd name="T12" fmla="*/ 668 w 726"/>
                <a:gd name="T13" fmla="*/ 232 h 844"/>
                <a:gd name="T14" fmla="*/ 658 w 726"/>
                <a:gd name="T15" fmla="*/ 284 h 844"/>
                <a:gd name="T16" fmla="*/ 632 w 726"/>
                <a:gd name="T17" fmla="*/ 398 h 844"/>
                <a:gd name="T18" fmla="*/ 611 w 726"/>
                <a:gd name="T19" fmla="*/ 435 h 844"/>
                <a:gd name="T20" fmla="*/ 585 w 726"/>
                <a:gd name="T21" fmla="*/ 507 h 844"/>
                <a:gd name="T22" fmla="*/ 560 w 726"/>
                <a:gd name="T23" fmla="*/ 517 h 844"/>
                <a:gd name="T24" fmla="*/ 549 w 726"/>
                <a:gd name="T25" fmla="*/ 549 h 844"/>
                <a:gd name="T26" fmla="*/ 544 w 726"/>
                <a:gd name="T27" fmla="*/ 615 h 844"/>
                <a:gd name="T28" fmla="*/ 492 w 726"/>
                <a:gd name="T29" fmla="*/ 625 h 844"/>
                <a:gd name="T30" fmla="*/ 523 w 726"/>
                <a:gd name="T31" fmla="*/ 667 h 844"/>
                <a:gd name="T32" fmla="*/ 585 w 726"/>
                <a:gd name="T33" fmla="*/ 719 h 844"/>
                <a:gd name="T34" fmla="*/ 601 w 726"/>
                <a:gd name="T35" fmla="*/ 760 h 844"/>
                <a:gd name="T36" fmla="*/ 617 w 726"/>
                <a:gd name="T37" fmla="*/ 792 h 844"/>
                <a:gd name="T38" fmla="*/ 601 w 726"/>
                <a:gd name="T39" fmla="*/ 776 h 844"/>
                <a:gd name="T40" fmla="*/ 549 w 726"/>
                <a:gd name="T41" fmla="*/ 802 h 844"/>
                <a:gd name="T42" fmla="*/ 517 w 726"/>
                <a:gd name="T43" fmla="*/ 833 h 844"/>
                <a:gd name="T44" fmla="*/ 456 w 726"/>
                <a:gd name="T45" fmla="*/ 833 h 844"/>
                <a:gd name="T46" fmla="*/ 435 w 726"/>
                <a:gd name="T47" fmla="*/ 833 h 844"/>
                <a:gd name="T48" fmla="*/ 394 w 726"/>
                <a:gd name="T49" fmla="*/ 833 h 844"/>
                <a:gd name="T50" fmla="*/ 341 w 726"/>
                <a:gd name="T51" fmla="*/ 792 h 844"/>
                <a:gd name="T52" fmla="*/ 331 w 726"/>
                <a:gd name="T53" fmla="*/ 802 h 844"/>
                <a:gd name="T54" fmla="*/ 306 w 726"/>
                <a:gd name="T55" fmla="*/ 792 h 844"/>
                <a:gd name="T56" fmla="*/ 290 w 726"/>
                <a:gd name="T57" fmla="*/ 807 h 844"/>
                <a:gd name="T58" fmla="*/ 259 w 726"/>
                <a:gd name="T59" fmla="*/ 792 h 844"/>
                <a:gd name="T60" fmla="*/ 239 w 726"/>
                <a:gd name="T61" fmla="*/ 766 h 844"/>
                <a:gd name="T62" fmla="*/ 207 w 726"/>
                <a:gd name="T63" fmla="*/ 724 h 844"/>
                <a:gd name="T64" fmla="*/ 192 w 726"/>
                <a:gd name="T65" fmla="*/ 693 h 844"/>
                <a:gd name="T66" fmla="*/ 176 w 726"/>
                <a:gd name="T67" fmla="*/ 678 h 844"/>
                <a:gd name="T68" fmla="*/ 139 w 726"/>
                <a:gd name="T69" fmla="*/ 641 h 844"/>
                <a:gd name="T70" fmla="*/ 98 w 726"/>
                <a:gd name="T71" fmla="*/ 625 h 844"/>
                <a:gd name="T72" fmla="*/ 72 w 726"/>
                <a:gd name="T73" fmla="*/ 610 h 844"/>
                <a:gd name="T74" fmla="*/ 67 w 726"/>
                <a:gd name="T75" fmla="*/ 590 h 844"/>
                <a:gd name="T76" fmla="*/ 72 w 726"/>
                <a:gd name="T77" fmla="*/ 574 h 844"/>
                <a:gd name="T78" fmla="*/ 41 w 726"/>
                <a:gd name="T79" fmla="*/ 517 h 844"/>
                <a:gd name="T80" fmla="*/ 41 w 726"/>
                <a:gd name="T81" fmla="*/ 492 h 844"/>
                <a:gd name="T82" fmla="*/ 20 w 726"/>
                <a:gd name="T83" fmla="*/ 460 h 844"/>
                <a:gd name="T84" fmla="*/ 16 w 726"/>
                <a:gd name="T85" fmla="*/ 435 h 844"/>
                <a:gd name="T86" fmla="*/ 0 w 726"/>
                <a:gd name="T87" fmla="*/ 435 h 844"/>
                <a:gd name="T88" fmla="*/ 16 w 726"/>
                <a:gd name="T89" fmla="*/ 398 h 844"/>
                <a:gd name="T90" fmla="*/ 20 w 726"/>
                <a:gd name="T91" fmla="*/ 357 h 844"/>
                <a:gd name="T92" fmla="*/ 20 w 726"/>
                <a:gd name="T93" fmla="*/ 331 h 844"/>
                <a:gd name="T94" fmla="*/ 31 w 726"/>
                <a:gd name="T95" fmla="*/ 300 h 844"/>
                <a:gd name="T96" fmla="*/ 83 w 726"/>
                <a:gd name="T97" fmla="*/ 284 h 844"/>
                <a:gd name="T98" fmla="*/ 83 w 726"/>
                <a:gd name="T99" fmla="*/ 98 h 844"/>
                <a:gd name="T100" fmla="*/ 124 w 726"/>
                <a:gd name="T101" fmla="*/ 0 h 8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44"/>
                <a:gd name="T155" fmla="*/ 726 w 726"/>
                <a:gd name="T156" fmla="*/ 844 h 8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44">
                  <a:moveTo>
                    <a:pt x="124" y="0"/>
                  </a:moveTo>
                  <a:lnTo>
                    <a:pt x="632" y="4"/>
                  </a:lnTo>
                  <a:lnTo>
                    <a:pt x="642" y="30"/>
                  </a:lnTo>
                  <a:lnTo>
                    <a:pt x="658" y="46"/>
                  </a:lnTo>
                  <a:lnTo>
                    <a:pt x="652" y="46"/>
                  </a:lnTo>
                  <a:lnTo>
                    <a:pt x="674" y="149"/>
                  </a:lnTo>
                  <a:lnTo>
                    <a:pt x="694" y="165"/>
                  </a:lnTo>
                  <a:lnTo>
                    <a:pt x="721" y="181"/>
                  </a:lnTo>
                  <a:lnTo>
                    <a:pt x="725" y="191"/>
                  </a:lnTo>
                  <a:lnTo>
                    <a:pt x="721" y="217"/>
                  </a:lnTo>
                  <a:lnTo>
                    <a:pt x="699" y="206"/>
                  </a:lnTo>
                  <a:lnTo>
                    <a:pt x="684" y="222"/>
                  </a:lnTo>
                  <a:lnTo>
                    <a:pt x="684" y="232"/>
                  </a:lnTo>
                  <a:lnTo>
                    <a:pt x="668" y="232"/>
                  </a:lnTo>
                  <a:lnTo>
                    <a:pt x="658" y="259"/>
                  </a:lnTo>
                  <a:lnTo>
                    <a:pt x="658" y="284"/>
                  </a:lnTo>
                  <a:lnTo>
                    <a:pt x="642" y="341"/>
                  </a:lnTo>
                  <a:lnTo>
                    <a:pt x="632" y="398"/>
                  </a:lnTo>
                  <a:lnTo>
                    <a:pt x="627" y="424"/>
                  </a:lnTo>
                  <a:lnTo>
                    <a:pt x="611" y="435"/>
                  </a:lnTo>
                  <a:lnTo>
                    <a:pt x="590" y="465"/>
                  </a:lnTo>
                  <a:lnTo>
                    <a:pt x="585" y="507"/>
                  </a:lnTo>
                  <a:lnTo>
                    <a:pt x="575" y="517"/>
                  </a:lnTo>
                  <a:lnTo>
                    <a:pt x="560" y="517"/>
                  </a:lnTo>
                  <a:lnTo>
                    <a:pt x="549" y="533"/>
                  </a:lnTo>
                  <a:lnTo>
                    <a:pt x="549" y="549"/>
                  </a:lnTo>
                  <a:lnTo>
                    <a:pt x="544" y="569"/>
                  </a:lnTo>
                  <a:lnTo>
                    <a:pt x="544" y="615"/>
                  </a:lnTo>
                  <a:lnTo>
                    <a:pt x="523" y="625"/>
                  </a:lnTo>
                  <a:lnTo>
                    <a:pt x="492" y="625"/>
                  </a:lnTo>
                  <a:lnTo>
                    <a:pt x="492" y="651"/>
                  </a:lnTo>
                  <a:lnTo>
                    <a:pt x="523" y="667"/>
                  </a:lnTo>
                  <a:lnTo>
                    <a:pt x="549" y="693"/>
                  </a:lnTo>
                  <a:lnTo>
                    <a:pt x="585" y="719"/>
                  </a:lnTo>
                  <a:lnTo>
                    <a:pt x="590" y="739"/>
                  </a:lnTo>
                  <a:lnTo>
                    <a:pt x="601" y="760"/>
                  </a:lnTo>
                  <a:lnTo>
                    <a:pt x="617" y="760"/>
                  </a:lnTo>
                  <a:lnTo>
                    <a:pt x="617" y="792"/>
                  </a:lnTo>
                  <a:lnTo>
                    <a:pt x="611" y="792"/>
                  </a:lnTo>
                  <a:lnTo>
                    <a:pt x="601" y="776"/>
                  </a:lnTo>
                  <a:lnTo>
                    <a:pt x="575" y="792"/>
                  </a:lnTo>
                  <a:lnTo>
                    <a:pt x="549" y="802"/>
                  </a:lnTo>
                  <a:lnTo>
                    <a:pt x="544" y="817"/>
                  </a:lnTo>
                  <a:lnTo>
                    <a:pt x="517" y="833"/>
                  </a:lnTo>
                  <a:lnTo>
                    <a:pt x="482" y="833"/>
                  </a:lnTo>
                  <a:lnTo>
                    <a:pt x="456" y="833"/>
                  </a:lnTo>
                  <a:lnTo>
                    <a:pt x="451" y="843"/>
                  </a:lnTo>
                  <a:lnTo>
                    <a:pt x="435" y="833"/>
                  </a:lnTo>
                  <a:lnTo>
                    <a:pt x="399" y="827"/>
                  </a:lnTo>
                  <a:lnTo>
                    <a:pt x="394" y="833"/>
                  </a:lnTo>
                  <a:lnTo>
                    <a:pt x="357" y="807"/>
                  </a:lnTo>
                  <a:lnTo>
                    <a:pt x="341" y="792"/>
                  </a:lnTo>
                  <a:lnTo>
                    <a:pt x="331" y="792"/>
                  </a:lnTo>
                  <a:lnTo>
                    <a:pt x="331" y="802"/>
                  </a:lnTo>
                  <a:lnTo>
                    <a:pt x="306" y="802"/>
                  </a:lnTo>
                  <a:lnTo>
                    <a:pt x="306" y="792"/>
                  </a:lnTo>
                  <a:lnTo>
                    <a:pt x="300" y="802"/>
                  </a:lnTo>
                  <a:lnTo>
                    <a:pt x="290" y="807"/>
                  </a:lnTo>
                  <a:lnTo>
                    <a:pt x="274" y="802"/>
                  </a:lnTo>
                  <a:lnTo>
                    <a:pt x="259" y="792"/>
                  </a:lnTo>
                  <a:lnTo>
                    <a:pt x="259" y="776"/>
                  </a:lnTo>
                  <a:lnTo>
                    <a:pt x="239" y="766"/>
                  </a:lnTo>
                  <a:lnTo>
                    <a:pt x="233" y="739"/>
                  </a:lnTo>
                  <a:lnTo>
                    <a:pt x="207" y="724"/>
                  </a:lnTo>
                  <a:lnTo>
                    <a:pt x="196" y="698"/>
                  </a:lnTo>
                  <a:lnTo>
                    <a:pt x="192" y="693"/>
                  </a:lnTo>
                  <a:lnTo>
                    <a:pt x="181" y="693"/>
                  </a:lnTo>
                  <a:lnTo>
                    <a:pt x="176" y="678"/>
                  </a:lnTo>
                  <a:lnTo>
                    <a:pt x="151" y="678"/>
                  </a:lnTo>
                  <a:lnTo>
                    <a:pt x="139" y="641"/>
                  </a:lnTo>
                  <a:lnTo>
                    <a:pt x="124" y="625"/>
                  </a:lnTo>
                  <a:lnTo>
                    <a:pt x="98" y="625"/>
                  </a:lnTo>
                  <a:lnTo>
                    <a:pt x="98" y="610"/>
                  </a:lnTo>
                  <a:lnTo>
                    <a:pt x="72" y="610"/>
                  </a:lnTo>
                  <a:lnTo>
                    <a:pt x="67" y="600"/>
                  </a:lnTo>
                  <a:lnTo>
                    <a:pt x="67" y="590"/>
                  </a:lnTo>
                  <a:lnTo>
                    <a:pt x="57" y="584"/>
                  </a:lnTo>
                  <a:lnTo>
                    <a:pt x="72" y="574"/>
                  </a:lnTo>
                  <a:lnTo>
                    <a:pt x="67" y="549"/>
                  </a:lnTo>
                  <a:lnTo>
                    <a:pt x="41" y="517"/>
                  </a:lnTo>
                  <a:lnTo>
                    <a:pt x="31" y="507"/>
                  </a:lnTo>
                  <a:lnTo>
                    <a:pt x="41" y="492"/>
                  </a:lnTo>
                  <a:lnTo>
                    <a:pt x="20" y="481"/>
                  </a:lnTo>
                  <a:lnTo>
                    <a:pt x="20" y="460"/>
                  </a:lnTo>
                  <a:lnTo>
                    <a:pt x="16" y="439"/>
                  </a:lnTo>
                  <a:lnTo>
                    <a:pt x="16" y="435"/>
                  </a:lnTo>
                  <a:lnTo>
                    <a:pt x="5" y="424"/>
                  </a:lnTo>
                  <a:lnTo>
                    <a:pt x="0" y="435"/>
                  </a:lnTo>
                  <a:lnTo>
                    <a:pt x="0" y="414"/>
                  </a:lnTo>
                  <a:lnTo>
                    <a:pt x="16" y="398"/>
                  </a:lnTo>
                  <a:lnTo>
                    <a:pt x="5" y="372"/>
                  </a:lnTo>
                  <a:lnTo>
                    <a:pt x="20" y="357"/>
                  </a:lnTo>
                  <a:lnTo>
                    <a:pt x="16" y="341"/>
                  </a:lnTo>
                  <a:lnTo>
                    <a:pt x="20" y="331"/>
                  </a:lnTo>
                  <a:lnTo>
                    <a:pt x="41" y="304"/>
                  </a:lnTo>
                  <a:lnTo>
                    <a:pt x="31" y="300"/>
                  </a:lnTo>
                  <a:lnTo>
                    <a:pt x="47" y="290"/>
                  </a:lnTo>
                  <a:lnTo>
                    <a:pt x="83" y="284"/>
                  </a:lnTo>
                  <a:lnTo>
                    <a:pt x="83" y="114"/>
                  </a:lnTo>
                  <a:lnTo>
                    <a:pt x="83" y="98"/>
                  </a:lnTo>
                  <a:lnTo>
                    <a:pt x="124" y="98"/>
                  </a:lnTo>
                  <a:lnTo>
                    <a:pt x="124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6" name="Freeform 163"/>
            <p:cNvSpPr>
              <a:spLocks noChangeArrowheads="1"/>
            </p:cNvSpPr>
            <p:nvPr/>
          </p:nvSpPr>
          <p:spPr bwMode="auto">
            <a:xfrm>
              <a:off x="3928150" y="5833931"/>
              <a:ext cx="116581" cy="94994"/>
            </a:xfrm>
            <a:custGeom>
              <a:avLst/>
              <a:gdLst>
                <a:gd name="T0" fmla="*/ 58 w 69"/>
                <a:gd name="T1" fmla="*/ 0 h 58"/>
                <a:gd name="T2" fmla="*/ 68 w 69"/>
                <a:gd name="T3" fmla="*/ 16 h 58"/>
                <a:gd name="T4" fmla="*/ 58 w 69"/>
                <a:gd name="T5" fmla="*/ 41 h 58"/>
                <a:gd name="T6" fmla="*/ 58 w 69"/>
                <a:gd name="T7" fmla="*/ 57 h 58"/>
                <a:gd name="T8" fmla="*/ 27 w 69"/>
                <a:gd name="T9" fmla="*/ 57 h 58"/>
                <a:gd name="T10" fmla="*/ 0 w 69"/>
                <a:gd name="T11" fmla="*/ 26 h 58"/>
                <a:gd name="T12" fmla="*/ 27 w 69"/>
                <a:gd name="T13" fmla="*/ 0 h 58"/>
                <a:gd name="T14" fmla="*/ 58 w 69"/>
                <a:gd name="T15" fmla="*/ 0 h 58"/>
                <a:gd name="T16" fmla="*/ 58 w 69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58" y="0"/>
                  </a:moveTo>
                  <a:lnTo>
                    <a:pt x="68" y="16"/>
                  </a:lnTo>
                  <a:lnTo>
                    <a:pt x="58" y="41"/>
                  </a:lnTo>
                  <a:lnTo>
                    <a:pt x="58" y="57"/>
                  </a:lnTo>
                  <a:lnTo>
                    <a:pt x="27" y="57"/>
                  </a:lnTo>
                  <a:lnTo>
                    <a:pt x="0" y="26"/>
                  </a:lnTo>
                  <a:lnTo>
                    <a:pt x="27" y="0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7" name="Freeform 164"/>
            <p:cNvSpPr>
              <a:spLocks noChangeArrowheads="1"/>
            </p:cNvSpPr>
            <p:nvPr/>
          </p:nvSpPr>
          <p:spPr bwMode="auto">
            <a:xfrm>
              <a:off x="3884971" y="3856328"/>
              <a:ext cx="824714" cy="833355"/>
            </a:xfrm>
            <a:custGeom>
              <a:avLst/>
              <a:gdLst>
                <a:gd name="T0" fmla="*/ 68 w 478"/>
                <a:gd name="T1" fmla="*/ 0 h 484"/>
                <a:gd name="T2" fmla="*/ 202 w 478"/>
                <a:gd name="T3" fmla="*/ 0 h 484"/>
                <a:gd name="T4" fmla="*/ 378 w 478"/>
                <a:gd name="T5" fmla="*/ 98 h 484"/>
                <a:gd name="T6" fmla="*/ 435 w 478"/>
                <a:gd name="T7" fmla="*/ 176 h 484"/>
                <a:gd name="T8" fmla="*/ 420 w 478"/>
                <a:gd name="T9" fmla="*/ 239 h 484"/>
                <a:gd name="T10" fmla="*/ 435 w 478"/>
                <a:gd name="T11" fmla="*/ 264 h 484"/>
                <a:gd name="T12" fmla="*/ 446 w 478"/>
                <a:gd name="T13" fmla="*/ 286 h 484"/>
                <a:gd name="T14" fmla="*/ 446 w 478"/>
                <a:gd name="T15" fmla="*/ 316 h 484"/>
                <a:gd name="T16" fmla="*/ 446 w 478"/>
                <a:gd name="T17" fmla="*/ 374 h 484"/>
                <a:gd name="T18" fmla="*/ 471 w 478"/>
                <a:gd name="T19" fmla="*/ 415 h 484"/>
                <a:gd name="T20" fmla="*/ 477 w 478"/>
                <a:gd name="T21" fmla="*/ 435 h 484"/>
                <a:gd name="T22" fmla="*/ 430 w 478"/>
                <a:gd name="T23" fmla="*/ 461 h 484"/>
                <a:gd name="T24" fmla="*/ 393 w 478"/>
                <a:gd name="T25" fmla="*/ 476 h 484"/>
                <a:gd name="T26" fmla="*/ 378 w 478"/>
                <a:gd name="T27" fmla="*/ 466 h 484"/>
                <a:gd name="T28" fmla="*/ 352 w 478"/>
                <a:gd name="T29" fmla="*/ 483 h 484"/>
                <a:gd name="T30" fmla="*/ 321 w 478"/>
                <a:gd name="T31" fmla="*/ 483 h 484"/>
                <a:gd name="T32" fmla="*/ 285 w 478"/>
                <a:gd name="T33" fmla="*/ 476 h 484"/>
                <a:gd name="T34" fmla="*/ 258 w 478"/>
                <a:gd name="T35" fmla="*/ 476 h 484"/>
                <a:gd name="T36" fmla="*/ 217 w 478"/>
                <a:gd name="T37" fmla="*/ 476 h 484"/>
                <a:gd name="T38" fmla="*/ 192 w 478"/>
                <a:gd name="T39" fmla="*/ 394 h 484"/>
                <a:gd name="T40" fmla="*/ 150 w 478"/>
                <a:gd name="T41" fmla="*/ 374 h 484"/>
                <a:gd name="T42" fmla="*/ 135 w 478"/>
                <a:gd name="T43" fmla="*/ 368 h 484"/>
                <a:gd name="T44" fmla="*/ 104 w 478"/>
                <a:gd name="T45" fmla="*/ 358 h 484"/>
                <a:gd name="T46" fmla="*/ 78 w 478"/>
                <a:gd name="T47" fmla="*/ 352 h 484"/>
                <a:gd name="T48" fmla="*/ 41 w 478"/>
                <a:gd name="T49" fmla="*/ 286 h 484"/>
                <a:gd name="T50" fmla="*/ 0 w 478"/>
                <a:gd name="T51" fmla="*/ 233 h 484"/>
                <a:gd name="T52" fmla="*/ 0 w 478"/>
                <a:gd name="T53" fmla="*/ 176 h 484"/>
                <a:gd name="T54" fmla="*/ 26 w 478"/>
                <a:gd name="T55" fmla="*/ 151 h 484"/>
                <a:gd name="T56" fmla="*/ 68 w 478"/>
                <a:gd name="T57" fmla="*/ 109 h 484"/>
                <a:gd name="T58" fmla="*/ 52 w 478"/>
                <a:gd name="T59" fmla="*/ 84 h 484"/>
                <a:gd name="T60" fmla="*/ 62 w 478"/>
                <a:gd name="T61" fmla="*/ 68 h 484"/>
                <a:gd name="T62" fmla="*/ 62 w 478"/>
                <a:gd name="T63" fmla="*/ 31 h 484"/>
                <a:gd name="T64" fmla="*/ 52 w 478"/>
                <a:gd name="T65" fmla="*/ 6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484"/>
                <a:gd name="T101" fmla="*/ 478 w 478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484">
                  <a:moveTo>
                    <a:pt x="52" y="6"/>
                  </a:moveTo>
                  <a:lnTo>
                    <a:pt x="68" y="0"/>
                  </a:lnTo>
                  <a:lnTo>
                    <a:pt x="13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378" y="98"/>
                  </a:lnTo>
                  <a:lnTo>
                    <a:pt x="378" y="125"/>
                  </a:lnTo>
                  <a:lnTo>
                    <a:pt x="435" y="176"/>
                  </a:lnTo>
                  <a:lnTo>
                    <a:pt x="420" y="207"/>
                  </a:lnTo>
                  <a:lnTo>
                    <a:pt x="420" y="239"/>
                  </a:lnTo>
                  <a:lnTo>
                    <a:pt x="430" y="259"/>
                  </a:lnTo>
                  <a:lnTo>
                    <a:pt x="435" y="264"/>
                  </a:lnTo>
                  <a:lnTo>
                    <a:pt x="446" y="274"/>
                  </a:lnTo>
                  <a:lnTo>
                    <a:pt x="446" y="286"/>
                  </a:lnTo>
                  <a:lnTo>
                    <a:pt x="435" y="290"/>
                  </a:lnTo>
                  <a:lnTo>
                    <a:pt x="446" y="316"/>
                  </a:lnTo>
                  <a:lnTo>
                    <a:pt x="435" y="342"/>
                  </a:lnTo>
                  <a:lnTo>
                    <a:pt x="446" y="374"/>
                  </a:lnTo>
                  <a:lnTo>
                    <a:pt x="450" y="409"/>
                  </a:lnTo>
                  <a:lnTo>
                    <a:pt x="471" y="415"/>
                  </a:lnTo>
                  <a:lnTo>
                    <a:pt x="477" y="425"/>
                  </a:lnTo>
                  <a:lnTo>
                    <a:pt x="477" y="435"/>
                  </a:lnTo>
                  <a:lnTo>
                    <a:pt x="461" y="451"/>
                  </a:lnTo>
                  <a:lnTo>
                    <a:pt x="430" y="461"/>
                  </a:lnTo>
                  <a:lnTo>
                    <a:pt x="409" y="466"/>
                  </a:lnTo>
                  <a:lnTo>
                    <a:pt x="393" y="476"/>
                  </a:lnTo>
                  <a:lnTo>
                    <a:pt x="393" y="466"/>
                  </a:lnTo>
                  <a:lnTo>
                    <a:pt x="378" y="466"/>
                  </a:lnTo>
                  <a:lnTo>
                    <a:pt x="368" y="476"/>
                  </a:lnTo>
                  <a:lnTo>
                    <a:pt x="352" y="483"/>
                  </a:lnTo>
                  <a:lnTo>
                    <a:pt x="326" y="483"/>
                  </a:lnTo>
                  <a:lnTo>
                    <a:pt x="321" y="483"/>
                  </a:lnTo>
                  <a:lnTo>
                    <a:pt x="301" y="483"/>
                  </a:lnTo>
                  <a:lnTo>
                    <a:pt x="285" y="476"/>
                  </a:lnTo>
                  <a:lnTo>
                    <a:pt x="270" y="483"/>
                  </a:lnTo>
                  <a:lnTo>
                    <a:pt x="258" y="476"/>
                  </a:lnTo>
                  <a:lnTo>
                    <a:pt x="228" y="483"/>
                  </a:lnTo>
                  <a:lnTo>
                    <a:pt x="217" y="476"/>
                  </a:lnTo>
                  <a:lnTo>
                    <a:pt x="217" y="451"/>
                  </a:lnTo>
                  <a:lnTo>
                    <a:pt x="192" y="394"/>
                  </a:lnTo>
                  <a:lnTo>
                    <a:pt x="176" y="384"/>
                  </a:lnTo>
                  <a:lnTo>
                    <a:pt x="150" y="374"/>
                  </a:lnTo>
                  <a:lnTo>
                    <a:pt x="145" y="374"/>
                  </a:lnTo>
                  <a:lnTo>
                    <a:pt x="135" y="368"/>
                  </a:lnTo>
                  <a:lnTo>
                    <a:pt x="119" y="368"/>
                  </a:lnTo>
                  <a:lnTo>
                    <a:pt x="104" y="358"/>
                  </a:lnTo>
                  <a:lnTo>
                    <a:pt x="94" y="352"/>
                  </a:lnTo>
                  <a:lnTo>
                    <a:pt x="78" y="352"/>
                  </a:lnTo>
                  <a:lnTo>
                    <a:pt x="62" y="327"/>
                  </a:lnTo>
                  <a:lnTo>
                    <a:pt x="41" y="286"/>
                  </a:lnTo>
                  <a:lnTo>
                    <a:pt x="16" y="259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26" y="151"/>
                  </a:lnTo>
                  <a:lnTo>
                    <a:pt x="52" y="125"/>
                  </a:lnTo>
                  <a:lnTo>
                    <a:pt x="68" y="109"/>
                  </a:lnTo>
                  <a:lnTo>
                    <a:pt x="68" y="88"/>
                  </a:lnTo>
                  <a:lnTo>
                    <a:pt x="52" y="84"/>
                  </a:lnTo>
                  <a:lnTo>
                    <a:pt x="52" y="73"/>
                  </a:lnTo>
                  <a:lnTo>
                    <a:pt x="62" y="68"/>
                  </a:lnTo>
                  <a:lnTo>
                    <a:pt x="62" y="57"/>
                  </a:lnTo>
                  <a:lnTo>
                    <a:pt x="62" y="31"/>
                  </a:lnTo>
                  <a:lnTo>
                    <a:pt x="52" y="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8" name="Freeform 165"/>
            <p:cNvSpPr>
              <a:spLocks noChangeArrowheads="1"/>
            </p:cNvSpPr>
            <p:nvPr/>
          </p:nvSpPr>
          <p:spPr bwMode="auto">
            <a:xfrm>
              <a:off x="1613766" y="2927976"/>
              <a:ext cx="133853" cy="375660"/>
            </a:xfrm>
            <a:custGeom>
              <a:avLst/>
              <a:gdLst>
                <a:gd name="T0" fmla="*/ 10 w 79"/>
                <a:gd name="T1" fmla="*/ 0 h 217"/>
                <a:gd name="T2" fmla="*/ 21 w 79"/>
                <a:gd name="T3" fmla="*/ 0 h 217"/>
                <a:gd name="T4" fmla="*/ 37 w 79"/>
                <a:gd name="T5" fmla="*/ 0 h 217"/>
                <a:gd name="T6" fmla="*/ 47 w 79"/>
                <a:gd name="T7" fmla="*/ 26 h 217"/>
                <a:gd name="T8" fmla="*/ 62 w 79"/>
                <a:gd name="T9" fmla="*/ 41 h 217"/>
                <a:gd name="T10" fmla="*/ 68 w 79"/>
                <a:gd name="T11" fmla="*/ 61 h 217"/>
                <a:gd name="T12" fmla="*/ 78 w 79"/>
                <a:gd name="T13" fmla="*/ 77 h 217"/>
                <a:gd name="T14" fmla="*/ 78 w 79"/>
                <a:gd name="T15" fmla="*/ 186 h 217"/>
                <a:gd name="T16" fmla="*/ 78 w 79"/>
                <a:gd name="T17" fmla="*/ 190 h 217"/>
                <a:gd name="T18" fmla="*/ 78 w 79"/>
                <a:gd name="T19" fmla="*/ 211 h 217"/>
                <a:gd name="T20" fmla="*/ 68 w 79"/>
                <a:gd name="T21" fmla="*/ 211 h 217"/>
                <a:gd name="T22" fmla="*/ 52 w 79"/>
                <a:gd name="T23" fmla="*/ 216 h 217"/>
                <a:gd name="T24" fmla="*/ 37 w 79"/>
                <a:gd name="T25" fmla="*/ 201 h 217"/>
                <a:gd name="T26" fmla="*/ 26 w 79"/>
                <a:gd name="T27" fmla="*/ 170 h 217"/>
                <a:gd name="T28" fmla="*/ 26 w 79"/>
                <a:gd name="T29" fmla="*/ 144 h 217"/>
                <a:gd name="T30" fmla="*/ 26 w 79"/>
                <a:gd name="T31" fmla="*/ 124 h 217"/>
                <a:gd name="T32" fmla="*/ 37 w 79"/>
                <a:gd name="T33" fmla="*/ 108 h 217"/>
                <a:gd name="T34" fmla="*/ 26 w 79"/>
                <a:gd name="T35" fmla="*/ 92 h 217"/>
                <a:gd name="T36" fmla="*/ 26 w 79"/>
                <a:gd name="T37" fmla="*/ 82 h 217"/>
                <a:gd name="T38" fmla="*/ 26 w 79"/>
                <a:gd name="T39" fmla="*/ 67 h 217"/>
                <a:gd name="T40" fmla="*/ 10 w 79"/>
                <a:gd name="T41" fmla="*/ 61 h 217"/>
                <a:gd name="T42" fmla="*/ 21 w 79"/>
                <a:gd name="T43" fmla="*/ 41 h 217"/>
                <a:gd name="T44" fmla="*/ 21 w 79"/>
                <a:gd name="T45" fmla="*/ 26 h 217"/>
                <a:gd name="T46" fmla="*/ 0 w 79"/>
                <a:gd name="T47" fmla="*/ 10 h 217"/>
                <a:gd name="T48" fmla="*/ 10 w 79"/>
                <a:gd name="T49" fmla="*/ 0 h 217"/>
                <a:gd name="T50" fmla="*/ 10 w 79"/>
                <a:gd name="T51" fmla="*/ 0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17"/>
                <a:gd name="T80" fmla="*/ 79 w 7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17">
                  <a:moveTo>
                    <a:pt x="10" y="0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47" y="26"/>
                  </a:lnTo>
                  <a:lnTo>
                    <a:pt x="62" y="41"/>
                  </a:lnTo>
                  <a:lnTo>
                    <a:pt x="68" y="61"/>
                  </a:lnTo>
                  <a:lnTo>
                    <a:pt x="78" y="77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211"/>
                  </a:lnTo>
                  <a:lnTo>
                    <a:pt x="68" y="211"/>
                  </a:lnTo>
                  <a:lnTo>
                    <a:pt x="52" y="216"/>
                  </a:lnTo>
                  <a:lnTo>
                    <a:pt x="37" y="201"/>
                  </a:lnTo>
                  <a:lnTo>
                    <a:pt x="26" y="170"/>
                  </a:lnTo>
                  <a:lnTo>
                    <a:pt x="26" y="144"/>
                  </a:lnTo>
                  <a:lnTo>
                    <a:pt x="26" y="124"/>
                  </a:lnTo>
                  <a:lnTo>
                    <a:pt x="37" y="108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10" y="61"/>
                  </a:lnTo>
                  <a:lnTo>
                    <a:pt x="21" y="41"/>
                  </a:lnTo>
                  <a:lnTo>
                    <a:pt x="21" y="26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9" name="Freeform 166"/>
            <p:cNvSpPr>
              <a:spLocks noChangeArrowheads="1"/>
            </p:cNvSpPr>
            <p:nvPr/>
          </p:nvSpPr>
          <p:spPr bwMode="auto">
            <a:xfrm>
              <a:off x="2663010" y="1947811"/>
              <a:ext cx="794490" cy="1260830"/>
            </a:xfrm>
            <a:custGeom>
              <a:avLst/>
              <a:gdLst>
                <a:gd name="T0" fmla="*/ 108 w 462"/>
                <a:gd name="T1" fmla="*/ 0 h 731"/>
                <a:gd name="T2" fmla="*/ 461 w 462"/>
                <a:gd name="T3" fmla="*/ 347 h 731"/>
                <a:gd name="T4" fmla="*/ 409 w 462"/>
                <a:gd name="T5" fmla="*/ 362 h 731"/>
                <a:gd name="T6" fmla="*/ 398 w 462"/>
                <a:gd name="T7" fmla="*/ 393 h 731"/>
                <a:gd name="T8" fmla="*/ 398 w 462"/>
                <a:gd name="T9" fmla="*/ 419 h 731"/>
                <a:gd name="T10" fmla="*/ 393 w 462"/>
                <a:gd name="T11" fmla="*/ 460 h 731"/>
                <a:gd name="T12" fmla="*/ 377 w 462"/>
                <a:gd name="T13" fmla="*/ 497 h 731"/>
                <a:gd name="T14" fmla="*/ 393 w 462"/>
                <a:gd name="T15" fmla="*/ 497 h 731"/>
                <a:gd name="T16" fmla="*/ 398 w 462"/>
                <a:gd name="T17" fmla="*/ 523 h 731"/>
                <a:gd name="T18" fmla="*/ 419 w 462"/>
                <a:gd name="T19" fmla="*/ 554 h 731"/>
                <a:gd name="T20" fmla="*/ 393 w 462"/>
                <a:gd name="T21" fmla="*/ 570 h 731"/>
                <a:gd name="T22" fmla="*/ 356 w 462"/>
                <a:gd name="T23" fmla="*/ 605 h 731"/>
                <a:gd name="T24" fmla="*/ 325 w 462"/>
                <a:gd name="T25" fmla="*/ 631 h 731"/>
                <a:gd name="T26" fmla="*/ 300 w 462"/>
                <a:gd name="T27" fmla="*/ 646 h 731"/>
                <a:gd name="T28" fmla="*/ 243 w 462"/>
                <a:gd name="T29" fmla="*/ 662 h 731"/>
                <a:gd name="T30" fmla="*/ 243 w 462"/>
                <a:gd name="T31" fmla="*/ 688 h 731"/>
                <a:gd name="T32" fmla="*/ 207 w 462"/>
                <a:gd name="T33" fmla="*/ 693 h 731"/>
                <a:gd name="T34" fmla="*/ 180 w 462"/>
                <a:gd name="T35" fmla="*/ 693 h 731"/>
                <a:gd name="T36" fmla="*/ 139 w 462"/>
                <a:gd name="T37" fmla="*/ 713 h 731"/>
                <a:gd name="T38" fmla="*/ 108 w 462"/>
                <a:gd name="T39" fmla="*/ 719 h 731"/>
                <a:gd name="T40" fmla="*/ 92 w 462"/>
                <a:gd name="T41" fmla="*/ 713 h 731"/>
                <a:gd name="T42" fmla="*/ 72 w 462"/>
                <a:gd name="T43" fmla="*/ 672 h 731"/>
                <a:gd name="T44" fmla="*/ 26 w 462"/>
                <a:gd name="T45" fmla="*/ 631 h 731"/>
                <a:gd name="T46" fmla="*/ 51 w 462"/>
                <a:gd name="T47" fmla="*/ 611 h 731"/>
                <a:gd name="T48" fmla="*/ 72 w 462"/>
                <a:gd name="T49" fmla="*/ 595 h 731"/>
                <a:gd name="T50" fmla="*/ 67 w 462"/>
                <a:gd name="T51" fmla="*/ 543 h 731"/>
                <a:gd name="T52" fmla="*/ 57 w 462"/>
                <a:gd name="T53" fmla="*/ 497 h 731"/>
                <a:gd name="T54" fmla="*/ 41 w 462"/>
                <a:gd name="T55" fmla="*/ 470 h 731"/>
                <a:gd name="T56" fmla="*/ 16 w 462"/>
                <a:gd name="T57" fmla="*/ 460 h 731"/>
                <a:gd name="T58" fmla="*/ 0 w 462"/>
                <a:gd name="T59" fmla="*/ 413 h 731"/>
                <a:gd name="T60" fmla="*/ 16 w 462"/>
                <a:gd name="T61" fmla="*/ 378 h 731"/>
                <a:gd name="T62" fmla="*/ 92 w 462"/>
                <a:gd name="T63" fmla="*/ 149 h 731"/>
                <a:gd name="T64" fmla="*/ 82 w 462"/>
                <a:gd name="T65" fmla="*/ 119 h 731"/>
                <a:gd name="T66" fmla="*/ 67 w 462"/>
                <a:gd name="T67" fmla="*/ 88 h 731"/>
                <a:gd name="T68" fmla="*/ 57 w 462"/>
                <a:gd name="T69" fmla="*/ 20 h 7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"/>
                <a:gd name="T106" fmla="*/ 0 h 731"/>
                <a:gd name="T107" fmla="*/ 462 w 462"/>
                <a:gd name="T108" fmla="*/ 731 h 7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" h="731">
                  <a:moveTo>
                    <a:pt x="57" y="20"/>
                  </a:moveTo>
                  <a:lnTo>
                    <a:pt x="108" y="0"/>
                  </a:lnTo>
                  <a:lnTo>
                    <a:pt x="461" y="176"/>
                  </a:lnTo>
                  <a:lnTo>
                    <a:pt x="461" y="347"/>
                  </a:lnTo>
                  <a:lnTo>
                    <a:pt x="424" y="352"/>
                  </a:lnTo>
                  <a:lnTo>
                    <a:pt x="409" y="362"/>
                  </a:lnTo>
                  <a:lnTo>
                    <a:pt x="419" y="367"/>
                  </a:lnTo>
                  <a:lnTo>
                    <a:pt x="398" y="393"/>
                  </a:lnTo>
                  <a:lnTo>
                    <a:pt x="393" y="403"/>
                  </a:lnTo>
                  <a:lnTo>
                    <a:pt x="398" y="419"/>
                  </a:lnTo>
                  <a:lnTo>
                    <a:pt x="383" y="435"/>
                  </a:lnTo>
                  <a:lnTo>
                    <a:pt x="393" y="460"/>
                  </a:lnTo>
                  <a:lnTo>
                    <a:pt x="377" y="476"/>
                  </a:lnTo>
                  <a:lnTo>
                    <a:pt x="377" y="497"/>
                  </a:lnTo>
                  <a:lnTo>
                    <a:pt x="383" y="486"/>
                  </a:lnTo>
                  <a:lnTo>
                    <a:pt x="393" y="497"/>
                  </a:lnTo>
                  <a:lnTo>
                    <a:pt x="393" y="502"/>
                  </a:lnTo>
                  <a:lnTo>
                    <a:pt x="398" y="523"/>
                  </a:lnTo>
                  <a:lnTo>
                    <a:pt x="398" y="543"/>
                  </a:lnTo>
                  <a:lnTo>
                    <a:pt x="419" y="554"/>
                  </a:lnTo>
                  <a:lnTo>
                    <a:pt x="409" y="570"/>
                  </a:lnTo>
                  <a:lnTo>
                    <a:pt x="393" y="570"/>
                  </a:lnTo>
                  <a:lnTo>
                    <a:pt x="367" y="580"/>
                  </a:lnTo>
                  <a:lnTo>
                    <a:pt x="356" y="605"/>
                  </a:lnTo>
                  <a:lnTo>
                    <a:pt x="341" y="611"/>
                  </a:lnTo>
                  <a:lnTo>
                    <a:pt x="325" y="631"/>
                  </a:lnTo>
                  <a:lnTo>
                    <a:pt x="315" y="636"/>
                  </a:lnTo>
                  <a:lnTo>
                    <a:pt x="300" y="646"/>
                  </a:lnTo>
                  <a:lnTo>
                    <a:pt x="258" y="652"/>
                  </a:lnTo>
                  <a:lnTo>
                    <a:pt x="243" y="662"/>
                  </a:lnTo>
                  <a:lnTo>
                    <a:pt x="248" y="672"/>
                  </a:lnTo>
                  <a:lnTo>
                    <a:pt x="243" y="688"/>
                  </a:lnTo>
                  <a:lnTo>
                    <a:pt x="217" y="693"/>
                  </a:lnTo>
                  <a:lnTo>
                    <a:pt x="207" y="693"/>
                  </a:lnTo>
                  <a:lnTo>
                    <a:pt x="192" y="703"/>
                  </a:lnTo>
                  <a:lnTo>
                    <a:pt x="180" y="693"/>
                  </a:lnTo>
                  <a:lnTo>
                    <a:pt x="160" y="703"/>
                  </a:lnTo>
                  <a:lnTo>
                    <a:pt x="139" y="713"/>
                  </a:lnTo>
                  <a:lnTo>
                    <a:pt x="135" y="703"/>
                  </a:lnTo>
                  <a:lnTo>
                    <a:pt x="108" y="719"/>
                  </a:lnTo>
                  <a:lnTo>
                    <a:pt x="92" y="730"/>
                  </a:lnTo>
                  <a:lnTo>
                    <a:pt x="92" y="713"/>
                  </a:lnTo>
                  <a:lnTo>
                    <a:pt x="82" y="703"/>
                  </a:lnTo>
                  <a:lnTo>
                    <a:pt x="72" y="672"/>
                  </a:lnTo>
                  <a:lnTo>
                    <a:pt x="57" y="662"/>
                  </a:lnTo>
                  <a:lnTo>
                    <a:pt x="26" y="631"/>
                  </a:lnTo>
                  <a:lnTo>
                    <a:pt x="31" y="611"/>
                  </a:lnTo>
                  <a:lnTo>
                    <a:pt x="51" y="611"/>
                  </a:lnTo>
                  <a:lnTo>
                    <a:pt x="92" y="611"/>
                  </a:lnTo>
                  <a:lnTo>
                    <a:pt x="72" y="595"/>
                  </a:lnTo>
                  <a:lnTo>
                    <a:pt x="67" y="570"/>
                  </a:lnTo>
                  <a:lnTo>
                    <a:pt x="67" y="543"/>
                  </a:lnTo>
                  <a:lnTo>
                    <a:pt x="67" y="523"/>
                  </a:lnTo>
                  <a:lnTo>
                    <a:pt x="57" y="497"/>
                  </a:lnTo>
                  <a:lnTo>
                    <a:pt x="41" y="486"/>
                  </a:lnTo>
                  <a:lnTo>
                    <a:pt x="41" y="470"/>
                  </a:lnTo>
                  <a:lnTo>
                    <a:pt x="26" y="470"/>
                  </a:lnTo>
                  <a:lnTo>
                    <a:pt x="16" y="460"/>
                  </a:lnTo>
                  <a:lnTo>
                    <a:pt x="0" y="435"/>
                  </a:lnTo>
                  <a:lnTo>
                    <a:pt x="0" y="413"/>
                  </a:lnTo>
                  <a:lnTo>
                    <a:pt x="4" y="393"/>
                  </a:lnTo>
                  <a:lnTo>
                    <a:pt x="16" y="378"/>
                  </a:lnTo>
                  <a:lnTo>
                    <a:pt x="82" y="294"/>
                  </a:lnTo>
                  <a:lnTo>
                    <a:pt x="92" y="149"/>
                  </a:lnTo>
                  <a:lnTo>
                    <a:pt x="98" y="145"/>
                  </a:lnTo>
                  <a:lnTo>
                    <a:pt x="82" y="119"/>
                  </a:lnTo>
                  <a:lnTo>
                    <a:pt x="82" y="104"/>
                  </a:lnTo>
                  <a:lnTo>
                    <a:pt x="67" y="88"/>
                  </a:lnTo>
                  <a:lnTo>
                    <a:pt x="67" y="51"/>
                  </a:lnTo>
                  <a:lnTo>
                    <a:pt x="57" y="20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0" name="Freeform 167"/>
            <p:cNvSpPr>
              <a:spLocks noChangeArrowheads="1"/>
            </p:cNvSpPr>
            <p:nvPr/>
          </p:nvSpPr>
          <p:spPr bwMode="auto">
            <a:xfrm>
              <a:off x="2188043" y="764704"/>
              <a:ext cx="310887" cy="608824"/>
            </a:xfrm>
            <a:custGeom>
              <a:avLst/>
              <a:gdLst>
                <a:gd name="T0" fmla="*/ 46 w 182"/>
                <a:gd name="T1" fmla="*/ 26 h 353"/>
                <a:gd name="T2" fmla="*/ 61 w 182"/>
                <a:gd name="T3" fmla="*/ 6 h 353"/>
                <a:gd name="T4" fmla="*/ 87 w 182"/>
                <a:gd name="T5" fmla="*/ 0 h 353"/>
                <a:gd name="T6" fmla="*/ 108 w 182"/>
                <a:gd name="T7" fmla="*/ 6 h 353"/>
                <a:gd name="T8" fmla="*/ 114 w 182"/>
                <a:gd name="T9" fmla="*/ 31 h 353"/>
                <a:gd name="T10" fmla="*/ 140 w 182"/>
                <a:gd name="T11" fmla="*/ 16 h 353"/>
                <a:gd name="T12" fmla="*/ 150 w 182"/>
                <a:gd name="T13" fmla="*/ 26 h 353"/>
                <a:gd name="T14" fmla="*/ 130 w 182"/>
                <a:gd name="T15" fmla="*/ 41 h 353"/>
                <a:gd name="T16" fmla="*/ 124 w 182"/>
                <a:gd name="T17" fmla="*/ 67 h 353"/>
                <a:gd name="T18" fmla="*/ 140 w 182"/>
                <a:gd name="T19" fmla="*/ 82 h 353"/>
                <a:gd name="T20" fmla="*/ 150 w 182"/>
                <a:gd name="T21" fmla="*/ 109 h 353"/>
                <a:gd name="T22" fmla="*/ 130 w 182"/>
                <a:gd name="T23" fmla="*/ 135 h 353"/>
                <a:gd name="T24" fmla="*/ 108 w 182"/>
                <a:gd name="T25" fmla="*/ 160 h 353"/>
                <a:gd name="T26" fmla="*/ 114 w 182"/>
                <a:gd name="T27" fmla="*/ 182 h 353"/>
                <a:gd name="T28" fmla="*/ 130 w 182"/>
                <a:gd name="T29" fmla="*/ 182 h 353"/>
                <a:gd name="T30" fmla="*/ 130 w 182"/>
                <a:gd name="T31" fmla="*/ 192 h 353"/>
                <a:gd name="T32" fmla="*/ 150 w 182"/>
                <a:gd name="T33" fmla="*/ 192 h 353"/>
                <a:gd name="T34" fmla="*/ 155 w 182"/>
                <a:gd name="T35" fmla="*/ 202 h 353"/>
                <a:gd name="T36" fmla="*/ 171 w 182"/>
                <a:gd name="T37" fmla="*/ 217 h 353"/>
                <a:gd name="T38" fmla="*/ 171 w 182"/>
                <a:gd name="T39" fmla="*/ 233 h 353"/>
                <a:gd name="T40" fmla="*/ 181 w 182"/>
                <a:gd name="T41" fmla="*/ 248 h 353"/>
                <a:gd name="T42" fmla="*/ 150 w 182"/>
                <a:gd name="T43" fmla="*/ 258 h 353"/>
                <a:gd name="T44" fmla="*/ 114 w 182"/>
                <a:gd name="T45" fmla="*/ 290 h 353"/>
                <a:gd name="T46" fmla="*/ 124 w 182"/>
                <a:gd name="T47" fmla="*/ 326 h 353"/>
                <a:gd name="T48" fmla="*/ 98 w 182"/>
                <a:gd name="T49" fmla="*/ 352 h 353"/>
                <a:gd name="T50" fmla="*/ 87 w 182"/>
                <a:gd name="T51" fmla="*/ 352 h 353"/>
                <a:gd name="T52" fmla="*/ 73 w 182"/>
                <a:gd name="T53" fmla="*/ 258 h 353"/>
                <a:gd name="T54" fmla="*/ 41 w 182"/>
                <a:gd name="T55" fmla="*/ 243 h 353"/>
                <a:gd name="T56" fmla="*/ 30 w 182"/>
                <a:gd name="T57" fmla="*/ 207 h 353"/>
                <a:gd name="T58" fmla="*/ 15 w 182"/>
                <a:gd name="T59" fmla="*/ 202 h 353"/>
                <a:gd name="T60" fmla="*/ 0 w 182"/>
                <a:gd name="T61" fmla="*/ 166 h 353"/>
                <a:gd name="T62" fmla="*/ 30 w 182"/>
                <a:gd name="T63" fmla="*/ 125 h 353"/>
                <a:gd name="T64" fmla="*/ 30 w 182"/>
                <a:gd name="T65" fmla="*/ 82 h 353"/>
                <a:gd name="T66" fmla="*/ 30 w 182"/>
                <a:gd name="T67" fmla="*/ 52 h 353"/>
                <a:gd name="T68" fmla="*/ 30 w 182"/>
                <a:gd name="T69" fmla="*/ 41 h 353"/>
                <a:gd name="T70" fmla="*/ 46 w 182"/>
                <a:gd name="T71" fmla="*/ 31 h 353"/>
                <a:gd name="T72" fmla="*/ 46 w 182"/>
                <a:gd name="T73" fmla="*/ 26 h 353"/>
                <a:gd name="T74" fmla="*/ 46 w 182"/>
                <a:gd name="T75" fmla="*/ 26 h 3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53"/>
                <a:gd name="T116" fmla="*/ 182 w 182"/>
                <a:gd name="T117" fmla="*/ 353 h 3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53">
                  <a:moveTo>
                    <a:pt x="46" y="26"/>
                  </a:moveTo>
                  <a:lnTo>
                    <a:pt x="61" y="6"/>
                  </a:lnTo>
                  <a:lnTo>
                    <a:pt x="87" y="0"/>
                  </a:lnTo>
                  <a:lnTo>
                    <a:pt x="108" y="6"/>
                  </a:lnTo>
                  <a:lnTo>
                    <a:pt x="114" y="31"/>
                  </a:lnTo>
                  <a:lnTo>
                    <a:pt x="140" y="16"/>
                  </a:lnTo>
                  <a:lnTo>
                    <a:pt x="150" y="26"/>
                  </a:lnTo>
                  <a:lnTo>
                    <a:pt x="130" y="41"/>
                  </a:lnTo>
                  <a:lnTo>
                    <a:pt x="124" y="67"/>
                  </a:lnTo>
                  <a:lnTo>
                    <a:pt x="140" y="82"/>
                  </a:lnTo>
                  <a:lnTo>
                    <a:pt x="150" y="109"/>
                  </a:lnTo>
                  <a:lnTo>
                    <a:pt x="130" y="135"/>
                  </a:lnTo>
                  <a:lnTo>
                    <a:pt x="108" y="160"/>
                  </a:lnTo>
                  <a:lnTo>
                    <a:pt x="114" y="182"/>
                  </a:lnTo>
                  <a:lnTo>
                    <a:pt x="130" y="182"/>
                  </a:lnTo>
                  <a:lnTo>
                    <a:pt x="130" y="192"/>
                  </a:lnTo>
                  <a:lnTo>
                    <a:pt x="150" y="192"/>
                  </a:lnTo>
                  <a:lnTo>
                    <a:pt x="155" y="202"/>
                  </a:lnTo>
                  <a:lnTo>
                    <a:pt x="171" y="217"/>
                  </a:lnTo>
                  <a:lnTo>
                    <a:pt x="171" y="233"/>
                  </a:lnTo>
                  <a:lnTo>
                    <a:pt x="181" y="248"/>
                  </a:lnTo>
                  <a:lnTo>
                    <a:pt x="150" y="258"/>
                  </a:lnTo>
                  <a:lnTo>
                    <a:pt x="114" y="290"/>
                  </a:lnTo>
                  <a:lnTo>
                    <a:pt x="124" y="326"/>
                  </a:lnTo>
                  <a:lnTo>
                    <a:pt x="98" y="352"/>
                  </a:lnTo>
                  <a:lnTo>
                    <a:pt x="87" y="352"/>
                  </a:lnTo>
                  <a:lnTo>
                    <a:pt x="73" y="258"/>
                  </a:lnTo>
                  <a:lnTo>
                    <a:pt x="41" y="243"/>
                  </a:lnTo>
                  <a:lnTo>
                    <a:pt x="30" y="207"/>
                  </a:lnTo>
                  <a:lnTo>
                    <a:pt x="15" y="202"/>
                  </a:lnTo>
                  <a:lnTo>
                    <a:pt x="0" y="166"/>
                  </a:lnTo>
                  <a:lnTo>
                    <a:pt x="30" y="125"/>
                  </a:lnTo>
                  <a:lnTo>
                    <a:pt x="30" y="82"/>
                  </a:lnTo>
                  <a:lnTo>
                    <a:pt x="30" y="52"/>
                  </a:lnTo>
                  <a:lnTo>
                    <a:pt x="30" y="41"/>
                  </a:lnTo>
                  <a:lnTo>
                    <a:pt x="46" y="31"/>
                  </a:lnTo>
                  <a:lnTo>
                    <a:pt x="46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1" name="Freeform 168"/>
            <p:cNvSpPr>
              <a:spLocks noChangeArrowheads="1"/>
            </p:cNvSpPr>
            <p:nvPr/>
          </p:nvSpPr>
          <p:spPr bwMode="auto">
            <a:xfrm>
              <a:off x="3902243" y="3463397"/>
              <a:ext cx="423152" cy="431791"/>
            </a:xfrm>
            <a:custGeom>
              <a:avLst/>
              <a:gdLst>
                <a:gd name="T0" fmla="*/ 52 w 245"/>
                <a:gd name="T1" fmla="*/ 16 h 250"/>
                <a:gd name="T2" fmla="*/ 58 w 245"/>
                <a:gd name="T3" fmla="*/ 10 h 250"/>
                <a:gd name="T4" fmla="*/ 94 w 245"/>
                <a:gd name="T5" fmla="*/ 16 h 250"/>
                <a:gd name="T6" fmla="*/ 109 w 245"/>
                <a:gd name="T7" fmla="*/ 26 h 250"/>
                <a:gd name="T8" fmla="*/ 115 w 245"/>
                <a:gd name="T9" fmla="*/ 16 h 250"/>
                <a:gd name="T10" fmla="*/ 140 w 245"/>
                <a:gd name="T11" fmla="*/ 16 h 250"/>
                <a:gd name="T12" fmla="*/ 176 w 245"/>
                <a:gd name="T13" fmla="*/ 16 h 250"/>
                <a:gd name="T14" fmla="*/ 203 w 245"/>
                <a:gd name="T15" fmla="*/ 0 h 250"/>
                <a:gd name="T16" fmla="*/ 203 w 245"/>
                <a:gd name="T17" fmla="*/ 10 h 250"/>
                <a:gd name="T18" fmla="*/ 218 w 245"/>
                <a:gd name="T19" fmla="*/ 16 h 250"/>
                <a:gd name="T20" fmla="*/ 218 w 245"/>
                <a:gd name="T21" fmla="*/ 31 h 250"/>
                <a:gd name="T22" fmla="*/ 223 w 245"/>
                <a:gd name="T23" fmla="*/ 57 h 250"/>
                <a:gd name="T24" fmla="*/ 244 w 245"/>
                <a:gd name="T25" fmla="*/ 98 h 250"/>
                <a:gd name="T26" fmla="*/ 223 w 245"/>
                <a:gd name="T27" fmla="*/ 124 h 250"/>
                <a:gd name="T28" fmla="*/ 192 w 245"/>
                <a:gd name="T29" fmla="*/ 176 h 250"/>
                <a:gd name="T30" fmla="*/ 192 w 245"/>
                <a:gd name="T31" fmla="*/ 228 h 250"/>
                <a:gd name="T32" fmla="*/ 125 w 245"/>
                <a:gd name="T33" fmla="*/ 228 h 250"/>
                <a:gd name="T34" fmla="*/ 58 w 245"/>
                <a:gd name="T35" fmla="*/ 228 h 250"/>
                <a:gd name="T36" fmla="*/ 42 w 245"/>
                <a:gd name="T37" fmla="*/ 233 h 250"/>
                <a:gd name="T38" fmla="*/ 16 w 245"/>
                <a:gd name="T39" fmla="*/ 249 h 250"/>
                <a:gd name="T40" fmla="*/ 16 w 245"/>
                <a:gd name="T41" fmla="*/ 243 h 250"/>
                <a:gd name="T42" fmla="*/ 0 w 245"/>
                <a:gd name="T43" fmla="*/ 243 h 250"/>
                <a:gd name="T44" fmla="*/ 6 w 245"/>
                <a:gd name="T45" fmla="*/ 186 h 250"/>
                <a:gd name="T46" fmla="*/ 16 w 245"/>
                <a:gd name="T47" fmla="*/ 161 h 250"/>
                <a:gd name="T48" fmla="*/ 31 w 245"/>
                <a:gd name="T49" fmla="*/ 135 h 250"/>
                <a:gd name="T50" fmla="*/ 58 w 245"/>
                <a:gd name="T51" fmla="*/ 109 h 250"/>
                <a:gd name="T52" fmla="*/ 74 w 245"/>
                <a:gd name="T53" fmla="*/ 94 h 250"/>
                <a:gd name="T54" fmla="*/ 58 w 245"/>
                <a:gd name="T55" fmla="*/ 67 h 250"/>
                <a:gd name="T56" fmla="*/ 58 w 245"/>
                <a:gd name="T57" fmla="*/ 51 h 250"/>
                <a:gd name="T58" fmla="*/ 58 w 245"/>
                <a:gd name="T59" fmla="*/ 31 h 250"/>
                <a:gd name="T60" fmla="*/ 52 w 245"/>
                <a:gd name="T61" fmla="*/ 16 h 250"/>
                <a:gd name="T62" fmla="*/ 52 w 245"/>
                <a:gd name="T63" fmla="*/ 16 h 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50"/>
                <a:gd name="T98" fmla="*/ 245 w 245"/>
                <a:gd name="T99" fmla="*/ 250 h 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50">
                  <a:moveTo>
                    <a:pt x="52" y="16"/>
                  </a:moveTo>
                  <a:lnTo>
                    <a:pt x="58" y="10"/>
                  </a:lnTo>
                  <a:lnTo>
                    <a:pt x="94" y="16"/>
                  </a:lnTo>
                  <a:lnTo>
                    <a:pt x="109" y="26"/>
                  </a:lnTo>
                  <a:lnTo>
                    <a:pt x="115" y="16"/>
                  </a:lnTo>
                  <a:lnTo>
                    <a:pt x="140" y="16"/>
                  </a:lnTo>
                  <a:lnTo>
                    <a:pt x="176" y="16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218" y="16"/>
                  </a:lnTo>
                  <a:lnTo>
                    <a:pt x="218" y="31"/>
                  </a:lnTo>
                  <a:lnTo>
                    <a:pt x="223" y="57"/>
                  </a:lnTo>
                  <a:lnTo>
                    <a:pt x="244" y="98"/>
                  </a:lnTo>
                  <a:lnTo>
                    <a:pt x="223" y="124"/>
                  </a:lnTo>
                  <a:lnTo>
                    <a:pt x="192" y="176"/>
                  </a:lnTo>
                  <a:lnTo>
                    <a:pt x="192" y="228"/>
                  </a:lnTo>
                  <a:lnTo>
                    <a:pt x="125" y="228"/>
                  </a:lnTo>
                  <a:lnTo>
                    <a:pt x="58" y="228"/>
                  </a:lnTo>
                  <a:lnTo>
                    <a:pt x="42" y="233"/>
                  </a:lnTo>
                  <a:lnTo>
                    <a:pt x="16" y="249"/>
                  </a:lnTo>
                  <a:lnTo>
                    <a:pt x="16" y="243"/>
                  </a:lnTo>
                  <a:lnTo>
                    <a:pt x="0" y="243"/>
                  </a:lnTo>
                  <a:lnTo>
                    <a:pt x="6" y="186"/>
                  </a:lnTo>
                  <a:lnTo>
                    <a:pt x="16" y="161"/>
                  </a:lnTo>
                  <a:lnTo>
                    <a:pt x="31" y="135"/>
                  </a:lnTo>
                  <a:lnTo>
                    <a:pt x="58" y="109"/>
                  </a:lnTo>
                  <a:lnTo>
                    <a:pt x="74" y="94"/>
                  </a:lnTo>
                  <a:lnTo>
                    <a:pt x="58" y="67"/>
                  </a:lnTo>
                  <a:lnTo>
                    <a:pt x="58" y="51"/>
                  </a:lnTo>
                  <a:lnTo>
                    <a:pt x="58" y="31"/>
                  </a:lnTo>
                  <a:lnTo>
                    <a:pt x="52" y="1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2" name="Freeform 169"/>
            <p:cNvSpPr>
              <a:spLocks noChangeArrowheads="1"/>
            </p:cNvSpPr>
            <p:nvPr/>
          </p:nvSpPr>
          <p:spPr bwMode="auto">
            <a:xfrm>
              <a:off x="2563700" y="3364086"/>
              <a:ext cx="1463760" cy="1459454"/>
            </a:xfrm>
            <a:custGeom>
              <a:avLst/>
              <a:gdLst>
                <a:gd name="T0" fmla="*/ 279 w 850"/>
                <a:gd name="T1" fmla="*/ 41 h 845"/>
                <a:gd name="T2" fmla="*/ 356 w 850"/>
                <a:gd name="T3" fmla="*/ 31 h 845"/>
                <a:gd name="T4" fmla="*/ 434 w 850"/>
                <a:gd name="T5" fmla="*/ 47 h 845"/>
                <a:gd name="T6" fmla="*/ 476 w 850"/>
                <a:gd name="T7" fmla="*/ 31 h 845"/>
                <a:gd name="T8" fmla="*/ 543 w 850"/>
                <a:gd name="T9" fmla="*/ 16 h 845"/>
                <a:gd name="T10" fmla="*/ 585 w 850"/>
                <a:gd name="T11" fmla="*/ 6 h 845"/>
                <a:gd name="T12" fmla="*/ 626 w 850"/>
                <a:gd name="T13" fmla="*/ 6 h 845"/>
                <a:gd name="T14" fmla="*/ 657 w 850"/>
                <a:gd name="T15" fmla="*/ 6 h 845"/>
                <a:gd name="T16" fmla="*/ 693 w 850"/>
                <a:gd name="T17" fmla="*/ 31 h 845"/>
                <a:gd name="T18" fmla="*/ 734 w 850"/>
                <a:gd name="T19" fmla="*/ 41 h 845"/>
                <a:gd name="T20" fmla="*/ 765 w 850"/>
                <a:gd name="T21" fmla="*/ 41 h 845"/>
                <a:gd name="T22" fmla="*/ 791 w 850"/>
                <a:gd name="T23" fmla="*/ 47 h 845"/>
                <a:gd name="T24" fmla="*/ 833 w 850"/>
                <a:gd name="T25" fmla="*/ 108 h 845"/>
                <a:gd name="T26" fmla="*/ 833 w 850"/>
                <a:gd name="T27" fmla="*/ 166 h 845"/>
                <a:gd name="T28" fmla="*/ 781 w 850"/>
                <a:gd name="T29" fmla="*/ 243 h 845"/>
                <a:gd name="T30" fmla="*/ 761 w 850"/>
                <a:gd name="T31" fmla="*/ 315 h 845"/>
                <a:gd name="T32" fmla="*/ 740 w 850"/>
                <a:gd name="T33" fmla="*/ 357 h 845"/>
                <a:gd name="T34" fmla="*/ 761 w 850"/>
                <a:gd name="T35" fmla="*/ 394 h 845"/>
                <a:gd name="T36" fmla="*/ 765 w 850"/>
                <a:gd name="T37" fmla="*/ 440 h 845"/>
                <a:gd name="T38" fmla="*/ 765 w 850"/>
                <a:gd name="T39" fmla="*/ 517 h 845"/>
                <a:gd name="T40" fmla="*/ 828 w 850"/>
                <a:gd name="T41" fmla="*/ 611 h 845"/>
                <a:gd name="T42" fmla="*/ 734 w 850"/>
                <a:gd name="T43" fmla="*/ 652 h 845"/>
                <a:gd name="T44" fmla="*/ 724 w 850"/>
                <a:gd name="T45" fmla="*/ 709 h 845"/>
                <a:gd name="T46" fmla="*/ 709 w 850"/>
                <a:gd name="T47" fmla="*/ 766 h 845"/>
                <a:gd name="T48" fmla="*/ 761 w 850"/>
                <a:gd name="T49" fmla="*/ 803 h 845"/>
                <a:gd name="T50" fmla="*/ 765 w 850"/>
                <a:gd name="T51" fmla="*/ 844 h 845"/>
                <a:gd name="T52" fmla="*/ 734 w 850"/>
                <a:gd name="T53" fmla="*/ 828 h 845"/>
                <a:gd name="T54" fmla="*/ 657 w 850"/>
                <a:gd name="T55" fmla="*/ 760 h 845"/>
                <a:gd name="T56" fmla="*/ 631 w 850"/>
                <a:gd name="T57" fmla="*/ 776 h 845"/>
                <a:gd name="T58" fmla="*/ 574 w 850"/>
                <a:gd name="T59" fmla="*/ 735 h 845"/>
                <a:gd name="T60" fmla="*/ 517 w 850"/>
                <a:gd name="T61" fmla="*/ 725 h 845"/>
                <a:gd name="T62" fmla="*/ 476 w 850"/>
                <a:gd name="T63" fmla="*/ 735 h 845"/>
                <a:gd name="T64" fmla="*/ 440 w 850"/>
                <a:gd name="T65" fmla="*/ 735 h 845"/>
                <a:gd name="T66" fmla="*/ 434 w 850"/>
                <a:gd name="T67" fmla="*/ 678 h 845"/>
                <a:gd name="T68" fmla="*/ 424 w 850"/>
                <a:gd name="T69" fmla="*/ 600 h 845"/>
                <a:gd name="T70" fmla="*/ 372 w 850"/>
                <a:gd name="T71" fmla="*/ 543 h 845"/>
                <a:gd name="T72" fmla="*/ 325 w 850"/>
                <a:gd name="T73" fmla="*/ 574 h 845"/>
                <a:gd name="T74" fmla="*/ 279 w 850"/>
                <a:gd name="T75" fmla="*/ 590 h 845"/>
                <a:gd name="T76" fmla="*/ 206 w 850"/>
                <a:gd name="T77" fmla="*/ 559 h 845"/>
                <a:gd name="T78" fmla="*/ 196 w 850"/>
                <a:gd name="T79" fmla="*/ 523 h 845"/>
                <a:gd name="T80" fmla="*/ 82 w 850"/>
                <a:gd name="T81" fmla="*/ 502 h 845"/>
                <a:gd name="T82" fmla="*/ 31 w 850"/>
                <a:gd name="T83" fmla="*/ 502 h 845"/>
                <a:gd name="T84" fmla="*/ 15 w 850"/>
                <a:gd name="T85" fmla="*/ 492 h 845"/>
                <a:gd name="T86" fmla="*/ 31 w 850"/>
                <a:gd name="T87" fmla="*/ 440 h 845"/>
                <a:gd name="T88" fmla="*/ 61 w 850"/>
                <a:gd name="T89" fmla="*/ 450 h 845"/>
                <a:gd name="T90" fmla="*/ 98 w 850"/>
                <a:gd name="T91" fmla="*/ 440 h 845"/>
                <a:gd name="T92" fmla="*/ 129 w 850"/>
                <a:gd name="T93" fmla="*/ 435 h 845"/>
                <a:gd name="T94" fmla="*/ 170 w 850"/>
                <a:gd name="T95" fmla="*/ 382 h 845"/>
                <a:gd name="T96" fmla="*/ 192 w 850"/>
                <a:gd name="T97" fmla="*/ 315 h 845"/>
                <a:gd name="T98" fmla="*/ 222 w 850"/>
                <a:gd name="T99" fmla="*/ 284 h 845"/>
                <a:gd name="T100" fmla="*/ 248 w 850"/>
                <a:gd name="T101" fmla="*/ 223 h 845"/>
                <a:gd name="T102" fmla="*/ 258 w 850"/>
                <a:gd name="T103" fmla="*/ 150 h 845"/>
                <a:gd name="T104" fmla="*/ 279 w 850"/>
                <a:gd name="T105" fmla="*/ 72 h 8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0"/>
                <a:gd name="T160" fmla="*/ 0 h 845"/>
                <a:gd name="T161" fmla="*/ 850 w 850"/>
                <a:gd name="T162" fmla="*/ 845 h 8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0" h="845">
                  <a:moveTo>
                    <a:pt x="279" y="72"/>
                  </a:moveTo>
                  <a:lnTo>
                    <a:pt x="279" y="47"/>
                  </a:lnTo>
                  <a:lnTo>
                    <a:pt x="279" y="41"/>
                  </a:lnTo>
                  <a:lnTo>
                    <a:pt x="300" y="26"/>
                  </a:lnTo>
                  <a:lnTo>
                    <a:pt x="325" y="6"/>
                  </a:lnTo>
                  <a:lnTo>
                    <a:pt x="356" y="31"/>
                  </a:lnTo>
                  <a:lnTo>
                    <a:pt x="382" y="41"/>
                  </a:lnTo>
                  <a:lnTo>
                    <a:pt x="409" y="47"/>
                  </a:lnTo>
                  <a:lnTo>
                    <a:pt x="434" y="47"/>
                  </a:lnTo>
                  <a:lnTo>
                    <a:pt x="450" y="57"/>
                  </a:lnTo>
                  <a:lnTo>
                    <a:pt x="466" y="31"/>
                  </a:lnTo>
                  <a:lnTo>
                    <a:pt x="476" y="31"/>
                  </a:lnTo>
                  <a:lnTo>
                    <a:pt x="501" y="31"/>
                  </a:lnTo>
                  <a:lnTo>
                    <a:pt x="517" y="26"/>
                  </a:lnTo>
                  <a:lnTo>
                    <a:pt x="543" y="16"/>
                  </a:lnTo>
                  <a:lnTo>
                    <a:pt x="558" y="16"/>
                  </a:lnTo>
                  <a:lnTo>
                    <a:pt x="574" y="16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610" y="6"/>
                  </a:lnTo>
                  <a:lnTo>
                    <a:pt x="626" y="6"/>
                  </a:lnTo>
                  <a:lnTo>
                    <a:pt x="631" y="16"/>
                  </a:lnTo>
                  <a:lnTo>
                    <a:pt x="652" y="16"/>
                  </a:lnTo>
                  <a:lnTo>
                    <a:pt x="657" y="6"/>
                  </a:lnTo>
                  <a:lnTo>
                    <a:pt x="673" y="6"/>
                  </a:lnTo>
                  <a:lnTo>
                    <a:pt x="693" y="16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4" y="47"/>
                  </a:lnTo>
                  <a:lnTo>
                    <a:pt x="734" y="41"/>
                  </a:lnTo>
                  <a:lnTo>
                    <a:pt x="740" y="31"/>
                  </a:lnTo>
                  <a:lnTo>
                    <a:pt x="740" y="41"/>
                  </a:lnTo>
                  <a:lnTo>
                    <a:pt x="765" y="41"/>
                  </a:lnTo>
                  <a:lnTo>
                    <a:pt x="765" y="31"/>
                  </a:lnTo>
                  <a:lnTo>
                    <a:pt x="775" y="31"/>
                  </a:lnTo>
                  <a:lnTo>
                    <a:pt x="791" y="47"/>
                  </a:lnTo>
                  <a:lnTo>
                    <a:pt x="828" y="72"/>
                  </a:lnTo>
                  <a:lnTo>
                    <a:pt x="833" y="88"/>
                  </a:lnTo>
                  <a:lnTo>
                    <a:pt x="833" y="108"/>
                  </a:lnTo>
                  <a:lnTo>
                    <a:pt x="833" y="124"/>
                  </a:lnTo>
                  <a:lnTo>
                    <a:pt x="849" y="150"/>
                  </a:lnTo>
                  <a:lnTo>
                    <a:pt x="833" y="166"/>
                  </a:lnTo>
                  <a:lnTo>
                    <a:pt x="807" y="192"/>
                  </a:lnTo>
                  <a:lnTo>
                    <a:pt x="791" y="217"/>
                  </a:lnTo>
                  <a:lnTo>
                    <a:pt x="781" y="243"/>
                  </a:lnTo>
                  <a:lnTo>
                    <a:pt x="775" y="300"/>
                  </a:lnTo>
                  <a:lnTo>
                    <a:pt x="775" y="305"/>
                  </a:lnTo>
                  <a:lnTo>
                    <a:pt x="761" y="315"/>
                  </a:lnTo>
                  <a:lnTo>
                    <a:pt x="750" y="341"/>
                  </a:lnTo>
                  <a:lnTo>
                    <a:pt x="740" y="352"/>
                  </a:lnTo>
                  <a:lnTo>
                    <a:pt x="740" y="357"/>
                  </a:lnTo>
                  <a:lnTo>
                    <a:pt x="750" y="372"/>
                  </a:lnTo>
                  <a:lnTo>
                    <a:pt x="761" y="382"/>
                  </a:lnTo>
                  <a:lnTo>
                    <a:pt x="761" y="394"/>
                  </a:lnTo>
                  <a:lnTo>
                    <a:pt x="761" y="409"/>
                  </a:lnTo>
                  <a:lnTo>
                    <a:pt x="765" y="435"/>
                  </a:lnTo>
                  <a:lnTo>
                    <a:pt x="765" y="440"/>
                  </a:lnTo>
                  <a:lnTo>
                    <a:pt x="765" y="460"/>
                  </a:lnTo>
                  <a:lnTo>
                    <a:pt x="765" y="482"/>
                  </a:lnTo>
                  <a:lnTo>
                    <a:pt x="765" y="517"/>
                  </a:lnTo>
                  <a:lnTo>
                    <a:pt x="781" y="543"/>
                  </a:lnTo>
                  <a:lnTo>
                    <a:pt x="807" y="570"/>
                  </a:lnTo>
                  <a:lnTo>
                    <a:pt x="828" y="611"/>
                  </a:lnTo>
                  <a:lnTo>
                    <a:pt x="740" y="615"/>
                  </a:lnTo>
                  <a:lnTo>
                    <a:pt x="740" y="627"/>
                  </a:lnTo>
                  <a:lnTo>
                    <a:pt x="734" y="652"/>
                  </a:lnTo>
                  <a:lnTo>
                    <a:pt x="719" y="668"/>
                  </a:lnTo>
                  <a:lnTo>
                    <a:pt x="724" y="678"/>
                  </a:lnTo>
                  <a:lnTo>
                    <a:pt x="724" y="709"/>
                  </a:lnTo>
                  <a:lnTo>
                    <a:pt x="719" y="725"/>
                  </a:lnTo>
                  <a:lnTo>
                    <a:pt x="719" y="745"/>
                  </a:lnTo>
                  <a:lnTo>
                    <a:pt x="709" y="766"/>
                  </a:lnTo>
                  <a:lnTo>
                    <a:pt x="719" y="776"/>
                  </a:lnTo>
                  <a:lnTo>
                    <a:pt x="740" y="791"/>
                  </a:lnTo>
                  <a:lnTo>
                    <a:pt x="761" y="803"/>
                  </a:lnTo>
                  <a:lnTo>
                    <a:pt x="761" y="791"/>
                  </a:lnTo>
                  <a:lnTo>
                    <a:pt x="775" y="791"/>
                  </a:lnTo>
                  <a:lnTo>
                    <a:pt x="765" y="844"/>
                  </a:lnTo>
                  <a:lnTo>
                    <a:pt x="765" y="833"/>
                  </a:lnTo>
                  <a:lnTo>
                    <a:pt x="740" y="844"/>
                  </a:lnTo>
                  <a:lnTo>
                    <a:pt x="734" y="828"/>
                  </a:lnTo>
                  <a:lnTo>
                    <a:pt x="709" y="791"/>
                  </a:lnTo>
                  <a:lnTo>
                    <a:pt x="683" y="791"/>
                  </a:lnTo>
                  <a:lnTo>
                    <a:pt x="657" y="760"/>
                  </a:lnTo>
                  <a:lnTo>
                    <a:pt x="652" y="760"/>
                  </a:lnTo>
                  <a:lnTo>
                    <a:pt x="652" y="776"/>
                  </a:lnTo>
                  <a:lnTo>
                    <a:pt x="631" y="776"/>
                  </a:lnTo>
                  <a:lnTo>
                    <a:pt x="615" y="776"/>
                  </a:lnTo>
                  <a:lnTo>
                    <a:pt x="585" y="760"/>
                  </a:lnTo>
                  <a:lnTo>
                    <a:pt x="574" y="735"/>
                  </a:lnTo>
                  <a:lnTo>
                    <a:pt x="543" y="760"/>
                  </a:lnTo>
                  <a:lnTo>
                    <a:pt x="533" y="735"/>
                  </a:lnTo>
                  <a:lnTo>
                    <a:pt x="517" y="725"/>
                  </a:lnTo>
                  <a:lnTo>
                    <a:pt x="517" y="735"/>
                  </a:lnTo>
                  <a:lnTo>
                    <a:pt x="501" y="725"/>
                  </a:lnTo>
                  <a:lnTo>
                    <a:pt x="476" y="735"/>
                  </a:lnTo>
                  <a:lnTo>
                    <a:pt x="455" y="735"/>
                  </a:lnTo>
                  <a:lnTo>
                    <a:pt x="450" y="745"/>
                  </a:lnTo>
                  <a:lnTo>
                    <a:pt x="440" y="735"/>
                  </a:lnTo>
                  <a:lnTo>
                    <a:pt x="440" y="719"/>
                  </a:lnTo>
                  <a:lnTo>
                    <a:pt x="440" y="683"/>
                  </a:lnTo>
                  <a:lnTo>
                    <a:pt x="434" y="678"/>
                  </a:lnTo>
                  <a:lnTo>
                    <a:pt x="413" y="658"/>
                  </a:lnTo>
                  <a:lnTo>
                    <a:pt x="434" y="627"/>
                  </a:lnTo>
                  <a:lnTo>
                    <a:pt x="424" y="600"/>
                  </a:lnTo>
                  <a:lnTo>
                    <a:pt x="413" y="570"/>
                  </a:lnTo>
                  <a:lnTo>
                    <a:pt x="372" y="570"/>
                  </a:lnTo>
                  <a:lnTo>
                    <a:pt x="372" y="543"/>
                  </a:lnTo>
                  <a:lnTo>
                    <a:pt x="346" y="548"/>
                  </a:lnTo>
                  <a:lnTo>
                    <a:pt x="325" y="559"/>
                  </a:lnTo>
                  <a:lnTo>
                    <a:pt x="325" y="574"/>
                  </a:lnTo>
                  <a:lnTo>
                    <a:pt x="315" y="574"/>
                  </a:lnTo>
                  <a:lnTo>
                    <a:pt x="315" y="590"/>
                  </a:lnTo>
                  <a:lnTo>
                    <a:pt x="279" y="590"/>
                  </a:lnTo>
                  <a:lnTo>
                    <a:pt x="274" y="600"/>
                  </a:lnTo>
                  <a:lnTo>
                    <a:pt x="233" y="600"/>
                  </a:lnTo>
                  <a:lnTo>
                    <a:pt x="206" y="559"/>
                  </a:lnTo>
                  <a:lnTo>
                    <a:pt x="206" y="548"/>
                  </a:lnTo>
                  <a:lnTo>
                    <a:pt x="196" y="533"/>
                  </a:lnTo>
                  <a:lnTo>
                    <a:pt x="196" y="523"/>
                  </a:lnTo>
                  <a:lnTo>
                    <a:pt x="192" y="502"/>
                  </a:lnTo>
                  <a:lnTo>
                    <a:pt x="165" y="502"/>
                  </a:lnTo>
                  <a:lnTo>
                    <a:pt x="82" y="502"/>
                  </a:lnTo>
                  <a:lnTo>
                    <a:pt x="61" y="507"/>
                  </a:lnTo>
                  <a:lnTo>
                    <a:pt x="46" y="502"/>
                  </a:lnTo>
                  <a:lnTo>
                    <a:pt x="31" y="502"/>
                  </a:lnTo>
                  <a:lnTo>
                    <a:pt x="3" y="502"/>
                  </a:lnTo>
                  <a:lnTo>
                    <a:pt x="0" y="492"/>
                  </a:lnTo>
                  <a:lnTo>
                    <a:pt x="15" y="492"/>
                  </a:lnTo>
                  <a:lnTo>
                    <a:pt x="15" y="466"/>
                  </a:lnTo>
                  <a:lnTo>
                    <a:pt x="31" y="450"/>
                  </a:lnTo>
                  <a:lnTo>
                    <a:pt x="31" y="440"/>
                  </a:lnTo>
                  <a:lnTo>
                    <a:pt x="41" y="440"/>
                  </a:lnTo>
                  <a:lnTo>
                    <a:pt x="46" y="450"/>
                  </a:lnTo>
                  <a:lnTo>
                    <a:pt x="61" y="450"/>
                  </a:lnTo>
                  <a:lnTo>
                    <a:pt x="72" y="435"/>
                  </a:lnTo>
                  <a:lnTo>
                    <a:pt x="88" y="435"/>
                  </a:lnTo>
                  <a:lnTo>
                    <a:pt x="98" y="440"/>
                  </a:lnTo>
                  <a:lnTo>
                    <a:pt x="108" y="460"/>
                  </a:lnTo>
                  <a:lnTo>
                    <a:pt x="124" y="440"/>
                  </a:lnTo>
                  <a:lnTo>
                    <a:pt x="129" y="435"/>
                  </a:lnTo>
                  <a:lnTo>
                    <a:pt x="149" y="425"/>
                  </a:lnTo>
                  <a:lnTo>
                    <a:pt x="165" y="409"/>
                  </a:lnTo>
                  <a:lnTo>
                    <a:pt x="170" y="382"/>
                  </a:lnTo>
                  <a:lnTo>
                    <a:pt x="170" y="357"/>
                  </a:lnTo>
                  <a:lnTo>
                    <a:pt x="170" y="331"/>
                  </a:lnTo>
                  <a:lnTo>
                    <a:pt x="192" y="315"/>
                  </a:lnTo>
                  <a:lnTo>
                    <a:pt x="196" y="305"/>
                  </a:lnTo>
                  <a:lnTo>
                    <a:pt x="206" y="284"/>
                  </a:lnTo>
                  <a:lnTo>
                    <a:pt x="222" y="284"/>
                  </a:lnTo>
                  <a:lnTo>
                    <a:pt x="248" y="259"/>
                  </a:lnTo>
                  <a:lnTo>
                    <a:pt x="248" y="243"/>
                  </a:lnTo>
                  <a:lnTo>
                    <a:pt x="248" y="223"/>
                  </a:lnTo>
                  <a:lnTo>
                    <a:pt x="248" y="196"/>
                  </a:lnTo>
                  <a:lnTo>
                    <a:pt x="258" y="176"/>
                  </a:lnTo>
                  <a:lnTo>
                    <a:pt x="258" y="150"/>
                  </a:lnTo>
                  <a:lnTo>
                    <a:pt x="274" y="114"/>
                  </a:lnTo>
                  <a:lnTo>
                    <a:pt x="279" y="98"/>
                  </a:lnTo>
                  <a:lnTo>
                    <a:pt x="279" y="72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3" name="Freeform 170"/>
            <p:cNvSpPr>
              <a:spLocks noChangeArrowheads="1"/>
            </p:cNvSpPr>
            <p:nvPr/>
          </p:nvSpPr>
          <p:spPr bwMode="auto">
            <a:xfrm>
              <a:off x="2749367" y="2927976"/>
              <a:ext cx="975841" cy="673594"/>
            </a:xfrm>
            <a:custGeom>
              <a:avLst/>
              <a:gdLst>
                <a:gd name="T0" fmla="*/ 57 w 567"/>
                <a:gd name="T1" fmla="*/ 149 h 390"/>
                <a:gd name="T2" fmla="*/ 88 w 567"/>
                <a:gd name="T3" fmla="*/ 144 h 390"/>
                <a:gd name="T4" fmla="*/ 129 w 567"/>
                <a:gd name="T5" fmla="*/ 124 h 390"/>
                <a:gd name="T6" fmla="*/ 156 w 567"/>
                <a:gd name="T7" fmla="*/ 124 h 390"/>
                <a:gd name="T8" fmla="*/ 192 w 567"/>
                <a:gd name="T9" fmla="*/ 118 h 390"/>
                <a:gd name="T10" fmla="*/ 192 w 567"/>
                <a:gd name="T11" fmla="*/ 93 h 390"/>
                <a:gd name="T12" fmla="*/ 248 w 567"/>
                <a:gd name="T13" fmla="*/ 77 h 390"/>
                <a:gd name="T14" fmla="*/ 274 w 567"/>
                <a:gd name="T15" fmla="*/ 61 h 390"/>
                <a:gd name="T16" fmla="*/ 305 w 567"/>
                <a:gd name="T17" fmla="*/ 36 h 390"/>
                <a:gd name="T18" fmla="*/ 342 w 567"/>
                <a:gd name="T19" fmla="*/ 0 h 390"/>
                <a:gd name="T20" fmla="*/ 368 w 567"/>
                <a:gd name="T21" fmla="*/ 10 h 390"/>
                <a:gd name="T22" fmla="*/ 399 w 567"/>
                <a:gd name="T23" fmla="*/ 67 h 390"/>
                <a:gd name="T24" fmla="*/ 393 w 567"/>
                <a:gd name="T25" fmla="*/ 82 h 390"/>
                <a:gd name="T26" fmla="*/ 399 w 567"/>
                <a:gd name="T27" fmla="*/ 103 h 390"/>
                <a:gd name="T28" fmla="*/ 425 w 567"/>
                <a:gd name="T29" fmla="*/ 118 h 390"/>
                <a:gd name="T30" fmla="*/ 466 w 567"/>
                <a:gd name="T31" fmla="*/ 134 h 390"/>
                <a:gd name="T32" fmla="*/ 502 w 567"/>
                <a:gd name="T33" fmla="*/ 171 h 390"/>
                <a:gd name="T34" fmla="*/ 518 w 567"/>
                <a:gd name="T35" fmla="*/ 186 h 390"/>
                <a:gd name="T36" fmla="*/ 534 w 567"/>
                <a:gd name="T37" fmla="*/ 216 h 390"/>
                <a:gd name="T38" fmla="*/ 566 w 567"/>
                <a:gd name="T39" fmla="*/ 259 h 390"/>
                <a:gd name="T40" fmla="*/ 544 w 567"/>
                <a:gd name="T41" fmla="*/ 269 h 390"/>
                <a:gd name="T42" fmla="*/ 518 w 567"/>
                <a:gd name="T43" fmla="*/ 259 h 390"/>
                <a:gd name="T44" fmla="*/ 481 w 567"/>
                <a:gd name="T45" fmla="*/ 253 h 390"/>
                <a:gd name="T46" fmla="*/ 466 w 567"/>
                <a:gd name="T47" fmla="*/ 269 h 390"/>
                <a:gd name="T48" fmla="*/ 435 w 567"/>
                <a:gd name="T49" fmla="*/ 269 h 390"/>
                <a:gd name="T50" fmla="*/ 393 w 567"/>
                <a:gd name="T51" fmla="*/ 284 h 390"/>
                <a:gd name="T52" fmla="*/ 358 w 567"/>
                <a:gd name="T53" fmla="*/ 284 h 390"/>
                <a:gd name="T54" fmla="*/ 326 w 567"/>
                <a:gd name="T55" fmla="*/ 300 h 390"/>
                <a:gd name="T56" fmla="*/ 274 w 567"/>
                <a:gd name="T57" fmla="*/ 294 h 390"/>
                <a:gd name="T58" fmla="*/ 217 w 567"/>
                <a:gd name="T59" fmla="*/ 259 h 390"/>
                <a:gd name="T60" fmla="*/ 170 w 567"/>
                <a:gd name="T61" fmla="*/ 294 h 390"/>
                <a:gd name="T62" fmla="*/ 170 w 567"/>
                <a:gd name="T63" fmla="*/ 325 h 390"/>
                <a:gd name="T64" fmla="*/ 125 w 567"/>
                <a:gd name="T65" fmla="*/ 325 h 390"/>
                <a:gd name="T66" fmla="*/ 84 w 567"/>
                <a:gd name="T67" fmla="*/ 361 h 390"/>
                <a:gd name="T68" fmla="*/ 57 w 567"/>
                <a:gd name="T69" fmla="*/ 377 h 390"/>
                <a:gd name="T70" fmla="*/ 57 w 567"/>
                <a:gd name="T71" fmla="*/ 351 h 390"/>
                <a:gd name="T72" fmla="*/ 21 w 567"/>
                <a:gd name="T73" fmla="*/ 294 h 390"/>
                <a:gd name="T74" fmla="*/ 6 w 567"/>
                <a:gd name="T75" fmla="*/ 259 h 390"/>
                <a:gd name="T76" fmla="*/ 0 w 567"/>
                <a:gd name="T77" fmla="*/ 216 h 390"/>
                <a:gd name="T78" fmla="*/ 21 w 567"/>
                <a:gd name="T79" fmla="*/ 171 h 390"/>
                <a:gd name="T80" fmla="*/ 41 w 567"/>
                <a:gd name="T81" fmla="*/ 159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7"/>
                <a:gd name="T124" fmla="*/ 0 h 390"/>
                <a:gd name="T125" fmla="*/ 567 w 567"/>
                <a:gd name="T126" fmla="*/ 390 h 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7" h="390">
                  <a:moveTo>
                    <a:pt x="41" y="159"/>
                  </a:moveTo>
                  <a:lnTo>
                    <a:pt x="57" y="149"/>
                  </a:lnTo>
                  <a:lnTo>
                    <a:pt x="84" y="134"/>
                  </a:lnTo>
                  <a:lnTo>
                    <a:pt x="88" y="144"/>
                  </a:lnTo>
                  <a:lnTo>
                    <a:pt x="109" y="134"/>
                  </a:lnTo>
                  <a:lnTo>
                    <a:pt x="129" y="124"/>
                  </a:lnTo>
                  <a:lnTo>
                    <a:pt x="140" y="134"/>
                  </a:lnTo>
                  <a:lnTo>
                    <a:pt x="156" y="124"/>
                  </a:lnTo>
                  <a:lnTo>
                    <a:pt x="166" y="124"/>
                  </a:lnTo>
                  <a:lnTo>
                    <a:pt x="192" y="118"/>
                  </a:lnTo>
                  <a:lnTo>
                    <a:pt x="197" y="103"/>
                  </a:lnTo>
                  <a:lnTo>
                    <a:pt x="192" y="93"/>
                  </a:lnTo>
                  <a:lnTo>
                    <a:pt x="207" y="82"/>
                  </a:lnTo>
                  <a:lnTo>
                    <a:pt x="248" y="77"/>
                  </a:lnTo>
                  <a:lnTo>
                    <a:pt x="264" y="67"/>
                  </a:lnTo>
                  <a:lnTo>
                    <a:pt x="274" y="61"/>
                  </a:lnTo>
                  <a:lnTo>
                    <a:pt x="290" y="41"/>
                  </a:lnTo>
                  <a:lnTo>
                    <a:pt x="305" y="36"/>
                  </a:lnTo>
                  <a:lnTo>
                    <a:pt x="316" y="10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68" y="10"/>
                  </a:lnTo>
                  <a:lnTo>
                    <a:pt x="393" y="41"/>
                  </a:lnTo>
                  <a:lnTo>
                    <a:pt x="399" y="67"/>
                  </a:lnTo>
                  <a:lnTo>
                    <a:pt x="383" y="77"/>
                  </a:lnTo>
                  <a:lnTo>
                    <a:pt x="393" y="82"/>
                  </a:lnTo>
                  <a:lnTo>
                    <a:pt x="393" y="93"/>
                  </a:lnTo>
                  <a:lnTo>
                    <a:pt x="399" y="103"/>
                  </a:lnTo>
                  <a:lnTo>
                    <a:pt x="425" y="103"/>
                  </a:lnTo>
                  <a:lnTo>
                    <a:pt x="425" y="118"/>
                  </a:lnTo>
                  <a:lnTo>
                    <a:pt x="450" y="118"/>
                  </a:lnTo>
                  <a:lnTo>
                    <a:pt x="466" y="134"/>
                  </a:lnTo>
                  <a:lnTo>
                    <a:pt x="477" y="171"/>
                  </a:lnTo>
                  <a:lnTo>
                    <a:pt x="502" y="171"/>
                  </a:lnTo>
                  <a:lnTo>
                    <a:pt x="507" y="186"/>
                  </a:lnTo>
                  <a:lnTo>
                    <a:pt x="518" y="186"/>
                  </a:lnTo>
                  <a:lnTo>
                    <a:pt x="523" y="191"/>
                  </a:lnTo>
                  <a:lnTo>
                    <a:pt x="534" y="216"/>
                  </a:lnTo>
                  <a:lnTo>
                    <a:pt x="559" y="232"/>
                  </a:lnTo>
                  <a:lnTo>
                    <a:pt x="566" y="259"/>
                  </a:lnTo>
                  <a:lnTo>
                    <a:pt x="549" y="259"/>
                  </a:lnTo>
                  <a:lnTo>
                    <a:pt x="544" y="269"/>
                  </a:lnTo>
                  <a:lnTo>
                    <a:pt x="523" y="269"/>
                  </a:lnTo>
                  <a:lnTo>
                    <a:pt x="518" y="259"/>
                  </a:lnTo>
                  <a:lnTo>
                    <a:pt x="502" y="259"/>
                  </a:lnTo>
                  <a:lnTo>
                    <a:pt x="481" y="253"/>
                  </a:lnTo>
                  <a:lnTo>
                    <a:pt x="477" y="259"/>
                  </a:lnTo>
                  <a:lnTo>
                    <a:pt x="466" y="269"/>
                  </a:lnTo>
                  <a:lnTo>
                    <a:pt x="450" y="269"/>
                  </a:lnTo>
                  <a:lnTo>
                    <a:pt x="435" y="269"/>
                  </a:lnTo>
                  <a:lnTo>
                    <a:pt x="409" y="279"/>
                  </a:lnTo>
                  <a:lnTo>
                    <a:pt x="393" y="284"/>
                  </a:lnTo>
                  <a:lnTo>
                    <a:pt x="368" y="284"/>
                  </a:lnTo>
                  <a:lnTo>
                    <a:pt x="358" y="284"/>
                  </a:lnTo>
                  <a:lnTo>
                    <a:pt x="342" y="310"/>
                  </a:lnTo>
                  <a:lnTo>
                    <a:pt x="326" y="300"/>
                  </a:lnTo>
                  <a:lnTo>
                    <a:pt x="301" y="300"/>
                  </a:lnTo>
                  <a:lnTo>
                    <a:pt x="274" y="294"/>
                  </a:lnTo>
                  <a:lnTo>
                    <a:pt x="248" y="284"/>
                  </a:lnTo>
                  <a:lnTo>
                    <a:pt x="217" y="259"/>
                  </a:lnTo>
                  <a:lnTo>
                    <a:pt x="192" y="279"/>
                  </a:lnTo>
                  <a:lnTo>
                    <a:pt x="170" y="294"/>
                  </a:lnTo>
                  <a:lnTo>
                    <a:pt x="170" y="300"/>
                  </a:lnTo>
                  <a:lnTo>
                    <a:pt x="170" y="325"/>
                  </a:lnTo>
                  <a:lnTo>
                    <a:pt x="150" y="325"/>
                  </a:lnTo>
                  <a:lnTo>
                    <a:pt x="125" y="325"/>
                  </a:lnTo>
                  <a:lnTo>
                    <a:pt x="88" y="325"/>
                  </a:lnTo>
                  <a:lnTo>
                    <a:pt x="84" y="361"/>
                  </a:lnTo>
                  <a:lnTo>
                    <a:pt x="62" y="389"/>
                  </a:lnTo>
                  <a:lnTo>
                    <a:pt x="57" y="377"/>
                  </a:lnTo>
                  <a:lnTo>
                    <a:pt x="62" y="351"/>
                  </a:lnTo>
                  <a:lnTo>
                    <a:pt x="57" y="351"/>
                  </a:lnTo>
                  <a:lnTo>
                    <a:pt x="21" y="320"/>
                  </a:lnTo>
                  <a:lnTo>
                    <a:pt x="21" y="294"/>
                  </a:lnTo>
                  <a:lnTo>
                    <a:pt x="6" y="284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16"/>
                  </a:lnTo>
                  <a:lnTo>
                    <a:pt x="6" y="212"/>
                  </a:lnTo>
                  <a:lnTo>
                    <a:pt x="21" y="171"/>
                  </a:lnTo>
                  <a:lnTo>
                    <a:pt x="41" y="159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4" name="Freeform 171"/>
            <p:cNvSpPr>
              <a:spLocks noChangeArrowheads="1"/>
            </p:cNvSpPr>
            <p:nvPr/>
          </p:nvSpPr>
          <p:spPr bwMode="auto">
            <a:xfrm>
              <a:off x="3643170" y="6049826"/>
              <a:ext cx="168396" cy="177033"/>
            </a:xfrm>
            <a:custGeom>
              <a:avLst/>
              <a:gdLst>
                <a:gd name="T0" fmla="*/ 26 w 99"/>
                <a:gd name="T1" fmla="*/ 16 h 104"/>
                <a:gd name="T2" fmla="*/ 67 w 99"/>
                <a:gd name="T3" fmla="*/ 0 h 104"/>
                <a:gd name="T4" fmla="*/ 82 w 99"/>
                <a:gd name="T5" fmla="*/ 10 h 104"/>
                <a:gd name="T6" fmla="*/ 98 w 99"/>
                <a:gd name="T7" fmla="*/ 36 h 104"/>
                <a:gd name="T8" fmla="*/ 92 w 99"/>
                <a:gd name="T9" fmla="*/ 51 h 104"/>
                <a:gd name="T10" fmla="*/ 92 w 99"/>
                <a:gd name="T11" fmla="*/ 67 h 104"/>
                <a:gd name="T12" fmla="*/ 47 w 99"/>
                <a:gd name="T13" fmla="*/ 77 h 104"/>
                <a:gd name="T14" fmla="*/ 41 w 99"/>
                <a:gd name="T15" fmla="*/ 103 h 104"/>
                <a:gd name="T16" fmla="*/ 16 w 99"/>
                <a:gd name="T17" fmla="*/ 93 h 104"/>
                <a:gd name="T18" fmla="*/ 4 w 99"/>
                <a:gd name="T19" fmla="*/ 62 h 104"/>
                <a:gd name="T20" fmla="*/ 0 w 99"/>
                <a:gd name="T21" fmla="*/ 51 h 104"/>
                <a:gd name="T22" fmla="*/ 4 w 99"/>
                <a:gd name="T23" fmla="*/ 41 h 104"/>
                <a:gd name="T24" fmla="*/ 26 w 99"/>
                <a:gd name="T25" fmla="*/ 16 h 104"/>
                <a:gd name="T26" fmla="*/ 26 w 99"/>
                <a:gd name="T27" fmla="*/ 1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04"/>
                <a:gd name="T44" fmla="*/ 99 w 9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04">
                  <a:moveTo>
                    <a:pt x="26" y="16"/>
                  </a:moveTo>
                  <a:lnTo>
                    <a:pt x="67" y="0"/>
                  </a:lnTo>
                  <a:lnTo>
                    <a:pt x="82" y="10"/>
                  </a:lnTo>
                  <a:lnTo>
                    <a:pt x="98" y="36"/>
                  </a:lnTo>
                  <a:lnTo>
                    <a:pt x="92" y="51"/>
                  </a:lnTo>
                  <a:lnTo>
                    <a:pt x="92" y="67"/>
                  </a:lnTo>
                  <a:lnTo>
                    <a:pt x="47" y="77"/>
                  </a:lnTo>
                  <a:lnTo>
                    <a:pt x="41" y="103"/>
                  </a:lnTo>
                  <a:lnTo>
                    <a:pt x="16" y="93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26" y="1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5" name="Freeform 288"/>
            <p:cNvSpPr>
              <a:spLocks noChangeArrowheads="1"/>
            </p:cNvSpPr>
            <p:nvPr/>
          </p:nvSpPr>
          <p:spPr bwMode="auto">
            <a:xfrm>
              <a:off x="5806426" y="5440999"/>
              <a:ext cx="47498" cy="43179"/>
            </a:xfrm>
            <a:custGeom>
              <a:avLst/>
              <a:gdLst>
                <a:gd name="T0" fmla="*/ 16 w 27"/>
                <a:gd name="T1" fmla="*/ 26 h 27"/>
                <a:gd name="T2" fmla="*/ 0 w 27"/>
                <a:gd name="T3" fmla="*/ 21 h 27"/>
                <a:gd name="T4" fmla="*/ 10 w 27"/>
                <a:gd name="T5" fmla="*/ 0 h 27"/>
                <a:gd name="T6" fmla="*/ 26 w 27"/>
                <a:gd name="T7" fmla="*/ 21 h 27"/>
                <a:gd name="T8" fmla="*/ 16 w 27"/>
                <a:gd name="T9" fmla="*/ 26 h 27"/>
                <a:gd name="T10" fmla="*/ 16 w 27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7"/>
                <a:gd name="T20" fmla="*/ 27 w 2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7">
                  <a:moveTo>
                    <a:pt x="16" y="26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26" y="21"/>
                  </a:lnTo>
                  <a:lnTo>
                    <a:pt x="16" y="26"/>
                  </a:lnTo>
                </a:path>
              </a:pathLst>
            </a:custGeom>
            <a:solidFill>
              <a:srgbClr val="FFFF00"/>
            </a:solidFill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6" name="Freeform 291"/>
            <p:cNvSpPr>
              <a:spLocks noChangeArrowheads="1"/>
            </p:cNvSpPr>
            <p:nvPr/>
          </p:nvSpPr>
          <p:spPr bwMode="auto">
            <a:xfrm>
              <a:off x="335674" y="1148997"/>
              <a:ext cx="43179" cy="17272"/>
            </a:xfrm>
            <a:custGeom>
              <a:avLst/>
              <a:gdLst>
                <a:gd name="T0" fmla="*/ 16 w 27"/>
                <a:gd name="T1" fmla="*/ 10 h 11"/>
                <a:gd name="T2" fmla="*/ 0 w 27"/>
                <a:gd name="T3" fmla="*/ 0 h 11"/>
                <a:gd name="T4" fmla="*/ 5 w 27"/>
                <a:gd name="T5" fmla="*/ 0 h 11"/>
                <a:gd name="T6" fmla="*/ 26 w 27"/>
                <a:gd name="T7" fmla="*/ 10 h 11"/>
                <a:gd name="T8" fmla="*/ 16 w 27"/>
                <a:gd name="T9" fmla="*/ 10 h 11"/>
                <a:gd name="T10" fmla="*/ 16 w 27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1"/>
                <a:gd name="T20" fmla="*/ 27 w 2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1">
                  <a:moveTo>
                    <a:pt x="16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6" y="10"/>
                  </a:lnTo>
                  <a:lnTo>
                    <a:pt x="16" y="1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7" name="Freeform 292"/>
            <p:cNvSpPr>
              <a:spLocks noChangeArrowheads="1"/>
            </p:cNvSpPr>
            <p:nvPr/>
          </p:nvSpPr>
          <p:spPr bwMode="auto">
            <a:xfrm>
              <a:off x="344310" y="1516020"/>
              <a:ext cx="47495" cy="47496"/>
            </a:xfrm>
            <a:custGeom>
              <a:avLst/>
              <a:gdLst>
                <a:gd name="T0" fmla="*/ 11 w 28"/>
                <a:gd name="T1" fmla="*/ 26 h 27"/>
                <a:gd name="T2" fmla="*/ 0 w 28"/>
                <a:gd name="T3" fmla="*/ 6 h 27"/>
                <a:gd name="T4" fmla="*/ 27 w 28"/>
                <a:gd name="T5" fmla="*/ 0 h 27"/>
                <a:gd name="T6" fmla="*/ 21 w 28"/>
                <a:gd name="T7" fmla="*/ 16 h 27"/>
                <a:gd name="T8" fmla="*/ 11 w 28"/>
                <a:gd name="T9" fmla="*/ 26 h 27"/>
                <a:gd name="T10" fmla="*/ 11 w 2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7"/>
                <a:gd name="T20" fmla="*/ 28 w 2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7">
                  <a:moveTo>
                    <a:pt x="11" y="26"/>
                  </a:moveTo>
                  <a:lnTo>
                    <a:pt x="0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11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8" name="Freeform 293"/>
            <p:cNvSpPr>
              <a:spLocks noChangeArrowheads="1"/>
            </p:cNvSpPr>
            <p:nvPr/>
          </p:nvSpPr>
          <p:spPr bwMode="auto">
            <a:xfrm>
              <a:off x="434984" y="1528973"/>
              <a:ext cx="25907" cy="43179"/>
            </a:xfrm>
            <a:custGeom>
              <a:avLst/>
              <a:gdLst>
                <a:gd name="T0" fmla="*/ 10 w 17"/>
                <a:gd name="T1" fmla="*/ 26 h 27"/>
                <a:gd name="T2" fmla="*/ 0 w 17"/>
                <a:gd name="T3" fmla="*/ 20 h 27"/>
                <a:gd name="T4" fmla="*/ 16 w 17"/>
                <a:gd name="T5" fmla="*/ 0 h 27"/>
                <a:gd name="T6" fmla="*/ 10 w 17"/>
                <a:gd name="T7" fmla="*/ 26 h 27"/>
                <a:gd name="T8" fmla="*/ 10 w 1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10" y="26"/>
                  </a:moveTo>
                  <a:lnTo>
                    <a:pt x="0" y="20"/>
                  </a:lnTo>
                  <a:lnTo>
                    <a:pt x="16" y="0"/>
                  </a:lnTo>
                  <a:lnTo>
                    <a:pt x="10" y="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9" name="Freeform 296"/>
            <p:cNvSpPr>
              <a:spLocks noChangeArrowheads="1"/>
            </p:cNvSpPr>
            <p:nvPr/>
          </p:nvSpPr>
          <p:spPr bwMode="auto">
            <a:xfrm>
              <a:off x="2334851" y="3579981"/>
              <a:ext cx="164079" cy="116582"/>
            </a:xfrm>
            <a:custGeom>
              <a:avLst/>
              <a:gdLst>
                <a:gd name="T0" fmla="*/ 21 w 95"/>
                <a:gd name="T1" fmla="*/ 0 h 69"/>
                <a:gd name="T2" fmla="*/ 37 w 95"/>
                <a:gd name="T3" fmla="*/ 11 h 69"/>
                <a:gd name="T4" fmla="*/ 94 w 95"/>
                <a:gd name="T5" fmla="*/ 16 h 69"/>
                <a:gd name="T6" fmla="*/ 94 w 95"/>
                <a:gd name="T7" fmla="*/ 68 h 69"/>
                <a:gd name="T8" fmla="*/ 68 w 95"/>
                <a:gd name="T9" fmla="*/ 68 h 69"/>
                <a:gd name="T10" fmla="*/ 42 w 95"/>
                <a:gd name="T11" fmla="*/ 68 h 69"/>
                <a:gd name="T12" fmla="*/ 11 w 95"/>
                <a:gd name="T13" fmla="*/ 68 h 69"/>
                <a:gd name="T14" fmla="*/ 0 w 95"/>
                <a:gd name="T15" fmla="*/ 57 h 69"/>
                <a:gd name="T16" fmla="*/ 21 w 95"/>
                <a:gd name="T17" fmla="*/ 27 h 69"/>
                <a:gd name="T18" fmla="*/ 21 w 95"/>
                <a:gd name="T19" fmla="*/ 0 h 69"/>
                <a:gd name="T20" fmla="*/ 21 w 95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9"/>
                <a:gd name="T35" fmla="*/ 95 w 95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9">
                  <a:moveTo>
                    <a:pt x="21" y="0"/>
                  </a:moveTo>
                  <a:lnTo>
                    <a:pt x="37" y="11"/>
                  </a:lnTo>
                  <a:lnTo>
                    <a:pt x="94" y="16"/>
                  </a:lnTo>
                  <a:lnTo>
                    <a:pt x="94" y="68"/>
                  </a:lnTo>
                  <a:lnTo>
                    <a:pt x="68" y="68"/>
                  </a:lnTo>
                  <a:lnTo>
                    <a:pt x="42" y="68"/>
                  </a:lnTo>
                  <a:lnTo>
                    <a:pt x="11" y="68"/>
                  </a:lnTo>
                  <a:lnTo>
                    <a:pt x="0" y="57"/>
                  </a:lnTo>
                  <a:lnTo>
                    <a:pt x="21" y="27"/>
                  </a:lnTo>
                  <a:lnTo>
                    <a:pt x="2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10" name="ZoneTexte 609"/>
          <p:cNvSpPr txBox="1"/>
          <p:nvPr/>
        </p:nvSpPr>
        <p:spPr>
          <a:xfrm>
            <a:off x="737135" y="253944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Mali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1" name="ZoneTexte 610"/>
          <p:cNvSpPr txBox="1"/>
          <p:nvPr/>
        </p:nvSpPr>
        <p:spPr>
          <a:xfrm>
            <a:off x="4247110" y="2949567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Ethiopie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2" name="ZoneTexte 611"/>
          <p:cNvSpPr txBox="1"/>
          <p:nvPr/>
        </p:nvSpPr>
        <p:spPr>
          <a:xfrm>
            <a:off x="4633452" y="5353085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Madagascar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13" name="ZoneTexte 612"/>
          <p:cNvSpPr txBox="1"/>
          <p:nvPr/>
        </p:nvSpPr>
        <p:spPr>
          <a:xfrm>
            <a:off x="3798647" y="4057327"/>
            <a:ext cx="84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Tanzanie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024" name="Forme libre 1023"/>
          <p:cNvSpPr/>
          <p:nvPr/>
        </p:nvSpPr>
        <p:spPr>
          <a:xfrm>
            <a:off x="3476406" y="2852759"/>
            <a:ext cx="775343" cy="261258"/>
          </a:xfrm>
          <a:custGeom>
            <a:avLst/>
            <a:gdLst>
              <a:gd name="connsiteX0" fmla="*/ 0 w 775343"/>
              <a:gd name="connsiteY0" fmla="*/ 257044 h 261258"/>
              <a:gd name="connsiteX1" fmla="*/ 50565 w 775343"/>
              <a:gd name="connsiteY1" fmla="*/ 240188 h 261258"/>
              <a:gd name="connsiteX2" fmla="*/ 88490 w 775343"/>
              <a:gd name="connsiteY2" fmla="*/ 126415 h 261258"/>
              <a:gd name="connsiteX3" fmla="*/ 193835 w 775343"/>
              <a:gd name="connsiteY3" fmla="*/ 227547 h 261258"/>
              <a:gd name="connsiteX4" fmla="*/ 328678 w 775343"/>
              <a:gd name="connsiteY4" fmla="*/ 240188 h 261258"/>
              <a:gd name="connsiteX5" fmla="*/ 400313 w 775343"/>
              <a:gd name="connsiteY5" fmla="*/ 181195 h 261258"/>
              <a:gd name="connsiteX6" fmla="*/ 404527 w 775343"/>
              <a:gd name="connsiteY6" fmla="*/ 147484 h 261258"/>
              <a:gd name="connsiteX7" fmla="*/ 442451 w 775343"/>
              <a:gd name="connsiteY7" fmla="*/ 147484 h 261258"/>
              <a:gd name="connsiteX8" fmla="*/ 526728 w 775343"/>
              <a:gd name="connsiteY8" fmla="*/ 261258 h 261258"/>
              <a:gd name="connsiteX9" fmla="*/ 547797 w 775343"/>
              <a:gd name="connsiteY9" fmla="*/ 252830 h 261258"/>
              <a:gd name="connsiteX10" fmla="*/ 606790 w 775343"/>
              <a:gd name="connsiteY10" fmla="*/ 92705 h 261258"/>
              <a:gd name="connsiteX11" fmla="*/ 594149 w 775343"/>
              <a:gd name="connsiteY11" fmla="*/ 12642 h 261258"/>
              <a:gd name="connsiteX12" fmla="*/ 665784 w 775343"/>
              <a:gd name="connsiteY12" fmla="*/ 0 h 261258"/>
              <a:gd name="connsiteX13" fmla="*/ 657356 w 775343"/>
              <a:gd name="connsiteY13" fmla="*/ 122201 h 261258"/>
              <a:gd name="connsiteX14" fmla="*/ 728991 w 775343"/>
              <a:gd name="connsiteY14" fmla="*/ 189623 h 261258"/>
              <a:gd name="connsiteX15" fmla="*/ 737419 w 775343"/>
              <a:gd name="connsiteY15" fmla="*/ 223333 h 261258"/>
              <a:gd name="connsiteX16" fmla="*/ 775343 w 775343"/>
              <a:gd name="connsiteY16" fmla="*/ 227547 h 261258"/>
              <a:gd name="connsiteX17" fmla="*/ 775343 w 775343"/>
              <a:gd name="connsiteY17" fmla="*/ 227547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343" h="261258">
                <a:moveTo>
                  <a:pt x="0" y="257044"/>
                </a:moveTo>
                <a:lnTo>
                  <a:pt x="50565" y="240188"/>
                </a:lnTo>
                <a:lnTo>
                  <a:pt x="88490" y="126415"/>
                </a:lnTo>
                <a:lnTo>
                  <a:pt x="193835" y="227547"/>
                </a:lnTo>
                <a:lnTo>
                  <a:pt x="328678" y="240188"/>
                </a:lnTo>
                <a:lnTo>
                  <a:pt x="400313" y="181195"/>
                </a:lnTo>
                <a:lnTo>
                  <a:pt x="404527" y="147484"/>
                </a:lnTo>
                <a:lnTo>
                  <a:pt x="442451" y="147484"/>
                </a:lnTo>
                <a:lnTo>
                  <a:pt x="526728" y="261258"/>
                </a:lnTo>
                <a:lnTo>
                  <a:pt x="547797" y="252830"/>
                </a:lnTo>
                <a:lnTo>
                  <a:pt x="606790" y="92705"/>
                </a:lnTo>
                <a:lnTo>
                  <a:pt x="594149" y="12642"/>
                </a:lnTo>
                <a:lnTo>
                  <a:pt x="665784" y="0"/>
                </a:lnTo>
                <a:lnTo>
                  <a:pt x="657356" y="122201"/>
                </a:lnTo>
                <a:lnTo>
                  <a:pt x="728991" y="189623"/>
                </a:lnTo>
                <a:lnTo>
                  <a:pt x="737419" y="223333"/>
                </a:lnTo>
                <a:lnTo>
                  <a:pt x="775343" y="227547"/>
                </a:lnTo>
                <a:lnTo>
                  <a:pt x="775343" y="227547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8" name="ZoneTexte 477"/>
          <p:cNvSpPr txBox="1"/>
          <p:nvPr/>
        </p:nvSpPr>
        <p:spPr>
          <a:xfrm>
            <a:off x="761009" y="3149568"/>
            <a:ext cx="2746882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Tw Cen MT" pitchFamily="34" charset="0"/>
              </a:rPr>
              <a:t>Juillet 2011</a:t>
            </a:r>
            <a:r>
              <a:rPr lang="fr-FR" sz="1400" b="1" dirty="0" smtClean="0">
                <a:latin typeface="Tw Cen MT" pitchFamily="34" charset="0"/>
              </a:rPr>
              <a:t> : partition du Soudan et naissance de la République du Soudan </a:t>
            </a:r>
            <a:r>
              <a:rPr lang="fr-FR" sz="1400" b="1" dirty="0">
                <a:latin typeface="Tw Cen MT" pitchFamily="34" charset="0"/>
              </a:rPr>
              <a:t>du </a:t>
            </a:r>
            <a:r>
              <a:rPr lang="fr-FR" sz="1400" b="1" dirty="0" smtClean="0">
                <a:latin typeface="Tw Cen MT" pitchFamily="34" charset="0"/>
              </a:rPr>
              <a:t>Sud reconnu le 14 </a:t>
            </a:r>
            <a:r>
              <a:rPr lang="fr-FR" sz="1400" b="1" dirty="0">
                <a:latin typeface="Tw Cen MT" pitchFamily="34" charset="0"/>
              </a:rPr>
              <a:t>juillet </a:t>
            </a:r>
            <a:r>
              <a:rPr lang="fr-FR" sz="1400" b="1" dirty="0" smtClean="0">
                <a:latin typeface="Tw Cen MT" pitchFamily="34" charset="0"/>
              </a:rPr>
              <a:t>par le Conseil </a:t>
            </a:r>
            <a:r>
              <a:rPr lang="fr-FR" sz="1400" b="1" dirty="0">
                <a:latin typeface="Tw Cen MT" pitchFamily="34" charset="0"/>
              </a:rPr>
              <a:t>de </a:t>
            </a:r>
            <a:r>
              <a:rPr lang="fr-FR" sz="1400" b="1" dirty="0" smtClean="0">
                <a:latin typeface="Tw Cen MT" pitchFamily="34" charset="0"/>
              </a:rPr>
              <a:t>sécurité de l’ONU, </a:t>
            </a:r>
            <a:r>
              <a:rPr lang="fr-FR" sz="1400" b="1" dirty="0">
                <a:latin typeface="Tw Cen MT" pitchFamily="34" charset="0"/>
              </a:rPr>
              <a:t>qui fait </a:t>
            </a:r>
            <a:r>
              <a:rPr lang="fr-FR" sz="1400" b="1" dirty="0" smtClean="0">
                <a:latin typeface="Tw Cen MT" pitchFamily="34" charset="0"/>
              </a:rPr>
              <a:t>de ce pays le 193</a:t>
            </a:r>
            <a:r>
              <a:rPr lang="fr-FR" sz="1400" b="1" baseline="30000" dirty="0" smtClean="0">
                <a:latin typeface="Tw Cen MT" pitchFamily="34" charset="0"/>
              </a:rPr>
              <a:t>ème</a:t>
            </a:r>
            <a:r>
              <a:rPr lang="fr-FR" sz="1400" b="1" dirty="0" smtClean="0">
                <a:latin typeface="Tw Cen MT" pitchFamily="34" charset="0"/>
              </a:rPr>
              <a:t> </a:t>
            </a:r>
            <a:r>
              <a:rPr lang="fr-FR" sz="1400" b="1" dirty="0">
                <a:latin typeface="Tw Cen MT" pitchFamily="34" charset="0"/>
              </a:rPr>
              <a:t>membre de l'ONU.</a:t>
            </a:r>
          </a:p>
        </p:txBody>
      </p:sp>
    </p:spTree>
    <p:extLst>
      <p:ext uri="{BB962C8B-B14F-4D97-AF65-F5344CB8AC3E}">
        <p14:creationId xmlns:p14="http://schemas.microsoft.com/office/powerpoint/2010/main" val="17544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9" grpId="0"/>
      <p:bldP spid="70" grpId="0"/>
      <p:bldP spid="71" grpId="0" build="p" animBg="1"/>
      <p:bldP spid="72" grpId="0" animBg="1"/>
      <p:bldP spid="73" grpId="0" animBg="1"/>
      <p:bldP spid="74" grpId="0" animBg="1"/>
      <p:bldP spid="75" grpId="0" animBg="1"/>
      <p:bldP spid="76" grpId="0" animBg="1"/>
      <p:bldP spid="142" grpId="0"/>
      <p:bldP spid="143" grpId="0"/>
      <p:bldP spid="144" grpId="0"/>
      <p:bldP spid="277" grpId="0"/>
      <p:bldP spid="410" grpId="0"/>
      <p:bldP spid="477" grpId="0"/>
      <p:bldP spid="610" grpId="0"/>
      <p:bldP spid="611" grpId="0"/>
      <p:bldP spid="612" grpId="0"/>
      <p:bldP spid="613" grpId="0"/>
      <p:bldP spid="1024" grpId="0" animBg="1"/>
      <p:bldP spid="478" grpId="0" animBg="1"/>
      <p:bldP spid="4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 2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8147"/>
            <a:ext cx="6564850" cy="63332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0207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2100" b="1" u="sng" dirty="0">
                <a:ln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ohn Handy LET" pitchFamily="2" charset="0"/>
              </a:rPr>
              <a:t>Croquis :Le continent africain face au développement et à la mondialisation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458663" y="417600"/>
            <a:ext cx="2628000" cy="6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II. Les freins a une insertion dans la mondialisation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 smtClean="0">
                <a:solidFill>
                  <a:srgbClr val="00B050"/>
                </a:solidFill>
                <a:latin typeface="Tw Cen MT" pitchFamily="34" charset="0"/>
              </a:rPr>
              <a:t>1. Principales tensions géopolitiques</a:t>
            </a:r>
          </a:p>
          <a:p>
            <a:pPr algn="r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Grandes zones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d’insécurité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(« arc des crises »)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Autres conflits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majeurs (rébellion,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printemps arabe…)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 smtClean="0">
                <a:solidFill>
                  <a:srgbClr val="00B050"/>
                </a:solidFill>
                <a:latin typeface="Tw Cen MT" pitchFamily="34" charset="0"/>
              </a:rPr>
              <a:t>2. Des déplacements de population importants, reflets d’une précarité et d’une insécurité accrue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Flux migratoires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internes</a:t>
            </a:r>
          </a:p>
          <a:p>
            <a:pPr algn="r"/>
            <a:endParaRPr lang="fr-FR" sz="13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Flux migratoires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intercontinentaux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u="sng" dirty="0">
                <a:solidFill>
                  <a:srgbClr val="00B050"/>
                </a:solidFill>
                <a:latin typeface="Tw Cen MT" pitchFamily="34" charset="0"/>
              </a:rPr>
              <a:t>3. Des faiblesses structurelles</a:t>
            </a:r>
          </a:p>
          <a:p>
            <a:pPr algn="r"/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Des ports encore </a:t>
            </a: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marginaux à</a:t>
            </a:r>
          </a:p>
          <a:p>
            <a:pPr algn="r"/>
            <a:r>
              <a:rPr lang="fr-FR" sz="1300" b="1" dirty="0">
                <a:solidFill>
                  <a:schemeClr val="tx1"/>
                </a:solidFill>
                <a:latin typeface="Tw Cen MT" pitchFamily="34" charset="0"/>
              </a:rPr>
              <a:t> l’échelle </a:t>
            </a: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mondiale</a:t>
            </a:r>
            <a:endParaRPr lang="fr-FR" sz="13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3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6600346" y="1484784"/>
            <a:ext cx="720080" cy="4425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xplosion 1 216"/>
          <p:cNvSpPr/>
          <p:nvPr/>
        </p:nvSpPr>
        <p:spPr>
          <a:xfrm>
            <a:off x="6675138" y="2420888"/>
            <a:ext cx="570495" cy="441104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0" name="Explosion 1 479"/>
          <p:cNvSpPr/>
          <p:nvPr/>
        </p:nvSpPr>
        <p:spPr>
          <a:xfrm>
            <a:off x="2273198" y="899670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" name="Explosion 1 480"/>
          <p:cNvSpPr/>
          <p:nvPr/>
        </p:nvSpPr>
        <p:spPr>
          <a:xfrm>
            <a:off x="2479621" y="1232070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2" name="Explosion 1 481"/>
          <p:cNvSpPr/>
          <p:nvPr/>
        </p:nvSpPr>
        <p:spPr>
          <a:xfrm>
            <a:off x="3563888" y="1245915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3" name="Explosion 1 482"/>
          <p:cNvSpPr/>
          <p:nvPr/>
        </p:nvSpPr>
        <p:spPr>
          <a:xfrm>
            <a:off x="467544" y="2122933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6" name="Groupe 485"/>
          <p:cNvGrpSpPr/>
          <p:nvPr/>
        </p:nvGrpSpPr>
        <p:grpSpPr>
          <a:xfrm>
            <a:off x="1087526" y="620706"/>
            <a:ext cx="266912" cy="288014"/>
            <a:chOff x="2411760" y="1772818"/>
            <a:chExt cx="266912" cy="288014"/>
          </a:xfrm>
        </p:grpSpPr>
        <p:sp>
          <p:nvSpPr>
            <p:cNvPr id="487" name="Ellipse 486"/>
            <p:cNvSpPr/>
            <p:nvPr/>
          </p:nvSpPr>
          <p:spPr>
            <a:xfrm>
              <a:off x="2411760" y="19168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8" name="Connecteur droit avec flèche 487"/>
            <p:cNvCxnSpPr>
              <a:stCxn id="487" idx="7"/>
            </p:cNvCxnSpPr>
            <p:nvPr/>
          </p:nvCxnSpPr>
          <p:spPr>
            <a:xfrm flipV="1">
              <a:off x="2534672" y="1772818"/>
              <a:ext cx="144000" cy="165102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9" name="ZoneTexte 488"/>
          <p:cNvSpPr txBox="1"/>
          <p:nvPr/>
        </p:nvSpPr>
        <p:spPr>
          <a:xfrm>
            <a:off x="540000" y="666000"/>
            <a:ext cx="6108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Tanger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grpSp>
        <p:nvGrpSpPr>
          <p:cNvPr id="490" name="Groupe 489"/>
          <p:cNvGrpSpPr/>
          <p:nvPr/>
        </p:nvGrpSpPr>
        <p:grpSpPr>
          <a:xfrm>
            <a:off x="683543" y="1079670"/>
            <a:ext cx="261590" cy="284049"/>
            <a:chOff x="2294170" y="1776783"/>
            <a:chExt cx="261590" cy="284049"/>
          </a:xfrm>
        </p:grpSpPr>
        <p:sp>
          <p:nvSpPr>
            <p:cNvPr id="491" name="Ellipse 490"/>
            <p:cNvSpPr/>
            <p:nvPr/>
          </p:nvSpPr>
          <p:spPr>
            <a:xfrm>
              <a:off x="2411760" y="19168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2" name="Connecteur droit avec flèche 491"/>
            <p:cNvCxnSpPr>
              <a:stCxn id="491" idx="1"/>
            </p:cNvCxnSpPr>
            <p:nvPr/>
          </p:nvCxnSpPr>
          <p:spPr>
            <a:xfrm flipH="1" flipV="1">
              <a:off x="2294170" y="1776783"/>
              <a:ext cx="144000" cy="161137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e 493"/>
          <p:cNvGrpSpPr/>
          <p:nvPr/>
        </p:nvGrpSpPr>
        <p:grpSpPr>
          <a:xfrm>
            <a:off x="1104526" y="3259194"/>
            <a:ext cx="261072" cy="295200"/>
            <a:chOff x="2294688" y="1916832"/>
            <a:chExt cx="261072" cy="295200"/>
          </a:xfrm>
        </p:grpSpPr>
        <p:sp>
          <p:nvSpPr>
            <p:cNvPr id="495" name="Ellipse 494"/>
            <p:cNvSpPr/>
            <p:nvPr/>
          </p:nvSpPr>
          <p:spPr>
            <a:xfrm>
              <a:off x="2411760" y="19168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6" name="Connecteur droit avec flèche 495"/>
            <p:cNvCxnSpPr>
              <a:stCxn id="495" idx="3"/>
            </p:cNvCxnSpPr>
            <p:nvPr/>
          </p:nvCxnSpPr>
          <p:spPr>
            <a:xfrm flipH="1">
              <a:off x="2294688" y="2039744"/>
              <a:ext cx="138160" cy="172288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7" name="ZoneTexte 496"/>
          <p:cNvSpPr txBox="1"/>
          <p:nvPr/>
        </p:nvSpPr>
        <p:spPr>
          <a:xfrm>
            <a:off x="1235725" y="3276000"/>
            <a:ext cx="6719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Abidjan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grpSp>
        <p:nvGrpSpPr>
          <p:cNvPr id="498" name="Groupe 497"/>
          <p:cNvGrpSpPr/>
          <p:nvPr/>
        </p:nvGrpSpPr>
        <p:grpSpPr>
          <a:xfrm>
            <a:off x="1907704" y="3284984"/>
            <a:ext cx="261072" cy="295200"/>
            <a:chOff x="2294688" y="1916832"/>
            <a:chExt cx="261072" cy="295200"/>
          </a:xfrm>
        </p:grpSpPr>
        <p:sp>
          <p:nvSpPr>
            <p:cNvPr id="499" name="Ellipse 498"/>
            <p:cNvSpPr/>
            <p:nvPr/>
          </p:nvSpPr>
          <p:spPr>
            <a:xfrm>
              <a:off x="2411760" y="19168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0" name="Connecteur droit avec flèche 499"/>
            <p:cNvCxnSpPr>
              <a:stCxn id="499" idx="3"/>
            </p:cNvCxnSpPr>
            <p:nvPr/>
          </p:nvCxnSpPr>
          <p:spPr>
            <a:xfrm flipH="1">
              <a:off x="2294688" y="2039744"/>
              <a:ext cx="138160" cy="172288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" name="ZoneTexte 500"/>
          <p:cNvSpPr txBox="1"/>
          <p:nvPr/>
        </p:nvSpPr>
        <p:spPr>
          <a:xfrm>
            <a:off x="2038500" y="3068960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chemeClr val="bg1"/>
                </a:solidFill>
                <a:latin typeface="Tw Cen MT" pitchFamily="34" charset="0"/>
              </a:rPr>
              <a:t>Lagos</a:t>
            </a:r>
            <a:endParaRPr lang="fr-FR" sz="1300" b="1" i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503" name="Groupe 502"/>
          <p:cNvGrpSpPr/>
          <p:nvPr/>
        </p:nvGrpSpPr>
        <p:grpSpPr>
          <a:xfrm rot="16200000">
            <a:off x="3916601" y="5996599"/>
            <a:ext cx="261072" cy="295200"/>
            <a:chOff x="2294688" y="1916832"/>
            <a:chExt cx="261072" cy="295200"/>
          </a:xfrm>
        </p:grpSpPr>
        <p:sp>
          <p:nvSpPr>
            <p:cNvPr id="504" name="Ellipse 503"/>
            <p:cNvSpPr/>
            <p:nvPr/>
          </p:nvSpPr>
          <p:spPr>
            <a:xfrm>
              <a:off x="2411760" y="1916832"/>
              <a:ext cx="144000" cy="14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5" name="Connecteur droit avec flèche 504"/>
            <p:cNvCxnSpPr>
              <a:stCxn id="504" idx="3"/>
            </p:cNvCxnSpPr>
            <p:nvPr/>
          </p:nvCxnSpPr>
          <p:spPr>
            <a:xfrm flipH="1">
              <a:off x="2294688" y="2039744"/>
              <a:ext cx="138160" cy="172288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6" name="Groupe 505"/>
          <p:cNvGrpSpPr/>
          <p:nvPr/>
        </p:nvGrpSpPr>
        <p:grpSpPr>
          <a:xfrm>
            <a:off x="6832173" y="5956567"/>
            <a:ext cx="344212" cy="360014"/>
            <a:chOff x="2411760" y="1772818"/>
            <a:chExt cx="344212" cy="360014"/>
          </a:xfrm>
        </p:grpSpPr>
        <p:sp>
          <p:nvSpPr>
            <p:cNvPr id="507" name="Ellipse 506"/>
            <p:cNvSpPr/>
            <p:nvPr/>
          </p:nvSpPr>
          <p:spPr>
            <a:xfrm>
              <a:off x="2411760" y="1916832"/>
              <a:ext cx="216000" cy="21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8" name="Connecteur droit avec flèche 507"/>
            <p:cNvCxnSpPr>
              <a:stCxn id="507" idx="7"/>
            </p:cNvCxnSpPr>
            <p:nvPr/>
          </p:nvCxnSpPr>
          <p:spPr>
            <a:xfrm flipV="1">
              <a:off x="2596128" y="1772818"/>
              <a:ext cx="159844" cy="17564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rme libre 49"/>
          <p:cNvSpPr/>
          <p:nvPr/>
        </p:nvSpPr>
        <p:spPr>
          <a:xfrm>
            <a:off x="3476406" y="2780928"/>
            <a:ext cx="775343" cy="261258"/>
          </a:xfrm>
          <a:custGeom>
            <a:avLst/>
            <a:gdLst>
              <a:gd name="connsiteX0" fmla="*/ 0 w 775343"/>
              <a:gd name="connsiteY0" fmla="*/ 257044 h 261258"/>
              <a:gd name="connsiteX1" fmla="*/ 50565 w 775343"/>
              <a:gd name="connsiteY1" fmla="*/ 240188 h 261258"/>
              <a:gd name="connsiteX2" fmla="*/ 88490 w 775343"/>
              <a:gd name="connsiteY2" fmla="*/ 126415 h 261258"/>
              <a:gd name="connsiteX3" fmla="*/ 193835 w 775343"/>
              <a:gd name="connsiteY3" fmla="*/ 227547 h 261258"/>
              <a:gd name="connsiteX4" fmla="*/ 328678 w 775343"/>
              <a:gd name="connsiteY4" fmla="*/ 240188 h 261258"/>
              <a:gd name="connsiteX5" fmla="*/ 400313 w 775343"/>
              <a:gd name="connsiteY5" fmla="*/ 181195 h 261258"/>
              <a:gd name="connsiteX6" fmla="*/ 404527 w 775343"/>
              <a:gd name="connsiteY6" fmla="*/ 147484 h 261258"/>
              <a:gd name="connsiteX7" fmla="*/ 442451 w 775343"/>
              <a:gd name="connsiteY7" fmla="*/ 147484 h 261258"/>
              <a:gd name="connsiteX8" fmla="*/ 526728 w 775343"/>
              <a:gd name="connsiteY8" fmla="*/ 261258 h 261258"/>
              <a:gd name="connsiteX9" fmla="*/ 547797 w 775343"/>
              <a:gd name="connsiteY9" fmla="*/ 252830 h 261258"/>
              <a:gd name="connsiteX10" fmla="*/ 606790 w 775343"/>
              <a:gd name="connsiteY10" fmla="*/ 92705 h 261258"/>
              <a:gd name="connsiteX11" fmla="*/ 594149 w 775343"/>
              <a:gd name="connsiteY11" fmla="*/ 12642 h 261258"/>
              <a:gd name="connsiteX12" fmla="*/ 665784 w 775343"/>
              <a:gd name="connsiteY12" fmla="*/ 0 h 261258"/>
              <a:gd name="connsiteX13" fmla="*/ 657356 w 775343"/>
              <a:gd name="connsiteY13" fmla="*/ 122201 h 261258"/>
              <a:gd name="connsiteX14" fmla="*/ 728991 w 775343"/>
              <a:gd name="connsiteY14" fmla="*/ 189623 h 261258"/>
              <a:gd name="connsiteX15" fmla="*/ 737419 w 775343"/>
              <a:gd name="connsiteY15" fmla="*/ 223333 h 261258"/>
              <a:gd name="connsiteX16" fmla="*/ 775343 w 775343"/>
              <a:gd name="connsiteY16" fmla="*/ 227547 h 261258"/>
              <a:gd name="connsiteX17" fmla="*/ 775343 w 775343"/>
              <a:gd name="connsiteY17" fmla="*/ 227547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343" h="261258">
                <a:moveTo>
                  <a:pt x="0" y="257044"/>
                </a:moveTo>
                <a:lnTo>
                  <a:pt x="50565" y="240188"/>
                </a:lnTo>
                <a:lnTo>
                  <a:pt x="88490" y="126415"/>
                </a:lnTo>
                <a:lnTo>
                  <a:pt x="193835" y="227547"/>
                </a:lnTo>
                <a:lnTo>
                  <a:pt x="328678" y="240188"/>
                </a:lnTo>
                <a:lnTo>
                  <a:pt x="400313" y="181195"/>
                </a:lnTo>
                <a:lnTo>
                  <a:pt x="404527" y="147484"/>
                </a:lnTo>
                <a:lnTo>
                  <a:pt x="442451" y="147484"/>
                </a:lnTo>
                <a:lnTo>
                  <a:pt x="526728" y="261258"/>
                </a:lnTo>
                <a:lnTo>
                  <a:pt x="547797" y="252830"/>
                </a:lnTo>
                <a:lnTo>
                  <a:pt x="606790" y="92705"/>
                </a:lnTo>
                <a:lnTo>
                  <a:pt x="594149" y="12642"/>
                </a:lnTo>
                <a:lnTo>
                  <a:pt x="665784" y="0"/>
                </a:lnTo>
                <a:lnTo>
                  <a:pt x="657356" y="122201"/>
                </a:lnTo>
                <a:lnTo>
                  <a:pt x="728991" y="189623"/>
                </a:lnTo>
                <a:lnTo>
                  <a:pt x="737419" y="223333"/>
                </a:lnTo>
                <a:lnTo>
                  <a:pt x="775343" y="227547"/>
                </a:lnTo>
                <a:lnTo>
                  <a:pt x="775343" y="227547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611560" y="1908997"/>
            <a:ext cx="4841607" cy="3268053"/>
          </a:xfrm>
          <a:custGeom>
            <a:avLst/>
            <a:gdLst>
              <a:gd name="connsiteX0" fmla="*/ 2155403 w 3626050"/>
              <a:gd name="connsiteY0" fmla="*/ 2619175 h 2678378"/>
              <a:gd name="connsiteX1" fmla="*/ 2637316 w 3626050"/>
              <a:gd name="connsiteY1" fmla="*/ 2656245 h 2678378"/>
              <a:gd name="connsiteX2" fmla="*/ 3094516 w 3626050"/>
              <a:gd name="connsiteY2" fmla="*/ 2372039 h 2678378"/>
              <a:gd name="connsiteX3" fmla="*/ 3255154 w 3626050"/>
              <a:gd name="connsiteY3" fmla="*/ 2075477 h 2678378"/>
              <a:gd name="connsiteX4" fmla="*/ 3391078 w 3626050"/>
              <a:gd name="connsiteY4" fmla="*/ 1556493 h 2678378"/>
              <a:gd name="connsiteX5" fmla="*/ 3613500 w 3626050"/>
              <a:gd name="connsiteY5" fmla="*/ 1420569 h 2678378"/>
              <a:gd name="connsiteX6" fmla="*/ 3564073 w 3626050"/>
              <a:gd name="connsiteY6" fmla="*/ 1099293 h 2678378"/>
              <a:gd name="connsiteX7" fmla="*/ 3279868 w 3626050"/>
              <a:gd name="connsiteY7" fmla="*/ 765661 h 2678378"/>
              <a:gd name="connsiteX8" fmla="*/ 2909165 w 3626050"/>
              <a:gd name="connsiteY8" fmla="*/ 518526 h 2678378"/>
              <a:gd name="connsiteX9" fmla="*/ 2451965 w 3626050"/>
              <a:gd name="connsiteY9" fmla="*/ 296104 h 2678378"/>
              <a:gd name="connsiteX10" fmla="*/ 1797057 w 3626050"/>
              <a:gd name="connsiteY10" fmla="*/ 172537 h 2678378"/>
              <a:gd name="connsiteX11" fmla="*/ 1302787 w 3626050"/>
              <a:gd name="connsiteY11" fmla="*/ 184893 h 2678378"/>
              <a:gd name="connsiteX12" fmla="*/ 882657 w 3626050"/>
              <a:gd name="connsiteY12" fmla="*/ 11899 h 2678378"/>
              <a:gd name="connsiteX13" fmla="*/ 450170 w 3626050"/>
              <a:gd name="connsiteY13" fmla="*/ 36612 h 2678378"/>
              <a:gd name="connsiteX14" fmla="*/ 190678 w 3626050"/>
              <a:gd name="connsiteY14" fmla="*/ 209607 h 2678378"/>
              <a:gd name="connsiteX15" fmla="*/ 5327 w 3626050"/>
              <a:gd name="connsiteY15" fmla="*/ 728591 h 2678378"/>
              <a:gd name="connsiteX16" fmla="*/ 400743 w 3626050"/>
              <a:gd name="connsiteY16" fmla="*/ 975726 h 2678378"/>
              <a:gd name="connsiteX17" fmla="*/ 1080365 w 3626050"/>
              <a:gd name="connsiteY17" fmla="*/ 852158 h 2678378"/>
              <a:gd name="connsiteX18" fmla="*/ 1525208 w 3626050"/>
              <a:gd name="connsiteY18" fmla="*/ 740947 h 2678378"/>
              <a:gd name="connsiteX19" fmla="*/ 2031835 w 3626050"/>
              <a:gd name="connsiteY19" fmla="*/ 753304 h 2678378"/>
              <a:gd name="connsiteX20" fmla="*/ 2266614 w 3626050"/>
              <a:gd name="connsiteY20" fmla="*/ 988083 h 2678378"/>
              <a:gd name="connsiteX21" fmla="*/ 2180116 w 3626050"/>
              <a:gd name="connsiteY21" fmla="*/ 1507066 h 2678378"/>
              <a:gd name="connsiteX22" fmla="*/ 2093619 w 3626050"/>
              <a:gd name="connsiteY22" fmla="*/ 1840699 h 2678378"/>
              <a:gd name="connsiteX23" fmla="*/ 2068905 w 3626050"/>
              <a:gd name="connsiteY23" fmla="*/ 2297899 h 2678378"/>
              <a:gd name="connsiteX24" fmla="*/ 2155403 w 3626050"/>
              <a:gd name="connsiteY24" fmla="*/ 2619175 h 2678378"/>
              <a:gd name="connsiteX0" fmla="*/ 2155403 w 3626050"/>
              <a:gd name="connsiteY0" fmla="*/ 2619175 h 3235772"/>
              <a:gd name="connsiteX1" fmla="*/ 2637316 w 3626050"/>
              <a:gd name="connsiteY1" fmla="*/ 2656245 h 3235772"/>
              <a:gd name="connsiteX2" fmla="*/ 3366364 w 3626050"/>
              <a:gd name="connsiteY2" fmla="*/ 3224655 h 3235772"/>
              <a:gd name="connsiteX3" fmla="*/ 3255154 w 3626050"/>
              <a:gd name="connsiteY3" fmla="*/ 2075477 h 3235772"/>
              <a:gd name="connsiteX4" fmla="*/ 3391078 w 3626050"/>
              <a:gd name="connsiteY4" fmla="*/ 1556493 h 3235772"/>
              <a:gd name="connsiteX5" fmla="*/ 3613500 w 3626050"/>
              <a:gd name="connsiteY5" fmla="*/ 1420569 h 3235772"/>
              <a:gd name="connsiteX6" fmla="*/ 3564073 w 3626050"/>
              <a:gd name="connsiteY6" fmla="*/ 1099293 h 3235772"/>
              <a:gd name="connsiteX7" fmla="*/ 3279868 w 3626050"/>
              <a:gd name="connsiteY7" fmla="*/ 765661 h 3235772"/>
              <a:gd name="connsiteX8" fmla="*/ 2909165 w 3626050"/>
              <a:gd name="connsiteY8" fmla="*/ 518526 h 3235772"/>
              <a:gd name="connsiteX9" fmla="*/ 2451965 w 3626050"/>
              <a:gd name="connsiteY9" fmla="*/ 296104 h 3235772"/>
              <a:gd name="connsiteX10" fmla="*/ 1797057 w 3626050"/>
              <a:gd name="connsiteY10" fmla="*/ 172537 h 3235772"/>
              <a:gd name="connsiteX11" fmla="*/ 1302787 w 3626050"/>
              <a:gd name="connsiteY11" fmla="*/ 184893 h 3235772"/>
              <a:gd name="connsiteX12" fmla="*/ 882657 w 3626050"/>
              <a:gd name="connsiteY12" fmla="*/ 11899 h 3235772"/>
              <a:gd name="connsiteX13" fmla="*/ 450170 w 3626050"/>
              <a:gd name="connsiteY13" fmla="*/ 36612 h 3235772"/>
              <a:gd name="connsiteX14" fmla="*/ 190678 w 3626050"/>
              <a:gd name="connsiteY14" fmla="*/ 209607 h 3235772"/>
              <a:gd name="connsiteX15" fmla="*/ 5327 w 3626050"/>
              <a:gd name="connsiteY15" fmla="*/ 728591 h 3235772"/>
              <a:gd name="connsiteX16" fmla="*/ 400743 w 3626050"/>
              <a:gd name="connsiteY16" fmla="*/ 975726 h 3235772"/>
              <a:gd name="connsiteX17" fmla="*/ 1080365 w 3626050"/>
              <a:gd name="connsiteY17" fmla="*/ 852158 h 3235772"/>
              <a:gd name="connsiteX18" fmla="*/ 1525208 w 3626050"/>
              <a:gd name="connsiteY18" fmla="*/ 740947 h 3235772"/>
              <a:gd name="connsiteX19" fmla="*/ 2031835 w 3626050"/>
              <a:gd name="connsiteY19" fmla="*/ 753304 h 3235772"/>
              <a:gd name="connsiteX20" fmla="*/ 2266614 w 3626050"/>
              <a:gd name="connsiteY20" fmla="*/ 988083 h 3235772"/>
              <a:gd name="connsiteX21" fmla="*/ 2180116 w 3626050"/>
              <a:gd name="connsiteY21" fmla="*/ 1507066 h 3235772"/>
              <a:gd name="connsiteX22" fmla="*/ 2093619 w 3626050"/>
              <a:gd name="connsiteY22" fmla="*/ 1840699 h 3235772"/>
              <a:gd name="connsiteX23" fmla="*/ 2068905 w 3626050"/>
              <a:gd name="connsiteY23" fmla="*/ 2297899 h 3235772"/>
              <a:gd name="connsiteX24" fmla="*/ 2155403 w 3626050"/>
              <a:gd name="connsiteY24" fmla="*/ 2619175 h 3235772"/>
              <a:gd name="connsiteX0" fmla="*/ 2155403 w 3626050"/>
              <a:gd name="connsiteY0" fmla="*/ 2619175 h 3268455"/>
              <a:gd name="connsiteX1" fmla="*/ 2612603 w 3626050"/>
              <a:gd name="connsiteY1" fmla="*/ 2989877 h 3268455"/>
              <a:gd name="connsiteX2" fmla="*/ 3366364 w 3626050"/>
              <a:gd name="connsiteY2" fmla="*/ 3224655 h 3268455"/>
              <a:gd name="connsiteX3" fmla="*/ 3255154 w 3626050"/>
              <a:gd name="connsiteY3" fmla="*/ 2075477 h 3268455"/>
              <a:gd name="connsiteX4" fmla="*/ 3391078 w 3626050"/>
              <a:gd name="connsiteY4" fmla="*/ 1556493 h 3268455"/>
              <a:gd name="connsiteX5" fmla="*/ 3613500 w 3626050"/>
              <a:gd name="connsiteY5" fmla="*/ 1420569 h 3268455"/>
              <a:gd name="connsiteX6" fmla="*/ 3564073 w 3626050"/>
              <a:gd name="connsiteY6" fmla="*/ 1099293 h 3268455"/>
              <a:gd name="connsiteX7" fmla="*/ 3279868 w 3626050"/>
              <a:gd name="connsiteY7" fmla="*/ 765661 h 3268455"/>
              <a:gd name="connsiteX8" fmla="*/ 2909165 w 3626050"/>
              <a:gd name="connsiteY8" fmla="*/ 518526 h 3268455"/>
              <a:gd name="connsiteX9" fmla="*/ 2451965 w 3626050"/>
              <a:gd name="connsiteY9" fmla="*/ 296104 h 3268455"/>
              <a:gd name="connsiteX10" fmla="*/ 1797057 w 3626050"/>
              <a:gd name="connsiteY10" fmla="*/ 172537 h 3268455"/>
              <a:gd name="connsiteX11" fmla="*/ 1302787 w 3626050"/>
              <a:gd name="connsiteY11" fmla="*/ 184893 h 3268455"/>
              <a:gd name="connsiteX12" fmla="*/ 882657 w 3626050"/>
              <a:gd name="connsiteY12" fmla="*/ 11899 h 3268455"/>
              <a:gd name="connsiteX13" fmla="*/ 450170 w 3626050"/>
              <a:gd name="connsiteY13" fmla="*/ 36612 h 3268455"/>
              <a:gd name="connsiteX14" fmla="*/ 190678 w 3626050"/>
              <a:gd name="connsiteY14" fmla="*/ 209607 h 3268455"/>
              <a:gd name="connsiteX15" fmla="*/ 5327 w 3626050"/>
              <a:gd name="connsiteY15" fmla="*/ 728591 h 3268455"/>
              <a:gd name="connsiteX16" fmla="*/ 400743 w 3626050"/>
              <a:gd name="connsiteY16" fmla="*/ 975726 h 3268455"/>
              <a:gd name="connsiteX17" fmla="*/ 1080365 w 3626050"/>
              <a:gd name="connsiteY17" fmla="*/ 852158 h 3268455"/>
              <a:gd name="connsiteX18" fmla="*/ 1525208 w 3626050"/>
              <a:gd name="connsiteY18" fmla="*/ 740947 h 3268455"/>
              <a:gd name="connsiteX19" fmla="*/ 2031835 w 3626050"/>
              <a:gd name="connsiteY19" fmla="*/ 753304 h 3268455"/>
              <a:gd name="connsiteX20" fmla="*/ 2266614 w 3626050"/>
              <a:gd name="connsiteY20" fmla="*/ 988083 h 3268455"/>
              <a:gd name="connsiteX21" fmla="*/ 2180116 w 3626050"/>
              <a:gd name="connsiteY21" fmla="*/ 1507066 h 3268455"/>
              <a:gd name="connsiteX22" fmla="*/ 2093619 w 3626050"/>
              <a:gd name="connsiteY22" fmla="*/ 1840699 h 3268455"/>
              <a:gd name="connsiteX23" fmla="*/ 2068905 w 3626050"/>
              <a:gd name="connsiteY23" fmla="*/ 2297899 h 3268455"/>
              <a:gd name="connsiteX24" fmla="*/ 2155403 w 3626050"/>
              <a:gd name="connsiteY24" fmla="*/ 2619175 h 3268455"/>
              <a:gd name="connsiteX0" fmla="*/ 2291327 w 3626050"/>
              <a:gd name="connsiteY0" fmla="*/ 2643889 h 3268053"/>
              <a:gd name="connsiteX1" fmla="*/ 2612603 w 3626050"/>
              <a:gd name="connsiteY1" fmla="*/ 2989877 h 3268053"/>
              <a:gd name="connsiteX2" fmla="*/ 3366364 w 3626050"/>
              <a:gd name="connsiteY2" fmla="*/ 3224655 h 3268053"/>
              <a:gd name="connsiteX3" fmla="*/ 3255154 w 3626050"/>
              <a:gd name="connsiteY3" fmla="*/ 2075477 h 3268053"/>
              <a:gd name="connsiteX4" fmla="*/ 3391078 w 3626050"/>
              <a:gd name="connsiteY4" fmla="*/ 1556493 h 3268053"/>
              <a:gd name="connsiteX5" fmla="*/ 3613500 w 3626050"/>
              <a:gd name="connsiteY5" fmla="*/ 1420569 h 3268053"/>
              <a:gd name="connsiteX6" fmla="*/ 3564073 w 3626050"/>
              <a:gd name="connsiteY6" fmla="*/ 1099293 h 3268053"/>
              <a:gd name="connsiteX7" fmla="*/ 3279868 w 3626050"/>
              <a:gd name="connsiteY7" fmla="*/ 765661 h 3268053"/>
              <a:gd name="connsiteX8" fmla="*/ 2909165 w 3626050"/>
              <a:gd name="connsiteY8" fmla="*/ 518526 h 3268053"/>
              <a:gd name="connsiteX9" fmla="*/ 2451965 w 3626050"/>
              <a:gd name="connsiteY9" fmla="*/ 296104 h 3268053"/>
              <a:gd name="connsiteX10" fmla="*/ 1797057 w 3626050"/>
              <a:gd name="connsiteY10" fmla="*/ 172537 h 3268053"/>
              <a:gd name="connsiteX11" fmla="*/ 1302787 w 3626050"/>
              <a:gd name="connsiteY11" fmla="*/ 184893 h 3268053"/>
              <a:gd name="connsiteX12" fmla="*/ 882657 w 3626050"/>
              <a:gd name="connsiteY12" fmla="*/ 11899 h 3268053"/>
              <a:gd name="connsiteX13" fmla="*/ 450170 w 3626050"/>
              <a:gd name="connsiteY13" fmla="*/ 36612 h 3268053"/>
              <a:gd name="connsiteX14" fmla="*/ 190678 w 3626050"/>
              <a:gd name="connsiteY14" fmla="*/ 209607 h 3268053"/>
              <a:gd name="connsiteX15" fmla="*/ 5327 w 3626050"/>
              <a:gd name="connsiteY15" fmla="*/ 728591 h 3268053"/>
              <a:gd name="connsiteX16" fmla="*/ 400743 w 3626050"/>
              <a:gd name="connsiteY16" fmla="*/ 975726 h 3268053"/>
              <a:gd name="connsiteX17" fmla="*/ 1080365 w 3626050"/>
              <a:gd name="connsiteY17" fmla="*/ 852158 h 3268053"/>
              <a:gd name="connsiteX18" fmla="*/ 1525208 w 3626050"/>
              <a:gd name="connsiteY18" fmla="*/ 740947 h 3268053"/>
              <a:gd name="connsiteX19" fmla="*/ 2031835 w 3626050"/>
              <a:gd name="connsiteY19" fmla="*/ 753304 h 3268053"/>
              <a:gd name="connsiteX20" fmla="*/ 2266614 w 3626050"/>
              <a:gd name="connsiteY20" fmla="*/ 988083 h 3268053"/>
              <a:gd name="connsiteX21" fmla="*/ 2180116 w 3626050"/>
              <a:gd name="connsiteY21" fmla="*/ 1507066 h 3268053"/>
              <a:gd name="connsiteX22" fmla="*/ 2093619 w 3626050"/>
              <a:gd name="connsiteY22" fmla="*/ 1840699 h 3268053"/>
              <a:gd name="connsiteX23" fmla="*/ 2068905 w 3626050"/>
              <a:gd name="connsiteY23" fmla="*/ 2297899 h 3268053"/>
              <a:gd name="connsiteX24" fmla="*/ 2291327 w 3626050"/>
              <a:gd name="connsiteY24" fmla="*/ 2643889 h 3268053"/>
              <a:gd name="connsiteX0" fmla="*/ 2291327 w 3626050"/>
              <a:gd name="connsiteY0" fmla="*/ 2643889 h 3268053"/>
              <a:gd name="connsiteX1" fmla="*/ 2612603 w 3626050"/>
              <a:gd name="connsiteY1" fmla="*/ 2989877 h 3268053"/>
              <a:gd name="connsiteX2" fmla="*/ 3366364 w 3626050"/>
              <a:gd name="connsiteY2" fmla="*/ 3224655 h 3268053"/>
              <a:gd name="connsiteX3" fmla="*/ 3255154 w 3626050"/>
              <a:gd name="connsiteY3" fmla="*/ 2075477 h 3268053"/>
              <a:gd name="connsiteX4" fmla="*/ 3391078 w 3626050"/>
              <a:gd name="connsiteY4" fmla="*/ 1556493 h 3268053"/>
              <a:gd name="connsiteX5" fmla="*/ 3613500 w 3626050"/>
              <a:gd name="connsiteY5" fmla="*/ 1420569 h 3268053"/>
              <a:gd name="connsiteX6" fmla="*/ 3564073 w 3626050"/>
              <a:gd name="connsiteY6" fmla="*/ 1099293 h 3268053"/>
              <a:gd name="connsiteX7" fmla="*/ 3279868 w 3626050"/>
              <a:gd name="connsiteY7" fmla="*/ 765661 h 3268053"/>
              <a:gd name="connsiteX8" fmla="*/ 2909165 w 3626050"/>
              <a:gd name="connsiteY8" fmla="*/ 518526 h 3268053"/>
              <a:gd name="connsiteX9" fmla="*/ 2451965 w 3626050"/>
              <a:gd name="connsiteY9" fmla="*/ 296104 h 3268053"/>
              <a:gd name="connsiteX10" fmla="*/ 1797057 w 3626050"/>
              <a:gd name="connsiteY10" fmla="*/ 172537 h 3268053"/>
              <a:gd name="connsiteX11" fmla="*/ 1302787 w 3626050"/>
              <a:gd name="connsiteY11" fmla="*/ 184893 h 3268053"/>
              <a:gd name="connsiteX12" fmla="*/ 882657 w 3626050"/>
              <a:gd name="connsiteY12" fmla="*/ 11899 h 3268053"/>
              <a:gd name="connsiteX13" fmla="*/ 450170 w 3626050"/>
              <a:gd name="connsiteY13" fmla="*/ 36612 h 3268053"/>
              <a:gd name="connsiteX14" fmla="*/ 190678 w 3626050"/>
              <a:gd name="connsiteY14" fmla="*/ 209607 h 3268053"/>
              <a:gd name="connsiteX15" fmla="*/ 5327 w 3626050"/>
              <a:gd name="connsiteY15" fmla="*/ 728591 h 3268053"/>
              <a:gd name="connsiteX16" fmla="*/ 400743 w 3626050"/>
              <a:gd name="connsiteY16" fmla="*/ 975726 h 3268053"/>
              <a:gd name="connsiteX17" fmla="*/ 1080365 w 3626050"/>
              <a:gd name="connsiteY17" fmla="*/ 852158 h 3268053"/>
              <a:gd name="connsiteX18" fmla="*/ 1525208 w 3626050"/>
              <a:gd name="connsiteY18" fmla="*/ 740947 h 3268053"/>
              <a:gd name="connsiteX19" fmla="*/ 2031835 w 3626050"/>
              <a:gd name="connsiteY19" fmla="*/ 753304 h 3268053"/>
              <a:gd name="connsiteX20" fmla="*/ 2266614 w 3626050"/>
              <a:gd name="connsiteY20" fmla="*/ 988083 h 3268053"/>
              <a:gd name="connsiteX21" fmla="*/ 2180116 w 3626050"/>
              <a:gd name="connsiteY21" fmla="*/ 1507066 h 3268053"/>
              <a:gd name="connsiteX22" fmla="*/ 2093619 w 3626050"/>
              <a:gd name="connsiteY22" fmla="*/ 1840699 h 3268053"/>
              <a:gd name="connsiteX23" fmla="*/ 2143046 w 3626050"/>
              <a:gd name="connsiteY23" fmla="*/ 2297899 h 3268053"/>
              <a:gd name="connsiteX24" fmla="*/ 2291327 w 3626050"/>
              <a:gd name="connsiteY24" fmla="*/ 2643889 h 3268053"/>
              <a:gd name="connsiteX0" fmla="*/ 2291327 w 4152875"/>
              <a:gd name="connsiteY0" fmla="*/ 2643889 h 3268053"/>
              <a:gd name="connsiteX1" fmla="*/ 2612603 w 4152875"/>
              <a:gd name="connsiteY1" fmla="*/ 2989877 h 3268053"/>
              <a:gd name="connsiteX2" fmla="*/ 3366364 w 4152875"/>
              <a:gd name="connsiteY2" fmla="*/ 3224655 h 3268053"/>
              <a:gd name="connsiteX3" fmla="*/ 3255154 w 4152875"/>
              <a:gd name="connsiteY3" fmla="*/ 2075477 h 3268053"/>
              <a:gd name="connsiteX4" fmla="*/ 3391078 w 4152875"/>
              <a:gd name="connsiteY4" fmla="*/ 1556493 h 3268053"/>
              <a:gd name="connsiteX5" fmla="*/ 3613500 w 4152875"/>
              <a:gd name="connsiteY5" fmla="*/ 1420569 h 3268053"/>
              <a:gd name="connsiteX6" fmla="*/ 4148273 w 4152875"/>
              <a:gd name="connsiteY6" fmla="*/ 754578 h 3268053"/>
              <a:gd name="connsiteX7" fmla="*/ 3279868 w 4152875"/>
              <a:gd name="connsiteY7" fmla="*/ 765661 h 3268053"/>
              <a:gd name="connsiteX8" fmla="*/ 2909165 w 4152875"/>
              <a:gd name="connsiteY8" fmla="*/ 518526 h 3268053"/>
              <a:gd name="connsiteX9" fmla="*/ 2451965 w 4152875"/>
              <a:gd name="connsiteY9" fmla="*/ 296104 h 3268053"/>
              <a:gd name="connsiteX10" fmla="*/ 1797057 w 4152875"/>
              <a:gd name="connsiteY10" fmla="*/ 172537 h 3268053"/>
              <a:gd name="connsiteX11" fmla="*/ 1302787 w 4152875"/>
              <a:gd name="connsiteY11" fmla="*/ 184893 h 3268053"/>
              <a:gd name="connsiteX12" fmla="*/ 882657 w 4152875"/>
              <a:gd name="connsiteY12" fmla="*/ 11899 h 3268053"/>
              <a:gd name="connsiteX13" fmla="*/ 450170 w 4152875"/>
              <a:gd name="connsiteY13" fmla="*/ 36612 h 3268053"/>
              <a:gd name="connsiteX14" fmla="*/ 190678 w 4152875"/>
              <a:gd name="connsiteY14" fmla="*/ 209607 h 3268053"/>
              <a:gd name="connsiteX15" fmla="*/ 5327 w 4152875"/>
              <a:gd name="connsiteY15" fmla="*/ 728591 h 3268053"/>
              <a:gd name="connsiteX16" fmla="*/ 400743 w 4152875"/>
              <a:gd name="connsiteY16" fmla="*/ 975726 h 3268053"/>
              <a:gd name="connsiteX17" fmla="*/ 1080365 w 4152875"/>
              <a:gd name="connsiteY17" fmla="*/ 852158 h 3268053"/>
              <a:gd name="connsiteX18" fmla="*/ 1525208 w 4152875"/>
              <a:gd name="connsiteY18" fmla="*/ 740947 h 3268053"/>
              <a:gd name="connsiteX19" fmla="*/ 2031835 w 4152875"/>
              <a:gd name="connsiteY19" fmla="*/ 753304 h 3268053"/>
              <a:gd name="connsiteX20" fmla="*/ 2266614 w 4152875"/>
              <a:gd name="connsiteY20" fmla="*/ 988083 h 3268053"/>
              <a:gd name="connsiteX21" fmla="*/ 2180116 w 4152875"/>
              <a:gd name="connsiteY21" fmla="*/ 1507066 h 3268053"/>
              <a:gd name="connsiteX22" fmla="*/ 2093619 w 4152875"/>
              <a:gd name="connsiteY22" fmla="*/ 1840699 h 3268053"/>
              <a:gd name="connsiteX23" fmla="*/ 2143046 w 4152875"/>
              <a:gd name="connsiteY23" fmla="*/ 2297899 h 3268053"/>
              <a:gd name="connsiteX24" fmla="*/ 2291327 w 4152875"/>
              <a:gd name="connsiteY24" fmla="*/ 2643889 h 3268053"/>
              <a:gd name="connsiteX0" fmla="*/ 2291327 w 4494013"/>
              <a:gd name="connsiteY0" fmla="*/ 2643889 h 3268053"/>
              <a:gd name="connsiteX1" fmla="*/ 2612603 w 4494013"/>
              <a:gd name="connsiteY1" fmla="*/ 2989877 h 3268053"/>
              <a:gd name="connsiteX2" fmla="*/ 3366364 w 4494013"/>
              <a:gd name="connsiteY2" fmla="*/ 3224655 h 3268053"/>
              <a:gd name="connsiteX3" fmla="*/ 3255154 w 4494013"/>
              <a:gd name="connsiteY3" fmla="*/ 2075477 h 3268053"/>
              <a:gd name="connsiteX4" fmla="*/ 3391078 w 4494013"/>
              <a:gd name="connsiteY4" fmla="*/ 1556493 h 3268053"/>
              <a:gd name="connsiteX5" fmla="*/ 4458957 w 4494013"/>
              <a:gd name="connsiteY5" fmla="*/ 1641911 h 3268053"/>
              <a:gd name="connsiteX6" fmla="*/ 4148273 w 4494013"/>
              <a:gd name="connsiteY6" fmla="*/ 754578 h 3268053"/>
              <a:gd name="connsiteX7" fmla="*/ 3279868 w 4494013"/>
              <a:gd name="connsiteY7" fmla="*/ 765661 h 3268053"/>
              <a:gd name="connsiteX8" fmla="*/ 2909165 w 4494013"/>
              <a:gd name="connsiteY8" fmla="*/ 518526 h 3268053"/>
              <a:gd name="connsiteX9" fmla="*/ 2451965 w 4494013"/>
              <a:gd name="connsiteY9" fmla="*/ 296104 h 3268053"/>
              <a:gd name="connsiteX10" fmla="*/ 1797057 w 4494013"/>
              <a:gd name="connsiteY10" fmla="*/ 172537 h 3268053"/>
              <a:gd name="connsiteX11" fmla="*/ 1302787 w 4494013"/>
              <a:gd name="connsiteY11" fmla="*/ 184893 h 3268053"/>
              <a:gd name="connsiteX12" fmla="*/ 882657 w 4494013"/>
              <a:gd name="connsiteY12" fmla="*/ 11899 h 3268053"/>
              <a:gd name="connsiteX13" fmla="*/ 450170 w 4494013"/>
              <a:gd name="connsiteY13" fmla="*/ 36612 h 3268053"/>
              <a:gd name="connsiteX14" fmla="*/ 190678 w 4494013"/>
              <a:gd name="connsiteY14" fmla="*/ 209607 h 3268053"/>
              <a:gd name="connsiteX15" fmla="*/ 5327 w 4494013"/>
              <a:gd name="connsiteY15" fmla="*/ 728591 h 3268053"/>
              <a:gd name="connsiteX16" fmla="*/ 400743 w 4494013"/>
              <a:gd name="connsiteY16" fmla="*/ 975726 h 3268053"/>
              <a:gd name="connsiteX17" fmla="*/ 1080365 w 4494013"/>
              <a:gd name="connsiteY17" fmla="*/ 852158 h 3268053"/>
              <a:gd name="connsiteX18" fmla="*/ 1525208 w 4494013"/>
              <a:gd name="connsiteY18" fmla="*/ 740947 h 3268053"/>
              <a:gd name="connsiteX19" fmla="*/ 2031835 w 4494013"/>
              <a:gd name="connsiteY19" fmla="*/ 753304 h 3268053"/>
              <a:gd name="connsiteX20" fmla="*/ 2266614 w 4494013"/>
              <a:gd name="connsiteY20" fmla="*/ 988083 h 3268053"/>
              <a:gd name="connsiteX21" fmla="*/ 2180116 w 4494013"/>
              <a:gd name="connsiteY21" fmla="*/ 1507066 h 3268053"/>
              <a:gd name="connsiteX22" fmla="*/ 2093619 w 4494013"/>
              <a:gd name="connsiteY22" fmla="*/ 1840699 h 3268053"/>
              <a:gd name="connsiteX23" fmla="*/ 2143046 w 4494013"/>
              <a:gd name="connsiteY23" fmla="*/ 2297899 h 3268053"/>
              <a:gd name="connsiteX24" fmla="*/ 2291327 w 4494013"/>
              <a:gd name="connsiteY24" fmla="*/ 2643889 h 3268053"/>
              <a:gd name="connsiteX0" fmla="*/ 2291327 w 4849997"/>
              <a:gd name="connsiteY0" fmla="*/ 2643889 h 3268053"/>
              <a:gd name="connsiteX1" fmla="*/ 2612603 w 4849997"/>
              <a:gd name="connsiteY1" fmla="*/ 2989877 h 3268053"/>
              <a:gd name="connsiteX2" fmla="*/ 3366364 w 4849997"/>
              <a:gd name="connsiteY2" fmla="*/ 3224655 h 3268053"/>
              <a:gd name="connsiteX3" fmla="*/ 3255154 w 4849997"/>
              <a:gd name="connsiteY3" fmla="*/ 2075477 h 3268053"/>
              <a:gd name="connsiteX4" fmla="*/ 3391078 w 4849997"/>
              <a:gd name="connsiteY4" fmla="*/ 1556493 h 3268053"/>
              <a:gd name="connsiteX5" fmla="*/ 4458957 w 4849997"/>
              <a:gd name="connsiteY5" fmla="*/ 1641911 h 3268053"/>
              <a:gd name="connsiteX6" fmla="*/ 4841521 w 4849997"/>
              <a:gd name="connsiteY6" fmla="*/ 1059174 h 3268053"/>
              <a:gd name="connsiteX7" fmla="*/ 4148273 w 4849997"/>
              <a:gd name="connsiteY7" fmla="*/ 754578 h 3268053"/>
              <a:gd name="connsiteX8" fmla="*/ 3279868 w 4849997"/>
              <a:gd name="connsiteY8" fmla="*/ 765661 h 3268053"/>
              <a:gd name="connsiteX9" fmla="*/ 2909165 w 4849997"/>
              <a:gd name="connsiteY9" fmla="*/ 518526 h 3268053"/>
              <a:gd name="connsiteX10" fmla="*/ 2451965 w 4849997"/>
              <a:gd name="connsiteY10" fmla="*/ 296104 h 3268053"/>
              <a:gd name="connsiteX11" fmla="*/ 1797057 w 4849997"/>
              <a:gd name="connsiteY11" fmla="*/ 172537 h 3268053"/>
              <a:gd name="connsiteX12" fmla="*/ 1302787 w 4849997"/>
              <a:gd name="connsiteY12" fmla="*/ 184893 h 3268053"/>
              <a:gd name="connsiteX13" fmla="*/ 882657 w 4849997"/>
              <a:gd name="connsiteY13" fmla="*/ 11899 h 3268053"/>
              <a:gd name="connsiteX14" fmla="*/ 450170 w 4849997"/>
              <a:gd name="connsiteY14" fmla="*/ 36612 h 3268053"/>
              <a:gd name="connsiteX15" fmla="*/ 190678 w 4849997"/>
              <a:gd name="connsiteY15" fmla="*/ 209607 h 3268053"/>
              <a:gd name="connsiteX16" fmla="*/ 5327 w 4849997"/>
              <a:gd name="connsiteY16" fmla="*/ 728591 h 3268053"/>
              <a:gd name="connsiteX17" fmla="*/ 400743 w 4849997"/>
              <a:gd name="connsiteY17" fmla="*/ 975726 h 3268053"/>
              <a:gd name="connsiteX18" fmla="*/ 1080365 w 4849997"/>
              <a:gd name="connsiteY18" fmla="*/ 852158 h 3268053"/>
              <a:gd name="connsiteX19" fmla="*/ 1525208 w 4849997"/>
              <a:gd name="connsiteY19" fmla="*/ 740947 h 3268053"/>
              <a:gd name="connsiteX20" fmla="*/ 2031835 w 4849997"/>
              <a:gd name="connsiteY20" fmla="*/ 753304 h 3268053"/>
              <a:gd name="connsiteX21" fmla="*/ 2266614 w 4849997"/>
              <a:gd name="connsiteY21" fmla="*/ 988083 h 3268053"/>
              <a:gd name="connsiteX22" fmla="*/ 2180116 w 4849997"/>
              <a:gd name="connsiteY22" fmla="*/ 1507066 h 3268053"/>
              <a:gd name="connsiteX23" fmla="*/ 2093619 w 4849997"/>
              <a:gd name="connsiteY23" fmla="*/ 1840699 h 3268053"/>
              <a:gd name="connsiteX24" fmla="*/ 2143046 w 4849997"/>
              <a:gd name="connsiteY24" fmla="*/ 2297899 h 3268053"/>
              <a:gd name="connsiteX25" fmla="*/ 2291327 w 4849997"/>
              <a:gd name="connsiteY25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391078 w 4841607"/>
              <a:gd name="connsiteY4" fmla="*/ 1556493 h 3268053"/>
              <a:gd name="connsiteX5" fmla="*/ 4458957 w 4841607"/>
              <a:gd name="connsiteY5" fmla="*/ 1641911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409220 w 4841607"/>
              <a:gd name="connsiteY4" fmla="*/ 1592778 h 3268053"/>
              <a:gd name="connsiteX5" fmla="*/ 4458957 w 4841607"/>
              <a:gd name="connsiteY5" fmla="*/ 1641911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  <a:gd name="connsiteX0" fmla="*/ 2291327 w 4841607"/>
              <a:gd name="connsiteY0" fmla="*/ 2643889 h 3268053"/>
              <a:gd name="connsiteX1" fmla="*/ 2612603 w 4841607"/>
              <a:gd name="connsiteY1" fmla="*/ 2989877 h 3268053"/>
              <a:gd name="connsiteX2" fmla="*/ 3366364 w 4841607"/>
              <a:gd name="connsiteY2" fmla="*/ 3224655 h 3268053"/>
              <a:gd name="connsiteX3" fmla="*/ 3255154 w 4841607"/>
              <a:gd name="connsiteY3" fmla="*/ 2075477 h 3268053"/>
              <a:gd name="connsiteX4" fmla="*/ 3409220 w 4841607"/>
              <a:gd name="connsiteY4" fmla="*/ 1592778 h 3268053"/>
              <a:gd name="connsiteX5" fmla="*/ 4273900 w 4841607"/>
              <a:gd name="connsiteY5" fmla="*/ 1808825 h 3268053"/>
              <a:gd name="connsiteX6" fmla="*/ 4841521 w 4841607"/>
              <a:gd name="connsiteY6" fmla="*/ 1059174 h 3268053"/>
              <a:gd name="connsiteX7" fmla="*/ 4391578 w 4841607"/>
              <a:gd name="connsiteY7" fmla="*/ 1070060 h 3268053"/>
              <a:gd name="connsiteX8" fmla="*/ 4148273 w 4841607"/>
              <a:gd name="connsiteY8" fmla="*/ 754578 h 3268053"/>
              <a:gd name="connsiteX9" fmla="*/ 3279868 w 4841607"/>
              <a:gd name="connsiteY9" fmla="*/ 765661 h 3268053"/>
              <a:gd name="connsiteX10" fmla="*/ 2909165 w 4841607"/>
              <a:gd name="connsiteY10" fmla="*/ 518526 h 3268053"/>
              <a:gd name="connsiteX11" fmla="*/ 2451965 w 4841607"/>
              <a:gd name="connsiteY11" fmla="*/ 296104 h 3268053"/>
              <a:gd name="connsiteX12" fmla="*/ 1797057 w 4841607"/>
              <a:gd name="connsiteY12" fmla="*/ 172537 h 3268053"/>
              <a:gd name="connsiteX13" fmla="*/ 1302787 w 4841607"/>
              <a:gd name="connsiteY13" fmla="*/ 184893 h 3268053"/>
              <a:gd name="connsiteX14" fmla="*/ 882657 w 4841607"/>
              <a:gd name="connsiteY14" fmla="*/ 11899 h 3268053"/>
              <a:gd name="connsiteX15" fmla="*/ 450170 w 4841607"/>
              <a:gd name="connsiteY15" fmla="*/ 36612 h 3268053"/>
              <a:gd name="connsiteX16" fmla="*/ 190678 w 4841607"/>
              <a:gd name="connsiteY16" fmla="*/ 209607 h 3268053"/>
              <a:gd name="connsiteX17" fmla="*/ 5327 w 4841607"/>
              <a:gd name="connsiteY17" fmla="*/ 728591 h 3268053"/>
              <a:gd name="connsiteX18" fmla="*/ 400743 w 4841607"/>
              <a:gd name="connsiteY18" fmla="*/ 975726 h 3268053"/>
              <a:gd name="connsiteX19" fmla="*/ 1080365 w 4841607"/>
              <a:gd name="connsiteY19" fmla="*/ 852158 h 3268053"/>
              <a:gd name="connsiteX20" fmla="*/ 1525208 w 4841607"/>
              <a:gd name="connsiteY20" fmla="*/ 740947 h 3268053"/>
              <a:gd name="connsiteX21" fmla="*/ 2031835 w 4841607"/>
              <a:gd name="connsiteY21" fmla="*/ 753304 h 3268053"/>
              <a:gd name="connsiteX22" fmla="*/ 2266614 w 4841607"/>
              <a:gd name="connsiteY22" fmla="*/ 988083 h 3268053"/>
              <a:gd name="connsiteX23" fmla="*/ 2180116 w 4841607"/>
              <a:gd name="connsiteY23" fmla="*/ 1507066 h 3268053"/>
              <a:gd name="connsiteX24" fmla="*/ 2093619 w 4841607"/>
              <a:gd name="connsiteY24" fmla="*/ 1840699 h 3268053"/>
              <a:gd name="connsiteX25" fmla="*/ 2143046 w 4841607"/>
              <a:gd name="connsiteY25" fmla="*/ 2297899 h 3268053"/>
              <a:gd name="connsiteX26" fmla="*/ 2291327 w 4841607"/>
              <a:gd name="connsiteY26" fmla="*/ 2643889 h 32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1607" h="3268053">
                <a:moveTo>
                  <a:pt x="2291327" y="2643889"/>
                </a:moveTo>
                <a:cubicBezTo>
                  <a:pt x="2369586" y="2759219"/>
                  <a:pt x="2433430" y="2893083"/>
                  <a:pt x="2612603" y="2989877"/>
                </a:cubicBezTo>
                <a:cubicBezTo>
                  <a:pt x="2791776" y="3086671"/>
                  <a:pt x="3259272" y="3377055"/>
                  <a:pt x="3366364" y="3224655"/>
                </a:cubicBezTo>
                <a:cubicBezTo>
                  <a:pt x="3473456" y="3072255"/>
                  <a:pt x="3248011" y="2347456"/>
                  <a:pt x="3255154" y="2075477"/>
                </a:cubicBezTo>
                <a:cubicBezTo>
                  <a:pt x="3262297" y="1803498"/>
                  <a:pt x="3239429" y="1637220"/>
                  <a:pt x="3409220" y="1592778"/>
                </a:cubicBezTo>
                <a:cubicBezTo>
                  <a:pt x="3579011" y="1548336"/>
                  <a:pt x="4035183" y="1897759"/>
                  <a:pt x="4273900" y="1808825"/>
                </a:cubicBezTo>
                <a:cubicBezTo>
                  <a:pt x="4512617" y="1719891"/>
                  <a:pt x="4835213" y="1191373"/>
                  <a:pt x="4841521" y="1059174"/>
                </a:cubicBezTo>
                <a:cubicBezTo>
                  <a:pt x="4847829" y="926975"/>
                  <a:pt x="4507119" y="1120826"/>
                  <a:pt x="4391578" y="1070060"/>
                </a:cubicBezTo>
                <a:cubicBezTo>
                  <a:pt x="4276037" y="1019294"/>
                  <a:pt x="4333558" y="805311"/>
                  <a:pt x="4148273" y="754578"/>
                </a:cubicBezTo>
                <a:cubicBezTo>
                  <a:pt x="3962988" y="703845"/>
                  <a:pt x="3486386" y="805003"/>
                  <a:pt x="3279868" y="765661"/>
                </a:cubicBezTo>
                <a:cubicBezTo>
                  <a:pt x="3073350" y="726319"/>
                  <a:pt x="3047149" y="596785"/>
                  <a:pt x="2909165" y="518526"/>
                </a:cubicBezTo>
                <a:cubicBezTo>
                  <a:pt x="2771181" y="440267"/>
                  <a:pt x="2637316" y="353769"/>
                  <a:pt x="2451965" y="296104"/>
                </a:cubicBezTo>
                <a:cubicBezTo>
                  <a:pt x="2266614" y="238439"/>
                  <a:pt x="1988587" y="191072"/>
                  <a:pt x="1797057" y="172537"/>
                </a:cubicBezTo>
                <a:cubicBezTo>
                  <a:pt x="1605527" y="154002"/>
                  <a:pt x="1455187" y="211666"/>
                  <a:pt x="1302787" y="184893"/>
                </a:cubicBezTo>
                <a:cubicBezTo>
                  <a:pt x="1150387" y="158120"/>
                  <a:pt x="1024760" y="36612"/>
                  <a:pt x="882657" y="11899"/>
                </a:cubicBezTo>
                <a:cubicBezTo>
                  <a:pt x="740554" y="-12815"/>
                  <a:pt x="565500" y="3661"/>
                  <a:pt x="450170" y="36612"/>
                </a:cubicBezTo>
                <a:cubicBezTo>
                  <a:pt x="334840" y="69563"/>
                  <a:pt x="264818" y="94277"/>
                  <a:pt x="190678" y="209607"/>
                </a:cubicBezTo>
                <a:cubicBezTo>
                  <a:pt x="116538" y="324937"/>
                  <a:pt x="-29684" y="600905"/>
                  <a:pt x="5327" y="728591"/>
                </a:cubicBezTo>
                <a:cubicBezTo>
                  <a:pt x="40338" y="856277"/>
                  <a:pt x="221570" y="955131"/>
                  <a:pt x="400743" y="975726"/>
                </a:cubicBezTo>
                <a:cubicBezTo>
                  <a:pt x="579916" y="996320"/>
                  <a:pt x="892954" y="891288"/>
                  <a:pt x="1080365" y="852158"/>
                </a:cubicBezTo>
                <a:cubicBezTo>
                  <a:pt x="1267776" y="813028"/>
                  <a:pt x="1366630" y="757423"/>
                  <a:pt x="1525208" y="740947"/>
                </a:cubicBezTo>
                <a:cubicBezTo>
                  <a:pt x="1683786" y="724471"/>
                  <a:pt x="1908267" y="712115"/>
                  <a:pt x="2031835" y="753304"/>
                </a:cubicBezTo>
                <a:cubicBezTo>
                  <a:pt x="2155403" y="794493"/>
                  <a:pt x="2241901" y="862456"/>
                  <a:pt x="2266614" y="988083"/>
                </a:cubicBezTo>
                <a:cubicBezTo>
                  <a:pt x="2291327" y="1113710"/>
                  <a:pt x="2208949" y="1364963"/>
                  <a:pt x="2180116" y="1507066"/>
                </a:cubicBezTo>
                <a:cubicBezTo>
                  <a:pt x="2151283" y="1649169"/>
                  <a:pt x="2112154" y="1708893"/>
                  <a:pt x="2093619" y="1840699"/>
                </a:cubicBezTo>
                <a:cubicBezTo>
                  <a:pt x="2075084" y="1972504"/>
                  <a:pt x="2110095" y="2164034"/>
                  <a:pt x="2143046" y="2297899"/>
                </a:cubicBezTo>
                <a:cubicBezTo>
                  <a:pt x="2175997" y="2431764"/>
                  <a:pt x="2213068" y="2528559"/>
                  <a:pt x="2291327" y="264388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88400" y="2533718"/>
            <a:ext cx="436017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 Mali </a:t>
            </a:r>
          </a:p>
        </p:txBody>
      </p:sp>
      <p:sp>
        <p:nvSpPr>
          <p:cNvPr id="484" name="Explosion 1 483"/>
          <p:cNvSpPr/>
          <p:nvPr/>
        </p:nvSpPr>
        <p:spPr>
          <a:xfrm>
            <a:off x="1259632" y="2122933"/>
            <a:ext cx="216000" cy="1800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9" name="ZoneTexte 478"/>
          <p:cNvSpPr txBox="1"/>
          <p:nvPr/>
        </p:nvSpPr>
        <p:spPr>
          <a:xfrm>
            <a:off x="4302000" y="2941200"/>
            <a:ext cx="668453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 Ethiopie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3609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60" name="Arc 259"/>
          <p:cNvSpPr/>
          <p:nvPr/>
        </p:nvSpPr>
        <p:spPr>
          <a:xfrm>
            <a:off x="2168776" y="435705"/>
            <a:ext cx="897460" cy="2302901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65" h="1861020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06965" h="1861020" fill="none">
                <a:moveTo>
                  <a:pt x="252379" y="36076"/>
                </a:moveTo>
                <a:cubicBezTo>
                  <a:pt x="292295" y="187650"/>
                  <a:pt x="507969" y="449212"/>
                  <a:pt x="501369" y="753369"/>
                </a:cubicBezTo>
                <a:cubicBezTo>
                  <a:pt x="522952" y="936698"/>
                  <a:pt x="477804" y="1035258"/>
                  <a:pt x="439271" y="1218156"/>
                </a:cubicBezTo>
                <a:cubicBezTo>
                  <a:pt x="400738" y="1401054"/>
                  <a:pt x="240962" y="1740192"/>
                  <a:pt x="212779" y="1861020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Arc 259"/>
          <p:cNvSpPr/>
          <p:nvPr/>
        </p:nvSpPr>
        <p:spPr>
          <a:xfrm flipH="1">
            <a:off x="154768" y="491246"/>
            <a:ext cx="1823096" cy="3304660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0 w 1033117"/>
              <a:gd name="connsiteY3" fmla="*/ 1766004 h 1766004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643783 w 1033117"/>
              <a:gd name="connsiteY3" fmla="*/ 1631012 h 1766004"/>
              <a:gd name="connsiteX4" fmla="*/ 0 w 1033117"/>
              <a:gd name="connsiteY4" fmla="*/ 1766004 h 1766004"/>
              <a:gd name="connsiteX0" fmla="*/ 527438 w 1033117"/>
              <a:gd name="connsiteY0" fmla="*/ 0 h 1766004"/>
              <a:gd name="connsiteX1" fmla="*/ 896157 w 1033117"/>
              <a:gd name="connsiteY1" fmla="*/ 984493 h 1766004"/>
              <a:gd name="connsiteX2" fmla="*/ 984595 w 1033117"/>
              <a:gd name="connsiteY2" fmla="*/ 1240743 h 1766004"/>
              <a:gd name="connsiteX3" fmla="*/ 526152 w 1033117"/>
              <a:gd name="connsiteY3" fmla="*/ 987800 h 1766004"/>
              <a:gd name="connsiteX4" fmla="*/ 527438 w 1033117"/>
              <a:gd name="connsiteY4" fmla="*/ 0 h 1766004"/>
              <a:gd name="connsiteX0" fmla="*/ 778531 w 1033117"/>
              <a:gd name="connsiteY0" fmla="*/ 36076 h 1766004"/>
              <a:gd name="connsiteX1" fmla="*/ 1027521 w 1033117"/>
              <a:gd name="connsiteY1" fmla="*/ 753369 h 1766004"/>
              <a:gd name="connsiteX2" fmla="*/ 965423 w 1033117"/>
              <a:gd name="connsiteY2" fmla="*/ 1218156 h 1766004"/>
              <a:gd name="connsiteX3" fmla="*/ 643783 w 1033117"/>
              <a:gd name="connsiteY3" fmla="*/ 1631012 h 1766004"/>
              <a:gd name="connsiteX4" fmla="*/ 313775 w 1033117"/>
              <a:gd name="connsiteY4" fmla="*/ 1746388 h 1766004"/>
              <a:gd name="connsiteX5" fmla="*/ 0 w 1033117"/>
              <a:gd name="connsiteY5" fmla="*/ 1766004 h 1766004"/>
              <a:gd name="connsiteX0" fmla="*/ 527438 w 1027669"/>
              <a:gd name="connsiteY0" fmla="*/ 0 h 1766004"/>
              <a:gd name="connsiteX1" fmla="*/ 896157 w 1027669"/>
              <a:gd name="connsiteY1" fmla="*/ 984493 h 1766004"/>
              <a:gd name="connsiteX2" fmla="*/ 984595 w 1027669"/>
              <a:gd name="connsiteY2" fmla="*/ 1240743 h 1766004"/>
              <a:gd name="connsiteX3" fmla="*/ 526152 w 1027669"/>
              <a:gd name="connsiteY3" fmla="*/ 987800 h 1766004"/>
              <a:gd name="connsiteX4" fmla="*/ 527438 w 1027669"/>
              <a:gd name="connsiteY4" fmla="*/ 0 h 1766004"/>
              <a:gd name="connsiteX0" fmla="*/ 778531 w 1027669"/>
              <a:gd name="connsiteY0" fmla="*/ 36076 h 1766004"/>
              <a:gd name="connsiteX1" fmla="*/ 1027521 w 1027669"/>
              <a:gd name="connsiteY1" fmla="*/ 753369 h 1766004"/>
              <a:gd name="connsiteX2" fmla="*/ 643783 w 1027669"/>
              <a:gd name="connsiteY2" fmla="*/ 1631012 h 1766004"/>
              <a:gd name="connsiteX3" fmla="*/ 313775 w 1027669"/>
              <a:gd name="connsiteY3" fmla="*/ 1746388 h 1766004"/>
              <a:gd name="connsiteX4" fmla="*/ 0 w 1027669"/>
              <a:gd name="connsiteY4" fmla="*/ 1766004 h 1766004"/>
              <a:gd name="connsiteX0" fmla="*/ 527438 w 1029846"/>
              <a:gd name="connsiteY0" fmla="*/ 0 h 1766004"/>
              <a:gd name="connsiteX1" fmla="*/ 896157 w 1029846"/>
              <a:gd name="connsiteY1" fmla="*/ 984493 h 1766004"/>
              <a:gd name="connsiteX2" fmla="*/ 984595 w 1029846"/>
              <a:gd name="connsiteY2" fmla="*/ 1240743 h 1766004"/>
              <a:gd name="connsiteX3" fmla="*/ 526152 w 1029846"/>
              <a:gd name="connsiteY3" fmla="*/ 987800 h 1766004"/>
              <a:gd name="connsiteX4" fmla="*/ 527438 w 1029846"/>
              <a:gd name="connsiteY4" fmla="*/ 0 h 1766004"/>
              <a:gd name="connsiteX0" fmla="*/ 778531 w 1029846"/>
              <a:gd name="connsiteY0" fmla="*/ 36076 h 1766004"/>
              <a:gd name="connsiteX1" fmla="*/ 1027521 w 1029846"/>
              <a:gd name="connsiteY1" fmla="*/ 753369 h 1766004"/>
              <a:gd name="connsiteX2" fmla="*/ 930747 w 1029846"/>
              <a:gd name="connsiteY2" fmla="*/ 1291669 h 1766004"/>
              <a:gd name="connsiteX3" fmla="*/ 643783 w 1029846"/>
              <a:gd name="connsiteY3" fmla="*/ 1631012 h 1766004"/>
              <a:gd name="connsiteX4" fmla="*/ 313775 w 1029846"/>
              <a:gd name="connsiteY4" fmla="*/ 1746388 h 1766004"/>
              <a:gd name="connsiteX5" fmla="*/ 0 w 1029846"/>
              <a:gd name="connsiteY5" fmla="*/ 1766004 h 1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46" h="1766004" stroke="0" extrusionOk="0">
                <a:moveTo>
                  <a:pt x="527438" y="0"/>
                </a:moveTo>
                <a:cubicBezTo>
                  <a:pt x="693719" y="1560"/>
                  <a:pt x="819964" y="777703"/>
                  <a:pt x="896157" y="984493"/>
                </a:cubicBezTo>
                <a:cubicBezTo>
                  <a:pt x="972350" y="1191283"/>
                  <a:pt x="990562" y="1114124"/>
                  <a:pt x="984595" y="1240743"/>
                </a:cubicBezTo>
                <a:lnTo>
                  <a:pt x="526152" y="987800"/>
                </a:lnTo>
                <a:cubicBezTo>
                  <a:pt x="526581" y="658533"/>
                  <a:pt x="527009" y="329267"/>
                  <a:pt x="527438" y="0"/>
                </a:cubicBezTo>
                <a:close/>
              </a:path>
              <a:path w="1029846" h="1766004" fill="none">
                <a:moveTo>
                  <a:pt x="778531" y="36076"/>
                </a:moveTo>
                <a:cubicBezTo>
                  <a:pt x="818447" y="187650"/>
                  <a:pt x="1034121" y="449212"/>
                  <a:pt x="1027521" y="753369"/>
                </a:cubicBezTo>
                <a:cubicBezTo>
                  <a:pt x="1040933" y="955848"/>
                  <a:pt x="994703" y="1145395"/>
                  <a:pt x="930747" y="1291669"/>
                </a:cubicBezTo>
                <a:cubicBezTo>
                  <a:pt x="866791" y="1437943"/>
                  <a:pt x="734655" y="1548439"/>
                  <a:pt x="643783" y="1631012"/>
                </a:cubicBezTo>
                <a:cubicBezTo>
                  <a:pt x="536371" y="1712264"/>
                  <a:pt x="421072" y="1723889"/>
                  <a:pt x="313775" y="1746388"/>
                </a:cubicBezTo>
                <a:cubicBezTo>
                  <a:pt x="206478" y="1768887"/>
                  <a:pt x="53491" y="1755948"/>
                  <a:pt x="0" y="1766004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Arc 259"/>
          <p:cNvSpPr/>
          <p:nvPr/>
        </p:nvSpPr>
        <p:spPr>
          <a:xfrm>
            <a:off x="1475632" y="389569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rc 259"/>
          <p:cNvSpPr/>
          <p:nvPr/>
        </p:nvSpPr>
        <p:spPr>
          <a:xfrm flipH="1">
            <a:off x="5209197" y="2185909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259"/>
          <p:cNvSpPr/>
          <p:nvPr/>
        </p:nvSpPr>
        <p:spPr>
          <a:xfrm rot="5877965">
            <a:off x="6875577" y="4419053"/>
            <a:ext cx="460235" cy="931154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sng">
            <a:solidFill>
              <a:srgbClr val="C00000"/>
            </a:solidFill>
            <a:prstDash val="solid"/>
            <a:round/>
            <a:headEnd type="triangle" w="med" len="lg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259"/>
          <p:cNvSpPr/>
          <p:nvPr/>
        </p:nvSpPr>
        <p:spPr>
          <a:xfrm rot="9919385" flipH="1">
            <a:off x="3706928" y="5195478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rc 259"/>
          <p:cNvSpPr/>
          <p:nvPr/>
        </p:nvSpPr>
        <p:spPr>
          <a:xfrm rot="11680615">
            <a:off x="3008136" y="5597233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Arc 259"/>
          <p:cNvSpPr/>
          <p:nvPr/>
        </p:nvSpPr>
        <p:spPr>
          <a:xfrm rot="14765091" flipH="1">
            <a:off x="2799378" y="2897726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259"/>
          <p:cNvSpPr/>
          <p:nvPr/>
        </p:nvSpPr>
        <p:spPr>
          <a:xfrm rot="17048337" flipH="1">
            <a:off x="2907358" y="3632152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259"/>
          <p:cNvSpPr/>
          <p:nvPr/>
        </p:nvSpPr>
        <p:spPr>
          <a:xfrm rot="11607186" flipH="1">
            <a:off x="1275087" y="2475785"/>
            <a:ext cx="224064" cy="610288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Arc 259"/>
          <p:cNvSpPr/>
          <p:nvPr/>
        </p:nvSpPr>
        <p:spPr>
          <a:xfrm rot="4709279" flipH="1">
            <a:off x="6949257" y="3874014"/>
            <a:ext cx="395433" cy="841402"/>
          </a:xfrm>
          <a:custGeom>
            <a:avLst/>
            <a:gdLst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3" fmla="*/ 368088 w 736176"/>
              <a:gd name="connsiteY3" fmla="*/ 987806 h 1975612"/>
              <a:gd name="connsiteX4" fmla="*/ 369374 w 736176"/>
              <a:gd name="connsiteY4" fmla="*/ 6 h 1975612"/>
              <a:gd name="connsiteX0" fmla="*/ 369374 w 736176"/>
              <a:gd name="connsiteY0" fmla="*/ 6 h 1975612"/>
              <a:gd name="connsiteX1" fmla="*/ 723745 w 736176"/>
              <a:gd name="connsiteY1" fmla="*/ 733268 h 1975612"/>
              <a:gd name="connsiteX2" fmla="*/ 733267 w 736176"/>
              <a:gd name="connsiteY2" fmla="*/ 1111726 h 1975612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365179 w 368087"/>
              <a:gd name="connsiteY2" fmla="*/ 1111720 h 1861020"/>
              <a:gd name="connsiteX3" fmla="*/ 0 w 368087"/>
              <a:gd name="connsiteY3" fmla="*/ 987800 h 1861020"/>
              <a:gd name="connsiteX4" fmla="*/ 1286 w 368087"/>
              <a:gd name="connsiteY4" fmla="*/ 0 h 1861020"/>
              <a:gd name="connsiteX0" fmla="*/ 1286 w 368087"/>
              <a:gd name="connsiteY0" fmla="*/ 0 h 1861020"/>
              <a:gd name="connsiteX1" fmla="*/ 355657 w 368087"/>
              <a:gd name="connsiteY1" fmla="*/ 733262 h 1861020"/>
              <a:gd name="connsiteX2" fmla="*/ 212779 w 368087"/>
              <a:gd name="connsiteY2" fmla="*/ 1861020 h 1861020"/>
              <a:gd name="connsiteX0" fmla="*/ 1286 w 394333"/>
              <a:gd name="connsiteY0" fmla="*/ 0 h 1861020"/>
              <a:gd name="connsiteX1" fmla="*/ 355657 w 394333"/>
              <a:gd name="connsiteY1" fmla="*/ 733262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394333"/>
              <a:gd name="connsiteY0" fmla="*/ 0 h 1861020"/>
              <a:gd name="connsiteX1" fmla="*/ 370005 w 394333"/>
              <a:gd name="connsiteY1" fmla="*/ 984493 h 1861020"/>
              <a:gd name="connsiteX2" fmla="*/ 365179 w 394333"/>
              <a:gd name="connsiteY2" fmla="*/ 1111720 h 1861020"/>
              <a:gd name="connsiteX3" fmla="*/ 0 w 394333"/>
              <a:gd name="connsiteY3" fmla="*/ 987800 h 1861020"/>
              <a:gd name="connsiteX4" fmla="*/ 1286 w 394333"/>
              <a:gd name="connsiteY4" fmla="*/ 0 h 1861020"/>
              <a:gd name="connsiteX0" fmla="*/ 1286 w 394333"/>
              <a:gd name="connsiteY0" fmla="*/ 0 h 1861020"/>
              <a:gd name="connsiteX1" fmla="*/ 393757 w 394333"/>
              <a:gd name="connsiteY1" fmla="*/ 682462 h 1861020"/>
              <a:gd name="connsiteX2" fmla="*/ 212779 w 394333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93757 w 412752"/>
              <a:gd name="connsiteY1" fmla="*/ 682462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1286 w 412752"/>
              <a:gd name="connsiteY0" fmla="*/ 0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30857 w 412752"/>
              <a:gd name="connsiteY0" fmla="*/ 90189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12752"/>
              <a:gd name="connsiteY0" fmla="*/ 0 h 1861020"/>
              <a:gd name="connsiteX1" fmla="*/ 370005 w 412752"/>
              <a:gd name="connsiteY1" fmla="*/ 984493 h 1861020"/>
              <a:gd name="connsiteX2" fmla="*/ 401050 w 412752"/>
              <a:gd name="connsiteY2" fmla="*/ 1159573 h 1861020"/>
              <a:gd name="connsiteX3" fmla="*/ 0 w 412752"/>
              <a:gd name="connsiteY3" fmla="*/ 987800 h 1861020"/>
              <a:gd name="connsiteX4" fmla="*/ 1286 w 412752"/>
              <a:gd name="connsiteY4" fmla="*/ 0 h 1861020"/>
              <a:gd name="connsiteX0" fmla="*/ 252379 w 412752"/>
              <a:gd name="connsiteY0" fmla="*/ 36076 h 1861020"/>
              <a:gd name="connsiteX1" fmla="*/ 329190 w 412752"/>
              <a:gd name="connsiteY1" fmla="*/ 673443 h 1861020"/>
              <a:gd name="connsiteX2" fmla="*/ 212779 w 412752"/>
              <a:gd name="connsiteY2" fmla="*/ 1861020 h 1861020"/>
              <a:gd name="connsiteX0" fmla="*/ 1286 w 468841"/>
              <a:gd name="connsiteY0" fmla="*/ 0 h 1861020"/>
              <a:gd name="connsiteX1" fmla="*/ 370005 w 468841"/>
              <a:gd name="connsiteY1" fmla="*/ 984493 h 1861020"/>
              <a:gd name="connsiteX2" fmla="*/ 401050 w 468841"/>
              <a:gd name="connsiteY2" fmla="*/ 1159573 h 1861020"/>
              <a:gd name="connsiteX3" fmla="*/ 0 w 468841"/>
              <a:gd name="connsiteY3" fmla="*/ 987800 h 1861020"/>
              <a:gd name="connsiteX4" fmla="*/ 1286 w 468841"/>
              <a:gd name="connsiteY4" fmla="*/ 0 h 1861020"/>
              <a:gd name="connsiteX0" fmla="*/ 252379 w 468841"/>
              <a:gd name="connsiteY0" fmla="*/ 36076 h 1861020"/>
              <a:gd name="connsiteX1" fmla="*/ 467968 w 468841"/>
              <a:gd name="connsiteY1" fmla="*/ 502283 h 1861020"/>
              <a:gd name="connsiteX2" fmla="*/ 329190 w 468841"/>
              <a:gd name="connsiteY2" fmla="*/ 673443 h 1861020"/>
              <a:gd name="connsiteX3" fmla="*/ 212779 w 468841"/>
              <a:gd name="connsiteY3" fmla="*/ 1861020 h 1861020"/>
              <a:gd name="connsiteX0" fmla="*/ 1286 w 472411"/>
              <a:gd name="connsiteY0" fmla="*/ 0 h 1861020"/>
              <a:gd name="connsiteX1" fmla="*/ 370005 w 472411"/>
              <a:gd name="connsiteY1" fmla="*/ 984493 h 1861020"/>
              <a:gd name="connsiteX2" fmla="*/ 401050 w 472411"/>
              <a:gd name="connsiteY2" fmla="*/ 1159573 h 1861020"/>
              <a:gd name="connsiteX3" fmla="*/ 0 w 472411"/>
              <a:gd name="connsiteY3" fmla="*/ 987800 h 1861020"/>
              <a:gd name="connsiteX4" fmla="*/ 1286 w 472411"/>
              <a:gd name="connsiteY4" fmla="*/ 0 h 1861020"/>
              <a:gd name="connsiteX0" fmla="*/ 252379 w 472411"/>
              <a:gd name="connsiteY0" fmla="*/ 36076 h 1861020"/>
              <a:gd name="connsiteX1" fmla="*/ 467968 w 472411"/>
              <a:gd name="connsiteY1" fmla="*/ 502283 h 1861020"/>
              <a:gd name="connsiteX2" fmla="*/ 443976 w 472411"/>
              <a:gd name="connsiteY2" fmla="*/ 763632 h 1861020"/>
              <a:gd name="connsiteX3" fmla="*/ 212779 w 472411"/>
              <a:gd name="connsiteY3" fmla="*/ 1861020 h 1861020"/>
              <a:gd name="connsiteX0" fmla="*/ 1286 w 444434"/>
              <a:gd name="connsiteY0" fmla="*/ 0 h 1861020"/>
              <a:gd name="connsiteX1" fmla="*/ 370005 w 444434"/>
              <a:gd name="connsiteY1" fmla="*/ 984493 h 1861020"/>
              <a:gd name="connsiteX2" fmla="*/ 401050 w 444434"/>
              <a:gd name="connsiteY2" fmla="*/ 1159573 h 1861020"/>
              <a:gd name="connsiteX3" fmla="*/ 0 w 444434"/>
              <a:gd name="connsiteY3" fmla="*/ 987800 h 1861020"/>
              <a:gd name="connsiteX4" fmla="*/ 1286 w 444434"/>
              <a:gd name="connsiteY4" fmla="*/ 0 h 1861020"/>
              <a:gd name="connsiteX0" fmla="*/ 252379 w 444434"/>
              <a:gd name="connsiteY0" fmla="*/ 36076 h 1861020"/>
              <a:gd name="connsiteX1" fmla="*/ 443976 w 444434"/>
              <a:gd name="connsiteY1" fmla="*/ 763632 h 1861020"/>
              <a:gd name="connsiteX2" fmla="*/ 212779 w 444434"/>
              <a:gd name="connsiteY2" fmla="*/ 1861020 h 1861020"/>
              <a:gd name="connsiteX0" fmla="*/ 1286 w 459490"/>
              <a:gd name="connsiteY0" fmla="*/ 0 h 1861020"/>
              <a:gd name="connsiteX1" fmla="*/ 370005 w 459490"/>
              <a:gd name="connsiteY1" fmla="*/ 984493 h 1861020"/>
              <a:gd name="connsiteX2" fmla="*/ 458443 w 459490"/>
              <a:gd name="connsiteY2" fmla="*/ 1240743 h 1861020"/>
              <a:gd name="connsiteX3" fmla="*/ 0 w 459490"/>
              <a:gd name="connsiteY3" fmla="*/ 987800 h 1861020"/>
              <a:gd name="connsiteX4" fmla="*/ 1286 w 459490"/>
              <a:gd name="connsiteY4" fmla="*/ 0 h 1861020"/>
              <a:gd name="connsiteX0" fmla="*/ 252379 w 459490"/>
              <a:gd name="connsiteY0" fmla="*/ 36076 h 1861020"/>
              <a:gd name="connsiteX1" fmla="*/ 443976 w 459490"/>
              <a:gd name="connsiteY1" fmla="*/ 763632 h 1861020"/>
              <a:gd name="connsiteX2" fmla="*/ 212779 w 459490"/>
              <a:gd name="connsiteY2" fmla="*/ 1861020 h 1861020"/>
              <a:gd name="connsiteX0" fmla="*/ 1286 w 464254"/>
              <a:gd name="connsiteY0" fmla="*/ 0 h 1861020"/>
              <a:gd name="connsiteX1" fmla="*/ 370005 w 464254"/>
              <a:gd name="connsiteY1" fmla="*/ 984493 h 1861020"/>
              <a:gd name="connsiteX2" fmla="*/ 458443 w 464254"/>
              <a:gd name="connsiteY2" fmla="*/ 1240743 h 1861020"/>
              <a:gd name="connsiteX3" fmla="*/ 0 w 464254"/>
              <a:gd name="connsiteY3" fmla="*/ 987800 h 1861020"/>
              <a:gd name="connsiteX4" fmla="*/ 1286 w 464254"/>
              <a:gd name="connsiteY4" fmla="*/ 0 h 1861020"/>
              <a:gd name="connsiteX0" fmla="*/ 252379 w 464254"/>
              <a:gd name="connsiteY0" fmla="*/ 36076 h 1861020"/>
              <a:gd name="connsiteX1" fmla="*/ 443976 w 464254"/>
              <a:gd name="connsiteY1" fmla="*/ 763632 h 1861020"/>
              <a:gd name="connsiteX2" fmla="*/ 439271 w 464254"/>
              <a:gd name="connsiteY2" fmla="*/ 1218156 h 1861020"/>
              <a:gd name="connsiteX3" fmla="*/ 212779 w 464254"/>
              <a:gd name="connsiteY3" fmla="*/ 1861020 h 1861020"/>
              <a:gd name="connsiteX0" fmla="*/ 1286 w 506965"/>
              <a:gd name="connsiteY0" fmla="*/ 0 h 1861020"/>
              <a:gd name="connsiteX1" fmla="*/ 370005 w 506965"/>
              <a:gd name="connsiteY1" fmla="*/ 984493 h 1861020"/>
              <a:gd name="connsiteX2" fmla="*/ 458443 w 506965"/>
              <a:gd name="connsiteY2" fmla="*/ 1240743 h 1861020"/>
              <a:gd name="connsiteX3" fmla="*/ 0 w 506965"/>
              <a:gd name="connsiteY3" fmla="*/ 987800 h 1861020"/>
              <a:gd name="connsiteX4" fmla="*/ 1286 w 506965"/>
              <a:gd name="connsiteY4" fmla="*/ 0 h 1861020"/>
              <a:gd name="connsiteX0" fmla="*/ 252379 w 506965"/>
              <a:gd name="connsiteY0" fmla="*/ 36076 h 1861020"/>
              <a:gd name="connsiteX1" fmla="*/ 501369 w 506965"/>
              <a:gd name="connsiteY1" fmla="*/ 753369 h 1861020"/>
              <a:gd name="connsiteX2" fmla="*/ 439271 w 506965"/>
              <a:gd name="connsiteY2" fmla="*/ 1218156 h 1861020"/>
              <a:gd name="connsiteX3" fmla="*/ 212779 w 506965"/>
              <a:gd name="connsiteY3" fmla="*/ 1861020 h 1861020"/>
              <a:gd name="connsiteX0" fmla="*/ 1286 w 506965"/>
              <a:gd name="connsiteY0" fmla="*/ 0 h 2082529"/>
              <a:gd name="connsiteX1" fmla="*/ 370005 w 506965"/>
              <a:gd name="connsiteY1" fmla="*/ 984493 h 2082529"/>
              <a:gd name="connsiteX2" fmla="*/ 458443 w 506965"/>
              <a:gd name="connsiteY2" fmla="*/ 1240743 h 2082529"/>
              <a:gd name="connsiteX3" fmla="*/ 0 w 506965"/>
              <a:gd name="connsiteY3" fmla="*/ 987800 h 2082529"/>
              <a:gd name="connsiteX4" fmla="*/ 1286 w 506965"/>
              <a:gd name="connsiteY4" fmla="*/ 0 h 2082529"/>
              <a:gd name="connsiteX0" fmla="*/ 252379 w 506965"/>
              <a:gd name="connsiteY0" fmla="*/ 36076 h 2082529"/>
              <a:gd name="connsiteX1" fmla="*/ 501369 w 506965"/>
              <a:gd name="connsiteY1" fmla="*/ 753369 h 2082529"/>
              <a:gd name="connsiteX2" fmla="*/ 439271 w 506965"/>
              <a:gd name="connsiteY2" fmla="*/ 1218156 h 2082529"/>
              <a:gd name="connsiteX3" fmla="*/ 357091 w 506965"/>
              <a:gd name="connsiteY3" fmla="*/ 2082529 h 2082529"/>
              <a:gd name="connsiteX0" fmla="*/ 1286 w 530876"/>
              <a:gd name="connsiteY0" fmla="*/ 0 h 2082529"/>
              <a:gd name="connsiteX1" fmla="*/ 370005 w 530876"/>
              <a:gd name="connsiteY1" fmla="*/ 984493 h 2082529"/>
              <a:gd name="connsiteX2" fmla="*/ 458443 w 530876"/>
              <a:gd name="connsiteY2" fmla="*/ 1240743 h 2082529"/>
              <a:gd name="connsiteX3" fmla="*/ 0 w 530876"/>
              <a:gd name="connsiteY3" fmla="*/ 987800 h 2082529"/>
              <a:gd name="connsiteX4" fmla="*/ 1286 w 530876"/>
              <a:gd name="connsiteY4" fmla="*/ 0 h 2082529"/>
              <a:gd name="connsiteX0" fmla="*/ 252379 w 530876"/>
              <a:gd name="connsiteY0" fmla="*/ 36076 h 2082529"/>
              <a:gd name="connsiteX1" fmla="*/ 501369 w 530876"/>
              <a:gd name="connsiteY1" fmla="*/ 753369 h 2082529"/>
              <a:gd name="connsiteX2" fmla="*/ 511427 w 530876"/>
              <a:gd name="connsiteY2" fmla="*/ 1273533 h 2082529"/>
              <a:gd name="connsiteX3" fmla="*/ 357091 w 530876"/>
              <a:gd name="connsiteY3" fmla="*/ 2082529 h 2082529"/>
              <a:gd name="connsiteX0" fmla="*/ 1286 w 511427"/>
              <a:gd name="connsiteY0" fmla="*/ 0 h 2082529"/>
              <a:gd name="connsiteX1" fmla="*/ 370005 w 511427"/>
              <a:gd name="connsiteY1" fmla="*/ 984493 h 2082529"/>
              <a:gd name="connsiteX2" fmla="*/ 458443 w 511427"/>
              <a:gd name="connsiteY2" fmla="*/ 1240743 h 2082529"/>
              <a:gd name="connsiteX3" fmla="*/ 0 w 511427"/>
              <a:gd name="connsiteY3" fmla="*/ 987800 h 2082529"/>
              <a:gd name="connsiteX4" fmla="*/ 1286 w 511427"/>
              <a:gd name="connsiteY4" fmla="*/ 0 h 2082529"/>
              <a:gd name="connsiteX0" fmla="*/ 252379 w 511427"/>
              <a:gd name="connsiteY0" fmla="*/ 36076 h 2082529"/>
              <a:gd name="connsiteX1" fmla="*/ 511427 w 511427"/>
              <a:gd name="connsiteY1" fmla="*/ 1273533 h 2082529"/>
              <a:gd name="connsiteX2" fmla="*/ 357091 w 511427"/>
              <a:gd name="connsiteY2" fmla="*/ 2082529 h 2082529"/>
              <a:gd name="connsiteX0" fmla="*/ 1286 w 522972"/>
              <a:gd name="connsiteY0" fmla="*/ 0 h 2082529"/>
              <a:gd name="connsiteX1" fmla="*/ 370005 w 522972"/>
              <a:gd name="connsiteY1" fmla="*/ 984493 h 2082529"/>
              <a:gd name="connsiteX2" fmla="*/ 458443 w 522972"/>
              <a:gd name="connsiteY2" fmla="*/ 1240743 h 2082529"/>
              <a:gd name="connsiteX3" fmla="*/ 0 w 522972"/>
              <a:gd name="connsiteY3" fmla="*/ 987800 h 2082529"/>
              <a:gd name="connsiteX4" fmla="*/ 1286 w 522972"/>
              <a:gd name="connsiteY4" fmla="*/ 0 h 2082529"/>
              <a:gd name="connsiteX0" fmla="*/ 252379 w 522972"/>
              <a:gd name="connsiteY0" fmla="*/ 36076 h 2082529"/>
              <a:gd name="connsiteX1" fmla="*/ 511427 w 522972"/>
              <a:gd name="connsiteY1" fmla="*/ 1273533 h 2082529"/>
              <a:gd name="connsiteX2" fmla="*/ 483295 w 522972"/>
              <a:gd name="connsiteY2" fmla="*/ 1894047 h 2082529"/>
              <a:gd name="connsiteX3" fmla="*/ 357091 w 522972"/>
              <a:gd name="connsiteY3" fmla="*/ 2082529 h 2082529"/>
              <a:gd name="connsiteX0" fmla="*/ 1286 w 522972"/>
              <a:gd name="connsiteY0" fmla="*/ 0 h 1894047"/>
              <a:gd name="connsiteX1" fmla="*/ 370005 w 522972"/>
              <a:gd name="connsiteY1" fmla="*/ 984493 h 1894047"/>
              <a:gd name="connsiteX2" fmla="*/ 458443 w 522972"/>
              <a:gd name="connsiteY2" fmla="*/ 1240743 h 1894047"/>
              <a:gd name="connsiteX3" fmla="*/ 0 w 522972"/>
              <a:gd name="connsiteY3" fmla="*/ 987800 h 1894047"/>
              <a:gd name="connsiteX4" fmla="*/ 1286 w 522972"/>
              <a:gd name="connsiteY4" fmla="*/ 0 h 1894047"/>
              <a:gd name="connsiteX0" fmla="*/ 252379 w 522972"/>
              <a:gd name="connsiteY0" fmla="*/ 36076 h 1894047"/>
              <a:gd name="connsiteX1" fmla="*/ 511427 w 522972"/>
              <a:gd name="connsiteY1" fmla="*/ 1273533 h 1894047"/>
              <a:gd name="connsiteX2" fmla="*/ 483295 w 522972"/>
              <a:gd name="connsiteY2" fmla="*/ 1894047 h 18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2" h="1894047" stroke="0" extrusionOk="0">
                <a:moveTo>
                  <a:pt x="1286" y="0"/>
                </a:moveTo>
                <a:cubicBezTo>
                  <a:pt x="167567" y="1560"/>
                  <a:pt x="293812" y="777703"/>
                  <a:pt x="370005" y="984493"/>
                </a:cubicBezTo>
                <a:cubicBezTo>
                  <a:pt x="446198" y="1191283"/>
                  <a:pt x="464410" y="1114124"/>
                  <a:pt x="458443" y="1240743"/>
                </a:cubicBezTo>
                <a:lnTo>
                  <a:pt x="0" y="987800"/>
                </a:lnTo>
                <a:cubicBezTo>
                  <a:pt x="429" y="658533"/>
                  <a:pt x="857" y="329267"/>
                  <a:pt x="1286" y="0"/>
                </a:cubicBezTo>
                <a:close/>
              </a:path>
              <a:path w="522972" h="1894047" fill="none">
                <a:moveTo>
                  <a:pt x="252379" y="36076"/>
                </a:moveTo>
                <a:cubicBezTo>
                  <a:pt x="306347" y="293880"/>
                  <a:pt x="493975" y="932458"/>
                  <a:pt x="511427" y="1273533"/>
                </a:cubicBezTo>
                <a:cubicBezTo>
                  <a:pt x="540292" y="1570278"/>
                  <a:pt x="509018" y="1759214"/>
                  <a:pt x="483295" y="1894047"/>
                </a:cubicBezTo>
              </a:path>
            </a:pathLst>
          </a:custGeom>
          <a:ln w="76200" cap="rnd" cmpd="thickThin">
            <a:solidFill>
              <a:srgbClr val="FF33CC"/>
            </a:solidFill>
            <a:prstDash val="solid"/>
            <a:round/>
            <a:headEnd type="triangle" w="med" len="med"/>
            <a:tailEnd type="none" w="lg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3" name="ZoneTexte 492"/>
          <p:cNvSpPr txBox="1"/>
          <p:nvPr/>
        </p:nvSpPr>
        <p:spPr>
          <a:xfrm>
            <a:off x="-28500" y="1158638"/>
            <a:ext cx="9157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Casablanca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984855" y="5904000"/>
            <a:ext cx="646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solidFill>
                  <a:srgbClr val="002060"/>
                </a:solidFill>
                <a:latin typeface="Tw Cen MT" pitchFamily="34" charset="0"/>
              </a:rPr>
              <a:t>Durban</a:t>
            </a:r>
            <a:endParaRPr lang="fr-FR" sz="1300" b="1" i="1" dirty="0">
              <a:solidFill>
                <a:srgbClr val="00206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build="p" animBg="1"/>
      <p:bldP spid="478" grpId="0" animBg="1"/>
      <p:bldP spid="217" grpId="0" animBg="1"/>
      <p:bldP spid="480" grpId="0" animBg="1"/>
      <p:bldP spid="481" grpId="0" animBg="1"/>
      <p:bldP spid="482" grpId="0" animBg="1"/>
      <p:bldP spid="483" grpId="0" animBg="1"/>
      <p:bldP spid="489" grpId="0"/>
      <p:bldP spid="497" grpId="0"/>
      <p:bldP spid="501" grpId="0"/>
      <p:bldP spid="50" grpId="0" animBg="1"/>
      <p:bldP spid="4" grpId="0" animBg="1"/>
      <p:bldP spid="53" grpId="0" animBg="1"/>
      <p:bldP spid="484" grpId="0" animBg="1"/>
      <p:bldP spid="479" grpId="0" animBg="1"/>
      <p:bldP spid="26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493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035"/>
            <a:ext cx="6637996" cy="67233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0207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2100" b="1" u="sng" dirty="0">
                <a:ln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ohn Handy LET" pitchFamily="2" charset="0"/>
              </a:rPr>
              <a:t>Croquis :Le continent africain face au développement et à la mondialisation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458663" y="421200"/>
            <a:ext cx="2628000" cy="5432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u="sng" cap="small" dirty="0" smtClean="0">
                <a:solidFill>
                  <a:srgbClr val="C00000"/>
                </a:solidFill>
                <a:latin typeface="Tw Cen MT" pitchFamily="34" charset="0"/>
              </a:rPr>
              <a:t>III. Une intégration croissante dans la mondialisation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2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Métropole de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niveau mondial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Autres grandes villes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importantes,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p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ortes d’entrée de </a:t>
            </a:r>
          </a:p>
          <a:p>
            <a:pPr algn="r"/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l</a:t>
            </a:r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 mondialisation</a:t>
            </a:r>
          </a:p>
          <a:p>
            <a:pPr algn="r"/>
            <a:endParaRPr lang="fr-FR" sz="16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Interfaces maritimes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en développement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Exportations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(hydrocarbures,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minerais,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produits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agricoles…)</a:t>
            </a:r>
          </a:p>
          <a:p>
            <a:pPr algn="r"/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Flux d’IDE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 en provenance </a:t>
            </a:r>
          </a:p>
          <a:p>
            <a:pPr algn="r"/>
            <a:r>
              <a:rPr lang="fr-FR" sz="1400" b="1" dirty="0" smtClean="0">
                <a:solidFill>
                  <a:schemeClr val="tx1"/>
                </a:solidFill>
                <a:latin typeface="Tw Cen MT" pitchFamily="34" charset="0"/>
              </a:rPr>
              <a:t>des Sud </a:t>
            </a:r>
            <a:endParaRPr lang="fr-FR" sz="1400" b="1" dirty="0">
              <a:solidFill>
                <a:schemeClr val="tx1"/>
              </a:solidFill>
              <a:latin typeface="Tw Cen MT" pitchFamily="34" charset="0"/>
            </a:endParaRPr>
          </a:p>
          <a:p>
            <a:pPr algn="r"/>
            <a:endParaRPr lang="fr-FR" sz="14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707183" y="2217595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863608" y="1124744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15536" y="2492896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07504" y="2272516"/>
            <a:ext cx="5661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Dakar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295656" y="317699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1907704" y="320507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2014869" y="3934192"/>
            <a:ext cx="612915" cy="200055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Kinshasa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627784" y="3933056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059832" y="6381328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3166731" y="6376972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Le Cap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019228" y="5704278"/>
            <a:ext cx="10568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Johannesburg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4019228" y="2326532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4139952" y="2272516"/>
            <a:ext cx="8115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Khartoum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885209" y="1184375"/>
            <a:ext cx="180000" cy="1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3995936" y="1124744"/>
            <a:ext cx="7264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b="1" i="1" dirty="0" smtClean="0">
                <a:latin typeface="Tw Cen MT" pitchFamily="34" charset="0"/>
              </a:rPr>
              <a:t>Le Caire</a:t>
            </a:r>
            <a:endParaRPr lang="fr-FR" sz="1300" b="1" i="1" dirty="0">
              <a:latin typeface="Tw Cen MT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787181" y="5774406"/>
            <a:ext cx="216000" cy="2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666417" y="1216828"/>
            <a:ext cx="360000" cy="36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 rot="9229970">
            <a:off x="1337946" y="3516668"/>
            <a:ext cx="720080" cy="1260140"/>
            <a:chOff x="6561074" y="2518217"/>
            <a:chExt cx="771194" cy="1194104"/>
          </a:xfrm>
        </p:grpSpPr>
        <p:sp>
          <p:nvSpPr>
            <p:cNvPr id="38" name="AutoShape 319"/>
            <p:cNvSpPr>
              <a:spLocks noChangeAspect="1" noChangeArrowheads="1"/>
            </p:cNvSpPr>
            <p:nvPr/>
          </p:nvSpPr>
          <p:spPr bwMode="auto">
            <a:xfrm rot="13842034">
              <a:off x="6721602" y="301715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320"/>
            <p:cNvSpPr>
              <a:spLocks noChangeAspect="1" noChangeArrowheads="1"/>
            </p:cNvSpPr>
            <p:nvPr/>
          </p:nvSpPr>
          <p:spPr bwMode="auto">
            <a:xfrm rot="15150270">
              <a:off x="6625531" y="2839325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AutoShape 321"/>
            <p:cNvSpPr>
              <a:spLocks noChangeAspect="1" noChangeArrowheads="1"/>
            </p:cNvSpPr>
            <p:nvPr/>
          </p:nvSpPr>
          <p:spPr bwMode="auto">
            <a:xfrm rot="15607660">
              <a:off x="6561074" y="263199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6864611" y="3172472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AutoShape 328"/>
            <p:cNvSpPr>
              <a:spLocks noChangeAspect="1" noChangeArrowheads="1"/>
            </p:cNvSpPr>
            <p:nvPr/>
          </p:nvSpPr>
          <p:spPr bwMode="auto">
            <a:xfrm rot="12557040">
              <a:off x="7189393" y="3403187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AutoShape 327"/>
            <p:cNvSpPr>
              <a:spLocks noChangeAspect="1" noChangeArrowheads="1"/>
            </p:cNvSpPr>
            <p:nvPr/>
          </p:nvSpPr>
          <p:spPr bwMode="auto">
            <a:xfrm rot="13206911">
              <a:off x="7038000" y="3315348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326"/>
            <p:cNvSpPr>
              <a:spLocks/>
            </p:cNvSpPr>
            <p:nvPr/>
          </p:nvSpPr>
          <p:spPr bwMode="auto">
            <a:xfrm rot="14532917">
              <a:off x="6288615" y="2962473"/>
              <a:ext cx="1194104" cy="30559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04" y="95"/>
                </a:cxn>
                <a:cxn ang="0">
                  <a:pos x="522" y="4"/>
                </a:cxn>
                <a:cxn ang="0">
                  <a:pos x="862" y="72"/>
                </a:cxn>
              </a:cxnLst>
              <a:rect l="0" t="0" r="r" b="b"/>
              <a:pathLst>
                <a:path w="862" h="254">
                  <a:moveTo>
                    <a:pt x="0" y="254"/>
                  </a:moveTo>
                  <a:cubicBezTo>
                    <a:pt x="58" y="195"/>
                    <a:pt x="117" y="137"/>
                    <a:pt x="204" y="95"/>
                  </a:cubicBezTo>
                  <a:cubicBezTo>
                    <a:pt x="291" y="53"/>
                    <a:pt x="412" y="8"/>
                    <a:pt x="522" y="4"/>
                  </a:cubicBezTo>
                  <a:cubicBezTo>
                    <a:pt x="632" y="0"/>
                    <a:pt x="747" y="36"/>
                    <a:pt x="862" y="72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6587025" y="3144014"/>
            <a:ext cx="518784" cy="158380"/>
            <a:chOff x="6357950" y="2004744"/>
            <a:chExt cx="468000" cy="142875"/>
          </a:xfrm>
        </p:grpSpPr>
        <p:sp>
          <p:nvSpPr>
            <p:cNvPr id="46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3646821" y="965723"/>
            <a:ext cx="518784" cy="158380"/>
            <a:chOff x="6357950" y="2004744"/>
            <a:chExt cx="468000" cy="142875"/>
          </a:xfrm>
        </p:grpSpPr>
        <p:sp>
          <p:nvSpPr>
            <p:cNvPr id="5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>
            <a:grpSpLocks noChangeAspect="1"/>
          </p:cNvGrpSpPr>
          <p:nvPr/>
        </p:nvGrpSpPr>
        <p:grpSpPr>
          <a:xfrm>
            <a:off x="2002416" y="476672"/>
            <a:ext cx="518784" cy="158380"/>
            <a:chOff x="6357950" y="2004744"/>
            <a:chExt cx="468000" cy="142875"/>
          </a:xfrm>
        </p:grpSpPr>
        <p:sp>
          <p:nvSpPr>
            <p:cNvPr id="80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520512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377636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AutoShape 320"/>
            <p:cNvSpPr>
              <a:spLocks noChangeAspect="1" noChangeArrowheads="1"/>
            </p:cNvSpPr>
            <p:nvPr/>
          </p:nvSpPr>
          <p:spPr bwMode="auto">
            <a:xfrm rot="10800000">
              <a:off x="6663388" y="2004744"/>
              <a:ext cx="142875" cy="14287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6357950" y="2143116"/>
              <a:ext cx="468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2662170" y="5898028"/>
            <a:ext cx="1514423" cy="901492"/>
            <a:chOff x="2662170" y="5898028"/>
            <a:chExt cx="1514423" cy="901492"/>
          </a:xfrm>
        </p:grpSpPr>
        <p:sp>
          <p:nvSpPr>
            <p:cNvPr id="85" name="AutoShape 319"/>
            <p:cNvSpPr>
              <a:spLocks noChangeAspect="1" noChangeArrowheads="1"/>
            </p:cNvSpPr>
            <p:nvPr/>
          </p:nvSpPr>
          <p:spPr bwMode="auto">
            <a:xfrm rot="21065781">
              <a:off x="3582642" y="662400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AutoShape 320"/>
            <p:cNvSpPr>
              <a:spLocks noChangeAspect="1" noChangeArrowheads="1"/>
            </p:cNvSpPr>
            <p:nvPr/>
          </p:nvSpPr>
          <p:spPr bwMode="auto">
            <a:xfrm rot="19571285">
              <a:off x="3833028" y="6512690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AutoShape 321"/>
            <p:cNvSpPr>
              <a:spLocks noChangeAspect="1" noChangeArrowheads="1"/>
            </p:cNvSpPr>
            <p:nvPr/>
          </p:nvSpPr>
          <p:spPr bwMode="auto">
            <a:xfrm rot="19898551">
              <a:off x="4025817" y="6380438"/>
              <a:ext cx="150776" cy="133405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AutoShape 327"/>
            <p:cNvSpPr>
              <a:spLocks noChangeAspect="1" noChangeArrowheads="1"/>
            </p:cNvSpPr>
            <p:nvPr/>
          </p:nvSpPr>
          <p:spPr bwMode="auto">
            <a:xfrm rot="836881">
              <a:off x="3288601" y="6648744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AutoShape 328"/>
            <p:cNvSpPr>
              <a:spLocks noChangeAspect="1" noChangeArrowheads="1"/>
            </p:cNvSpPr>
            <p:nvPr/>
          </p:nvSpPr>
          <p:spPr bwMode="auto">
            <a:xfrm rot="2182222">
              <a:off x="2803139" y="6516000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AutoShape 327"/>
            <p:cNvSpPr>
              <a:spLocks noChangeAspect="1" noChangeArrowheads="1"/>
            </p:cNvSpPr>
            <p:nvPr/>
          </p:nvSpPr>
          <p:spPr bwMode="auto">
            <a:xfrm rot="836881">
              <a:off x="3025273" y="6601376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AutoShape 328"/>
            <p:cNvSpPr>
              <a:spLocks noChangeAspect="1" noChangeArrowheads="1"/>
            </p:cNvSpPr>
            <p:nvPr/>
          </p:nvSpPr>
          <p:spPr bwMode="auto">
            <a:xfrm rot="4602158">
              <a:off x="2670855" y="6277246"/>
              <a:ext cx="133405" cy="150776"/>
            </a:xfrm>
            <a:prstGeom prst="flowChartMerge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Freeform 326"/>
            <p:cNvSpPr>
              <a:spLocks/>
            </p:cNvSpPr>
            <p:nvPr/>
          </p:nvSpPr>
          <p:spPr bwMode="auto">
            <a:xfrm rot="2162887">
              <a:off x="2782504" y="5898028"/>
              <a:ext cx="1229015" cy="882901"/>
            </a:xfrm>
            <a:custGeom>
              <a:avLst/>
              <a:gdLst>
                <a:gd name="connsiteX0" fmla="*/ 0 w 12791"/>
                <a:gd name="connsiteY0" fmla="*/ 17849 h 17849"/>
                <a:gd name="connsiteX1" fmla="*/ 2367 w 12791"/>
                <a:gd name="connsiteY1" fmla="*/ 11589 h 17849"/>
                <a:gd name="connsiteX2" fmla="*/ 6056 w 12791"/>
                <a:gd name="connsiteY2" fmla="*/ 8006 h 17849"/>
                <a:gd name="connsiteX3" fmla="*/ 12791 w 12791"/>
                <a:gd name="connsiteY3" fmla="*/ 149 h 17849"/>
                <a:gd name="connsiteX0" fmla="*/ 0 w 12791"/>
                <a:gd name="connsiteY0" fmla="*/ 17700 h 17700"/>
                <a:gd name="connsiteX1" fmla="*/ 2367 w 12791"/>
                <a:gd name="connsiteY1" fmla="*/ 11440 h 17700"/>
                <a:gd name="connsiteX2" fmla="*/ 6056 w 12791"/>
                <a:gd name="connsiteY2" fmla="*/ 7857 h 17700"/>
                <a:gd name="connsiteX3" fmla="*/ 9320 w 12791"/>
                <a:gd name="connsiteY3" fmla="*/ 9438 h 17700"/>
                <a:gd name="connsiteX4" fmla="*/ 12791 w 12791"/>
                <a:gd name="connsiteY4" fmla="*/ 0 h 17700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9320 w 15115"/>
                <a:gd name="connsiteY3" fmla="*/ 29251 h 37513"/>
                <a:gd name="connsiteX4" fmla="*/ 15115 w 15115"/>
                <a:gd name="connsiteY4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056 w 15115"/>
                <a:gd name="connsiteY2" fmla="*/ 2767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2367 w 15115"/>
                <a:gd name="connsiteY1" fmla="*/ 31253 h 37513"/>
                <a:gd name="connsiteX2" fmla="*/ 6133 w 15115"/>
                <a:gd name="connsiteY2" fmla="*/ 2551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6133 w 15115"/>
                <a:gd name="connsiteY1" fmla="*/ 25510 h 37513"/>
                <a:gd name="connsiteX2" fmla="*/ 7916 w 15115"/>
                <a:gd name="connsiteY2" fmla="*/ 30287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5115"/>
                <a:gd name="connsiteY0" fmla="*/ 37513 h 37513"/>
                <a:gd name="connsiteX1" fmla="*/ 4191 w 15115"/>
                <a:gd name="connsiteY1" fmla="*/ 28702 h 37513"/>
                <a:gd name="connsiteX2" fmla="*/ 6133 w 15115"/>
                <a:gd name="connsiteY2" fmla="*/ 25510 h 37513"/>
                <a:gd name="connsiteX3" fmla="*/ 7916 w 15115"/>
                <a:gd name="connsiteY3" fmla="*/ 30287 h 37513"/>
                <a:gd name="connsiteX4" fmla="*/ 9320 w 15115"/>
                <a:gd name="connsiteY4" fmla="*/ 29251 h 37513"/>
                <a:gd name="connsiteX5" fmla="*/ 13239 w 15115"/>
                <a:gd name="connsiteY5" fmla="*/ 18395 h 37513"/>
                <a:gd name="connsiteX6" fmla="*/ 15115 w 15115"/>
                <a:gd name="connsiteY6" fmla="*/ 0 h 37513"/>
                <a:gd name="connsiteX0" fmla="*/ 0 w 15115"/>
                <a:gd name="connsiteY0" fmla="*/ 37513 h 37513"/>
                <a:gd name="connsiteX1" fmla="*/ 6133 w 15115"/>
                <a:gd name="connsiteY1" fmla="*/ 25510 h 37513"/>
                <a:gd name="connsiteX2" fmla="*/ 7916 w 15115"/>
                <a:gd name="connsiteY2" fmla="*/ 30287 h 37513"/>
                <a:gd name="connsiteX3" fmla="*/ 9320 w 15115"/>
                <a:gd name="connsiteY3" fmla="*/ 29251 h 37513"/>
                <a:gd name="connsiteX4" fmla="*/ 13239 w 15115"/>
                <a:gd name="connsiteY4" fmla="*/ 18395 h 37513"/>
                <a:gd name="connsiteX5" fmla="*/ 15115 w 15115"/>
                <a:gd name="connsiteY5" fmla="*/ 0 h 37513"/>
                <a:gd name="connsiteX0" fmla="*/ 0 w 10991"/>
                <a:gd name="connsiteY0" fmla="*/ 25995 h 30500"/>
                <a:gd name="connsiteX1" fmla="*/ 2009 w 10991"/>
                <a:gd name="connsiteY1" fmla="*/ 25510 h 30500"/>
                <a:gd name="connsiteX2" fmla="*/ 3792 w 10991"/>
                <a:gd name="connsiteY2" fmla="*/ 30287 h 30500"/>
                <a:gd name="connsiteX3" fmla="*/ 5196 w 10991"/>
                <a:gd name="connsiteY3" fmla="*/ 29251 h 30500"/>
                <a:gd name="connsiteX4" fmla="*/ 9115 w 10991"/>
                <a:gd name="connsiteY4" fmla="*/ 18395 h 30500"/>
                <a:gd name="connsiteX5" fmla="*/ 10991 w 10991"/>
                <a:gd name="connsiteY5" fmla="*/ 0 h 30500"/>
                <a:gd name="connsiteX0" fmla="*/ 0 w 10991"/>
                <a:gd name="connsiteY0" fmla="*/ 25995 h 30623"/>
                <a:gd name="connsiteX1" fmla="*/ 3792 w 10991"/>
                <a:gd name="connsiteY1" fmla="*/ 30287 h 30623"/>
                <a:gd name="connsiteX2" fmla="*/ 5196 w 10991"/>
                <a:gd name="connsiteY2" fmla="*/ 29251 h 30623"/>
                <a:gd name="connsiteX3" fmla="*/ 9115 w 10991"/>
                <a:gd name="connsiteY3" fmla="*/ 18395 h 30623"/>
                <a:gd name="connsiteX4" fmla="*/ 10991 w 10991"/>
                <a:gd name="connsiteY4" fmla="*/ 0 h 30623"/>
                <a:gd name="connsiteX0" fmla="*/ 0 w 9753"/>
                <a:gd name="connsiteY0" fmla="*/ 23234 h 30623"/>
                <a:gd name="connsiteX1" fmla="*/ 2554 w 9753"/>
                <a:gd name="connsiteY1" fmla="*/ 30287 h 30623"/>
                <a:gd name="connsiteX2" fmla="*/ 3958 w 9753"/>
                <a:gd name="connsiteY2" fmla="*/ 29251 h 30623"/>
                <a:gd name="connsiteX3" fmla="*/ 7877 w 9753"/>
                <a:gd name="connsiteY3" fmla="*/ 18395 h 30623"/>
                <a:gd name="connsiteX4" fmla="*/ 9753 w 9753"/>
                <a:gd name="connsiteY4" fmla="*/ 0 h 30623"/>
                <a:gd name="connsiteX0" fmla="*/ 0 w 10000"/>
                <a:gd name="connsiteY0" fmla="*/ 7587 h 9911"/>
                <a:gd name="connsiteX1" fmla="*/ 2619 w 10000"/>
                <a:gd name="connsiteY1" fmla="*/ 9890 h 9911"/>
                <a:gd name="connsiteX2" fmla="*/ 8076 w 10000"/>
                <a:gd name="connsiteY2" fmla="*/ 6007 h 9911"/>
                <a:gd name="connsiteX3" fmla="*/ 10000 w 10000"/>
                <a:gd name="connsiteY3" fmla="*/ 0 h 9911"/>
                <a:gd name="connsiteX0" fmla="*/ 0 w 10000"/>
                <a:gd name="connsiteY0" fmla="*/ 7655 h 10029"/>
                <a:gd name="connsiteX1" fmla="*/ 2619 w 10000"/>
                <a:gd name="connsiteY1" fmla="*/ 9979 h 10029"/>
                <a:gd name="connsiteX2" fmla="*/ 5004 w 10000"/>
                <a:gd name="connsiteY2" fmla="*/ 9120 h 10029"/>
                <a:gd name="connsiteX3" fmla="*/ 8076 w 10000"/>
                <a:gd name="connsiteY3" fmla="*/ 6061 h 10029"/>
                <a:gd name="connsiteX4" fmla="*/ 10000 w 10000"/>
                <a:gd name="connsiteY4" fmla="*/ 0 h 10029"/>
                <a:gd name="connsiteX0" fmla="*/ 0 w 10000"/>
                <a:gd name="connsiteY0" fmla="*/ 7655 h 10195"/>
                <a:gd name="connsiteX1" fmla="*/ 2669 w 10000"/>
                <a:gd name="connsiteY1" fmla="*/ 10156 h 10195"/>
                <a:gd name="connsiteX2" fmla="*/ 5004 w 10000"/>
                <a:gd name="connsiteY2" fmla="*/ 9120 h 10195"/>
                <a:gd name="connsiteX3" fmla="*/ 8076 w 10000"/>
                <a:gd name="connsiteY3" fmla="*/ 6061 h 10195"/>
                <a:gd name="connsiteX4" fmla="*/ 10000 w 10000"/>
                <a:gd name="connsiteY4" fmla="*/ 0 h 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5">
                  <a:moveTo>
                    <a:pt x="0" y="7655"/>
                  </a:moveTo>
                  <a:cubicBezTo>
                    <a:pt x="810" y="7950"/>
                    <a:pt x="1323" y="10421"/>
                    <a:pt x="2669" y="10156"/>
                  </a:cubicBezTo>
                  <a:cubicBezTo>
                    <a:pt x="3493" y="10354"/>
                    <a:pt x="4094" y="9773"/>
                    <a:pt x="5004" y="9120"/>
                  </a:cubicBezTo>
                  <a:cubicBezTo>
                    <a:pt x="5914" y="8467"/>
                    <a:pt x="7233" y="7535"/>
                    <a:pt x="8076" y="6061"/>
                  </a:cubicBezTo>
                  <a:cubicBezTo>
                    <a:pt x="9067" y="4455"/>
                    <a:pt x="9035" y="1590"/>
                    <a:pt x="10000" y="0"/>
                  </a:cubicBezTo>
                </a:path>
              </a:pathLst>
            </a:custGeom>
            <a:noFill/>
            <a:ln w="38100" cmpd="sng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lèche droite rayée 11"/>
          <p:cNvSpPr/>
          <p:nvPr/>
        </p:nvSpPr>
        <p:spPr>
          <a:xfrm rot="7925643">
            <a:off x="577527" y="3692420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 droite rayée 92"/>
          <p:cNvSpPr/>
          <p:nvPr/>
        </p:nvSpPr>
        <p:spPr>
          <a:xfrm rot="7925643">
            <a:off x="1974497" y="3539937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droite rayée 93"/>
          <p:cNvSpPr/>
          <p:nvPr/>
        </p:nvSpPr>
        <p:spPr>
          <a:xfrm rot="2230433">
            <a:off x="4261978" y="6281092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droite rayée 94"/>
          <p:cNvSpPr/>
          <p:nvPr/>
        </p:nvSpPr>
        <p:spPr>
          <a:xfrm rot="17069500">
            <a:off x="3082941" y="614143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lèche droite rayée 95"/>
          <p:cNvSpPr/>
          <p:nvPr/>
        </p:nvSpPr>
        <p:spPr>
          <a:xfrm rot="14656030">
            <a:off x="1340156" y="491052"/>
            <a:ext cx="396000" cy="2880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lèche droite rayée 96"/>
          <p:cNvSpPr/>
          <p:nvPr/>
        </p:nvSpPr>
        <p:spPr>
          <a:xfrm>
            <a:off x="6612417" y="3916158"/>
            <a:ext cx="828000" cy="540000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48501" y="5452215"/>
            <a:ext cx="1423788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cap="small" dirty="0" smtClean="0">
                <a:latin typeface="Tw Cen MT" panose="020B0602020104020603" pitchFamily="34" charset="0"/>
              </a:rPr>
              <a:t>Amérique du Sud</a:t>
            </a:r>
            <a:endParaRPr lang="fr-FR" sz="1400" b="1" cap="small" dirty="0">
              <a:latin typeface="Tw Cen MT" panose="020B0602020104020603" pitchFamily="34" charset="0"/>
            </a:endParaRPr>
          </a:p>
        </p:txBody>
      </p:sp>
      <p:sp>
        <p:nvSpPr>
          <p:cNvPr id="13" name="Flèche droite à entaille 12"/>
          <p:cNvSpPr/>
          <p:nvPr/>
        </p:nvSpPr>
        <p:spPr>
          <a:xfrm>
            <a:off x="1583704" y="5282104"/>
            <a:ext cx="648000" cy="324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5724128" y="4093279"/>
            <a:ext cx="48282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cap="small" dirty="0" smtClean="0">
                <a:latin typeface="Tw Cen MT" panose="020B0602020104020603" pitchFamily="34" charset="0"/>
              </a:rPr>
              <a:t>Asie</a:t>
            </a:r>
            <a:endParaRPr lang="fr-FR" sz="1400" b="1" cap="small" dirty="0">
              <a:latin typeface="Tw Cen MT" panose="020B0602020104020603" pitchFamily="34" charset="0"/>
            </a:endParaRPr>
          </a:p>
        </p:txBody>
      </p:sp>
      <p:sp>
        <p:nvSpPr>
          <p:cNvPr id="98" name="Flèche droite à entaille 97"/>
          <p:cNvSpPr/>
          <p:nvPr/>
        </p:nvSpPr>
        <p:spPr>
          <a:xfrm rot="10800000">
            <a:off x="5184031" y="3916158"/>
            <a:ext cx="648000" cy="324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droite à entaille 99"/>
          <p:cNvSpPr/>
          <p:nvPr/>
        </p:nvSpPr>
        <p:spPr>
          <a:xfrm>
            <a:off x="6630466" y="5014298"/>
            <a:ext cx="828000" cy="432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build="p" animBg="1"/>
      <p:bldP spid="4" grpId="0" animBg="1"/>
      <p:bldP spid="52" grpId="0" animBg="1"/>
      <p:bldP spid="53" grpId="0" animBg="1"/>
      <p:bldP spid="54" grpId="0"/>
      <p:bldP spid="55" grpId="0" animBg="1"/>
      <p:bldP spid="56" grpId="0" animBg="1"/>
      <p:bldP spid="58" grpId="0"/>
      <p:bldP spid="57" grpId="0" animBg="1"/>
      <p:bldP spid="59" grpId="0" animBg="1"/>
      <p:bldP spid="60" grpId="0"/>
      <p:bldP spid="61" grpId="0"/>
      <p:bldP spid="63" grpId="0" animBg="1"/>
      <p:bldP spid="64" grpId="0"/>
      <p:bldP spid="65" grpId="0" animBg="1"/>
      <p:bldP spid="66" grpId="0"/>
      <p:bldP spid="62" grpId="0" animBg="1"/>
      <p:bldP spid="36" grpId="0" animBg="1"/>
      <p:bldP spid="1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4" grpId="0" animBg="1"/>
      <p:bldP spid="13" grpId="0" animBg="1"/>
      <p:bldP spid="99" grpId="0" animBg="1"/>
      <p:bldP spid="98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08895" y="116632"/>
            <a:ext cx="1855593" cy="25545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John Handy LET" pitchFamily="2" charset="0"/>
              </a:rPr>
              <a:t>Fond de carte </a:t>
            </a:r>
          </a:p>
          <a:p>
            <a:pPr algn="ctr"/>
            <a:endParaRPr lang="fr-FR" sz="2000" u="sng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John Handy LET" pitchFamily="2" charset="0"/>
            </a:endParaRPr>
          </a:p>
          <a:p>
            <a:pPr algn="ctr"/>
            <a:r>
              <a:rPr lang="fr-FR" sz="2000" u="sng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John Handy LET" pitchFamily="2" charset="0"/>
              </a:rPr>
              <a:t>Le </a:t>
            </a:r>
            <a:r>
              <a:rPr lang="fr-FR" sz="2000" u="sng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John Handy LET" pitchFamily="2" charset="0"/>
              </a:rPr>
              <a:t>continent africain face au développement et à la mondialisation 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2008" y="116632"/>
            <a:ext cx="6948264" cy="6669360"/>
            <a:chOff x="72008" y="116632"/>
            <a:chExt cx="6948264" cy="6669360"/>
          </a:xfrm>
        </p:grpSpPr>
        <p:grpSp>
          <p:nvGrpSpPr>
            <p:cNvPr id="145" name="Groupe 144"/>
            <p:cNvGrpSpPr/>
            <p:nvPr/>
          </p:nvGrpSpPr>
          <p:grpSpPr>
            <a:xfrm>
              <a:off x="72008" y="116632"/>
              <a:ext cx="6948264" cy="6669360"/>
              <a:chOff x="72008" y="476672"/>
              <a:chExt cx="6516216" cy="6309320"/>
            </a:xfrm>
            <a:solidFill>
              <a:schemeClr val="bg1"/>
            </a:solidFill>
          </p:grpSpPr>
          <p:sp>
            <p:nvSpPr>
              <p:cNvPr id="146" name="Rectangle 145"/>
              <p:cNvSpPr/>
              <p:nvPr/>
            </p:nvSpPr>
            <p:spPr>
              <a:xfrm>
                <a:off x="72008" y="476672"/>
                <a:ext cx="6516216" cy="63093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Freeform 79"/>
              <p:cNvSpPr>
                <a:spLocks noChangeArrowheads="1"/>
              </p:cNvSpPr>
              <p:nvPr/>
            </p:nvSpPr>
            <p:spPr bwMode="auto">
              <a:xfrm>
                <a:off x="4191539" y="1114453"/>
                <a:ext cx="94993" cy="332480"/>
              </a:xfrm>
              <a:custGeom>
                <a:avLst/>
                <a:gdLst>
                  <a:gd name="T0" fmla="*/ 26 w 58"/>
                  <a:gd name="T1" fmla="*/ 6 h 193"/>
                  <a:gd name="T2" fmla="*/ 41 w 58"/>
                  <a:gd name="T3" fmla="*/ 6 h 193"/>
                  <a:gd name="T4" fmla="*/ 41 w 58"/>
                  <a:gd name="T5" fmla="*/ 0 h 193"/>
                  <a:gd name="T6" fmla="*/ 57 w 58"/>
                  <a:gd name="T7" fmla="*/ 0 h 193"/>
                  <a:gd name="T8" fmla="*/ 57 w 58"/>
                  <a:gd name="T9" fmla="*/ 6 h 193"/>
                  <a:gd name="T10" fmla="*/ 41 w 58"/>
                  <a:gd name="T11" fmla="*/ 31 h 193"/>
                  <a:gd name="T12" fmla="*/ 41 w 58"/>
                  <a:gd name="T13" fmla="*/ 41 h 193"/>
                  <a:gd name="T14" fmla="*/ 37 w 58"/>
                  <a:gd name="T15" fmla="*/ 41 h 193"/>
                  <a:gd name="T16" fmla="*/ 37 w 58"/>
                  <a:gd name="T17" fmla="*/ 57 h 193"/>
                  <a:gd name="T18" fmla="*/ 41 w 58"/>
                  <a:gd name="T19" fmla="*/ 73 h 193"/>
                  <a:gd name="T20" fmla="*/ 41 w 58"/>
                  <a:gd name="T21" fmla="*/ 109 h 193"/>
                  <a:gd name="T22" fmla="*/ 41 w 58"/>
                  <a:gd name="T23" fmla="*/ 139 h 193"/>
                  <a:gd name="T24" fmla="*/ 41 w 58"/>
                  <a:gd name="T25" fmla="*/ 176 h 193"/>
                  <a:gd name="T26" fmla="*/ 26 w 58"/>
                  <a:gd name="T27" fmla="*/ 192 h 193"/>
                  <a:gd name="T28" fmla="*/ 26 w 58"/>
                  <a:gd name="T29" fmla="*/ 155 h 193"/>
                  <a:gd name="T30" fmla="*/ 16 w 58"/>
                  <a:gd name="T31" fmla="*/ 129 h 193"/>
                  <a:gd name="T32" fmla="*/ 0 w 58"/>
                  <a:gd name="T33" fmla="*/ 109 h 193"/>
                  <a:gd name="T34" fmla="*/ 10 w 58"/>
                  <a:gd name="T35" fmla="*/ 88 h 193"/>
                  <a:gd name="T36" fmla="*/ 0 w 58"/>
                  <a:gd name="T37" fmla="*/ 73 h 193"/>
                  <a:gd name="T38" fmla="*/ 10 w 58"/>
                  <a:gd name="T39" fmla="*/ 68 h 193"/>
                  <a:gd name="T40" fmla="*/ 16 w 58"/>
                  <a:gd name="T41" fmla="*/ 41 h 193"/>
                  <a:gd name="T42" fmla="*/ 26 w 58"/>
                  <a:gd name="T43" fmla="*/ 6 h 193"/>
                  <a:gd name="T44" fmla="*/ 26 w 58"/>
                  <a:gd name="T45" fmla="*/ 6 h 1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193"/>
                  <a:gd name="T71" fmla="*/ 58 w 58"/>
                  <a:gd name="T72" fmla="*/ 193 h 1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193">
                    <a:moveTo>
                      <a:pt x="26" y="6"/>
                    </a:moveTo>
                    <a:lnTo>
                      <a:pt x="41" y="6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57" y="6"/>
                    </a:lnTo>
                    <a:lnTo>
                      <a:pt x="41" y="31"/>
                    </a:lnTo>
                    <a:lnTo>
                      <a:pt x="41" y="41"/>
                    </a:lnTo>
                    <a:lnTo>
                      <a:pt x="37" y="41"/>
                    </a:lnTo>
                    <a:lnTo>
                      <a:pt x="37" y="57"/>
                    </a:lnTo>
                    <a:lnTo>
                      <a:pt x="41" y="73"/>
                    </a:lnTo>
                    <a:lnTo>
                      <a:pt x="41" y="109"/>
                    </a:lnTo>
                    <a:lnTo>
                      <a:pt x="41" y="139"/>
                    </a:lnTo>
                    <a:lnTo>
                      <a:pt x="41" y="176"/>
                    </a:lnTo>
                    <a:lnTo>
                      <a:pt x="26" y="192"/>
                    </a:lnTo>
                    <a:lnTo>
                      <a:pt x="26" y="155"/>
                    </a:lnTo>
                    <a:lnTo>
                      <a:pt x="16" y="129"/>
                    </a:lnTo>
                    <a:lnTo>
                      <a:pt x="0" y="109"/>
                    </a:lnTo>
                    <a:lnTo>
                      <a:pt x="10" y="88"/>
                    </a:lnTo>
                    <a:lnTo>
                      <a:pt x="0" y="73"/>
                    </a:lnTo>
                    <a:lnTo>
                      <a:pt x="10" y="68"/>
                    </a:lnTo>
                    <a:lnTo>
                      <a:pt x="16" y="41"/>
                    </a:lnTo>
                    <a:lnTo>
                      <a:pt x="26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302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8" name="Freeform 82"/>
              <p:cNvSpPr>
                <a:spLocks noChangeArrowheads="1"/>
              </p:cNvSpPr>
              <p:nvPr/>
            </p:nvSpPr>
            <p:spPr bwMode="auto">
              <a:xfrm>
                <a:off x="4234718" y="1097182"/>
                <a:ext cx="319523" cy="358388"/>
              </a:xfrm>
              <a:custGeom>
                <a:avLst/>
                <a:gdLst>
                  <a:gd name="T0" fmla="*/ 16 w 188"/>
                  <a:gd name="T1" fmla="*/ 41 h 208"/>
                  <a:gd name="T2" fmla="*/ 42 w 188"/>
                  <a:gd name="T3" fmla="*/ 41 h 208"/>
                  <a:gd name="T4" fmla="*/ 52 w 188"/>
                  <a:gd name="T5" fmla="*/ 51 h 208"/>
                  <a:gd name="T6" fmla="*/ 57 w 188"/>
                  <a:gd name="T7" fmla="*/ 51 h 208"/>
                  <a:gd name="T8" fmla="*/ 78 w 188"/>
                  <a:gd name="T9" fmla="*/ 51 h 208"/>
                  <a:gd name="T10" fmla="*/ 119 w 188"/>
                  <a:gd name="T11" fmla="*/ 31 h 208"/>
                  <a:gd name="T12" fmla="*/ 160 w 188"/>
                  <a:gd name="T13" fmla="*/ 0 h 208"/>
                  <a:gd name="T14" fmla="*/ 187 w 188"/>
                  <a:gd name="T15" fmla="*/ 57 h 208"/>
                  <a:gd name="T16" fmla="*/ 150 w 188"/>
                  <a:gd name="T17" fmla="*/ 78 h 208"/>
                  <a:gd name="T18" fmla="*/ 93 w 188"/>
                  <a:gd name="T19" fmla="*/ 92 h 208"/>
                  <a:gd name="T20" fmla="*/ 93 w 188"/>
                  <a:gd name="T21" fmla="*/ 98 h 208"/>
                  <a:gd name="T22" fmla="*/ 135 w 188"/>
                  <a:gd name="T23" fmla="*/ 139 h 208"/>
                  <a:gd name="T24" fmla="*/ 125 w 188"/>
                  <a:gd name="T25" fmla="*/ 149 h 208"/>
                  <a:gd name="T26" fmla="*/ 119 w 188"/>
                  <a:gd name="T27" fmla="*/ 165 h 208"/>
                  <a:gd name="T28" fmla="*/ 99 w 188"/>
                  <a:gd name="T29" fmla="*/ 176 h 208"/>
                  <a:gd name="T30" fmla="*/ 93 w 188"/>
                  <a:gd name="T31" fmla="*/ 176 h 208"/>
                  <a:gd name="T32" fmla="*/ 57 w 188"/>
                  <a:gd name="T33" fmla="*/ 207 h 208"/>
                  <a:gd name="T34" fmla="*/ 0 w 188"/>
                  <a:gd name="T35" fmla="*/ 201 h 208"/>
                  <a:gd name="T36" fmla="*/ 16 w 188"/>
                  <a:gd name="T37" fmla="*/ 186 h 208"/>
                  <a:gd name="T38" fmla="*/ 16 w 188"/>
                  <a:gd name="T39" fmla="*/ 149 h 208"/>
                  <a:gd name="T40" fmla="*/ 16 w 188"/>
                  <a:gd name="T41" fmla="*/ 119 h 208"/>
                  <a:gd name="T42" fmla="*/ 16 w 188"/>
                  <a:gd name="T43" fmla="*/ 82 h 208"/>
                  <a:gd name="T44" fmla="*/ 11 w 188"/>
                  <a:gd name="T45" fmla="*/ 67 h 208"/>
                  <a:gd name="T46" fmla="*/ 11 w 188"/>
                  <a:gd name="T47" fmla="*/ 51 h 208"/>
                  <a:gd name="T48" fmla="*/ 16 w 188"/>
                  <a:gd name="T49" fmla="*/ 51 h 208"/>
                  <a:gd name="T50" fmla="*/ 16 w 188"/>
                  <a:gd name="T51" fmla="*/ 41 h 208"/>
                  <a:gd name="T52" fmla="*/ 16 w 188"/>
                  <a:gd name="T53" fmla="*/ 41 h 2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8"/>
                  <a:gd name="T82" fmla="*/ 0 h 208"/>
                  <a:gd name="T83" fmla="*/ 188 w 188"/>
                  <a:gd name="T84" fmla="*/ 208 h 2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8" h="208">
                    <a:moveTo>
                      <a:pt x="16" y="41"/>
                    </a:moveTo>
                    <a:lnTo>
                      <a:pt x="42" y="41"/>
                    </a:lnTo>
                    <a:lnTo>
                      <a:pt x="52" y="51"/>
                    </a:lnTo>
                    <a:lnTo>
                      <a:pt x="57" y="51"/>
                    </a:lnTo>
                    <a:lnTo>
                      <a:pt x="78" y="51"/>
                    </a:lnTo>
                    <a:lnTo>
                      <a:pt x="119" y="31"/>
                    </a:lnTo>
                    <a:lnTo>
                      <a:pt x="160" y="0"/>
                    </a:lnTo>
                    <a:lnTo>
                      <a:pt x="187" y="57"/>
                    </a:lnTo>
                    <a:lnTo>
                      <a:pt x="150" y="78"/>
                    </a:lnTo>
                    <a:lnTo>
                      <a:pt x="93" y="92"/>
                    </a:lnTo>
                    <a:lnTo>
                      <a:pt x="93" y="98"/>
                    </a:lnTo>
                    <a:lnTo>
                      <a:pt x="135" y="139"/>
                    </a:lnTo>
                    <a:lnTo>
                      <a:pt x="125" y="149"/>
                    </a:lnTo>
                    <a:lnTo>
                      <a:pt x="119" y="165"/>
                    </a:lnTo>
                    <a:lnTo>
                      <a:pt x="99" y="176"/>
                    </a:lnTo>
                    <a:lnTo>
                      <a:pt x="93" y="176"/>
                    </a:lnTo>
                    <a:lnTo>
                      <a:pt x="57" y="207"/>
                    </a:lnTo>
                    <a:lnTo>
                      <a:pt x="0" y="201"/>
                    </a:lnTo>
                    <a:lnTo>
                      <a:pt x="16" y="186"/>
                    </a:lnTo>
                    <a:lnTo>
                      <a:pt x="16" y="149"/>
                    </a:lnTo>
                    <a:lnTo>
                      <a:pt x="16" y="119"/>
                    </a:lnTo>
                    <a:lnTo>
                      <a:pt x="16" y="82"/>
                    </a:lnTo>
                    <a:lnTo>
                      <a:pt x="11" y="67"/>
                    </a:lnTo>
                    <a:lnTo>
                      <a:pt x="11" y="51"/>
                    </a:lnTo>
                    <a:lnTo>
                      <a:pt x="16" y="51"/>
                    </a:lnTo>
                    <a:lnTo>
                      <a:pt x="16" y="4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9" name="Freeform 84"/>
              <p:cNvSpPr>
                <a:spLocks noChangeArrowheads="1"/>
              </p:cNvSpPr>
              <p:nvPr/>
            </p:nvSpPr>
            <p:spPr bwMode="auto">
              <a:xfrm>
                <a:off x="5452360" y="1723280"/>
                <a:ext cx="51815" cy="125218"/>
              </a:xfrm>
              <a:custGeom>
                <a:avLst/>
                <a:gdLst>
                  <a:gd name="T0" fmla="*/ 6 w 32"/>
                  <a:gd name="T1" fmla="*/ 63 h 74"/>
                  <a:gd name="T2" fmla="*/ 0 w 32"/>
                  <a:gd name="T3" fmla="*/ 20 h 74"/>
                  <a:gd name="T4" fmla="*/ 6 w 32"/>
                  <a:gd name="T5" fmla="*/ 16 h 74"/>
                  <a:gd name="T6" fmla="*/ 15 w 32"/>
                  <a:gd name="T7" fmla="*/ 0 h 74"/>
                  <a:gd name="T8" fmla="*/ 31 w 32"/>
                  <a:gd name="T9" fmla="*/ 16 h 74"/>
                  <a:gd name="T10" fmla="*/ 31 w 32"/>
                  <a:gd name="T11" fmla="*/ 41 h 74"/>
                  <a:gd name="T12" fmla="*/ 31 w 32"/>
                  <a:gd name="T13" fmla="*/ 63 h 74"/>
                  <a:gd name="T14" fmla="*/ 25 w 32"/>
                  <a:gd name="T15" fmla="*/ 73 h 74"/>
                  <a:gd name="T16" fmla="*/ 15 w 32"/>
                  <a:gd name="T17" fmla="*/ 63 h 74"/>
                  <a:gd name="T18" fmla="*/ 6 w 32"/>
                  <a:gd name="T19" fmla="*/ 63 h 74"/>
                  <a:gd name="T20" fmla="*/ 6 w 32"/>
                  <a:gd name="T21" fmla="*/ 63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6" y="63"/>
                    </a:moveTo>
                    <a:lnTo>
                      <a:pt x="0" y="20"/>
                    </a:lnTo>
                    <a:lnTo>
                      <a:pt x="6" y="16"/>
                    </a:lnTo>
                    <a:lnTo>
                      <a:pt x="15" y="0"/>
                    </a:lnTo>
                    <a:lnTo>
                      <a:pt x="31" y="16"/>
                    </a:lnTo>
                    <a:lnTo>
                      <a:pt x="31" y="41"/>
                    </a:lnTo>
                    <a:lnTo>
                      <a:pt x="31" y="63"/>
                    </a:lnTo>
                    <a:lnTo>
                      <a:pt x="25" y="73"/>
                    </a:lnTo>
                    <a:lnTo>
                      <a:pt x="15" y="63"/>
                    </a:lnTo>
                    <a:lnTo>
                      <a:pt x="6" y="6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0" name="Freeform 87"/>
              <p:cNvSpPr>
                <a:spLocks noChangeArrowheads="1"/>
              </p:cNvSpPr>
              <p:nvPr/>
            </p:nvSpPr>
            <p:spPr bwMode="auto">
              <a:xfrm>
                <a:off x="5128521" y="1382164"/>
                <a:ext cx="116581" cy="116585"/>
              </a:xfrm>
              <a:custGeom>
                <a:avLst/>
                <a:gdLst>
                  <a:gd name="T0" fmla="*/ 0 w 68"/>
                  <a:gd name="T1" fmla="*/ 42 h 69"/>
                  <a:gd name="T2" fmla="*/ 10 w 68"/>
                  <a:gd name="T3" fmla="*/ 27 h 69"/>
                  <a:gd name="T4" fmla="*/ 16 w 68"/>
                  <a:gd name="T5" fmla="*/ 0 h 69"/>
                  <a:gd name="T6" fmla="*/ 41 w 68"/>
                  <a:gd name="T7" fmla="*/ 0 h 69"/>
                  <a:gd name="T8" fmla="*/ 51 w 68"/>
                  <a:gd name="T9" fmla="*/ 11 h 69"/>
                  <a:gd name="T10" fmla="*/ 62 w 68"/>
                  <a:gd name="T11" fmla="*/ 11 h 69"/>
                  <a:gd name="T12" fmla="*/ 62 w 68"/>
                  <a:gd name="T13" fmla="*/ 21 h 69"/>
                  <a:gd name="T14" fmla="*/ 41 w 68"/>
                  <a:gd name="T15" fmla="*/ 27 h 69"/>
                  <a:gd name="T16" fmla="*/ 51 w 68"/>
                  <a:gd name="T17" fmla="*/ 37 h 69"/>
                  <a:gd name="T18" fmla="*/ 67 w 68"/>
                  <a:gd name="T19" fmla="*/ 68 h 69"/>
                  <a:gd name="T20" fmla="*/ 41 w 68"/>
                  <a:gd name="T21" fmla="*/ 68 h 69"/>
                  <a:gd name="T22" fmla="*/ 36 w 68"/>
                  <a:gd name="T23" fmla="*/ 52 h 69"/>
                  <a:gd name="T24" fmla="*/ 0 w 68"/>
                  <a:gd name="T25" fmla="*/ 42 h 69"/>
                  <a:gd name="T26" fmla="*/ 0 w 68"/>
                  <a:gd name="T27" fmla="*/ 42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69"/>
                  <a:gd name="T44" fmla="*/ 68 w 68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69">
                    <a:moveTo>
                      <a:pt x="0" y="42"/>
                    </a:moveTo>
                    <a:lnTo>
                      <a:pt x="10" y="27"/>
                    </a:lnTo>
                    <a:lnTo>
                      <a:pt x="16" y="0"/>
                    </a:lnTo>
                    <a:lnTo>
                      <a:pt x="41" y="0"/>
                    </a:lnTo>
                    <a:lnTo>
                      <a:pt x="51" y="11"/>
                    </a:lnTo>
                    <a:lnTo>
                      <a:pt x="62" y="11"/>
                    </a:lnTo>
                    <a:lnTo>
                      <a:pt x="62" y="21"/>
                    </a:lnTo>
                    <a:lnTo>
                      <a:pt x="41" y="27"/>
                    </a:lnTo>
                    <a:lnTo>
                      <a:pt x="51" y="37"/>
                    </a:lnTo>
                    <a:lnTo>
                      <a:pt x="67" y="68"/>
                    </a:lnTo>
                    <a:lnTo>
                      <a:pt x="41" y="68"/>
                    </a:lnTo>
                    <a:lnTo>
                      <a:pt x="36" y="52"/>
                    </a:lnTo>
                    <a:lnTo>
                      <a:pt x="0" y="4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1" name="Freeform 93"/>
              <p:cNvSpPr>
                <a:spLocks noChangeArrowheads="1"/>
              </p:cNvSpPr>
              <p:nvPr/>
            </p:nvSpPr>
            <p:spPr bwMode="auto">
              <a:xfrm>
                <a:off x="5594852" y="1792367"/>
                <a:ext cx="561324" cy="690866"/>
              </a:xfrm>
              <a:custGeom>
                <a:avLst/>
                <a:gdLst>
                  <a:gd name="T0" fmla="*/ 134 w 327"/>
                  <a:gd name="T1" fmla="*/ 124 h 400"/>
                  <a:gd name="T2" fmla="*/ 134 w 327"/>
                  <a:gd name="T3" fmla="*/ 88 h 400"/>
                  <a:gd name="T4" fmla="*/ 140 w 327"/>
                  <a:gd name="T5" fmla="*/ 72 h 400"/>
                  <a:gd name="T6" fmla="*/ 140 w 327"/>
                  <a:gd name="T7" fmla="*/ 57 h 400"/>
                  <a:gd name="T8" fmla="*/ 161 w 327"/>
                  <a:gd name="T9" fmla="*/ 57 h 400"/>
                  <a:gd name="T10" fmla="*/ 165 w 327"/>
                  <a:gd name="T11" fmla="*/ 57 h 400"/>
                  <a:gd name="T12" fmla="*/ 161 w 327"/>
                  <a:gd name="T13" fmla="*/ 41 h 400"/>
                  <a:gd name="T14" fmla="*/ 150 w 327"/>
                  <a:gd name="T15" fmla="*/ 41 h 400"/>
                  <a:gd name="T16" fmla="*/ 140 w 327"/>
                  <a:gd name="T17" fmla="*/ 6 h 400"/>
                  <a:gd name="T18" fmla="*/ 150 w 327"/>
                  <a:gd name="T19" fmla="*/ 0 h 400"/>
                  <a:gd name="T20" fmla="*/ 161 w 327"/>
                  <a:gd name="T21" fmla="*/ 0 h 400"/>
                  <a:gd name="T22" fmla="*/ 191 w 327"/>
                  <a:gd name="T23" fmla="*/ 47 h 400"/>
                  <a:gd name="T24" fmla="*/ 249 w 327"/>
                  <a:gd name="T25" fmla="*/ 67 h 400"/>
                  <a:gd name="T26" fmla="*/ 275 w 327"/>
                  <a:gd name="T27" fmla="*/ 72 h 400"/>
                  <a:gd name="T28" fmla="*/ 310 w 327"/>
                  <a:gd name="T29" fmla="*/ 114 h 400"/>
                  <a:gd name="T30" fmla="*/ 326 w 327"/>
                  <a:gd name="T31" fmla="*/ 124 h 400"/>
                  <a:gd name="T32" fmla="*/ 310 w 327"/>
                  <a:gd name="T33" fmla="*/ 176 h 400"/>
                  <a:gd name="T34" fmla="*/ 275 w 327"/>
                  <a:gd name="T35" fmla="*/ 223 h 400"/>
                  <a:gd name="T36" fmla="*/ 269 w 327"/>
                  <a:gd name="T37" fmla="*/ 223 h 400"/>
                  <a:gd name="T38" fmla="*/ 259 w 327"/>
                  <a:gd name="T39" fmla="*/ 217 h 400"/>
                  <a:gd name="T40" fmla="*/ 249 w 327"/>
                  <a:gd name="T41" fmla="*/ 237 h 400"/>
                  <a:gd name="T42" fmla="*/ 243 w 327"/>
                  <a:gd name="T43" fmla="*/ 264 h 400"/>
                  <a:gd name="T44" fmla="*/ 249 w 327"/>
                  <a:gd name="T45" fmla="*/ 290 h 400"/>
                  <a:gd name="T46" fmla="*/ 206 w 327"/>
                  <a:gd name="T47" fmla="*/ 300 h 400"/>
                  <a:gd name="T48" fmla="*/ 191 w 327"/>
                  <a:gd name="T49" fmla="*/ 315 h 400"/>
                  <a:gd name="T50" fmla="*/ 191 w 327"/>
                  <a:gd name="T51" fmla="*/ 331 h 400"/>
                  <a:gd name="T52" fmla="*/ 181 w 327"/>
                  <a:gd name="T53" fmla="*/ 341 h 400"/>
                  <a:gd name="T54" fmla="*/ 140 w 327"/>
                  <a:gd name="T55" fmla="*/ 347 h 400"/>
                  <a:gd name="T56" fmla="*/ 140 w 327"/>
                  <a:gd name="T57" fmla="*/ 372 h 400"/>
                  <a:gd name="T58" fmla="*/ 134 w 327"/>
                  <a:gd name="T59" fmla="*/ 382 h 400"/>
                  <a:gd name="T60" fmla="*/ 118 w 327"/>
                  <a:gd name="T61" fmla="*/ 382 h 400"/>
                  <a:gd name="T62" fmla="*/ 73 w 327"/>
                  <a:gd name="T63" fmla="*/ 393 h 400"/>
                  <a:gd name="T64" fmla="*/ 51 w 327"/>
                  <a:gd name="T65" fmla="*/ 399 h 400"/>
                  <a:gd name="T66" fmla="*/ 0 w 327"/>
                  <a:gd name="T67" fmla="*/ 290 h 400"/>
                  <a:gd name="T68" fmla="*/ 134 w 327"/>
                  <a:gd name="T69" fmla="*/ 237 h 400"/>
                  <a:gd name="T70" fmla="*/ 150 w 327"/>
                  <a:gd name="T71" fmla="*/ 150 h 400"/>
                  <a:gd name="T72" fmla="*/ 134 w 327"/>
                  <a:gd name="T73" fmla="*/ 124 h 400"/>
                  <a:gd name="T74" fmla="*/ 134 w 327"/>
                  <a:gd name="T75" fmla="*/ 124 h 4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7"/>
                  <a:gd name="T115" fmla="*/ 0 h 400"/>
                  <a:gd name="T116" fmla="*/ 327 w 327"/>
                  <a:gd name="T117" fmla="*/ 400 h 4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7" h="400">
                    <a:moveTo>
                      <a:pt x="134" y="124"/>
                    </a:moveTo>
                    <a:lnTo>
                      <a:pt x="134" y="88"/>
                    </a:lnTo>
                    <a:lnTo>
                      <a:pt x="140" y="72"/>
                    </a:lnTo>
                    <a:lnTo>
                      <a:pt x="140" y="57"/>
                    </a:lnTo>
                    <a:lnTo>
                      <a:pt x="161" y="57"/>
                    </a:lnTo>
                    <a:lnTo>
                      <a:pt x="165" y="57"/>
                    </a:lnTo>
                    <a:lnTo>
                      <a:pt x="161" y="41"/>
                    </a:lnTo>
                    <a:lnTo>
                      <a:pt x="150" y="41"/>
                    </a:lnTo>
                    <a:lnTo>
                      <a:pt x="140" y="6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91" y="47"/>
                    </a:lnTo>
                    <a:lnTo>
                      <a:pt x="249" y="67"/>
                    </a:lnTo>
                    <a:lnTo>
                      <a:pt x="275" y="72"/>
                    </a:lnTo>
                    <a:lnTo>
                      <a:pt x="310" y="114"/>
                    </a:lnTo>
                    <a:lnTo>
                      <a:pt x="326" y="124"/>
                    </a:lnTo>
                    <a:lnTo>
                      <a:pt x="310" y="176"/>
                    </a:lnTo>
                    <a:lnTo>
                      <a:pt x="275" y="223"/>
                    </a:lnTo>
                    <a:lnTo>
                      <a:pt x="269" y="223"/>
                    </a:lnTo>
                    <a:lnTo>
                      <a:pt x="259" y="217"/>
                    </a:lnTo>
                    <a:lnTo>
                      <a:pt x="249" y="237"/>
                    </a:lnTo>
                    <a:lnTo>
                      <a:pt x="243" y="264"/>
                    </a:lnTo>
                    <a:lnTo>
                      <a:pt x="249" y="290"/>
                    </a:lnTo>
                    <a:lnTo>
                      <a:pt x="206" y="300"/>
                    </a:lnTo>
                    <a:lnTo>
                      <a:pt x="191" y="315"/>
                    </a:lnTo>
                    <a:lnTo>
                      <a:pt x="191" y="331"/>
                    </a:lnTo>
                    <a:lnTo>
                      <a:pt x="181" y="341"/>
                    </a:lnTo>
                    <a:lnTo>
                      <a:pt x="140" y="347"/>
                    </a:lnTo>
                    <a:lnTo>
                      <a:pt x="140" y="372"/>
                    </a:lnTo>
                    <a:lnTo>
                      <a:pt x="134" y="382"/>
                    </a:lnTo>
                    <a:lnTo>
                      <a:pt x="118" y="382"/>
                    </a:lnTo>
                    <a:lnTo>
                      <a:pt x="73" y="393"/>
                    </a:lnTo>
                    <a:lnTo>
                      <a:pt x="51" y="399"/>
                    </a:lnTo>
                    <a:lnTo>
                      <a:pt x="0" y="290"/>
                    </a:lnTo>
                    <a:lnTo>
                      <a:pt x="134" y="237"/>
                    </a:lnTo>
                    <a:lnTo>
                      <a:pt x="150" y="150"/>
                    </a:lnTo>
                    <a:lnTo>
                      <a:pt x="134" y="12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2" name="Freeform 104"/>
              <p:cNvSpPr>
                <a:spLocks noChangeArrowheads="1"/>
              </p:cNvSpPr>
              <p:nvPr/>
            </p:nvSpPr>
            <p:spPr bwMode="auto">
              <a:xfrm>
                <a:off x="4217447" y="1196495"/>
                <a:ext cx="1636478" cy="1347188"/>
              </a:xfrm>
              <a:custGeom>
                <a:avLst/>
                <a:gdLst>
                  <a:gd name="T0" fmla="*/ 67 w 950"/>
                  <a:gd name="T1" fmla="*/ 150 h 782"/>
                  <a:gd name="T2" fmla="*/ 109 w 950"/>
                  <a:gd name="T3" fmla="*/ 119 h 782"/>
                  <a:gd name="T4" fmla="*/ 135 w 950"/>
                  <a:gd name="T5" fmla="*/ 92 h 782"/>
                  <a:gd name="T6" fmla="*/ 104 w 950"/>
                  <a:gd name="T7" fmla="*/ 41 h 782"/>
                  <a:gd name="T8" fmla="*/ 161 w 950"/>
                  <a:gd name="T9" fmla="*/ 21 h 782"/>
                  <a:gd name="T10" fmla="*/ 239 w 950"/>
                  <a:gd name="T11" fmla="*/ 10 h 782"/>
                  <a:gd name="T12" fmla="*/ 362 w 950"/>
                  <a:gd name="T13" fmla="*/ 78 h 782"/>
                  <a:gd name="T14" fmla="*/ 394 w 950"/>
                  <a:gd name="T15" fmla="*/ 92 h 782"/>
                  <a:gd name="T16" fmla="*/ 446 w 950"/>
                  <a:gd name="T17" fmla="*/ 150 h 782"/>
                  <a:gd name="T18" fmla="*/ 564 w 950"/>
                  <a:gd name="T19" fmla="*/ 160 h 782"/>
                  <a:gd name="T20" fmla="*/ 595 w 950"/>
                  <a:gd name="T21" fmla="*/ 176 h 782"/>
                  <a:gd name="T22" fmla="*/ 622 w 950"/>
                  <a:gd name="T23" fmla="*/ 212 h 782"/>
                  <a:gd name="T24" fmla="*/ 638 w 950"/>
                  <a:gd name="T25" fmla="*/ 227 h 782"/>
                  <a:gd name="T26" fmla="*/ 652 w 950"/>
                  <a:gd name="T27" fmla="*/ 253 h 782"/>
                  <a:gd name="T28" fmla="*/ 679 w 950"/>
                  <a:gd name="T29" fmla="*/ 284 h 782"/>
                  <a:gd name="T30" fmla="*/ 674 w 950"/>
                  <a:gd name="T31" fmla="*/ 295 h 782"/>
                  <a:gd name="T32" fmla="*/ 689 w 950"/>
                  <a:gd name="T33" fmla="*/ 325 h 782"/>
                  <a:gd name="T34" fmla="*/ 720 w 950"/>
                  <a:gd name="T35" fmla="*/ 368 h 782"/>
                  <a:gd name="T36" fmla="*/ 740 w 950"/>
                  <a:gd name="T37" fmla="*/ 378 h 782"/>
                  <a:gd name="T38" fmla="*/ 762 w 950"/>
                  <a:gd name="T39" fmla="*/ 413 h 782"/>
                  <a:gd name="T40" fmla="*/ 787 w 950"/>
                  <a:gd name="T41" fmla="*/ 454 h 782"/>
                  <a:gd name="T42" fmla="*/ 932 w 950"/>
                  <a:gd name="T43" fmla="*/ 470 h 782"/>
                  <a:gd name="T44" fmla="*/ 932 w 950"/>
                  <a:gd name="T45" fmla="*/ 584 h 782"/>
                  <a:gd name="T46" fmla="*/ 652 w 950"/>
                  <a:gd name="T47" fmla="*/ 672 h 782"/>
                  <a:gd name="T48" fmla="*/ 554 w 950"/>
                  <a:gd name="T49" fmla="*/ 781 h 782"/>
                  <a:gd name="T50" fmla="*/ 472 w 950"/>
                  <a:gd name="T51" fmla="*/ 703 h 782"/>
                  <a:gd name="T52" fmla="*/ 419 w 950"/>
                  <a:gd name="T53" fmla="*/ 714 h 782"/>
                  <a:gd name="T54" fmla="*/ 415 w 950"/>
                  <a:gd name="T55" fmla="*/ 744 h 782"/>
                  <a:gd name="T56" fmla="*/ 362 w 950"/>
                  <a:gd name="T57" fmla="*/ 714 h 782"/>
                  <a:gd name="T58" fmla="*/ 296 w 950"/>
                  <a:gd name="T59" fmla="*/ 620 h 782"/>
                  <a:gd name="T60" fmla="*/ 239 w 950"/>
                  <a:gd name="T61" fmla="*/ 569 h 782"/>
                  <a:gd name="T62" fmla="*/ 213 w 950"/>
                  <a:gd name="T63" fmla="*/ 497 h 782"/>
                  <a:gd name="T64" fmla="*/ 171 w 950"/>
                  <a:gd name="T65" fmla="*/ 403 h 782"/>
                  <a:gd name="T66" fmla="*/ 119 w 950"/>
                  <a:gd name="T67" fmla="*/ 362 h 782"/>
                  <a:gd name="T68" fmla="*/ 94 w 950"/>
                  <a:gd name="T69" fmla="*/ 310 h 782"/>
                  <a:gd name="T70" fmla="*/ 37 w 950"/>
                  <a:gd name="T71" fmla="*/ 212 h 782"/>
                  <a:gd name="T72" fmla="*/ 0 w 950"/>
                  <a:gd name="T73" fmla="*/ 202 h 782"/>
                  <a:gd name="T74" fmla="*/ 10 w 950"/>
                  <a:gd name="T75" fmla="*/ 145 h 7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0"/>
                  <a:gd name="T115" fmla="*/ 0 h 782"/>
                  <a:gd name="T116" fmla="*/ 950 w 950"/>
                  <a:gd name="T117" fmla="*/ 782 h 7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0" h="782">
                    <a:moveTo>
                      <a:pt x="10" y="145"/>
                    </a:moveTo>
                    <a:lnTo>
                      <a:pt x="67" y="150"/>
                    </a:lnTo>
                    <a:lnTo>
                      <a:pt x="104" y="119"/>
                    </a:lnTo>
                    <a:lnTo>
                      <a:pt x="109" y="119"/>
                    </a:lnTo>
                    <a:lnTo>
                      <a:pt x="129" y="108"/>
                    </a:lnTo>
                    <a:lnTo>
                      <a:pt x="135" y="92"/>
                    </a:lnTo>
                    <a:lnTo>
                      <a:pt x="145" y="82"/>
                    </a:lnTo>
                    <a:lnTo>
                      <a:pt x="104" y="41"/>
                    </a:lnTo>
                    <a:lnTo>
                      <a:pt x="104" y="36"/>
                    </a:lnTo>
                    <a:lnTo>
                      <a:pt x="161" y="21"/>
                    </a:lnTo>
                    <a:lnTo>
                      <a:pt x="197" y="0"/>
                    </a:lnTo>
                    <a:lnTo>
                      <a:pt x="239" y="10"/>
                    </a:lnTo>
                    <a:lnTo>
                      <a:pt x="327" y="62"/>
                    </a:lnTo>
                    <a:lnTo>
                      <a:pt x="362" y="78"/>
                    </a:lnTo>
                    <a:lnTo>
                      <a:pt x="368" y="82"/>
                    </a:lnTo>
                    <a:lnTo>
                      <a:pt x="394" y="92"/>
                    </a:lnTo>
                    <a:lnTo>
                      <a:pt x="394" y="129"/>
                    </a:lnTo>
                    <a:lnTo>
                      <a:pt x="446" y="150"/>
                    </a:lnTo>
                    <a:lnTo>
                      <a:pt x="529" y="150"/>
                    </a:lnTo>
                    <a:lnTo>
                      <a:pt x="564" y="160"/>
                    </a:lnTo>
                    <a:lnTo>
                      <a:pt x="570" y="176"/>
                    </a:lnTo>
                    <a:lnTo>
                      <a:pt x="595" y="176"/>
                    </a:lnTo>
                    <a:lnTo>
                      <a:pt x="607" y="202"/>
                    </a:lnTo>
                    <a:lnTo>
                      <a:pt x="622" y="212"/>
                    </a:lnTo>
                    <a:lnTo>
                      <a:pt x="622" y="227"/>
                    </a:lnTo>
                    <a:lnTo>
                      <a:pt x="638" y="227"/>
                    </a:lnTo>
                    <a:lnTo>
                      <a:pt x="638" y="237"/>
                    </a:lnTo>
                    <a:lnTo>
                      <a:pt x="652" y="253"/>
                    </a:lnTo>
                    <a:lnTo>
                      <a:pt x="674" y="258"/>
                    </a:lnTo>
                    <a:lnTo>
                      <a:pt x="679" y="284"/>
                    </a:lnTo>
                    <a:lnTo>
                      <a:pt x="679" y="295"/>
                    </a:lnTo>
                    <a:lnTo>
                      <a:pt x="674" y="295"/>
                    </a:lnTo>
                    <a:lnTo>
                      <a:pt x="679" y="310"/>
                    </a:lnTo>
                    <a:lnTo>
                      <a:pt x="689" y="325"/>
                    </a:lnTo>
                    <a:lnTo>
                      <a:pt x="705" y="346"/>
                    </a:lnTo>
                    <a:lnTo>
                      <a:pt x="720" y="368"/>
                    </a:lnTo>
                    <a:lnTo>
                      <a:pt x="730" y="368"/>
                    </a:lnTo>
                    <a:lnTo>
                      <a:pt x="740" y="378"/>
                    </a:lnTo>
                    <a:lnTo>
                      <a:pt x="746" y="393"/>
                    </a:lnTo>
                    <a:lnTo>
                      <a:pt x="762" y="413"/>
                    </a:lnTo>
                    <a:lnTo>
                      <a:pt x="783" y="434"/>
                    </a:lnTo>
                    <a:lnTo>
                      <a:pt x="787" y="454"/>
                    </a:lnTo>
                    <a:lnTo>
                      <a:pt x="922" y="476"/>
                    </a:lnTo>
                    <a:lnTo>
                      <a:pt x="932" y="470"/>
                    </a:lnTo>
                    <a:lnTo>
                      <a:pt x="949" y="497"/>
                    </a:lnTo>
                    <a:lnTo>
                      <a:pt x="932" y="584"/>
                    </a:lnTo>
                    <a:lnTo>
                      <a:pt x="798" y="636"/>
                    </a:lnTo>
                    <a:lnTo>
                      <a:pt x="652" y="672"/>
                    </a:lnTo>
                    <a:lnTo>
                      <a:pt x="580" y="771"/>
                    </a:lnTo>
                    <a:lnTo>
                      <a:pt x="554" y="781"/>
                    </a:lnTo>
                    <a:lnTo>
                      <a:pt x="554" y="744"/>
                    </a:lnTo>
                    <a:lnTo>
                      <a:pt x="472" y="703"/>
                    </a:lnTo>
                    <a:lnTo>
                      <a:pt x="435" y="714"/>
                    </a:lnTo>
                    <a:lnTo>
                      <a:pt x="419" y="714"/>
                    </a:lnTo>
                    <a:lnTo>
                      <a:pt x="415" y="714"/>
                    </a:lnTo>
                    <a:lnTo>
                      <a:pt x="415" y="744"/>
                    </a:lnTo>
                    <a:lnTo>
                      <a:pt x="389" y="760"/>
                    </a:lnTo>
                    <a:lnTo>
                      <a:pt x="362" y="714"/>
                    </a:lnTo>
                    <a:lnTo>
                      <a:pt x="337" y="687"/>
                    </a:lnTo>
                    <a:lnTo>
                      <a:pt x="296" y="620"/>
                    </a:lnTo>
                    <a:lnTo>
                      <a:pt x="270" y="579"/>
                    </a:lnTo>
                    <a:lnTo>
                      <a:pt x="239" y="569"/>
                    </a:lnTo>
                    <a:lnTo>
                      <a:pt x="213" y="527"/>
                    </a:lnTo>
                    <a:lnTo>
                      <a:pt x="213" y="497"/>
                    </a:lnTo>
                    <a:lnTo>
                      <a:pt x="213" y="476"/>
                    </a:lnTo>
                    <a:lnTo>
                      <a:pt x="171" y="403"/>
                    </a:lnTo>
                    <a:lnTo>
                      <a:pt x="135" y="388"/>
                    </a:lnTo>
                    <a:lnTo>
                      <a:pt x="119" y="362"/>
                    </a:lnTo>
                    <a:lnTo>
                      <a:pt x="129" y="352"/>
                    </a:lnTo>
                    <a:lnTo>
                      <a:pt x="94" y="310"/>
                    </a:lnTo>
                    <a:lnTo>
                      <a:pt x="62" y="253"/>
                    </a:lnTo>
                    <a:lnTo>
                      <a:pt x="37" y="212"/>
                    </a:lnTo>
                    <a:lnTo>
                      <a:pt x="21" y="202"/>
                    </a:lnTo>
                    <a:lnTo>
                      <a:pt x="0" y="202"/>
                    </a:lnTo>
                    <a:lnTo>
                      <a:pt x="10" y="170"/>
                    </a:lnTo>
                    <a:lnTo>
                      <a:pt x="10" y="14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3" name="Freeform 108"/>
              <p:cNvSpPr>
                <a:spLocks noChangeArrowheads="1"/>
              </p:cNvSpPr>
              <p:nvPr/>
            </p:nvSpPr>
            <p:spPr bwMode="auto">
              <a:xfrm>
                <a:off x="5495539" y="1706008"/>
                <a:ext cx="384293" cy="310890"/>
              </a:xfrm>
              <a:custGeom>
                <a:avLst/>
                <a:gdLst>
                  <a:gd name="T0" fmla="*/ 0 w 224"/>
                  <a:gd name="T1" fmla="*/ 83 h 182"/>
                  <a:gd name="T2" fmla="*/ 6 w 224"/>
                  <a:gd name="T3" fmla="*/ 73 h 182"/>
                  <a:gd name="T4" fmla="*/ 6 w 224"/>
                  <a:gd name="T5" fmla="*/ 93 h 182"/>
                  <a:gd name="T6" fmla="*/ 16 w 224"/>
                  <a:gd name="T7" fmla="*/ 98 h 182"/>
                  <a:gd name="T8" fmla="*/ 21 w 224"/>
                  <a:gd name="T9" fmla="*/ 108 h 182"/>
                  <a:gd name="T10" fmla="*/ 47 w 224"/>
                  <a:gd name="T11" fmla="*/ 108 h 182"/>
                  <a:gd name="T12" fmla="*/ 58 w 224"/>
                  <a:gd name="T13" fmla="*/ 98 h 182"/>
                  <a:gd name="T14" fmla="*/ 109 w 224"/>
                  <a:gd name="T15" fmla="*/ 98 h 182"/>
                  <a:gd name="T16" fmla="*/ 130 w 224"/>
                  <a:gd name="T17" fmla="*/ 93 h 182"/>
                  <a:gd name="T18" fmla="*/ 150 w 224"/>
                  <a:gd name="T19" fmla="*/ 73 h 182"/>
                  <a:gd name="T20" fmla="*/ 176 w 224"/>
                  <a:gd name="T21" fmla="*/ 41 h 182"/>
                  <a:gd name="T22" fmla="*/ 197 w 224"/>
                  <a:gd name="T23" fmla="*/ 15 h 182"/>
                  <a:gd name="T24" fmla="*/ 207 w 224"/>
                  <a:gd name="T25" fmla="*/ 0 h 182"/>
                  <a:gd name="T26" fmla="*/ 218 w 224"/>
                  <a:gd name="T27" fmla="*/ 10 h 182"/>
                  <a:gd name="T28" fmla="*/ 218 w 224"/>
                  <a:gd name="T29" fmla="*/ 26 h 182"/>
                  <a:gd name="T30" fmla="*/ 218 w 224"/>
                  <a:gd name="T31" fmla="*/ 51 h 182"/>
                  <a:gd name="T32" fmla="*/ 207 w 224"/>
                  <a:gd name="T33" fmla="*/ 51 h 182"/>
                  <a:gd name="T34" fmla="*/ 197 w 224"/>
                  <a:gd name="T35" fmla="*/ 57 h 182"/>
                  <a:gd name="T36" fmla="*/ 207 w 224"/>
                  <a:gd name="T37" fmla="*/ 93 h 182"/>
                  <a:gd name="T38" fmla="*/ 218 w 224"/>
                  <a:gd name="T39" fmla="*/ 93 h 182"/>
                  <a:gd name="T40" fmla="*/ 223 w 224"/>
                  <a:gd name="T41" fmla="*/ 108 h 182"/>
                  <a:gd name="T42" fmla="*/ 218 w 224"/>
                  <a:gd name="T43" fmla="*/ 108 h 182"/>
                  <a:gd name="T44" fmla="*/ 197 w 224"/>
                  <a:gd name="T45" fmla="*/ 108 h 182"/>
                  <a:gd name="T46" fmla="*/ 197 w 224"/>
                  <a:gd name="T47" fmla="*/ 124 h 182"/>
                  <a:gd name="T48" fmla="*/ 192 w 224"/>
                  <a:gd name="T49" fmla="*/ 140 h 182"/>
                  <a:gd name="T50" fmla="*/ 192 w 224"/>
                  <a:gd name="T51" fmla="*/ 175 h 182"/>
                  <a:gd name="T52" fmla="*/ 182 w 224"/>
                  <a:gd name="T53" fmla="*/ 181 h 182"/>
                  <a:gd name="T54" fmla="*/ 47 w 224"/>
                  <a:gd name="T55" fmla="*/ 160 h 182"/>
                  <a:gd name="T56" fmla="*/ 42 w 224"/>
                  <a:gd name="T57" fmla="*/ 140 h 182"/>
                  <a:gd name="T58" fmla="*/ 21 w 224"/>
                  <a:gd name="T59" fmla="*/ 118 h 182"/>
                  <a:gd name="T60" fmla="*/ 6 w 224"/>
                  <a:gd name="T61" fmla="*/ 98 h 182"/>
                  <a:gd name="T62" fmla="*/ 0 w 224"/>
                  <a:gd name="T63" fmla="*/ 83 h 182"/>
                  <a:gd name="T64" fmla="*/ 0 w 224"/>
                  <a:gd name="T65" fmla="*/ 83 h 1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182"/>
                  <a:gd name="T101" fmla="*/ 224 w 224"/>
                  <a:gd name="T102" fmla="*/ 182 h 1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182">
                    <a:moveTo>
                      <a:pt x="0" y="83"/>
                    </a:moveTo>
                    <a:lnTo>
                      <a:pt x="6" y="73"/>
                    </a:lnTo>
                    <a:lnTo>
                      <a:pt x="6" y="93"/>
                    </a:lnTo>
                    <a:lnTo>
                      <a:pt x="16" y="98"/>
                    </a:lnTo>
                    <a:lnTo>
                      <a:pt x="21" y="108"/>
                    </a:lnTo>
                    <a:lnTo>
                      <a:pt x="47" y="108"/>
                    </a:lnTo>
                    <a:lnTo>
                      <a:pt x="58" y="98"/>
                    </a:lnTo>
                    <a:lnTo>
                      <a:pt x="109" y="98"/>
                    </a:lnTo>
                    <a:lnTo>
                      <a:pt x="130" y="93"/>
                    </a:lnTo>
                    <a:lnTo>
                      <a:pt x="150" y="73"/>
                    </a:lnTo>
                    <a:lnTo>
                      <a:pt x="176" y="41"/>
                    </a:lnTo>
                    <a:lnTo>
                      <a:pt x="197" y="15"/>
                    </a:lnTo>
                    <a:lnTo>
                      <a:pt x="207" y="0"/>
                    </a:lnTo>
                    <a:lnTo>
                      <a:pt x="218" y="10"/>
                    </a:lnTo>
                    <a:lnTo>
                      <a:pt x="218" y="26"/>
                    </a:lnTo>
                    <a:lnTo>
                      <a:pt x="218" y="51"/>
                    </a:lnTo>
                    <a:lnTo>
                      <a:pt x="207" y="51"/>
                    </a:lnTo>
                    <a:lnTo>
                      <a:pt x="197" y="57"/>
                    </a:lnTo>
                    <a:lnTo>
                      <a:pt x="207" y="93"/>
                    </a:lnTo>
                    <a:lnTo>
                      <a:pt x="218" y="93"/>
                    </a:lnTo>
                    <a:lnTo>
                      <a:pt x="223" y="108"/>
                    </a:lnTo>
                    <a:lnTo>
                      <a:pt x="218" y="108"/>
                    </a:lnTo>
                    <a:lnTo>
                      <a:pt x="197" y="108"/>
                    </a:lnTo>
                    <a:lnTo>
                      <a:pt x="197" y="124"/>
                    </a:lnTo>
                    <a:lnTo>
                      <a:pt x="192" y="140"/>
                    </a:lnTo>
                    <a:lnTo>
                      <a:pt x="192" y="175"/>
                    </a:lnTo>
                    <a:lnTo>
                      <a:pt x="182" y="181"/>
                    </a:lnTo>
                    <a:lnTo>
                      <a:pt x="47" y="160"/>
                    </a:lnTo>
                    <a:lnTo>
                      <a:pt x="42" y="140"/>
                    </a:lnTo>
                    <a:lnTo>
                      <a:pt x="21" y="118"/>
                    </a:lnTo>
                    <a:lnTo>
                      <a:pt x="6" y="98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4" name="Freeform 113"/>
              <p:cNvSpPr>
                <a:spLocks noChangeArrowheads="1"/>
              </p:cNvSpPr>
              <p:nvPr/>
            </p:nvSpPr>
            <p:spPr bwMode="auto">
              <a:xfrm>
                <a:off x="4886719" y="2409826"/>
                <a:ext cx="332475" cy="375660"/>
              </a:xfrm>
              <a:custGeom>
                <a:avLst/>
                <a:gdLst>
                  <a:gd name="T0" fmla="*/ 30 w 192"/>
                  <a:gd name="T1" fmla="*/ 217 h 218"/>
                  <a:gd name="T2" fmla="*/ 26 w 192"/>
                  <a:gd name="T3" fmla="*/ 191 h 218"/>
                  <a:gd name="T4" fmla="*/ 15 w 192"/>
                  <a:gd name="T5" fmla="*/ 145 h 218"/>
                  <a:gd name="T6" fmla="*/ 0 w 192"/>
                  <a:gd name="T7" fmla="*/ 98 h 218"/>
                  <a:gd name="T8" fmla="*/ 0 w 192"/>
                  <a:gd name="T9" fmla="*/ 78 h 218"/>
                  <a:gd name="T10" fmla="*/ 0 w 192"/>
                  <a:gd name="T11" fmla="*/ 57 h 218"/>
                  <a:gd name="T12" fmla="*/ 26 w 192"/>
                  <a:gd name="T13" fmla="*/ 41 h 218"/>
                  <a:gd name="T14" fmla="*/ 26 w 192"/>
                  <a:gd name="T15" fmla="*/ 11 h 218"/>
                  <a:gd name="T16" fmla="*/ 30 w 192"/>
                  <a:gd name="T17" fmla="*/ 11 h 218"/>
                  <a:gd name="T18" fmla="*/ 46 w 192"/>
                  <a:gd name="T19" fmla="*/ 11 h 218"/>
                  <a:gd name="T20" fmla="*/ 83 w 192"/>
                  <a:gd name="T21" fmla="*/ 0 h 218"/>
                  <a:gd name="T22" fmla="*/ 165 w 192"/>
                  <a:gd name="T23" fmla="*/ 41 h 218"/>
                  <a:gd name="T24" fmla="*/ 165 w 192"/>
                  <a:gd name="T25" fmla="*/ 78 h 218"/>
                  <a:gd name="T26" fmla="*/ 191 w 192"/>
                  <a:gd name="T27" fmla="*/ 68 h 218"/>
                  <a:gd name="T28" fmla="*/ 175 w 192"/>
                  <a:gd name="T29" fmla="*/ 109 h 218"/>
                  <a:gd name="T30" fmla="*/ 150 w 192"/>
                  <a:gd name="T31" fmla="*/ 135 h 218"/>
                  <a:gd name="T32" fmla="*/ 150 w 192"/>
                  <a:gd name="T33" fmla="*/ 160 h 218"/>
                  <a:gd name="T34" fmla="*/ 181 w 192"/>
                  <a:gd name="T35" fmla="*/ 145 h 218"/>
                  <a:gd name="T36" fmla="*/ 181 w 192"/>
                  <a:gd name="T37" fmla="*/ 150 h 218"/>
                  <a:gd name="T38" fmla="*/ 155 w 192"/>
                  <a:gd name="T39" fmla="*/ 166 h 218"/>
                  <a:gd name="T40" fmla="*/ 124 w 192"/>
                  <a:gd name="T41" fmla="*/ 176 h 218"/>
                  <a:gd name="T42" fmla="*/ 30 w 192"/>
                  <a:gd name="T43" fmla="*/ 217 h 218"/>
                  <a:gd name="T44" fmla="*/ 30 w 192"/>
                  <a:gd name="T45" fmla="*/ 217 h 2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2"/>
                  <a:gd name="T70" fmla="*/ 0 h 218"/>
                  <a:gd name="T71" fmla="*/ 192 w 192"/>
                  <a:gd name="T72" fmla="*/ 218 h 2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2" h="218">
                    <a:moveTo>
                      <a:pt x="30" y="217"/>
                    </a:moveTo>
                    <a:lnTo>
                      <a:pt x="26" y="191"/>
                    </a:lnTo>
                    <a:lnTo>
                      <a:pt x="15" y="145"/>
                    </a:lnTo>
                    <a:lnTo>
                      <a:pt x="0" y="98"/>
                    </a:lnTo>
                    <a:lnTo>
                      <a:pt x="0" y="78"/>
                    </a:lnTo>
                    <a:lnTo>
                      <a:pt x="0" y="57"/>
                    </a:lnTo>
                    <a:lnTo>
                      <a:pt x="26" y="41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46" y="11"/>
                    </a:lnTo>
                    <a:lnTo>
                      <a:pt x="83" y="0"/>
                    </a:lnTo>
                    <a:lnTo>
                      <a:pt x="165" y="41"/>
                    </a:lnTo>
                    <a:lnTo>
                      <a:pt x="165" y="78"/>
                    </a:lnTo>
                    <a:lnTo>
                      <a:pt x="191" y="68"/>
                    </a:lnTo>
                    <a:lnTo>
                      <a:pt x="175" y="109"/>
                    </a:lnTo>
                    <a:lnTo>
                      <a:pt x="150" y="135"/>
                    </a:lnTo>
                    <a:lnTo>
                      <a:pt x="150" y="160"/>
                    </a:lnTo>
                    <a:lnTo>
                      <a:pt x="181" y="145"/>
                    </a:lnTo>
                    <a:lnTo>
                      <a:pt x="181" y="150"/>
                    </a:lnTo>
                    <a:lnTo>
                      <a:pt x="155" y="166"/>
                    </a:lnTo>
                    <a:lnTo>
                      <a:pt x="124" y="176"/>
                    </a:lnTo>
                    <a:lnTo>
                      <a:pt x="30" y="21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5" name="Freeform 114"/>
              <p:cNvSpPr>
                <a:spLocks noChangeArrowheads="1"/>
              </p:cNvSpPr>
              <p:nvPr/>
            </p:nvSpPr>
            <p:spPr bwMode="auto">
              <a:xfrm>
                <a:off x="4938534" y="2293244"/>
                <a:ext cx="746992" cy="509513"/>
              </a:xfrm>
              <a:custGeom>
                <a:avLst/>
                <a:gdLst>
                  <a:gd name="T0" fmla="*/ 379 w 432"/>
                  <a:gd name="T1" fmla="*/ 0 h 296"/>
                  <a:gd name="T2" fmla="*/ 431 w 432"/>
                  <a:gd name="T3" fmla="*/ 108 h 296"/>
                  <a:gd name="T4" fmla="*/ 393 w 432"/>
                  <a:gd name="T5" fmla="*/ 124 h 296"/>
                  <a:gd name="T6" fmla="*/ 389 w 432"/>
                  <a:gd name="T7" fmla="*/ 150 h 296"/>
                  <a:gd name="T8" fmla="*/ 389 w 432"/>
                  <a:gd name="T9" fmla="*/ 160 h 296"/>
                  <a:gd name="T10" fmla="*/ 280 w 432"/>
                  <a:gd name="T11" fmla="*/ 201 h 296"/>
                  <a:gd name="T12" fmla="*/ 254 w 432"/>
                  <a:gd name="T13" fmla="*/ 211 h 296"/>
                  <a:gd name="T14" fmla="*/ 233 w 432"/>
                  <a:gd name="T15" fmla="*/ 233 h 296"/>
                  <a:gd name="T16" fmla="*/ 213 w 432"/>
                  <a:gd name="T17" fmla="*/ 233 h 296"/>
                  <a:gd name="T18" fmla="*/ 203 w 432"/>
                  <a:gd name="T19" fmla="*/ 233 h 296"/>
                  <a:gd name="T20" fmla="*/ 160 w 432"/>
                  <a:gd name="T21" fmla="*/ 258 h 296"/>
                  <a:gd name="T22" fmla="*/ 104 w 432"/>
                  <a:gd name="T23" fmla="*/ 268 h 296"/>
                  <a:gd name="T24" fmla="*/ 78 w 432"/>
                  <a:gd name="T25" fmla="*/ 274 h 296"/>
                  <a:gd name="T26" fmla="*/ 78 w 432"/>
                  <a:gd name="T27" fmla="*/ 295 h 296"/>
                  <a:gd name="T28" fmla="*/ 52 w 432"/>
                  <a:gd name="T29" fmla="*/ 295 h 296"/>
                  <a:gd name="T30" fmla="*/ 16 w 432"/>
                  <a:gd name="T31" fmla="*/ 295 h 296"/>
                  <a:gd name="T32" fmla="*/ 0 w 432"/>
                  <a:gd name="T33" fmla="*/ 284 h 296"/>
                  <a:gd name="T34" fmla="*/ 94 w 432"/>
                  <a:gd name="T35" fmla="*/ 243 h 296"/>
                  <a:gd name="T36" fmla="*/ 125 w 432"/>
                  <a:gd name="T37" fmla="*/ 233 h 296"/>
                  <a:gd name="T38" fmla="*/ 150 w 432"/>
                  <a:gd name="T39" fmla="*/ 217 h 296"/>
                  <a:gd name="T40" fmla="*/ 150 w 432"/>
                  <a:gd name="T41" fmla="*/ 211 h 296"/>
                  <a:gd name="T42" fmla="*/ 119 w 432"/>
                  <a:gd name="T43" fmla="*/ 227 h 296"/>
                  <a:gd name="T44" fmla="*/ 119 w 432"/>
                  <a:gd name="T45" fmla="*/ 201 h 296"/>
                  <a:gd name="T46" fmla="*/ 145 w 432"/>
                  <a:gd name="T47" fmla="*/ 176 h 296"/>
                  <a:gd name="T48" fmla="*/ 160 w 432"/>
                  <a:gd name="T49" fmla="*/ 135 h 296"/>
                  <a:gd name="T50" fmla="*/ 233 w 432"/>
                  <a:gd name="T51" fmla="*/ 36 h 296"/>
                  <a:gd name="T52" fmla="*/ 379 w 432"/>
                  <a:gd name="T53" fmla="*/ 0 h 296"/>
                  <a:gd name="T54" fmla="*/ 379 w 432"/>
                  <a:gd name="T55" fmla="*/ 0 h 2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32"/>
                  <a:gd name="T85" fmla="*/ 0 h 296"/>
                  <a:gd name="T86" fmla="*/ 432 w 432"/>
                  <a:gd name="T87" fmla="*/ 296 h 2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32" h="296">
                    <a:moveTo>
                      <a:pt x="379" y="0"/>
                    </a:moveTo>
                    <a:lnTo>
                      <a:pt x="431" y="108"/>
                    </a:lnTo>
                    <a:lnTo>
                      <a:pt x="393" y="124"/>
                    </a:lnTo>
                    <a:lnTo>
                      <a:pt x="389" y="150"/>
                    </a:lnTo>
                    <a:lnTo>
                      <a:pt x="389" y="160"/>
                    </a:lnTo>
                    <a:lnTo>
                      <a:pt x="280" y="201"/>
                    </a:lnTo>
                    <a:lnTo>
                      <a:pt x="254" y="211"/>
                    </a:lnTo>
                    <a:lnTo>
                      <a:pt x="233" y="233"/>
                    </a:lnTo>
                    <a:lnTo>
                      <a:pt x="213" y="233"/>
                    </a:lnTo>
                    <a:lnTo>
                      <a:pt x="203" y="233"/>
                    </a:lnTo>
                    <a:lnTo>
                      <a:pt x="160" y="258"/>
                    </a:lnTo>
                    <a:lnTo>
                      <a:pt x="104" y="268"/>
                    </a:lnTo>
                    <a:lnTo>
                      <a:pt x="78" y="274"/>
                    </a:lnTo>
                    <a:lnTo>
                      <a:pt x="78" y="295"/>
                    </a:lnTo>
                    <a:lnTo>
                      <a:pt x="52" y="295"/>
                    </a:lnTo>
                    <a:lnTo>
                      <a:pt x="16" y="295"/>
                    </a:lnTo>
                    <a:lnTo>
                      <a:pt x="0" y="284"/>
                    </a:lnTo>
                    <a:lnTo>
                      <a:pt x="94" y="243"/>
                    </a:lnTo>
                    <a:lnTo>
                      <a:pt x="125" y="233"/>
                    </a:lnTo>
                    <a:lnTo>
                      <a:pt x="150" y="217"/>
                    </a:lnTo>
                    <a:lnTo>
                      <a:pt x="150" y="211"/>
                    </a:lnTo>
                    <a:lnTo>
                      <a:pt x="119" y="227"/>
                    </a:lnTo>
                    <a:lnTo>
                      <a:pt x="119" y="201"/>
                    </a:lnTo>
                    <a:lnTo>
                      <a:pt x="145" y="176"/>
                    </a:lnTo>
                    <a:lnTo>
                      <a:pt x="160" y="135"/>
                    </a:lnTo>
                    <a:lnTo>
                      <a:pt x="233" y="36"/>
                    </a:lnTo>
                    <a:lnTo>
                      <a:pt x="379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6" name="Freeform 122"/>
              <p:cNvSpPr>
                <a:spLocks noChangeArrowheads="1"/>
              </p:cNvSpPr>
              <p:nvPr/>
            </p:nvSpPr>
            <p:spPr bwMode="auto">
              <a:xfrm>
                <a:off x="3483407" y="1239674"/>
                <a:ext cx="924026" cy="820403"/>
              </a:xfrm>
              <a:custGeom>
                <a:avLst/>
                <a:gdLst>
                  <a:gd name="T0" fmla="*/ 10 w 536"/>
                  <a:gd name="T1" fmla="*/ 16 h 477"/>
                  <a:gd name="T2" fmla="*/ 31 w 536"/>
                  <a:gd name="T3" fmla="*/ 16 h 477"/>
                  <a:gd name="T4" fmla="*/ 68 w 536"/>
                  <a:gd name="T5" fmla="*/ 16 h 477"/>
                  <a:gd name="T6" fmla="*/ 176 w 536"/>
                  <a:gd name="T7" fmla="*/ 41 h 477"/>
                  <a:gd name="T8" fmla="*/ 233 w 536"/>
                  <a:gd name="T9" fmla="*/ 37 h 477"/>
                  <a:gd name="T10" fmla="*/ 233 w 536"/>
                  <a:gd name="T11" fmla="*/ 16 h 477"/>
                  <a:gd name="T12" fmla="*/ 249 w 536"/>
                  <a:gd name="T13" fmla="*/ 26 h 477"/>
                  <a:gd name="T14" fmla="*/ 259 w 536"/>
                  <a:gd name="T15" fmla="*/ 16 h 477"/>
                  <a:gd name="T16" fmla="*/ 295 w 536"/>
                  <a:gd name="T17" fmla="*/ 26 h 477"/>
                  <a:gd name="T18" fmla="*/ 311 w 536"/>
                  <a:gd name="T19" fmla="*/ 41 h 477"/>
                  <a:gd name="T20" fmla="*/ 311 w 536"/>
                  <a:gd name="T21" fmla="*/ 26 h 477"/>
                  <a:gd name="T22" fmla="*/ 317 w 536"/>
                  <a:gd name="T23" fmla="*/ 26 h 477"/>
                  <a:gd name="T24" fmla="*/ 327 w 536"/>
                  <a:gd name="T25" fmla="*/ 37 h 477"/>
                  <a:gd name="T26" fmla="*/ 358 w 536"/>
                  <a:gd name="T27" fmla="*/ 37 h 477"/>
                  <a:gd name="T28" fmla="*/ 405 w 536"/>
                  <a:gd name="T29" fmla="*/ 26 h 477"/>
                  <a:gd name="T30" fmla="*/ 409 w 536"/>
                  <a:gd name="T31" fmla="*/ 0 h 477"/>
                  <a:gd name="T32" fmla="*/ 419 w 536"/>
                  <a:gd name="T33" fmla="*/ 16 h 477"/>
                  <a:gd name="T34" fmla="*/ 409 w 536"/>
                  <a:gd name="T35" fmla="*/ 37 h 477"/>
                  <a:gd name="T36" fmla="*/ 425 w 536"/>
                  <a:gd name="T37" fmla="*/ 57 h 477"/>
                  <a:gd name="T38" fmla="*/ 435 w 536"/>
                  <a:gd name="T39" fmla="*/ 82 h 477"/>
                  <a:gd name="T40" fmla="*/ 435 w 536"/>
                  <a:gd name="T41" fmla="*/ 119 h 477"/>
                  <a:gd name="T42" fmla="*/ 425 w 536"/>
                  <a:gd name="T43" fmla="*/ 119 h 477"/>
                  <a:gd name="T44" fmla="*/ 425 w 536"/>
                  <a:gd name="T45" fmla="*/ 135 h 477"/>
                  <a:gd name="T46" fmla="*/ 419 w 536"/>
                  <a:gd name="T47" fmla="*/ 176 h 477"/>
                  <a:gd name="T48" fmla="*/ 409 w 536"/>
                  <a:gd name="T49" fmla="*/ 192 h 477"/>
                  <a:gd name="T50" fmla="*/ 368 w 536"/>
                  <a:gd name="T51" fmla="*/ 160 h 477"/>
                  <a:gd name="T52" fmla="*/ 358 w 536"/>
                  <a:gd name="T53" fmla="*/ 135 h 477"/>
                  <a:gd name="T54" fmla="*/ 352 w 536"/>
                  <a:gd name="T55" fmla="*/ 125 h 477"/>
                  <a:gd name="T56" fmla="*/ 337 w 536"/>
                  <a:gd name="T57" fmla="*/ 104 h 477"/>
                  <a:gd name="T58" fmla="*/ 327 w 536"/>
                  <a:gd name="T59" fmla="*/ 104 h 477"/>
                  <a:gd name="T60" fmla="*/ 327 w 536"/>
                  <a:gd name="T61" fmla="*/ 109 h 477"/>
                  <a:gd name="T62" fmla="*/ 337 w 536"/>
                  <a:gd name="T63" fmla="*/ 125 h 477"/>
                  <a:gd name="T64" fmla="*/ 378 w 536"/>
                  <a:gd name="T65" fmla="*/ 186 h 477"/>
                  <a:gd name="T66" fmla="*/ 378 w 536"/>
                  <a:gd name="T67" fmla="*/ 202 h 477"/>
                  <a:gd name="T68" fmla="*/ 405 w 536"/>
                  <a:gd name="T69" fmla="*/ 243 h 477"/>
                  <a:gd name="T70" fmla="*/ 425 w 536"/>
                  <a:gd name="T71" fmla="*/ 284 h 477"/>
                  <a:gd name="T72" fmla="*/ 477 w 536"/>
                  <a:gd name="T73" fmla="*/ 378 h 477"/>
                  <a:gd name="T74" fmla="*/ 487 w 536"/>
                  <a:gd name="T75" fmla="*/ 388 h 477"/>
                  <a:gd name="T76" fmla="*/ 477 w 536"/>
                  <a:gd name="T77" fmla="*/ 388 h 477"/>
                  <a:gd name="T78" fmla="*/ 492 w 536"/>
                  <a:gd name="T79" fmla="*/ 435 h 477"/>
                  <a:gd name="T80" fmla="*/ 513 w 536"/>
                  <a:gd name="T81" fmla="*/ 445 h 477"/>
                  <a:gd name="T82" fmla="*/ 518 w 536"/>
                  <a:gd name="T83" fmla="*/ 460 h 477"/>
                  <a:gd name="T84" fmla="*/ 535 w 536"/>
                  <a:gd name="T85" fmla="*/ 476 h 477"/>
                  <a:gd name="T86" fmla="*/ 26 w 536"/>
                  <a:gd name="T87" fmla="*/ 471 h 477"/>
                  <a:gd name="T88" fmla="*/ 10 w 536"/>
                  <a:gd name="T89" fmla="*/ 125 h 477"/>
                  <a:gd name="T90" fmla="*/ 0 w 536"/>
                  <a:gd name="T91" fmla="*/ 82 h 477"/>
                  <a:gd name="T92" fmla="*/ 10 w 536"/>
                  <a:gd name="T93" fmla="*/ 57 h 477"/>
                  <a:gd name="T94" fmla="*/ 0 w 536"/>
                  <a:gd name="T95" fmla="*/ 26 h 477"/>
                  <a:gd name="T96" fmla="*/ 10 w 536"/>
                  <a:gd name="T97" fmla="*/ 16 h 477"/>
                  <a:gd name="T98" fmla="*/ 10 w 536"/>
                  <a:gd name="T99" fmla="*/ 16 h 4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6"/>
                  <a:gd name="T151" fmla="*/ 0 h 477"/>
                  <a:gd name="T152" fmla="*/ 536 w 536"/>
                  <a:gd name="T153" fmla="*/ 477 h 47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6" h="477">
                    <a:moveTo>
                      <a:pt x="10" y="16"/>
                    </a:moveTo>
                    <a:lnTo>
                      <a:pt x="31" y="16"/>
                    </a:lnTo>
                    <a:lnTo>
                      <a:pt x="68" y="16"/>
                    </a:lnTo>
                    <a:lnTo>
                      <a:pt x="176" y="41"/>
                    </a:lnTo>
                    <a:lnTo>
                      <a:pt x="233" y="37"/>
                    </a:lnTo>
                    <a:lnTo>
                      <a:pt x="233" y="16"/>
                    </a:lnTo>
                    <a:lnTo>
                      <a:pt x="249" y="26"/>
                    </a:lnTo>
                    <a:lnTo>
                      <a:pt x="259" y="16"/>
                    </a:lnTo>
                    <a:lnTo>
                      <a:pt x="295" y="26"/>
                    </a:lnTo>
                    <a:lnTo>
                      <a:pt x="311" y="41"/>
                    </a:lnTo>
                    <a:lnTo>
                      <a:pt x="311" y="26"/>
                    </a:lnTo>
                    <a:lnTo>
                      <a:pt x="317" y="26"/>
                    </a:lnTo>
                    <a:lnTo>
                      <a:pt x="327" y="37"/>
                    </a:lnTo>
                    <a:lnTo>
                      <a:pt x="358" y="37"/>
                    </a:lnTo>
                    <a:lnTo>
                      <a:pt x="405" y="26"/>
                    </a:lnTo>
                    <a:lnTo>
                      <a:pt x="409" y="0"/>
                    </a:lnTo>
                    <a:lnTo>
                      <a:pt x="419" y="16"/>
                    </a:lnTo>
                    <a:lnTo>
                      <a:pt x="409" y="37"/>
                    </a:lnTo>
                    <a:lnTo>
                      <a:pt x="425" y="57"/>
                    </a:lnTo>
                    <a:lnTo>
                      <a:pt x="435" y="82"/>
                    </a:lnTo>
                    <a:lnTo>
                      <a:pt x="435" y="119"/>
                    </a:lnTo>
                    <a:lnTo>
                      <a:pt x="425" y="119"/>
                    </a:lnTo>
                    <a:lnTo>
                      <a:pt x="425" y="135"/>
                    </a:lnTo>
                    <a:lnTo>
                      <a:pt x="419" y="176"/>
                    </a:lnTo>
                    <a:lnTo>
                      <a:pt x="409" y="192"/>
                    </a:lnTo>
                    <a:lnTo>
                      <a:pt x="368" y="160"/>
                    </a:lnTo>
                    <a:lnTo>
                      <a:pt x="358" y="135"/>
                    </a:lnTo>
                    <a:lnTo>
                      <a:pt x="352" y="125"/>
                    </a:lnTo>
                    <a:lnTo>
                      <a:pt x="337" y="104"/>
                    </a:lnTo>
                    <a:lnTo>
                      <a:pt x="327" y="104"/>
                    </a:lnTo>
                    <a:lnTo>
                      <a:pt x="327" y="109"/>
                    </a:lnTo>
                    <a:lnTo>
                      <a:pt x="337" y="125"/>
                    </a:lnTo>
                    <a:lnTo>
                      <a:pt x="378" y="186"/>
                    </a:lnTo>
                    <a:lnTo>
                      <a:pt x="378" y="202"/>
                    </a:lnTo>
                    <a:lnTo>
                      <a:pt x="405" y="243"/>
                    </a:lnTo>
                    <a:lnTo>
                      <a:pt x="425" y="284"/>
                    </a:lnTo>
                    <a:lnTo>
                      <a:pt x="477" y="378"/>
                    </a:lnTo>
                    <a:lnTo>
                      <a:pt x="487" y="388"/>
                    </a:lnTo>
                    <a:lnTo>
                      <a:pt x="477" y="388"/>
                    </a:lnTo>
                    <a:lnTo>
                      <a:pt x="492" y="435"/>
                    </a:lnTo>
                    <a:lnTo>
                      <a:pt x="513" y="445"/>
                    </a:lnTo>
                    <a:lnTo>
                      <a:pt x="518" y="460"/>
                    </a:lnTo>
                    <a:lnTo>
                      <a:pt x="535" y="476"/>
                    </a:lnTo>
                    <a:lnTo>
                      <a:pt x="26" y="471"/>
                    </a:lnTo>
                    <a:lnTo>
                      <a:pt x="10" y="125"/>
                    </a:lnTo>
                    <a:lnTo>
                      <a:pt x="0" y="82"/>
                    </a:lnTo>
                    <a:lnTo>
                      <a:pt x="10" y="57"/>
                    </a:lnTo>
                    <a:lnTo>
                      <a:pt x="0" y="26"/>
                    </a:lnTo>
                    <a:lnTo>
                      <a:pt x="10" y="1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7" name="Freeform 123" descr="Écossais"/>
              <p:cNvSpPr>
                <a:spLocks noChangeArrowheads="1"/>
              </p:cNvSpPr>
              <p:nvPr/>
            </p:nvSpPr>
            <p:spPr bwMode="auto">
              <a:xfrm>
                <a:off x="970401" y="794928"/>
                <a:ext cx="1571708" cy="1498316"/>
              </a:xfrm>
              <a:custGeom>
                <a:avLst/>
                <a:gdLst>
                  <a:gd name="T0" fmla="*/ 300 w 912"/>
                  <a:gd name="T1" fmla="*/ 98 h 871"/>
                  <a:gd name="T2" fmla="*/ 341 w 912"/>
                  <a:gd name="T3" fmla="*/ 78 h 871"/>
                  <a:gd name="T4" fmla="*/ 372 w 912"/>
                  <a:gd name="T5" fmla="*/ 57 h 871"/>
                  <a:gd name="T6" fmla="*/ 450 w 912"/>
                  <a:gd name="T7" fmla="*/ 26 h 871"/>
                  <a:gd name="T8" fmla="*/ 517 w 912"/>
                  <a:gd name="T9" fmla="*/ 16 h 871"/>
                  <a:gd name="T10" fmla="*/ 570 w 912"/>
                  <a:gd name="T11" fmla="*/ 10 h 871"/>
                  <a:gd name="T12" fmla="*/ 611 w 912"/>
                  <a:gd name="T13" fmla="*/ 26 h 871"/>
                  <a:gd name="T14" fmla="*/ 652 w 912"/>
                  <a:gd name="T15" fmla="*/ 0 h 871"/>
                  <a:gd name="T16" fmla="*/ 678 w 912"/>
                  <a:gd name="T17" fmla="*/ 10 h 871"/>
                  <a:gd name="T18" fmla="*/ 719 w 912"/>
                  <a:gd name="T19" fmla="*/ 16 h 871"/>
                  <a:gd name="T20" fmla="*/ 750 w 912"/>
                  <a:gd name="T21" fmla="*/ 16 h 871"/>
                  <a:gd name="T22" fmla="*/ 735 w 912"/>
                  <a:gd name="T23" fmla="*/ 37 h 871"/>
                  <a:gd name="T24" fmla="*/ 735 w 912"/>
                  <a:gd name="T25" fmla="*/ 109 h 871"/>
                  <a:gd name="T26" fmla="*/ 719 w 912"/>
                  <a:gd name="T27" fmla="*/ 186 h 871"/>
                  <a:gd name="T28" fmla="*/ 746 w 912"/>
                  <a:gd name="T29" fmla="*/ 228 h 871"/>
                  <a:gd name="T30" fmla="*/ 792 w 912"/>
                  <a:gd name="T31" fmla="*/ 337 h 871"/>
                  <a:gd name="T32" fmla="*/ 813 w 912"/>
                  <a:gd name="T33" fmla="*/ 451 h 871"/>
                  <a:gd name="T34" fmla="*/ 813 w 912"/>
                  <a:gd name="T35" fmla="*/ 517 h 871"/>
                  <a:gd name="T36" fmla="*/ 818 w 912"/>
                  <a:gd name="T37" fmla="*/ 580 h 871"/>
                  <a:gd name="T38" fmla="*/ 834 w 912"/>
                  <a:gd name="T39" fmla="*/ 621 h 871"/>
                  <a:gd name="T40" fmla="*/ 885 w 912"/>
                  <a:gd name="T41" fmla="*/ 627 h 871"/>
                  <a:gd name="T42" fmla="*/ 870 w 912"/>
                  <a:gd name="T43" fmla="*/ 688 h 871"/>
                  <a:gd name="T44" fmla="*/ 642 w 912"/>
                  <a:gd name="T45" fmla="*/ 839 h 871"/>
                  <a:gd name="T46" fmla="*/ 528 w 912"/>
                  <a:gd name="T47" fmla="*/ 870 h 871"/>
                  <a:gd name="T48" fmla="*/ 528 w 912"/>
                  <a:gd name="T49" fmla="*/ 844 h 871"/>
                  <a:gd name="T50" fmla="*/ 502 w 912"/>
                  <a:gd name="T51" fmla="*/ 817 h 871"/>
                  <a:gd name="T52" fmla="*/ 460 w 912"/>
                  <a:gd name="T53" fmla="*/ 803 h 871"/>
                  <a:gd name="T54" fmla="*/ 435 w 912"/>
                  <a:gd name="T55" fmla="*/ 776 h 871"/>
                  <a:gd name="T56" fmla="*/ 0 w 912"/>
                  <a:gd name="T57" fmla="*/ 471 h 871"/>
                  <a:gd name="T58" fmla="*/ 16 w 912"/>
                  <a:gd name="T59" fmla="*/ 394 h 871"/>
                  <a:gd name="T60" fmla="*/ 83 w 912"/>
                  <a:gd name="T61" fmla="*/ 368 h 871"/>
                  <a:gd name="T62" fmla="*/ 114 w 912"/>
                  <a:gd name="T63" fmla="*/ 368 h 871"/>
                  <a:gd name="T64" fmla="*/ 202 w 912"/>
                  <a:gd name="T65" fmla="*/ 316 h 871"/>
                  <a:gd name="T66" fmla="*/ 217 w 912"/>
                  <a:gd name="T67" fmla="*/ 284 h 871"/>
                  <a:gd name="T68" fmla="*/ 249 w 912"/>
                  <a:gd name="T69" fmla="*/ 269 h 871"/>
                  <a:gd name="T70" fmla="*/ 326 w 912"/>
                  <a:gd name="T71" fmla="*/ 243 h 871"/>
                  <a:gd name="T72" fmla="*/ 326 w 912"/>
                  <a:gd name="T73" fmla="*/ 217 h 871"/>
                  <a:gd name="T74" fmla="*/ 310 w 912"/>
                  <a:gd name="T75" fmla="*/ 166 h 871"/>
                  <a:gd name="T76" fmla="*/ 300 w 912"/>
                  <a:gd name="T77" fmla="*/ 119 h 871"/>
                  <a:gd name="T78" fmla="*/ 284 w 912"/>
                  <a:gd name="T79" fmla="*/ 98 h 8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12"/>
                  <a:gd name="T121" fmla="*/ 0 h 871"/>
                  <a:gd name="T122" fmla="*/ 912 w 912"/>
                  <a:gd name="T123" fmla="*/ 871 h 87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12" h="871">
                    <a:moveTo>
                      <a:pt x="284" y="98"/>
                    </a:moveTo>
                    <a:lnTo>
                      <a:pt x="300" y="98"/>
                    </a:lnTo>
                    <a:lnTo>
                      <a:pt x="316" y="83"/>
                    </a:lnTo>
                    <a:lnTo>
                      <a:pt x="341" y="78"/>
                    </a:lnTo>
                    <a:lnTo>
                      <a:pt x="357" y="67"/>
                    </a:lnTo>
                    <a:lnTo>
                      <a:pt x="372" y="57"/>
                    </a:lnTo>
                    <a:lnTo>
                      <a:pt x="398" y="41"/>
                    </a:lnTo>
                    <a:lnTo>
                      <a:pt x="450" y="26"/>
                    </a:lnTo>
                    <a:lnTo>
                      <a:pt x="492" y="26"/>
                    </a:lnTo>
                    <a:lnTo>
                      <a:pt x="517" y="16"/>
                    </a:lnTo>
                    <a:lnTo>
                      <a:pt x="533" y="10"/>
                    </a:lnTo>
                    <a:lnTo>
                      <a:pt x="570" y="10"/>
                    </a:lnTo>
                    <a:lnTo>
                      <a:pt x="595" y="26"/>
                    </a:lnTo>
                    <a:lnTo>
                      <a:pt x="611" y="26"/>
                    </a:lnTo>
                    <a:lnTo>
                      <a:pt x="627" y="16"/>
                    </a:lnTo>
                    <a:lnTo>
                      <a:pt x="652" y="0"/>
                    </a:lnTo>
                    <a:lnTo>
                      <a:pt x="658" y="0"/>
                    </a:lnTo>
                    <a:lnTo>
                      <a:pt x="678" y="10"/>
                    </a:lnTo>
                    <a:lnTo>
                      <a:pt x="683" y="0"/>
                    </a:lnTo>
                    <a:lnTo>
                      <a:pt x="719" y="16"/>
                    </a:lnTo>
                    <a:lnTo>
                      <a:pt x="750" y="10"/>
                    </a:lnTo>
                    <a:lnTo>
                      <a:pt x="750" y="16"/>
                    </a:lnTo>
                    <a:lnTo>
                      <a:pt x="735" y="26"/>
                    </a:lnTo>
                    <a:lnTo>
                      <a:pt x="735" y="37"/>
                    </a:lnTo>
                    <a:lnTo>
                      <a:pt x="735" y="67"/>
                    </a:lnTo>
                    <a:lnTo>
                      <a:pt x="735" y="109"/>
                    </a:lnTo>
                    <a:lnTo>
                      <a:pt x="705" y="151"/>
                    </a:lnTo>
                    <a:lnTo>
                      <a:pt x="719" y="186"/>
                    </a:lnTo>
                    <a:lnTo>
                      <a:pt x="735" y="192"/>
                    </a:lnTo>
                    <a:lnTo>
                      <a:pt x="746" y="228"/>
                    </a:lnTo>
                    <a:lnTo>
                      <a:pt x="777" y="243"/>
                    </a:lnTo>
                    <a:lnTo>
                      <a:pt x="792" y="337"/>
                    </a:lnTo>
                    <a:lnTo>
                      <a:pt x="803" y="394"/>
                    </a:lnTo>
                    <a:lnTo>
                      <a:pt x="813" y="451"/>
                    </a:lnTo>
                    <a:lnTo>
                      <a:pt x="803" y="476"/>
                    </a:lnTo>
                    <a:lnTo>
                      <a:pt x="813" y="517"/>
                    </a:lnTo>
                    <a:lnTo>
                      <a:pt x="792" y="539"/>
                    </a:lnTo>
                    <a:lnTo>
                      <a:pt x="818" y="580"/>
                    </a:lnTo>
                    <a:lnTo>
                      <a:pt x="818" y="596"/>
                    </a:lnTo>
                    <a:lnTo>
                      <a:pt x="834" y="621"/>
                    </a:lnTo>
                    <a:lnTo>
                      <a:pt x="854" y="611"/>
                    </a:lnTo>
                    <a:lnTo>
                      <a:pt x="885" y="627"/>
                    </a:lnTo>
                    <a:lnTo>
                      <a:pt x="911" y="662"/>
                    </a:lnTo>
                    <a:lnTo>
                      <a:pt x="870" y="688"/>
                    </a:lnTo>
                    <a:lnTo>
                      <a:pt x="709" y="776"/>
                    </a:lnTo>
                    <a:lnTo>
                      <a:pt x="642" y="839"/>
                    </a:lnTo>
                    <a:lnTo>
                      <a:pt x="570" y="864"/>
                    </a:lnTo>
                    <a:lnTo>
                      <a:pt x="528" y="870"/>
                    </a:lnTo>
                    <a:lnTo>
                      <a:pt x="517" y="864"/>
                    </a:lnTo>
                    <a:lnTo>
                      <a:pt x="528" y="844"/>
                    </a:lnTo>
                    <a:lnTo>
                      <a:pt x="517" y="829"/>
                    </a:lnTo>
                    <a:lnTo>
                      <a:pt x="502" y="817"/>
                    </a:lnTo>
                    <a:lnTo>
                      <a:pt x="482" y="813"/>
                    </a:lnTo>
                    <a:lnTo>
                      <a:pt x="460" y="803"/>
                    </a:lnTo>
                    <a:lnTo>
                      <a:pt x="435" y="787"/>
                    </a:lnTo>
                    <a:lnTo>
                      <a:pt x="435" y="776"/>
                    </a:lnTo>
                    <a:lnTo>
                      <a:pt x="165" y="585"/>
                    </a:lnTo>
                    <a:lnTo>
                      <a:pt x="0" y="471"/>
                    </a:lnTo>
                    <a:lnTo>
                      <a:pt x="0" y="404"/>
                    </a:lnTo>
                    <a:lnTo>
                      <a:pt x="16" y="394"/>
                    </a:lnTo>
                    <a:lnTo>
                      <a:pt x="57" y="368"/>
                    </a:lnTo>
                    <a:lnTo>
                      <a:pt x="83" y="368"/>
                    </a:lnTo>
                    <a:lnTo>
                      <a:pt x="98" y="362"/>
                    </a:lnTo>
                    <a:lnTo>
                      <a:pt x="114" y="368"/>
                    </a:lnTo>
                    <a:lnTo>
                      <a:pt x="149" y="362"/>
                    </a:lnTo>
                    <a:lnTo>
                      <a:pt x="202" y="316"/>
                    </a:lnTo>
                    <a:lnTo>
                      <a:pt x="217" y="300"/>
                    </a:lnTo>
                    <a:lnTo>
                      <a:pt x="217" y="284"/>
                    </a:lnTo>
                    <a:lnTo>
                      <a:pt x="217" y="274"/>
                    </a:lnTo>
                    <a:lnTo>
                      <a:pt x="249" y="269"/>
                    </a:lnTo>
                    <a:lnTo>
                      <a:pt x="249" y="254"/>
                    </a:lnTo>
                    <a:lnTo>
                      <a:pt x="326" y="243"/>
                    </a:lnTo>
                    <a:lnTo>
                      <a:pt x="326" y="233"/>
                    </a:lnTo>
                    <a:lnTo>
                      <a:pt x="326" y="217"/>
                    </a:lnTo>
                    <a:lnTo>
                      <a:pt x="316" y="202"/>
                    </a:lnTo>
                    <a:lnTo>
                      <a:pt x="310" y="166"/>
                    </a:lnTo>
                    <a:lnTo>
                      <a:pt x="310" y="145"/>
                    </a:lnTo>
                    <a:lnTo>
                      <a:pt x="300" y="119"/>
                    </a:lnTo>
                    <a:lnTo>
                      <a:pt x="284" y="98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8" name="Freeform 124"/>
              <p:cNvSpPr>
                <a:spLocks noChangeArrowheads="1"/>
              </p:cNvSpPr>
              <p:nvPr/>
            </p:nvSpPr>
            <p:spPr bwMode="auto">
              <a:xfrm>
                <a:off x="2498930" y="4231985"/>
                <a:ext cx="958569" cy="949940"/>
              </a:xfrm>
              <a:custGeom>
                <a:avLst/>
                <a:gdLst>
                  <a:gd name="T0" fmla="*/ 82 w 555"/>
                  <a:gd name="T1" fmla="*/ 0 h 551"/>
                  <a:gd name="T2" fmla="*/ 119 w 555"/>
                  <a:gd name="T3" fmla="*/ 0 h 551"/>
                  <a:gd name="T4" fmla="*/ 228 w 555"/>
                  <a:gd name="T5" fmla="*/ 0 h 551"/>
                  <a:gd name="T6" fmla="*/ 233 w 555"/>
                  <a:gd name="T7" fmla="*/ 31 h 551"/>
                  <a:gd name="T8" fmla="*/ 243 w 555"/>
                  <a:gd name="T9" fmla="*/ 57 h 551"/>
                  <a:gd name="T10" fmla="*/ 311 w 555"/>
                  <a:gd name="T11" fmla="*/ 98 h 551"/>
                  <a:gd name="T12" fmla="*/ 352 w 555"/>
                  <a:gd name="T13" fmla="*/ 88 h 551"/>
                  <a:gd name="T14" fmla="*/ 362 w 555"/>
                  <a:gd name="T15" fmla="*/ 73 h 551"/>
                  <a:gd name="T16" fmla="*/ 383 w 555"/>
                  <a:gd name="T17" fmla="*/ 47 h 551"/>
                  <a:gd name="T18" fmla="*/ 409 w 555"/>
                  <a:gd name="T19" fmla="*/ 68 h 551"/>
                  <a:gd name="T20" fmla="*/ 461 w 555"/>
                  <a:gd name="T21" fmla="*/ 98 h 551"/>
                  <a:gd name="T22" fmla="*/ 450 w 555"/>
                  <a:gd name="T23" fmla="*/ 156 h 551"/>
                  <a:gd name="T24" fmla="*/ 477 w 555"/>
                  <a:gd name="T25" fmla="*/ 182 h 551"/>
                  <a:gd name="T26" fmla="*/ 477 w 555"/>
                  <a:gd name="T27" fmla="*/ 233 h 551"/>
                  <a:gd name="T28" fmla="*/ 491 w 555"/>
                  <a:gd name="T29" fmla="*/ 233 h 551"/>
                  <a:gd name="T30" fmla="*/ 538 w 555"/>
                  <a:gd name="T31" fmla="*/ 223 h 551"/>
                  <a:gd name="T32" fmla="*/ 554 w 555"/>
                  <a:gd name="T33" fmla="*/ 223 h 551"/>
                  <a:gd name="T34" fmla="*/ 554 w 555"/>
                  <a:gd name="T35" fmla="*/ 306 h 551"/>
                  <a:gd name="T36" fmla="*/ 554 w 555"/>
                  <a:gd name="T37" fmla="*/ 327 h 551"/>
                  <a:gd name="T38" fmla="*/ 461 w 555"/>
                  <a:gd name="T39" fmla="*/ 466 h 551"/>
                  <a:gd name="T40" fmla="*/ 518 w 555"/>
                  <a:gd name="T41" fmla="*/ 533 h 551"/>
                  <a:gd name="T42" fmla="*/ 419 w 555"/>
                  <a:gd name="T43" fmla="*/ 550 h 551"/>
                  <a:gd name="T44" fmla="*/ 378 w 555"/>
                  <a:gd name="T45" fmla="*/ 550 h 551"/>
                  <a:gd name="T46" fmla="*/ 301 w 555"/>
                  <a:gd name="T47" fmla="*/ 533 h 551"/>
                  <a:gd name="T48" fmla="*/ 119 w 555"/>
                  <a:gd name="T49" fmla="*/ 523 h 551"/>
                  <a:gd name="T50" fmla="*/ 82 w 555"/>
                  <a:gd name="T51" fmla="*/ 508 h 551"/>
                  <a:gd name="T52" fmla="*/ 41 w 555"/>
                  <a:gd name="T53" fmla="*/ 518 h 551"/>
                  <a:gd name="T54" fmla="*/ 16 w 555"/>
                  <a:gd name="T55" fmla="*/ 518 h 551"/>
                  <a:gd name="T56" fmla="*/ 10 w 555"/>
                  <a:gd name="T57" fmla="*/ 482 h 551"/>
                  <a:gd name="T58" fmla="*/ 16 w 555"/>
                  <a:gd name="T59" fmla="*/ 451 h 551"/>
                  <a:gd name="T60" fmla="*/ 37 w 555"/>
                  <a:gd name="T61" fmla="*/ 368 h 551"/>
                  <a:gd name="T62" fmla="*/ 57 w 555"/>
                  <a:gd name="T63" fmla="*/ 316 h 551"/>
                  <a:gd name="T64" fmla="*/ 94 w 555"/>
                  <a:gd name="T65" fmla="*/ 290 h 551"/>
                  <a:gd name="T66" fmla="*/ 94 w 555"/>
                  <a:gd name="T67" fmla="*/ 218 h 551"/>
                  <a:gd name="T68" fmla="*/ 68 w 555"/>
                  <a:gd name="T69" fmla="*/ 141 h 551"/>
                  <a:gd name="T70" fmla="*/ 57 w 555"/>
                  <a:gd name="T71" fmla="*/ 47 h 551"/>
                  <a:gd name="T72" fmla="*/ 57 w 555"/>
                  <a:gd name="T73" fmla="*/ 6 h 551"/>
                  <a:gd name="T74" fmla="*/ 68 w 555"/>
                  <a:gd name="T75" fmla="*/ 0 h 5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55"/>
                  <a:gd name="T115" fmla="*/ 0 h 551"/>
                  <a:gd name="T116" fmla="*/ 555 w 555"/>
                  <a:gd name="T117" fmla="*/ 551 h 5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55" h="551">
                    <a:moveTo>
                      <a:pt x="68" y="0"/>
                    </a:moveTo>
                    <a:lnTo>
                      <a:pt x="82" y="0"/>
                    </a:lnTo>
                    <a:lnTo>
                      <a:pt x="98" y="6"/>
                    </a:lnTo>
                    <a:lnTo>
                      <a:pt x="119" y="0"/>
                    </a:lnTo>
                    <a:lnTo>
                      <a:pt x="202" y="0"/>
                    </a:lnTo>
                    <a:lnTo>
                      <a:pt x="228" y="0"/>
                    </a:lnTo>
                    <a:lnTo>
                      <a:pt x="233" y="21"/>
                    </a:lnTo>
                    <a:lnTo>
                      <a:pt x="233" y="31"/>
                    </a:lnTo>
                    <a:lnTo>
                      <a:pt x="243" y="47"/>
                    </a:lnTo>
                    <a:lnTo>
                      <a:pt x="243" y="57"/>
                    </a:lnTo>
                    <a:lnTo>
                      <a:pt x="270" y="98"/>
                    </a:lnTo>
                    <a:lnTo>
                      <a:pt x="311" y="98"/>
                    </a:lnTo>
                    <a:lnTo>
                      <a:pt x="315" y="88"/>
                    </a:lnTo>
                    <a:lnTo>
                      <a:pt x="352" y="88"/>
                    </a:lnTo>
                    <a:lnTo>
                      <a:pt x="352" y="73"/>
                    </a:lnTo>
                    <a:lnTo>
                      <a:pt x="362" y="73"/>
                    </a:lnTo>
                    <a:lnTo>
                      <a:pt x="362" y="57"/>
                    </a:lnTo>
                    <a:lnTo>
                      <a:pt x="383" y="47"/>
                    </a:lnTo>
                    <a:lnTo>
                      <a:pt x="409" y="41"/>
                    </a:lnTo>
                    <a:lnTo>
                      <a:pt x="409" y="68"/>
                    </a:lnTo>
                    <a:lnTo>
                      <a:pt x="450" y="68"/>
                    </a:lnTo>
                    <a:lnTo>
                      <a:pt x="461" y="98"/>
                    </a:lnTo>
                    <a:lnTo>
                      <a:pt x="471" y="125"/>
                    </a:lnTo>
                    <a:lnTo>
                      <a:pt x="450" y="156"/>
                    </a:lnTo>
                    <a:lnTo>
                      <a:pt x="471" y="176"/>
                    </a:lnTo>
                    <a:lnTo>
                      <a:pt x="477" y="182"/>
                    </a:lnTo>
                    <a:lnTo>
                      <a:pt x="477" y="218"/>
                    </a:lnTo>
                    <a:lnTo>
                      <a:pt x="477" y="233"/>
                    </a:lnTo>
                    <a:lnTo>
                      <a:pt x="487" y="243"/>
                    </a:lnTo>
                    <a:lnTo>
                      <a:pt x="491" y="233"/>
                    </a:lnTo>
                    <a:lnTo>
                      <a:pt x="513" y="233"/>
                    </a:lnTo>
                    <a:lnTo>
                      <a:pt x="538" y="223"/>
                    </a:lnTo>
                    <a:lnTo>
                      <a:pt x="554" y="233"/>
                    </a:lnTo>
                    <a:lnTo>
                      <a:pt x="554" y="223"/>
                    </a:lnTo>
                    <a:lnTo>
                      <a:pt x="554" y="274"/>
                    </a:lnTo>
                    <a:lnTo>
                      <a:pt x="554" y="306"/>
                    </a:lnTo>
                    <a:lnTo>
                      <a:pt x="554" y="316"/>
                    </a:lnTo>
                    <a:lnTo>
                      <a:pt x="554" y="327"/>
                    </a:lnTo>
                    <a:lnTo>
                      <a:pt x="471" y="327"/>
                    </a:lnTo>
                    <a:lnTo>
                      <a:pt x="461" y="466"/>
                    </a:lnTo>
                    <a:lnTo>
                      <a:pt x="503" y="503"/>
                    </a:lnTo>
                    <a:lnTo>
                      <a:pt x="518" y="533"/>
                    </a:lnTo>
                    <a:lnTo>
                      <a:pt x="435" y="550"/>
                    </a:lnTo>
                    <a:lnTo>
                      <a:pt x="419" y="550"/>
                    </a:lnTo>
                    <a:lnTo>
                      <a:pt x="403" y="550"/>
                    </a:lnTo>
                    <a:lnTo>
                      <a:pt x="378" y="550"/>
                    </a:lnTo>
                    <a:lnTo>
                      <a:pt x="315" y="544"/>
                    </a:lnTo>
                    <a:lnTo>
                      <a:pt x="301" y="533"/>
                    </a:lnTo>
                    <a:lnTo>
                      <a:pt x="295" y="518"/>
                    </a:lnTo>
                    <a:lnTo>
                      <a:pt x="119" y="523"/>
                    </a:lnTo>
                    <a:lnTo>
                      <a:pt x="109" y="523"/>
                    </a:lnTo>
                    <a:lnTo>
                      <a:pt x="82" y="508"/>
                    </a:lnTo>
                    <a:lnTo>
                      <a:pt x="68" y="503"/>
                    </a:lnTo>
                    <a:lnTo>
                      <a:pt x="41" y="518"/>
                    </a:lnTo>
                    <a:lnTo>
                      <a:pt x="37" y="518"/>
                    </a:lnTo>
                    <a:lnTo>
                      <a:pt x="16" y="518"/>
                    </a:lnTo>
                    <a:lnTo>
                      <a:pt x="10" y="518"/>
                    </a:lnTo>
                    <a:lnTo>
                      <a:pt x="10" y="482"/>
                    </a:lnTo>
                    <a:lnTo>
                      <a:pt x="0" y="461"/>
                    </a:lnTo>
                    <a:lnTo>
                      <a:pt x="16" y="451"/>
                    </a:lnTo>
                    <a:lnTo>
                      <a:pt x="37" y="409"/>
                    </a:lnTo>
                    <a:lnTo>
                      <a:pt x="37" y="368"/>
                    </a:lnTo>
                    <a:lnTo>
                      <a:pt x="52" y="331"/>
                    </a:lnTo>
                    <a:lnTo>
                      <a:pt x="57" y="316"/>
                    </a:lnTo>
                    <a:lnTo>
                      <a:pt x="78" y="301"/>
                    </a:lnTo>
                    <a:lnTo>
                      <a:pt x="94" y="290"/>
                    </a:lnTo>
                    <a:lnTo>
                      <a:pt x="98" y="249"/>
                    </a:lnTo>
                    <a:lnTo>
                      <a:pt x="94" y="218"/>
                    </a:lnTo>
                    <a:lnTo>
                      <a:pt x="78" y="182"/>
                    </a:lnTo>
                    <a:lnTo>
                      <a:pt x="68" y="141"/>
                    </a:lnTo>
                    <a:lnTo>
                      <a:pt x="82" y="125"/>
                    </a:lnTo>
                    <a:lnTo>
                      <a:pt x="57" y="47"/>
                    </a:lnTo>
                    <a:lnTo>
                      <a:pt x="37" y="6"/>
                    </a:lnTo>
                    <a:lnTo>
                      <a:pt x="57" y="6"/>
                    </a:lnTo>
                    <a:lnTo>
                      <a:pt x="68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9" name="Freeform 125"/>
              <p:cNvSpPr>
                <a:spLocks noChangeArrowheads="1"/>
              </p:cNvSpPr>
              <p:nvPr/>
            </p:nvSpPr>
            <p:spPr bwMode="auto">
              <a:xfrm>
                <a:off x="2542109" y="4115402"/>
                <a:ext cx="73405" cy="99311"/>
              </a:xfrm>
              <a:custGeom>
                <a:avLst/>
                <a:gdLst>
                  <a:gd name="T0" fmla="*/ 0 w 43"/>
                  <a:gd name="T1" fmla="*/ 31 h 58"/>
                  <a:gd name="T2" fmla="*/ 15 w 43"/>
                  <a:gd name="T3" fmla="*/ 16 h 58"/>
                  <a:gd name="T4" fmla="*/ 15 w 43"/>
                  <a:gd name="T5" fmla="*/ 6 h 58"/>
                  <a:gd name="T6" fmla="*/ 31 w 43"/>
                  <a:gd name="T7" fmla="*/ 0 h 58"/>
                  <a:gd name="T8" fmla="*/ 42 w 43"/>
                  <a:gd name="T9" fmla="*/ 6 h 58"/>
                  <a:gd name="T10" fmla="*/ 42 w 43"/>
                  <a:gd name="T11" fmla="*/ 16 h 58"/>
                  <a:gd name="T12" fmla="*/ 26 w 43"/>
                  <a:gd name="T13" fmla="*/ 31 h 58"/>
                  <a:gd name="T14" fmla="*/ 26 w 43"/>
                  <a:gd name="T15" fmla="*/ 57 h 58"/>
                  <a:gd name="T16" fmla="*/ 11 w 43"/>
                  <a:gd name="T17" fmla="*/ 57 h 58"/>
                  <a:gd name="T18" fmla="*/ 11 w 43"/>
                  <a:gd name="T19" fmla="*/ 47 h 58"/>
                  <a:gd name="T20" fmla="*/ 0 w 43"/>
                  <a:gd name="T21" fmla="*/ 31 h 58"/>
                  <a:gd name="T22" fmla="*/ 0 w 43"/>
                  <a:gd name="T23" fmla="*/ 31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58"/>
                  <a:gd name="T38" fmla="*/ 43 w 43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58">
                    <a:moveTo>
                      <a:pt x="0" y="31"/>
                    </a:moveTo>
                    <a:lnTo>
                      <a:pt x="15" y="16"/>
                    </a:lnTo>
                    <a:lnTo>
                      <a:pt x="15" y="6"/>
                    </a:lnTo>
                    <a:lnTo>
                      <a:pt x="31" y="0"/>
                    </a:lnTo>
                    <a:lnTo>
                      <a:pt x="42" y="6"/>
                    </a:lnTo>
                    <a:lnTo>
                      <a:pt x="42" y="16"/>
                    </a:lnTo>
                    <a:lnTo>
                      <a:pt x="26" y="31"/>
                    </a:lnTo>
                    <a:lnTo>
                      <a:pt x="26" y="57"/>
                    </a:lnTo>
                    <a:lnTo>
                      <a:pt x="11" y="57"/>
                    </a:lnTo>
                    <a:lnTo>
                      <a:pt x="11" y="47"/>
                    </a:lnTo>
                    <a:lnTo>
                      <a:pt x="0" y="31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0" name="Freeform 126"/>
              <p:cNvSpPr>
                <a:spLocks noChangeArrowheads="1"/>
              </p:cNvSpPr>
              <p:nvPr/>
            </p:nvSpPr>
            <p:spPr bwMode="auto">
              <a:xfrm>
                <a:off x="4161316" y="2383919"/>
                <a:ext cx="1148556" cy="1135612"/>
              </a:xfrm>
              <a:custGeom>
                <a:avLst/>
                <a:gdLst>
                  <a:gd name="T0" fmla="*/ 248 w 665"/>
                  <a:gd name="T1" fmla="*/ 52 h 660"/>
                  <a:gd name="T2" fmla="*/ 285 w 665"/>
                  <a:gd name="T3" fmla="*/ 135 h 660"/>
                  <a:gd name="T4" fmla="*/ 290 w 665"/>
                  <a:gd name="T5" fmla="*/ 114 h 660"/>
                  <a:gd name="T6" fmla="*/ 316 w 665"/>
                  <a:gd name="T7" fmla="*/ 140 h 660"/>
                  <a:gd name="T8" fmla="*/ 378 w 665"/>
                  <a:gd name="T9" fmla="*/ 182 h 660"/>
                  <a:gd name="T10" fmla="*/ 424 w 665"/>
                  <a:gd name="T11" fmla="*/ 233 h 660"/>
                  <a:gd name="T12" fmla="*/ 446 w 665"/>
                  <a:gd name="T13" fmla="*/ 244 h 660"/>
                  <a:gd name="T14" fmla="*/ 409 w 665"/>
                  <a:gd name="T15" fmla="*/ 259 h 660"/>
                  <a:gd name="T16" fmla="*/ 383 w 665"/>
                  <a:gd name="T17" fmla="*/ 290 h 660"/>
                  <a:gd name="T18" fmla="*/ 424 w 665"/>
                  <a:gd name="T19" fmla="*/ 317 h 660"/>
                  <a:gd name="T20" fmla="*/ 424 w 665"/>
                  <a:gd name="T21" fmla="*/ 342 h 660"/>
                  <a:gd name="T22" fmla="*/ 487 w 665"/>
                  <a:gd name="T23" fmla="*/ 399 h 660"/>
                  <a:gd name="T24" fmla="*/ 664 w 665"/>
                  <a:gd name="T25" fmla="*/ 450 h 660"/>
                  <a:gd name="T26" fmla="*/ 518 w 665"/>
                  <a:gd name="T27" fmla="*/ 585 h 660"/>
                  <a:gd name="T28" fmla="*/ 446 w 665"/>
                  <a:gd name="T29" fmla="*/ 627 h 660"/>
                  <a:gd name="T30" fmla="*/ 399 w 665"/>
                  <a:gd name="T31" fmla="*/ 637 h 660"/>
                  <a:gd name="T32" fmla="*/ 352 w 665"/>
                  <a:gd name="T33" fmla="*/ 627 h 660"/>
                  <a:gd name="T34" fmla="*/ 311 w 665"/>
                  <a:gd name="T35" fmla="*/ 627 h 660"/>
                  <a:gd name="T36" fmla="*/ 244 w 665"/>
                  <a:gd name="T37" fmla="*/ 653 h 660"/>
                  <a:gd name="T38" fmla="*/ 150 w 665"/>
                  <a:gd name="T39" fmla="*/ 611 h 660"/>
                  <a:gd name="T40" fmla="*/ 125 w 665"/>
                  <a:gd name="T41" fmla="*/ 570 h 660"/>
                  <a:gd name="T42" fmla="*/ 98 w 665"/>
                  <a:gd name="T43" fmla="*/ 549 h 660"/>
                  <a:gd name="T44" fmla="*/ 57 w 665"/>
                  <a:gd name="T45" fmla="*/ 503 h 660"/>
                  <a:gd name="T46" fmla="*/ 0 w 665"/>
                  <a:gd name="T47" fmla="*/ 461 h 660"/>
                  <a:gd name="T48" fmla="*/ 31 w 665"/>
                  <a:gd name="T49" fmla="*/ 435 h 660"/>
                  <a:gd name="T50" fmla="*/ 52 w 665"/>
                  <a:gd name="T51" fmla="*/ 378 h 660"/>
                  <a:gd name="T52" fmla="*/ 57 w 665"/>
                  <a:gd name="T53" fmla="*/ 342 h 660"/>
                  <a:gd name="T54" fmla="*/ 84 w 665"/>
                  <a:gd name="T55" fmla="*/ 327 h 660"/>
                  <a:gd name="T56" fmla="*/ 98 w 665"/>
                  <a:gd name="T57" fmla="*/ 274 h 660"/>
                  <a:gd name="T58" fmla="*/ 135 w 665"/>
                  <a:gd name="T59" fmla="*/ 233 h 660"/>
                  <a:gd name="T60" fmla="*/ 150 w 665"/>
                  <a:gd name="T61" fmla="*/ 151 h 660"/>
                  <a:gd name="T62" fmla="*/ 166 w 665"/>
                  <a:gd name="T63" fmla="*/ 68 h 660"/>
                  <a:gd name="T64" fmla="*/ 192 w 665"/>
                  <a:gd name="T65" fmla="*/ 41 h 660"/>
                  <a:gd name="T66" fmla="*/ 207 w 665"/>
                  <a:gd name="T67" fmla="*/ 16 h 660"/>
                  <a:gd name="T68" fmla="*/ 233 w 665"/>
                  <a:gd name="T69" fmla="*/ 0 h 6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5"/>
                  <a:gd name="T106" fmla="*/ 0 h 660"/>
                  <a:gd name="T107" fmla="*/ 665 w 665"/>
                  <a:gd name="T108" fmla="*/ 660 h 6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5" h="660">
                    <a:moveTo>
                      <a:pt x="233" y="0"/>
                    </a:moveTo>
                    <a:lnTo>
                      <a:pt x="248" y="52"/>
                    </a:lnTo>
                    <a:lnTo>
                      <a:pt x="270" y="99"/>
                    </a:lnTo>
                    <a:lnTo>
                      <a:pt x="285" y="135"/>
                    </a:lnTo>
                    <a:lnTo>
                      <a:pt x="290" y="135"/>
                    </a:lnTo>
                    <a:lnTo>
                      <a:pt x="290" y="114"/>
                    </a:lnTo>
                    <a:lnTo>
                      <a:pt x="311" y="140"/>
                    </a:lnTo>
                    <a:lnTo>
                      <a:pt x="316" y="140"/>
                    </a:lnTo>
                    <a:lnTo>
                      <a:pt x="342" y="151"/>
                    </a:lnTo>
                    <a:lnTo>
                      <a:pt x="378" y="182"/>
                    </a:lnTo>
                    <a:lnTo>
                      <a:pt x="399" y="217"/>
                    </a:lnTo>
                    <a:lnTo>
                      <a:pt x="424" y="233"/>
                    </a:lnTo>
                    <a:lnTo>
                      <a:pt x="434" y="233"/>
                    </a:lnTo>
                    <a:lnTo>
                      <a:pt x="446" y="244"/>
                    </a:lnTo>
                    <a:lnTo>
                      <a:pt x="424" y="249"/>
                    </a:lnTo>
                    <a:lnTo>
                      <a:pt x="409" y="259"/>
                    </a:lnTo>
                    <a:lnTo>
                      <a:pt x="399" y="274"/>
                    </a:lnTo>
                    <a:lnTo>
                      <a:pt x="383" y="290"/>
                    </a:lnTo>
                    <a:lnTo>
                      <a:pt x="393" y="317"/>
                    </a:lnTo>
                    <a:lnTo>
                      <a:pt x="424" y="317"/>
                    </a:lnTo>
                    <a:lnTo>
                      <a:pt x="434" y="327"/>
                    </a:lnTo>
                    <a:lnTo>
                      <a:pt x="424" y="342"/>
                    </a:lnTo>
                    <a:lnTo>
                      <a:pt x="461" y="384"/>
                    </a:lnTo>
                    <a:lnTo>
                      <a:pt x="487" y="399"/>
                    </a:lnTo>
                    <a:lnTo>
                      <a:pt x="622" y="450"/>
                    </a:lnTo>
                    <a:lnTo>
                      <a:pt x="664" y="450"/>
                    </a:lnTo>
                    <a:lnTo>
                      <a:pt x="534" y="585"/>
                    </a:lnTo>
                    <a:lnTo>
                      <a:pt x="518" y="585"/>
                    </a:lnTo>
                    <a:lnTo>
                      <a:pt x="461" y="601"/>
                    </a:lnTo>
                    <a:lnTo>
                      <a:pt x="446" y="627"/>
                    </a:lnTo>
                    <a:lnTo>
                      <a:pt x="420" y="627"/>
                    </a:lnTo>
                    <a:lnTo>
                      <a:pt x="399" y="637"/>
                    </a:lnTo>
                    <a:lnTo>
                      <a:pt x="368" y="637"/>
                    </a:lnTo>
                    <a:lnTo>
                      <a:pt x="352" y="627"/>
                    </a:lnTo>
                    <a:lnTo>
                      <a:pt x="326" y="627"/>
                    </a:lnTo>
                    <a:lnTo>
                      <a:pt x="311" y="627"/>
                    </a:lnTo>
                    <a:lnTo>
                      <a:pt x="290" y="659"/>
                    </a:lnTo>
                    <a:lnTo>
                      <a:pt x="244" y="653"/>
                    </a:lnTo>
                    <a:lnTo>
                      <a:pt x="202" y="627"/>
                    </a:lnTo>
                    <a:lnTo>
                      <a:pt x="150" y="611"/>
                    </a:lnTo>
                    <a:lnTo>
                      <a:pt x="125" y="601"/>
                    </a:lnTo>
                    <a:lnTo>
                      <a:pt x="125" y="570"/>
                    </a:lnTo>
                    <a:lnTo>
                      <a:pt x="109" y="570"/>
                    </a:lnTo>
                    <a:lnTo>
                      <a:pt x="98" y="549"/>
                    </a:lnTo>
                    <a:lnTo>
                      <a:pt x="94" y="529"/>
                    </a:lnTo>
                    <a:lnTo>
                      <a:pt x="57" y="503"/>
                    </a:lnTo>
                    <a:lnTo>
                      <a:pt x="31" y="476"/>
                    </a:lnTo>
                    <a:lnTo>
                      <a:pt x="0" y="461"/>
                    </a:lnTo>
                    <a:lnTo>
                      <a:pt x="0" y="435"/>
                    </a:lnTo>
                    <a:lnTo>
                      <a:pt x="31" y="435"/>
                    </a:lnTo>
                    <a:lnTo>
                      <a:pt x="52" y="425"/>
                    </a:lnTo>
                    <a:lnTo>
                      <a:pt x="52" y="378"/>
                    </a:lnTo>
                    <a:lnTo>
                      <a:pt x="57" y="358"/>
                    </a:lnTo>
                    <a:lnTo>
                      <a:pt x="57" y="342"/>
                    </a:lnTo>
                    <a:lnTo>
                      <a:pt x="68" y="327"/>
                    </a:lnTo>
                    <a:lnTo>
                      <a:pt x="84" y="327"/>
                    </a:lnTo>
                    <a:lnTo>
                      <a:pt x="94" y="317"/>
                    </a:lnTo>
                    <a:lnTo>
                      <a:pt x="98" y="274"/>
                    </a:lnTo>
                    <a:lnTo>
                      <a:pt x="119" y="244"/>
                    </a:lnTo>
                    <a:lnTo>
                      <a:pt x="135" y="233"/>
                    </a:lnTo>
                    <a:lnTo>
                      <a:pt x="140" y="207"/>
                    </a:lnTo>
                    <a:lnTo>
                      <a:pt x="150" y="151"/>
                    </a:lnTo>
                    <a:lnTo>
                      <a:pt x="166" y="94"/>
                    </a:lnTo>
                    <a:lnTo>
                      <a:pt x="166" y="68"/>
                    </a:lnTo>
                    <a:lnTo>
                      <a:pt x="176" y="41"/>
                    </a:lnTo>
                    <a:lnTo>
                      <a:pt x="192" y="41"/>
                    </a:lnTo>
                    <a:lnTo>
                      <a:pt x="192" y="31"/>
                    </a:lnTo>
                    <a:lnTo>
                      <a:pt x="207" y="16"/>
                    </a:lnTo>
                    <a:lnTo>
                      <a:pt x="228" y="27"/>
                    </a:lnTo>
                    <a:lnTo>
                      <a:pt x="233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1" name="Freeform 127"/>
              <p:cNvSpPr>
                <a:spLocks noChangeArrowheads="1"/>
              </p:cNvSpPr>
              <p:nvPr/>
            </p:nvSpPr>
            <p:spPr bwMode="auto">
              <a:xfrm>
                <a:off x="1678533" y="2811393"/>
                <a:ext cx="228849" cy="483606"/>
              </a:xfrm>
              <a:custGeom>
                <a:avLst/>
                <a:gdLst>
                  <a:gd name="T0" fmla="*/ 73 w 135"/>
                  <a:gd name="T1" fmla="*/ 21 h 281"/>
                  <a:gd name="T2" fmla="*/ 83 w 135"/>
                  <a:gd name="T3" fmla="*/ 0 h 281"/>
                  <a:gd name="T4" fmla="*/ 93 w 135"/>
                  <a:gd name="T5" fmla="*/ 0 h 281"/>
                  <a:gd name="T6" fmla="*/ 108 w 135"/>
                  <a:gd name="T7" fmla="*/ 21 h 281"/>
                  <a:gd name="T8" fmla="*/ 124 w 135"/>
                  <a:gd name="T9" fmla="*/ 37 h 281"/>
                  <a:gd name="T10" fmla="*/ 124 w 135"/>
                  <a:gd name="T11" fmla="*/ 41 h 281"/>
                  <a:gd name="T12" fmla="*/ 134 w 135"/>
                  <a:gd name="T13" fmla="*/ 78 h 281"/>
                  <a:gd name="T14" fmla="*/ 124 w 135"/>
                  <a:gd name="T15" fmla="*/ 94 h 281"/>
                  <a:gd name="T16" fmla="*/ 124 w 135"/>
                  <a:gd name="T17" fmla="*/ 109 h 281"/>
                  <a:gd name="T18" fmla="*/ 119 w 135"/>
                  <a:gd name="T19" fmla="*/ 119 h 281"/>
                  <a:gd name="T20" fmla="*/ 108 w 135"/>
                  <a:gd name="T21" fmla="*/ 145 h 281"/>
                  <a:gd name="T22" fmla="*/ 93 w 135"/>
                  <a:gd name="T23" fmla="*/ 151 h 281"/>
                  <a:gd name="T24" fmla="*/ 93 w 135"/>
                  <a:gd name="T25" fmla="*/ 176 h 281"/>
                  <a:gd name="T26" fmla="*/ 93 w 135"/>
                  <a:gd name="T27" fmla="*/ 227 h 281"/>
                  <a:gd name="T28" fmla="*/ 98 w 135"/>
                  <a:gd name="T29" fmla="*/ 270 h 281"/>
                  <a:gd name="T30" fmla="*/ 73 w 135"/>
                  <a:gd name="T31" fmla="*/ 270 h 281"/>
                  <a:gd name="T32" fmla="*/ 41 w 135"/>
                  <a:gd name="T33" fmla="*/ 280 h 281"/>
                  <a:gd name="T34" fmla="*/ 41 w 135"/>
                  <a:gd name="T35" fmla="*/ 259 h 281"/>
                  <a:gd name="T36" fmla="*/ 41 w 135"/>
                  <a:gd name="T37" fmla="*/ 254 h 281"/>
                  <a:gd name="T38" fmla="*/ 41 w 135"/>
                  <a:gd name="T39" fmla="*/ 145 h 281"/>
                  <a:gd name="T40" fmla="*/ 31 w 135"/>
                  <a:gd name="T41" fmla="*/ 129 h 281"/>
                  <a:gd name="T42" fmla="*/ 26 w 135"/>
                  <a:gd name="T43" fmla="*/ 109 h 281"/>
                  <a:gd name="T44" fmla="*/ 10 w 135"/>
                  <a:gd name="T45" fmla="*/ 94 h 281"/>
                  <a:gd name="T46" fmla="*/ 0 w 135"/>
                  <a:gd name="T47" fmla="*/ 68 h 281"/>
                  <a:gd name="T48" fmla="*/ 16 w 135"/>
                  <a:gd name="T49" fmla="*/ 62 h 281"/>
                  <a:gd name="T50" fmla="*/ 31 w 135"/>
                  <a:gd name="T51" fmla="*/ 52 h 281"/>
                  <a:gd name="T52" fmla="*/ 57 w 135"/>
                  <a:gd name="T53" fmla="*/ 41 h 281"/>
                  <a:gd name="T54" fmla="*/ 73 w 135"/>
                  <a:gd name="T55" fmla="*/ 21 h 281"/>
                  <a:gd name="T56" fmla="*/ 73 w 135"/>
                  <a:gd name="T57" fmla="*/ 21 h 2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5"/>
                  <a:gd name="T88" fmla="*/ 0 h 281"/>
                  <a:gd name="T89" fmla="*/ 135 w 135"/>
                  <a:gd name="T90" fmla="*/ 281 h 28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5" h="281">
                    <a:moveTo>
                      <a:pt x="73" y="21"/>
                    </a:moveTo>
                    <a:lnTo>
                      <a:pt x="83" y="0"/>
                    </a:lnTo>
                    <a:lnTo>
                      <a:pt x="93" y="0"/>
                    </a:lnTo>
                    <a:lnTo>
                      <a:pt x="108" y="21"/>
                    </a:lnTo>
                    <a:lnTo>
                      <a:pt x="124" y="37"/>
                    </a:lnTo>
                    <a:lnTo>
                      <a:pt x="124" y="41"/>
                    </a:lnTo>
                    <a:lnTo>
                      <a:pt x="134" y="78"/>
                    </a:lnTo>
                    <a:lnTo>
                      <a:pt x="124" y="94"/>
                    </a:lnTo>
                    <a:lnTo>
                      <a:pt x="124" y="109"/>
                    </a:lnTo>
                    <a:lnTo>
                      <a:pt x="119" y="119"/>
                    </a:lnTo>
                    <a:lnTo>
                      <a:pt x="108" y="145"/>
                    </a:lnTo>
                    <a:lnTo>
                      <a:pt x="93" y="151"/>
                    </a:lnTo>
                    <a:lnTo>
                      <a:pt x="93" y="176"/>
                    </a:lnTo>
                    <a:lnTo>
                      <a:pt x="93" y="227"/>
                    </a:lnTo>
                    <a:lnTo>
                      <a:pt x="98" y="270"/>
                    </a:lnTo>
                    <a:lnTo>
                      <a:pt x="73" y="270"/>
                    </a:lnTo>
                    <a:lnTo>
                      <a:pt x="41" y="280"/>
                    </a:lnTo>
                    <a:lnTo>
                      <a:pt x="41" y="259"/>
                    </a:lnTo>
                    <a:lnTo>
                      <a:pt x="41" y="254"/>
                    </a:lnTo>
                    <a:lnTo>
                      <a:pt x="41" y="145"/>
                    </a:lnTo>
                    <a:lnTo>
                      <a:pt x="31" y="129"/>
                    </a:lnTo>
                    <a:lnTo>
                      <a:pt x="26" y="109"/>
                    </a:lnTo>
                    <a:lnTo>
                      <a:pt x="10" y="94"/>
                    </a:lnTo>
                    <a:lnTo>
                      <a:pt x="0" y="68"/>
                    </a:lnTo>
                    <a:lnTo>
                      <a:pt x="16" y="62"/>
                    </a:lnTo>
                    <a:lnTo>
                      <a:pt x="31" y="52"/>
                    </a:lnTo>
                    <a:lnTo>
                      <a:pt x="57" y="41"/>
                    </a:lnTo>
                    <a:lnTo>
                      <a:pt x="73" y="21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2" name="Freeform 128"/>
              <p:cNvSpPr>
                <a:spLocks noChangeArrowheads="1"/>
              </p:cNvSpPr>
              <p:nvPr/>
            </p:nvSpPr>
            <p:spPr bwMode="auto">
              <a:xfrm>
                <a:off x="3125024" y="5173289"/>
                <a:ext cx="686542" cy="729728"/>
              </a:xfrm>
              <a:custGeom>
                <a:avLst/>
                <a:gdLst>
                  <a:gd name="T0" fmla="*/ 238 w 400"/>
                  <a:gd name="T1" fmla="*/ 0 h 425"/>
                  <a:gd name="T2" fmla="*/ 248 w 400"/>
                  <a:gd name="T3" fmla="*/ 26 h 425"/>
                  <a:gd name="T4" fmla="*/ 275 w 400"/>
                  <a:gd name="T5" fmla="*/ 57 h 425"/>
                  <a:gd name="T6" fmla="*/ 275 w 400"/>
                  <a:gd name="T7" fmla="*/ 73 h 425"/>
                  <a:gd name="T8" fmla="*/ 301 w 400"/>
                  <a:gd name="T9" fmla="*/ 88 h 425"/>
                  <a:gd name="T10" fmla="*/ 326 w 400"/>
                  <a:gd name="T11" fmla="*/ 98 h 425"/>
                  <a:gd name="T12" fmla="*/ 332 w 400"/>
                  <a:gd name="T13" fmla="*/ 124 h 425"/>
                  <a:gd name="T14" fmla="*/ 342 w 400"/>
                  <a:gd name="T15" fmla="*/ 124 h 425"/>
                  <a:gd name="T16" fmla="*/ 348 w 400"/>
                  <a:gd name="T17" fmla="*/ 155 h 425"/>
                  <a:gd name="T18" fmla="*/ 358 w 400"/>
                  <a:gd name="T19" fmla="*/ 176 h 425"/>
                  <a:gd name="T20" fmla="*/ 373 w 400"/>
                  <a:gd name="T21" fmla="*/ 176 h 425"/>
                  <a:gd name="T22" fmla="*/ 399 w 400"/>
                  <a:gd name="T23" fmla="*/ 181 h 425"/>
                  <a:gd name="T24" fmla="*/ 399 w 400"/>
                  <a:gd name="T25" fmla="*/ 206 h 425"/>
                  <a:gd name="T26" fmla="*/ 383 w 400"/>
                  <a:gd name="T27" fmla="*/ 222 h 425"/>
                  <a:gd name="T28" fmla="*/ 368 w 400"/>
                  <a:gd name="T29" fmla="*/ 222 h 425"/>
                  <a:gd name="T30" fmla="*/ 342 w 400"/>
                  <a:gd name="T31" fmla="*/ 249 h 425"/>
                  <a:gd name="T32" fmla="*/ 332 w 400"/>
                  <a:gd name="T33" fmla="*/ 249 h 425"/>
                  <a:gd name="T34" fmla="*/ 326 w 400"/>
                  <a:gd name="T35" fmla="*/ 259 h 425"/>
                  <a:gd name="T36" fmla="*/ 316 w 400"/>
                  <a:gd name="T37" fmla="*/ 263 h 425"/>
                  <a:gd name="T38" fmla="*/ 301 w 400"/>
                  <a:gd name="T39" fmla="*/ 284 h 425"/>
                  <a:gd name="T40" fmla="*/ 301 w 400"/>
                  <a:gd name="T41" fmla="*/ 306 h 425"/>
                  <a:gd name="T42" fmla="*/ 285 w 400"/>
                  <a:gd name="T43" fmla="*/ 316 h 425"/>
                  <a:gd name="T44" fmla="*/ 260 w 400"/>
                  <a:gd name="T45" fmla="*/ 326 h 425"/>
                  <a:gd name="T46" fmla="*/ 238 w 400"/>
                  <a:gd name="T47" fmla="*/ 367 h 425"/>
                  <a:gd name="T48" fmla="*/ 217 w 400"/>
                  <a:gd name="T49" fmla="*/ 367 h 425"/>
                  <a:gd name="T50" fmla="*/ 192 w 400"/>
                  <a:gd name="T51" fmla="*/ 367 h 425"/>
                  <a:gd name="T52" fmla="*/ 166 w 400"/>
                  <a:gd name="T53" fmla="*/ 367 h 425"/>
                  <a:gd name="T54" fmla="*/ 140 w 400"/>
                  <a:gd name="T55" fmla="*/ 351 h 425"/>
                  <a:gd name="T56" fmla="*/ 115 w 400"/>
                  <a:gd name="T57" fmla="*/ 351 h 425"/>
                  <a:gd name="T58" fmla="*/ 115 w 400"/>
                  <a:gd name="T59" fmla="*/ 383 h 425"/>
                  <a:gd name="T60" fmla="*/ 88 w 400"/>
                  <a:gd name="T61" fmla="*/ 408 h 425"/>
                  <a:gd name="T62" fmla="*/ 72 w 400"/>
                  <a:gd name="T63" fmla="*/ 408 h 425"/>
                  <a:gd name="T64" fmla="*/ 72 w 400"/>
                  <a:gd name="T65" fmla="*/ 414 h 425"/>
                  <a:gd name="T66" fmla="*/ 47 w 400"/>
                  <a:gd name="T67" fmla="*/ 414 h 425"/>
                  <a:gd name="T68" fmla="*/ 21 w 400"/>
                  <a:gd name="T69" fmla="*/ 424 h 425"/>
                  <a:gd name="T70" fmla="*/ 21 w 400"/>
                  <a:gd name="T71" fmla="*/ 398 h 425"/>
                  <a:gd name="T72" fmla="*/ 31 w 400"/>
                  <a:gd name="T73" fmla="*/ 383 h 425"/>
                  <a:gd name="T74" fmla="*/ 21 w 400"/>
                  <a:gd name="T75" fmla="*/ 367 h 425"/>
                  <a:gd name="T76" fmla="*/ 16 w 400"/>
                  <a:gd name="T77" fmla="*/ 341 h 425"/>
                  <a:gd name="T78" fmla="*/ 0 w 400"/>
                  <a:gd name="T79" fmla="*/ 326 h 425"/>
                  <a:gd name="T80" fmla="*/ 6 w 400"/>
                  <a:gd name="T81" fmla="*/ 191 h 425"/>
                  <a:gd name="T82" fmla="*/ 47 w 400"/>
                  <a:gd name="T83" fmla="*/ 191 h 425"/>
                  <a:gd name="T84" fmla="*/ 57 w 400"/>
                  <a:gd name="T85" fmla="*/ 26 h 425"/>
                  <a:gd name="T86" fmla="*/ 115 w 400"/>
                  <a:gd name="T87" fmla="*/ 16 h 425"/>
                  <a:gd name="T88" fmla="*/ 150 w 400"/>
                  <a:gd name="T89" fmla="*/ 4 h 425"/>
                  <a:gd name="T90" fmla="*/ 166 w 400"/>
                  <a:gd name="T91" fmla="*/ 26 h 425"/>
                  <a:gd name="T92" fmla="*/ 197 w 400"/>
                  <a:gd name="T93" fmla="*/ 4 h 425"/>
                  <a:gd name="T94" fmla="*/ 207 w 400"/>
                  <a:gd name="T95" fmla="*/ 4 h 425"/>
                  <a:gd name="T96" fmla="*/ 223 w 400"/>
                  <a:gd name="T97" fmla="*/ 0 h 425"/>
                  <a:gd name="T98" fmla="*/ 238 w 400"/>
                  <a:gd name="T99" fmla="*/ 0 h 425"/>
                  <a:gd name="T100" fmla="*/ 238 w 400"/>
                  <a:gd name="T101" fmla="*/ 0 h 4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0"/>
                  <a:gd name="T154" fmla="*/ 0 h 425"/>
                  <a:gd name="T155" fmla="*/ 400 w 400"/>
                  <a:gd name="T156" fmla="*/ 425 h 4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0" h="425">
                    <a:moveTo>
                      <a:pt x="238" y="0"/>
                    </a:moveTo>
                    <a:lnTo>
                      <a:pt x="248" y="26"/>
                    </a:lnTo>
                    <a:lnTo>
                      <a:pt x="275" y="57"/>
                    </a:lnTo>
                    <a:lnTo>
                      <a:pt x="275" y="73"/>
                    </a:lnTo>
                    <a:lnTo>
                      <a:pt x="301" y="88"/>
                    </a:lnTo>
                    <a:lnTo>
                      <a:pt x="326" y="98"/>
                    </a:lnTo>
                    <a:lnTo>
                      <a:pt x="332" y="124"/>
                    </a:lnTo>
                    <a:lnTo>
                      <a:pt x="342" y="124"/>
                    </a:lnTo>
                    <a:lnTo>
                      <a:pt x="348" y="155"/>
                    </a:lnTo>
                    <a:lnTo>
                      <a:pt x="358" y="176"/>
                    </a:lnTo>
                    <a:lnTo>
                      <a:pt x="373" y="176"/>
                    </a:lnTo>
                    <a:lnTo>
                      <a:pt x="399" y="181"/>
                    </a:lnTo>
                    <a:lnTo>
                      <a:pt x="399" y="206"/>
                    </a:lnTo>
                    <a:lnTo>
                      <a:pt x="383" y="222"/>
                    </a:lnTo>
                    <a:lnTo>
                      <a:pt x="368" y="222"/>
                    </a:lnTo>
                    <a:lnTo>
                      <a:pt x="342" y="249"/>
                    </a:lnTo>
                    <a:lnTo>
                      <a:pt x="332" y="249"/>
                    </a:lnTo>
                    <a:lnTo>
                      <a:pt x="326" y="259"/>
                    </a:lnTo>
                    <a:lnTo>
                      <a:pt x="316" y="263"/>
                    </a:lnTo>
                    <a:lnTo>
                      <a:pt x="301" y="284"/>
                    </a:lnTo>
                    <a:lnTo>
                      <a:pt x="301" y="306"/>
                    </a:lnTo>
                    <a:lnTo>
                      <a:pt x="285" y="316"/>
                    </a:lnTo>
                    <a:lnTo>
                      <a:pt x="260" y="326"/>
                    </a:lnTo>
                    <a:lnTo>
                      <a:pt x="238" y="367"/>
                    </a:lnTo>
                    <a:lnTo>
                      <a:pt x="217" y="367"/>
                    </a:lnTo>
                    <a:lnTo>
                      <a:pt x="192" y="367"/>
                    </a:lnTo>
                    <a:lnTo>
                      <a:pt x="166" y="367"/>
                    </a:lnTo>
                    <a:lnTo>
                      <a:pt x="140" y="351"/>
                    </a:lnTo>
                    <a:lnTo>
                      <a:pt x="115" y="351"/>
                    </a:lnTo>
                    <a:lnTo>
                      <a:pt x="115" y="383"/>
                    </a:lnTo>
                    <a:lnTo>
                      <a:pt x="88" y="408"/>
                    </a:lnTo>
                    <a:lnTo>
                      <a:pt x="72" y="408"/>
                    </a:lnTo>
                    <a:lnTo>
                      <a:pt x="72" y="414"/>
                    </a:lnTo>
                    <a:lnTo>
                      <a:pt x="47" y="414"/>
                    </a:lnTo>
                    <a:lnTo>
                      <a:pt x="21" y="424"/>
                    </a:lnTo>
                    <a:lnTo>
                      <a:pt x="21" y="398"/>
                    </a:lnTo>
                    <a:lnTo>
                      <a:pt x="31" y="383"/>
                    </a:lnTo>
                    <a:lnTo>
                      <a:pt x="21" y="367"/>
                    </a:lnTo>
                    <a:lnTo>
                      <a:pt x="16" y="341"/>
                    </a:lnTo>
                    <a:lnTo>
                      <a:pt x="0" y="326"/>
                    </a:lnTo>
                    <a:lnTo>
                      <a:pt x="6" y="191"/>
                    </a:lnTo>
                    <a:lnTo>
                      <a:pt x="47" y="191"/>
                    </a:lnTo>
                    <a:lnTo>
                      <a:pt x="57" y="26"/>
                    </a:lnTo>
                    <a:lnTo>
                      <a:pt x="115" y="16"/>
                    </a:lnTo>
                    <a:lnTo>
                      <a:pt x="150" y="4"/>
                    </a:lnTo>
                    <a:lnTo>
                      <a:pt x="166" y="26"/>
                    </a:lnTo>
                    <a:lnTo>
                      <a:pt x="197" y="4"/>
                    </a:lnTo>
                    <a:lnTo>
                      <a:pt x="207" y="4"/>
                    </a:lnTo>
                    <a:lnTo>
                      <a:pt x="223" y="0"/>
                    </a:lnTo>
                    <a:lnTo>
                      <a:pt x="238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3" name="Freeform 129"/>
              <p:cNvSpPr>
                <a:spLocks noChangeArrowheads="1"/>
              </p:cNvSpPr>
              <p:nvPr/>
            </p:nvSpPr>
            <p:spPr bwMode="auto">
              <a:xfrm>
                <a:off x="1203567" y="2599814"/>
                <a:ext cx="600187" cy="444746"/>
              </a:xfrm>
              <a:custGeom>
                <a:avLst/>
                <a:gdLst>
                  <a:gd name="T0" fmla="*/ 249 w 350"/>
                  <a:gd name="T1" fmla="*/ 10 h 260"/>
                  <a:gd name="T2" fmla="*/ 249 w 350"/>
                  <a:gd name="T3" fmla="*/ 26 h 260"/>
                  <a:gd name="T4" fmla="*/ 260 w 350"/>
                  <a:gd name="T5" fmla="*/ 41 h 260"/>
                  <a:gd name="T6" fmla="*/ 264 w 350"/>
                  <a:gd name="T7" fmla="*/ 57 h 260"/>
                  <a:gd name="T8" fmla="*/ 285 w 350"/>
                  <a:gd name="T9" fmla="*/ 77 h 260"/>
                  <a:gd name="T10" fmla="*/ 301 w 350"/>
                  <a:gd name="T11" fmla="*/ 77 h 260"/>
                  <a:gd name="T12" fmla="*/ 301 w 350"/>
                  <a:gd name="T13" fmla="*/ 83 h 260"/>
                  <a:gd name="T14" fmla="*/ 285 w 350"/>
                  <a:gd name="T15" fmla="*/ 83 h 260"/>
                  <a:gd name="T16" fmla="*/ 285 w 350"/>
                  <a:gd name="T17" fmla="*/ 93 h 260"/>
                  <a:gd name="T18" fmla="*/ 317 w 350"/>
                  <a:gd name="T19" fmla="*/ 108 h 260"/>
                  <a:gd name="T20" fmla="*/ 332 w 350"/>
                  <a:gd name="T21" fmla="*/ 108 h 260"/>
                  <a:gd name="T22" fmla="*/ 342 w 350"/>
                  <a:gd name="T23" fmla="*/ 119 h 260"/>
                  <a:gd name="T24" fmla="*/ 332 w 350"/>
                  <a:gd name="T25" fmla="*/ 124 h 260"/>
                  <a:gd name="T26" fmla="*/ 349 w 350"/>
                  <a:gd name="T27" fmla="*/ 145 h 260"/>
                  <a:gd name="T28" fmla="*/ 332 w 350"/>
                  <a:gd name="T29" fmla="*/ 165 h 260"/>
                  <a:gd name="T30" fmla="*/ 307 w 350"/>
                  <a:gd name="T31" fmla="*/ 176 h 260"/>
                  <a:gd name="T32" fmla="*/ 291 w 350"/>
                  <a:gd name="T33" fmla="*/ 186 h 260"/>
                  <a:gd name="T34" fmla="*/ 275 w 350"/>
                  <a:gd name="T35" fmla="*/ 192 h 260"/>
                  <a:gd name="T36" fmla="*/ 260 w 350"/>
                  <a:gd name="T37" fmla="*/ 192 h 260"/>
                  <a:gd name="T38" fmla="*/ 249 w 350"/>
                  <a:gd name="T39" fmla="*/ 192 h 260"/>
                  <a:gd name="T40" fmla="*/ 239 w 350"/>
                  <a:gd name="T41" fmla="*/ 186 h 260"/>
                  <a:gd name="T42" fmla="*/ 223 w 350"/>
                  <a:gd name="T43" fmla="*/ 186 h 260"/>
                  <a:gd name="T44" fmla="*/ 219 w 350"/>
                  <a:gd name="T45" fmla="*/ 192 h 260"/>
                  <a:gd name="T46" fmla="*/ 115 w 350"/>
                  <a:gd name="T47" fmla="*/ 186 h 260"/>
                  <a:gd name="T48" fmla="*/ 109 w 350"/>
                  <a:gd name="T49" fmla="*/ 202 h 260"/>
                  <a:gd name="T50" fmla="*/ 115 w 350"/>
                  <a:gd name="T51" fmla="*/ 233 h 260"/>
                  <a:gd name="T52" fmla="*/ 115 w 350"/>
                  <a:gd name="T53" fmla="*/ 259 h 260"/>
                  <a:gd name="T54" fmla="*/ 84 w 350"/>
                  <a:gd name="T55" fmla="*/ 233 h 260"/>
                  <a:gd name="T56" fmla="*/ 58 w 350"/>
                  <a:gd name="T57" fmla="*/ 233 h 260"/>
                  <a:gd name="T58" fmla="*/ 47 w 350"/>
                  <a:gd name="T59" fmla="*/ 253 h 260"/>
                  <a:gd name="T60" fmla="*/ 31 w 350"/>
                  <a:gd name="T61" fmla="*/ 253 h 260"/>
                  <a:gd name="T62" fmla="*/ 16 w 350"/>
                  <a:gd name="T63" fmla="*/ 228 h 260"/>
                  <a:gd name="T64" fmla="*/ 0 w 350"/>
                  <a:gd name="T65" fmla="*/ 218 h 260"/>
                  <a:gd name="T66" fmla="*/ 0 w 350"/>
                  <a:gd name="T67" fmla="*/ 206 h 260"/>
                  <a:gd name="T68" fmla="*/ 0 w 350"/>
                  <a:gd name="T69" fmla="*/ 192 h 260"/>
                  <a:gd name="T70" fmla="*/ 6 w 350"/>
                  <a:gd name="T71" fmla="*/ 176 h 260"/>
                  <a:gd name="T72" fmla="*/ 0 w 350"/>
                  <a:gd name="T73" fmla="*/ 150 h 260"/>
                  <a:gd name="T74" fmla="*/ 21 w 350"/>
                  <a:gd name="T75" fmla="*/ 145 h 260"/>
                  <a:gd name="T76" fmla="*/ 31 w 350"/>
                  <a:gd name="T77" fmla="*/ 145 h 260"/>
                  <a:gd name="T78" fmla="*/ 47 w 350"/>
                  <a:gd name="T79" fmla="*/ 124 h 260"/>
                  <a:gd name="T80" fmla="*/ 47 w 350"/>
                  <a:gd name="T81" fmla="*/ 108 h 260"/>
                  <a:gd name="T82" fmla="*/ 58 w 350"/>
                  <a:gd name="T83" fmla="*/ 108 h 260"/>
                  <a:gd name="T84" fmla="*/ 47 w 350"/>
                  <a:gd name="T85" fmla="*/ 83 h 260"/>
                  <a:gd name="T86" fmla="*/ 68 w 350"/>
                  <a:gd name="T87" fmla="*/ 77 h 260"/>
                  <a:gd name="T88" fmla="*/ 84 w 350"/>
                  <a:gd name="T89" fmla="*/ 93 h 260"/>
                  <a:gd name="T90" fmla="*/ 99 w 350"/>
                  <a:gd name="T91" fmla="*/ 83 h 260"/>
                  <a:gd name="T92" fmla="*/ 88 w 350"/>
                  <a:gd name="T93" fmla="*/ 67 h 260"/>
                  <a:gd name="T94" fmla="*/ 109 w 350"/>
                  <a:gd name="T95" fmla="*/ 67 h 260"/>
                  <a:gd name="T96" fmla="*/ 115 w 350"/>
                  <a:gd name="T97" fmla="*/ 57 h 260"/>
                  <a:gd name="T98" fmla="*/ 151 w 350"/>
                  <a:gd name="T99" fmla="*/ 41 h 260"/>
                  <a:gd name="T100" fmla="*/ 156 w 350"/>
                  <a:gd name="T101" fmla="*/ 16 h 260"/>
                  <a:gd name="T102" fmla="*/ 197 w 350"/>
                  <a:gd name="T103" fmla="*/ 16 h 260"/>
                  <a:gd name="T104" fmla="*/ 207 w 350"/>
                  <a:gd name="T105" fmla="*/ 0 h 260"/>
                  <a:gd name="T106" fmla="*/ 249 w 350"/>
                  <a:gd name="T107" fmla="*/ 10 h 260"/>
                  <a:gd name="T108" fmla="*/ 249 w 350"/>
                  <a:gd name="T109" fmla="*/ 10 h 2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0"/>
                  <a:gd name="T166" fmla="*/ 0 h 260"/>
                  <a:gd name="T167" fmla="*/ 350 w 350"/>
                  <a:gd name="T168" fmla="*/ 260 h 2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0" h="260">
                    <a:moveTo>
                      <a:pt x="249" y="10"/>
                    </a:moveTo>
                    <a:lnTo>
                      <a:pt x="249" y="26"/>
                    </a:lnTo>
                    <a:lnTo>
                      <a:pt x="260" y="41"/>
                    </a:lnTo>
                    <a:lnTo>
                      <a:pt x="264" y="57"/>
                    </a:lnTo>
                    <a:lnTo>
                      <a:pt x="285" y="77"/>
                    </a:lnTo>
                    <a:lnTo>
                      <a:pt x="301" y="77"/>
                    </a:lnTo>
                    <a:lnTo>
                      <a:pt x="301" y="83"/>
                    </a:lnTo>
                    <a:lnTo>
                      <a:pt x="285" y="83"/>
                    </a:lnTo>
                    <a:lnTo>
                      <a:pt x="285" y="93"/>
                    </a:lnTo>
                    <a:lnTo>
                      <a:pt x="317" y="108"/>
                    </a:lnTo>
                    <a:lnTo>
                      <a:pt x="332" y="108"/>
                    </a:lnTo>
                    <a:lnTo>
                      <a:pt x="342" y="119"/>
                    </a:lnTo>
                    <a:lnTo>
                      <a:pt x="332" y="124"/>
                    </a:lnTo>
                    <a:lnTo>
                      <a:pt x="349" y="145"/>
                    </a:lnTo>
                    <a:lnTo>
                      <a:pt x="332" y="165"/>
                    </a:lnTo>
                    <a:lnTo>
                      <a:pt x="307" y="176"/>
                    </a:lnTo>
                    <a:lnTo>
                      <a:pt x="291" y="186"/>
                    </a:lnTo>
                    <a:lnTo>
                      <a:pt x="275" y="192"/>
                    </a:lnTo>
                    <a:lnTo>
                      <a:pt x="260" y="192"/>
                    </a:lnTo>
                    <a:lnTo>
                      <a:pt x="249" y="192"/>
                    </a:lnTo>
                    <a:lnTo>
                      <a:pt x="239" y="186"/>
                    </a:lnTo>
                    <a:lnTo>
                      <a:pt x="223" y="186"/>
                    </a:lnTo>
                    <a:lnTo>
                      <a:pt x="219" y="192"/>
                    </a:lnTo>
                    <a:lnTo>
                      <a:pt x="115" y="186"/>
                    </a:lnTo>
                    <a:lnTo>
                      <a:pt x="109" y="202"/>
                    </a:lnTo>
                    <a:lnTo>
                      <a:pt x="115" y="233"/>
                    </a:lnTo>
                    <a:lnTo>
                      <a:pt x="115" y="259"/>
                    </a:lnTo>
                    <a:lnTo>
                      <a:pt x="84" y="233"/>
                    </a:lnTo>
                    <a:lnTo>
                      <a:pt x="58" y="233"/>
                    </a:lnTo>
                    <a:lnTo>
                      <a:pt x="47" y="253"/>
                    </a:lnTo>
                    <a:lnTo>
                      <a:pt x="31" y="253"/>
                    </a:lnTo>
                    <a:lnTo>
                      <a:pt x="16" y="228"/>
                    </a:lnTo>
                    <a:lnTo>
                      <a:pt x="0" y="218"/>
                    </a:lnTo>
                    <a:lnTo>
                      <a:pt x="0" y="206"/>
                    </a:lnTo>
                    <a:lnTo>
                      <a:pt x="0" y="192"/>
                    </a:lnTo>
                    <a:lnTo>
                      <a:pt x="6" y="176"/>
                    </a:lnTo>
                    <a:lnTo>
                      <a:pt x="0" y="150"/>
                    </a:lnTo>
                    <a:lnTo>
                      <a:pt x="21" y="145"/>
                    </a:lnTo>
                    <a:lnTo>
                      <a:pt x="31" y="145"/>
                    </a:lnTo>
                    <a:lnTo>
                      <a:pt x="47" y="124"/>
                    </a:lnTo>
                    <a:lnTo>
                      <a:pt x="47" y="108"/>
                    </a:lnTo>
                    <a:lnTo>
                      <a:pt x="58" y="108"/>
                    </a:lnTo>
                    <a:lnTo>
                      <a:pt x="47" y="83"/>
                    </a:lnTo>
                    <a:lnTo>
                      <a:pt x="68" y="77"/>
                    </a:lnTo>
                    <a:lnTo>
                      <a:pt x="84" y="93"/>
                    </a:lnTo>
                    <a:lnTo>
                      <a:pt x="99" y="83"/>
                    </a:lnTo>
                    <a:lnTo>
                      <a:pt x="88" y="67"/>
                    </a:lnTo>
                    <a:lnTo>
                      <a:pt x="109" y="67"/>
                    </a:lnTo>
                    <a:lnTo>
                      <a:pt x="115" y="57"/>
                    </a:lnTo>
                    <a:lnTo>
                      <a:pt x="151" y="41"/>
                    </a:lnTo>
                    <a:lnTo>
                      <a:pt x="156" y="16"/>
                    </a:lnTo>
                    <a:lnTo>
                      <a:pt x="197" y="16"/>
                    </a:lnTo>
                    <a:lnTo>
                      <a:pt x="207" y="0"/>
                    </a:lnTo>
                    <a:lnTo>
                      <a:pt x="249" y="1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4" name="Freeform 130"/>
              <p:cNvSpPr>
                <a:spLocks noChangeArrowheads="1"/>
              </p:cNvSpPr>
              <p:nvPr/>
            </p:nvSpPr>
            <p:spPr bwMode="auto">
              <a:xfrm>
                <a:off x="3841792" y="3955638"/>
                <a:ext cx="159760" cy="168400"/>
              </a:xfrm>
              <a:custGeom>
                <a:avLst/>
                <a:gdLst>
                  <a:gd name="T0" fmla="*/ 0 w 95"/>
                  <a:gd name="T1" fmla="*/ 16 h 100"/>
                  <a:gd name="T2" fmla="*/ 26 w 95"/>
                  <a:gd name="T3" fmla="*/ 11 h 100"/>
                  <a:gd name="T4" fmla="*/ 26 w 95"/>
                  <a:gd name="T5" fmla="*/ 27 h 100"/>
                  <a:gd name="T6" fmla="*/ 41 w 95"/>
                  <a:gd name="T7" fmla="*/ 16 h 100"/>
                  <a:gd name="T8" fmla="*/ 51 w 95"/>
                  <a:gd name="T9" fmla="*/ 11 h 100"/>
                  <a:gd name="T10" fmla="*/ 67 w 95"/>
                  <a:gd name="T11" fmla="*/ 0 h 100"/>
                  <a:gd name="T12" fmla="*/ 78 w 95"/>
                  <a:gd name="T13" fmla="*/ 16 h 100"/>
                  <a:gd name="T14" fmla="*/ 78 w 95"/>
                  <a:gd name="T15" fmla="*/ 27 h 100"/>
                  <a:gd name="T16" fmla="*/ 94 w 95"/>
                  <a:gd name="T17" fmla="*/ 31 h 100"/>
                  <a:gd name="T18" fmla="*/ 94 w 95"/>
                  <a:gd name="T19" fmla="*/ 52 h 100"/>
                  <a:gd name="T20" fmla="*/ 78 w 95"/>
                  <a:gd name="T21" fmla="*/ 68 h 100"/>
                  <a:gd name="T22" fmla="*/ 51 w 95"/>
                  <a:gd name="T23" fmla="*/ 93 h 100"/>
                  <a:gd name="T24" fmla="*/ 26 w 95"/>
                  <a:gd name="T25" fmla="*/ 99 h 100"/>
                  <a:gd name="T26" fmla="*/ 26 w 95"/>
                  <a:gd name="T27" fmla="*/ 93 h 100"/>
                  <a:gd name="T28" fmla="*/ 21 w 95"/>
                  <a:gd name="T29" fmla="*/ 68 h 100"/>
                  <a:gd name="T30" fmla="*/ 21 w 95"/>
                  <a:gd name="T31" fmla="*/ 52 h 100"/>
                  <a:gd name="T32" fmla="*/ 21 w 95"/>
                  <a:gd name="T33" fmla="*/ 41 h 100"/>
                  <a:gd name="T34" fmla="*/ 10 w 95"/>
                  <a:gd name="T35" fmla="*/ 31 h 100"/>
                  <a:gd name="T36" fmla="*/ 0 w 95"/>
                  <a:gd name="T37" fmla="*/ 16 h 100"/>
                  <a:gd name="T38" fmla="*/ 0 w 95"/>
                  <a:gd name="T39" fmla="*/ 16 h 1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"/>
                  <a:gd name="T61" fmla="*/ 0 h 100"/>
                  <a:gd name="T62" fmla="*/ 95 w 95"/>
                  <a:gd name="T63" fmla="*/ 100 h 1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" h="100">
                    <a:moveTo>
                      <a:pt x="0" y="16"/>
                    </a:moveTo>
                    <a:lnTo>
                      <a:pt x="26" y="11"/>
                    </a:lnTo>
                    <a:lnTo>
                      <a:pt x="26" y="27"/>
                    </a:lnTo>
                    <a:lnTo>
                      <a:pt x="41" y="16"/>
                    </a:lnTo>
                    <a:lnTo>
                      <a:pt x="51" y="11"/>
                    </a:lnTo>
                    <a:lnTo>
                      <a:pt x="67" y="0"/>
                    </a:lnTo>
                    <a:lnTo>
                      <a:pt x="78" y="16"/>
                    </a:lnTo>
                    <a:lnTo>
                      <a:pt x="78" y="27"/>
                    </a:lnTo>
                    <a:lnTo>
                      <a:pt x="94" y="31"/>
                    </a:lnTo>
                    <a:lnTo>
                      <a:pt x="94" y="52"/>
                    </a:lnTo>
                    <a:lnTo>
                      <a:pt x="78" y="68"/>
                    </a:lnTo>
                    <a:lnTo>
                      <a:pt x="51" y="93"/>
                    </a:lnTo>
                    <a:lnTo>
                      <a:pt x="26" y="99"/>
                    </a:lnTo>
                    <a:lnTo>
                      <a:pt x="26" y="93"/>
                    </a:lnTo>
                    <a:lnTo>
                      <a:pt x="21" y="68"/>
                    </a:lnTo>
                    <a:lnTo>
                      <a:pt x="21" y="52"/>
                    </a:lnTo>
                    <a:lnTo>
                      <a:pt x="21" y="41"/>
                    </a:lnTo>
                    <a:lnTo>
                      <a:pt x="10" y="31"/>
                    </a:lnTo>
                    <a:lnTo>
                      <a:pt x="0" y="1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5" name="Freeform 131"/>
              <p:cNvSpPr>
                <a:spLocks noChangeArrowheads="1"/>
              </p:cNvSpPr>
              <p:nvPr/>
            </p:nvSpPr>
            <p:spPr bwMode="auto">
              <a:xfrm>
                <a:off x="4826269" y="2802758"/>
                <a:ext cx="116581" cy="146809"/>
              </a:xfrm>
              <a:custGeom>
                <a:avLst/>
                <a:gdLst>
                  <a:gd name="T0" fmla="*/ 62 w 68"/>
                  <a:gd name="T1" fmla="*/ 0 h 84"/>
                  <a:gd name="T2" fmla="*/ 67 w 68"/>
                  <a:gd name="T3" fmla="*/ 30 h 84"/>
                  <a:gd name="T4" fmla="*/ 37 w 68"/>
                  <a:gd name="T5" fmla="*/ 46 h 84"/>
                  <a:gd name="T6" fmla="*/ 37 w 68"/>
                  <a:gd name="T7" fmla="*/ 57 h 84"/>
                  <a:gd name="T8" fmla="*/ 62 w 68"/>
                  <a:gd name="T9" fmla="*/ 46 h 84"/>
                  <a:gd name="T10" fmla="*/ 67 w 68"/>
                  <a:gd name="T11" fmla="*/ 57 h 84"/>
                  <a:gd name="T12" fmla="*/ 62 w 68"/>
                  <a:gd name="T13" fmla="*/ 67 h 84"/>
                  <a:gd name="T14" fmla="*/ 51 w 68"/>
                  <a:gd name="T15" fmla="*/ 83 h 84"/>
                  <a:gd name="T16" fmla="*/ 41 w 68"/>
                  <a:gd name="T17" fmla="*/ 73 h 84"/>
                  <a:gd name="T18" fmla="*/ 10 w 68"/>
                  <a:gd name="T19" fmla="*/ 73 h 84"/>
                  <a:gd name="T20" fmla="*/ 0 w 68"/>
                  <a:gd name="T21" fmla="*/ 46 h 84"/>
                  <a:gd name="T22" fmla="*/ 16 w 68"/>
                  <a:gd name="T23" fmla="*/ 30 h 84"/>
                  <a:gd name="T24" fmla="*/ 26 w 68"/>
                  <a:gd name="T25" fmla="*/ 15 h 84"/>
                  <a:gd name="T26" fmla="*/ 41 w 68"/>
                  <a:gd name="T27" fmla="*/ 4 h 84"/>
                  <a:gd name="T28" fmla="*/ 62 w 68"/>
                  <a:gd name="T29" fmla="*/ 0 h 84"/>
                  <a:gd name="T30" fmla="*/ 62 w 68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"/>
                  <a:gd name="T49" fmla="*/ 0 h 84"/>
                  <a:gd name="T50" fmla="*/ 68 w 68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" h="84">
                    <a:moveTo>
                      <a:pt x="62" y="0"/>
                    </a:moveTo>
                    <a:lnTo>
                      <a:pt x="67" y="30"/>
                    </a:lnTo>
                    <a:lnTo>
                      <a:pt x="37" y="46"/>
                    </a:lnTo>
                    <a:lnTo>
                      <a:pt x="37" y="57"/>
                    </a:lnTo>
                    <a:lnTo>
                      <a:pt x="62" y="46"/>
                    </a:lnTo>
                    <a:lnTo>
                      <a:pt x="67" y="57"/>
                    </a:lnTo>
                    <a:lnTo>
                      <a:pt x="62" y="67"/>
                    </a:lnTo>
                    <a:lnTo>
                      <a:pt x="51" y="83"/>
                    </a:lnTo>
                    <a:lnTo>
                      <a:pt x="41" y="73"/>
                    </a:lnTo>
                    <a:lnTo>
                      <a:pt x="10" y="73"/>
                    </a:lnTo>
                    <a:lnTo>
                      <a:pt x="0" y="46"/>
                    </a:lnTo>
                    <a:lnTo>
                      <a:pt x="16" y="30"/>
                    </a:lnTo>
                    <a:lnTo>
                      <a:pt x="26" y="15"/>
                    </a:lnTo>
                    <a:lnTo>
                      <a:pt x="41" y="4"/>
                    </a:lnTo>
                    <a:lnTo>
                      <a:pt x="62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6" name="Freeform 132"/>
              <p:cNvSpPr>
                <a:spLocks noChangeArrowheads="1"/>
              </p:cNvSpPr>
              <p:nvPr/>
            </p:nvSpPr>
            <p:spPr bwMode="auto">
              <a:xfrm>
                <a:off x="970401" y="2945247"/>
                <a:ext cx="449059" cy="492242"/>
              </a:xfrm>
              <a:custGeom>
                <a:avLst/>
                <a:gdLst>
                  <a:gd name="T0" fmla="*/ 26 w 260"/>
                  <a:gd name="T1" fmla="*/ 26 h 285"/>
                  <a:gd name="T2" fmla="*/ 41 w 260"/>
                  <a:gd name="T3" fmla="*/ 4 h 285"/>
                  <a:gd name="T4" fmla="*/ 46 w 260"/>
                  <a:gd name="T5" fmla="*/ 16 h 285"/>
                  <a:gd name="T6" fmla="*/ 67 w 260"/>
                  <a:gd name="T7" fmla="*/ 26 h 285"/>
                  <a:gd name="T8" fmla="*/ 67 w 260"/>
                  <a:gd name="T9" fmla="*/ 16 h 285"/>
                  <a:gd name="T10" fmla="*/ 73 w 260"/>
                  <a:gd name="T11" fmla="*/ 4 h 285"/>
                  <a:gd name="T12" fmla="*/ 83 w 260"/>
                  <a:gd name="T13" fmla="*/ 0 h 285"/>
                  <a:gd name="T14" fmla="*/ 93 w 260"/>
                  <a:gd name="T15" fmla="*/ 0 h 285"/>
                  <a:gd name="T16" fmla="*/ 98 w 260"/>
                  <a:gd name="T17" fmla="*/ 16 h 285"/>
                  <a:gd name="T18" fmla="*/ 114 w 260"/>
                  <a:gd name="T19" fmla="*/ 16 h 285"/>
                  <a:gd name="T20" fmla="*/ 134 w 260"/>
                  <a:gd name="T21" fmla="*/ 4 h 285"/>
                  <a:gd name="T22" fmla="*/ 134 w 260"/>
                  <a:gd name="T23" fmla="*/ 16 h 285"/>
                  <a:gd name="T24" fmla="*/ 150 w 260"/>
                  <a:gd name="T25" fmla="*/ 26 h 285"/>
                  <a:gd name="T26" fmla="*/ 165 w 260"/>
                  <a:gd name="T27" fmla="*/ 51 h 285"/>
                  <a:gd name="T28" fmla="*/ 181 w 260"/>
                  <a:gd name="T29" fmla="*/ 51 h 285"/>
                  <a:gd name="T30" fmla="*/ 192 w 260"/>
                  <a:gd name="T31" fmla="*/ 31 h 285"/>
                  <a:gd name="T32" fmla="*/ 218 w 260"/>
                  <a:gd name="T33" fmla="*/ 31 h 285"/>
                  <a:gd name="T34" fmla="*/ 249 w 260"/>
                  <a:gd name="T35" fmla="*/ 57 h 285"/>
                  <a:gd name="T36" fmla="*/ 249 w 260"/>
                  <a:gd name="T37" fmla="*/ 67 h 285"/>
                  <a:gd name="T38" fmla="*/ 259 w 260"/>
                  <a:gd name="T39" fmla="*/ 98 h 285"/>
                  <a:gd name="T40" fmla="*/ 259 w 260"/>
                  <a:gd name="T41" fmla="*/ 114 h 285"/>
                  <a:gd name="T42" fmla="*/ 243 w 260"/>
                  <a:gd name="T43" fmla="*/ 124 h 285"/>
                  <a:gd name="T44" fmla="*/ 243 w 260"/>
                  <a:gd name="T45" fmla="*/ 149 h 285"/>
                  <a:gd name="T46" fmla="*/ 222 w 260"/>
                  <a:gd name="T47" fmla="*/ 176 h 285"/>
                  <a:gd name="T48" fmla="*/ 243 w 260"/>
                  <a:gd name="T49" fmla="*/ 217 h 285"/>
                  <a:gd name="T50" fmla="*/ 249 w 260"/>
                  <a:gd name="T51" fmla="*/ 243 h 285"/>
                  <a:gd name="T52" fmla="*/ 249 w 260"/>
                  <a:gd name="T53" fmla="*/ 258 h 285"/>
                  <a:gd name="T54" fmla="*/ 233 w 260"/>
                  <a:gd name="T55" fmla="*/ 248 h 285"/>
                  <a:gd name="T56" fmla="*/ 233 w 260"/>
                  <a:gd name="T57" fmla="*/ 233 h 285"/>
                  <a:gd name="T58" fmla="*/ 222 w 260"/>
                  <a:gd name="T59" fmla="*/ 248 h 285"/>
                  <a:gd name="T60" fmla="*/ 202 w 260"/>
                  <a:gd name="T61" fmla="*/ 243 h 285"/>
                  <a:gd name="T62" fmla="*/ 181 w 260"/>
                  <a:gd name="T63" fmla="*/ 248 h 285"/>
                  <a:gd name="T64" fmla="*/ 134 w 260"/>
                  <a:gd name="T65" fmla="*/ 248 h 285"/>
                  <a:gd name="T66" fmla="*/ 93 w 260"/>
                  <a:gd name="T67" fmla="*/ 258 h 285"/>
                  <a:gd name="T68" fmla="*/ 41 w 260"/>
                  <a:gd name="T69" fmla="*/ 284 h 285"/>
                  <a:gd name="T70" fmla="*/ 31 w 260"/>
                  <a:gd name="T71" fmla="*/ 248 h 285"/>
                  <a:gd name="T72" fmla="*/ 41 w 260"/>
                  <a:gd name="T73" fmla="*/ 217 h 285"/>
                  <a:gd name="T74" fmla="*/ 31 w 260"/>
                  <a:gd name="T75" fmla="*/ 206 h 285"/>
                  <a:gd name="T76" fmla="*/ 26 w 260"/>
                  <a:gd name="T77" fmla="*/ 202 h 285"/>
                  <a:gd name="T78" fmla="*/ 4 w 260"/>
                  <a:gd name="T79" fmla="*/ 202 h 285"/>
                  <a:gd name="T80" fmla="*/ 0 w 260"/>
                  <a:gd name="T81" fmla="*/ 180 h 285"/>
                  <a:gd name="T82" fmla="*/ 0 w 260"/>
                  <a:gd name="T83" fmla="*/ 176 h 285"/>
                  <a:gd name="T84" fmla="*/ 0 w 260"/>
                  <a:gd name="T85" fmla="*/ 160 h 285"/>
                  <a:gd name="T86" fmla="*/ 0 w 260"/>
                  <a:gd name="T87" fmla="*/ 139 h 285"/>
                  <a:gd name="T88" fmla="*/ 4 w 260"/>
                  <a:gd name="T89" fmla="*/ 139 h 285"/>
                  <a:gd name="T90" fmla="*/ 16 w 260"/>
                  <a:gd name="T91" fmla="*/ 114 h 285"/>
                  <a:gd name="T92" fmla="*/ 4 w 260"/>
                  <a:gd name="T93" fmla="*/ 108 h 285"/>
                  <a:gd name="T94" fmla="*/ 16 w 260"/>
                  <a:gd name="T95" fmla="*/ 98 h 285"/>
                  <a:gd name="T96" fmla="*/ 31 w 260"/>
                  <a:gd name="T97" fmla="*/ 98 h 285"/>
                  <a:gd name="T98" fmla="*/ 26 w 260"/>
                  <a:gd name="T99" fmla="*/ 82 h 285"/>
                  <a:gd name="T100" fmla="*/ 26 w 260"/>
                  <a:gd name="T101" fmla="*/ 72 h 285"/>
                  <a:gd name="T102" fmla="*/ 26 w 260"/>
                  <a:gd name="T103" fmla="*/ 57 h 285"/>
                  <a:gd name="T104" fmla="*/ 16 w 260"/>
                  <a:gd name="T105" fmla="*/ 51 h 285"/>
                  <a:gd name="T106" fmla="*/ 16 w 260"/>
                  <a:gd name="T107" fmla="*/ 31 h 285"/>
                  <a:gd name="T108" fmla="*/ 26 w 260"/>
                  <a:gd name="T109" fmla="*/ 26 h 285"/>
                  <a:gd name="T110" fmla="*/ 26 w 260"/>
                  <a:gd name="T111" fmla="*/ 26 h 2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0"/>
                  <a:gd name="T169" fmla="*/ 0 h 285"/>
                  <a:gd name="T170" fmla="*/ 260 w 260"/>
                  <a:gd name="T171" fmla="*/ 285 h 2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0" h="285">
                    <a:moveTo>
                      <a:pt x="26" y="26"/>
                    </a:moveTo>
                    <a:lnTo>
                      <a:pt x="41" y="4"/>
                    </a:lnTo>
                    <a:lnTo>
                      <a:pt x="46" y="16"/>
                    </a:lnTo>
                    <a:lnTo>
                      <a:pt x="67" y="26"/>
                    </a:lnTo>
                    <a:lnTo>
                      <a:pt x="67" y="16"/>
                    </a:lnTo>
                    <a:lnTo>
                      <a:pt x="73" y="4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8" y="16"/>
                    </a:lnTo>
                    <a:lnTo>
                      <a:pt x="114" y="16"/>
                    </a:lnTo>
                    <a:lnTo>
                      <a:pt x="134" y="4"/>
                    </a:lnTo>
                    <a:lnTo>
                      <a:pt x="134" y="16"/>
                    </a:lnTo>
                    <a:lnTo>
                      <a:pt x="150" y="26"/>
                    </a:lnTo>
                    <a:lnTo>
                      <a:pt x="165" y="51"/>
                    </a:lnTo>
                    <a:lnTo>
                      <a:pt x="181" y="51"/>
                    </a:lnTo>
                    <a:lnTo>
                      <a:pt x="192" y="31"/>
                    </a:lnTo>
                    <a:lnTo>
                      <a:pt x="218" y="31"/>
                    </a:lnTo>
                    <a:lnTo>
                      <a:pt x="249" y="57"/>
                    </a:lnTo>
                    <a:lnTo>
                      <a:pt x="249" y="67"/>
                    </a:lnTo>
                    <a:lnTo>
                      <a:pt x="259" y="98"/>
                    </a:lnTo>
                    <a:lnTo>
                      <a:pt x="259" y="114"/>
                    </a:lnTo>
                    <a:lnTo>
                      <a:pt x="243" y="124"/>
                    </a:lnTo>
                    <a:lnTo>
                      <a:pt x="243" y="149"/>
                    </a:lnTo>
                    <a:lnTo>
                      <a:pt x="222" y="176"/>
                    </a:lnTo>
                    <a:lnTo>
                      <a:pt x="243" y="217"/>
                    </a:lnTo>
                    <a:lnTo>
                      <a:pt x="249" y="243"/>
                    </a:lnTo>
                    <a:lnTo>
                      <a:pt x="249" y="258"/>
                    </a:lnTo>
                    <a:lnTo>
                      <a:pt x="233" y="248"/>
                    </a:lnTo>
                    <a:lnTo>
                      <a:pt x="233" y="233"/>
                    </a:lnTo>
                    <a:lnTo>
                      <a:pt x="222" y="248"/>
                    </a:lnTo>
                    <a:lnTo>
                      <a:pt x="202" y="243"/>
                    </a:lnTo>
                    <a:lnTo>
                      <a:pt x="181" y="248"/>
                    </a:lnTo>
                    <a:lnTo>
                      <a:pt x="134" y="248"/>
                    </a:lnTo>
                    <a:lnTo>
                      <a:pt x="93" y="258"/>
                    </a:lnTo>
                    <a:lnTo>
                      <a:pt x="41" y="284"/>
                    </a:lnTo>
                    <a:lnTo>
                      <a:pt x="31" y="248"/>
                    </a:lnTo>
                    <a:lnTo>
                      <a:pt x="41" y="217"/>
                    </a:lnTo>
                    <a:lnTo>
                      <a:pt x="31" y="206"/>
                    </a:lnTo>
                    <a:lnTo>
                      <a:pt x="26" y="202"/>
                    </a:lnTo>
                    <a:lnTo>
                      <a:pt x="4" y="202"/>
                    </a:lnTo>
                    <a:lnTo>
                      <a:pt x="0" y="180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0" y="139"/>
                    </a:lnTo>
                    <a:lnTo>
                      <a:pt x="4" y="139"/>
                    </a:lnTo>
                    <a:lnTo>
                      <a:pt x="16" y="114"/>
                    </a:lnTo>
                    <a:lnTo>
                      <a:pt x="4" y="108"/>
                    </a:lnTo>
                    <a:lnTo>
                      <a:pt x="16" y="98"/>
                    </a:lnTo>
                    <a:lnTo>
                      <a:pt x="31" y="98"/>
                    </a:lnTo>
                    <a:lnTo>
                      <a:pt x="26" y="82"/>
                    </a:lnTo>
                    <a:lnTo>
                      <a:pt x="26" y="72"/>
                    </a:lnTo>
                    <a:lnTo>
                      <a:pt x="26" y="57"/>
                    </a:lnTo>
                    <a:lnTo>
                      <a:pt x="16" y="51"/>
                    </a:lnTo>
                    <a:lnTo>
                      <a:pt x="16" y="31"/>
                    </a:lnTo>
                    <a:lnTo>
                      <a:pt x="26" y="2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7" name="Freeform 133"/>
              <p:cNvSpPr>
                <a:spLocks noChangeArrowheads="1"/>
              </p:cNvSpPr>
              <p:nvPr/>
            </p:nvSpPr>
            <p:spPr bwMode="auto">
              <a:xfrm>
                <a:off x="2291672" y="3597253"/>
                <a:ext cx="457695" cy="474970"/>
              </a:xfrm>
              <a:custGeom>
                <a:avLst/>
                <a:gdLst>
                  <a:gd name="T0" fmla="*/ 119 w 266"/>
                  <a:gd name="T1" fmla="*/ 4 h 275"/>
                  <a:gd name="T2" fmla="*/ 119 w 266"/>
                  <a:gd name="T3" fmla="*/ 0 h 275"/>
                  <a:gd name="T4" fmla="*/ 156 w 266"/>
                  <a:gd name="T5" fmla="*/ 0 h 275"/>
                  <a:gd name="T6" fmla="*/ 187 w 266"/>
                  <a:gd name="T7" fmla="*/ 0 h 275"/>
                  <a:gd name="T8" fmla="*/ 202 w 266"/>
                  <a:gd name="T9" fmla="*/ 0 h 275"/>
                  <a:gd name="T10" fmla="*/ 213 w 266"/>
                  <a:gd name="T11" fmla="*/ 0 h 275"/>
                  <a:gd name="T12" fmla="*/ 202 w 266"/>
                  <a:gd name="T13" fmla="*/ 16 h 275"/>
                  <a:gd name="T14" fmla="*/ 202 w 266"/>
                  <a:gd name="T15" fmla="*/ 46 h 275"/>
                  <a:gd name="T16" fmla="*/ 217 w 266"/>
                  <a:gd name="T17" fmla="*/ 41 h 275"/>
                  <a:gd name="T18" fmla="*/ 238 w 266"/>
                  <a:gd name="T19" fmla="*/ 41 h 275"/>
                  <a:gd name="T20" fmla="*/ 244 w 266"/>
                  <a:gd name="T21" fmla="*/ 46 h 275"/>
                  <a:gd name="T22" fmla="*/ 254 w 266"/>
                  <a:gd name="T23" fmla="*/ 61 h 275"/>
                  <a:gd name="T24" fmla="*/ 244 w 266"/>
                  <a:gd name="T25" fmla="*/ 72 h 275"/>
                  <a:gd name="T26" fmla="*/ 238 w 266"/>
                  <a:gd name="T27" fmla="*/ 82 h 275"/>
                  <a:gd name="T28" fmla="*/ 238 w 266"/>
                  <a:gd name="T29" fmla="*/ 108 h 275"/>
                  <a:gd name="T30" fmla="*/ 265 w 266"/>
                  <a:gd name="T31" fmla="*/ 124 h 275"/>
                  <a:gd name="T32" fmla="*/ 265 w 266"/>
                  <a:gd name="T33" fmla="*/ 165 h 275"/>
                  <a:gd name="T34" fmla="*/ 254 w 266"/>
                  <a:gd name="T35" fmla="*/ 180 h 275"/>
                  <a:gd name="T36" fmla="*/ 244 w 266"/>
                  <a:gd name="T37" fmla="*/ 196 h 275"/>
                  <a:gd name="T38" fmla="*/ 244 w 266"/>
                  <a:gd name="T39" fmla="*/ 217 h 275"/>
                  <a:gd name="T40" fmla="*/ 238 w 266"/>
                  <a:gd name="T41" fmla="*/ 217 h 275"/>
                  <a:gd name="T42" fmla="*/ 228 w 266"/>
                  <a:gd name="T43" fmla="*/ 196 h 275"/>
                  <a:gd name="T44" fmla="*/ 202 w 266"/>
                  <a:gd name="T45" fmla="*/ 206 h 275"/>
                  <a:gd name="T46" fmla="*/ 171 w 266"/>
                  <a:gd name="T47" fmla="*/ 180 h 275"/>
                  <a:gd name="T48" fmla="*/ 160 w 266"/>
                  <a:gd name="T49" fmla="*/ 206 h 275"/>
                  <a:gd name="T50" fmla="*/ 145 w 266"/>
                  <a:gd name="T51" fmla="*/ 206 h 275"/>
                  <a:gd name="T52" fmla="*/ 135 w 266"/>
                  <a:gd name="T53" fmla="*/ 196 h 275"/>
                  <a:gd name="T54" fmla="*/ 129 w 266"/>
                  <a:gd name="T55" fmla="*/ 222 h 275"/>
                  <a:gd name="T56" fmla="*/ 145 w 266"/>
                  <a:gd name="T57" fmla="*/ 233 h 275"/>
                  <a:gd name="T58" fmla="*/ 145 w 266"/>
                  <a:gd name="T59" fmla="*/ 263 h 275"/>
                  <a:gd name="T60" fmla="*/ 135 w 266"/>
                  <a:gd name="T61" fmla="*/ 263 h 275"/>
                  <a:gd name="T62" fmla="*/ 129 w 266"/>
                  <a:gd name="T63" fmla="*/ 258 h 275"/>
                  <a:gd name="T64" fmla="*/ 119 w 266"/>
                  <a:gd name="T65" fmla="*/ 263 h 275"/>
                  <a:gd name="T66" fmla="*/ 104 w 266"/>
                  <a:gd name="T67" fmla="*/ 274 h 275"/>
                  <a:gd name="T68" fmla="*/ 62 w 266"/>
                  <a:gd name="T69" fmla="*/ 233 h 275"/>
                  <a:gd name="T70" fmla="*/ 47 w 266"/>
                  <a:gd name="T71" fmla="*/ 217 h 275"/>
                  <a:gd name="T72" fmla="*/ 62 w 266"/>
                  <a:gd name="T73" fmla="*/ 222 h 275"/>
                  <a:gd name="T74" fmla="*/ 62 w 266"/>
                  <a:gd name="T75" fmla="*/ 217 h 275"/>
                  <a:gd name="T76" fmla="*/ 37 w 266"/>
                  <a:gd name="T77" fmla="*/ 206 h 275"/>
                  <a:gd name="T78" fmla="*/ 26 w 266"/>
                  <a:gd name="T79" fmla="*/ 190 h 275"/>
                  <a:gd name="T80" fmla="*/ 37 w 266"/>
                  <a:gd name="T81" fmla="*/ 190 h 275"/>
                  <a:gd name="T82" fmla="*/ 26 w 266"/>
                  <a:gd name="T83" fmla="*/ 180 h 275"/>
                  <a:gd name="T84" fmla="*/ 37 w 266"/>
                  <a:gd name="T85" fmla="*/ 170 h 275"/>
                  <a:gd name="T86" fmla="*/ 26 w 266"/>
                  <a:gd name="T87" fmla="*/ 165 h 275"/>
                  <a:gd name="T88" fmla="*/ 21 w 266"/>
                  <a:gd name="T89" fmla="*/ 170 h 275"/>
                  <a:gd name="T90" fmla="*/ 11 w 266"/>
                  <a:gd name="T91" fmla="*/ 149 h 275"/>
                  <a:gd name="T92" fmla="*/ 0 w 266"/>
                  <a:gd name="T93" fmla="*/ 129 h 275"/>
                  <a:gd name="T94" fmla="*/ 21 w 266"/>
                  <a:gd name="T95" fmla="*/ 129 h 275"/>
                  <a:gd name="T96" fmla="*/ 26 w 266"/>
                  <a:gd name="T97" fmla="*/ 98 h 275"/>
                  <a:gd name="T98" fmla="*/ 37 w 266"/>
                  <a:gd name="T99" fmla="*/ 108 h 275"/>
                  <a:gd name="T100" fmla="*/ 52 w 266"/>
                  <a:gd name="T101" fmla="*/ 98 h 275"/>
                  <a:gd name="T102" fmla="*/ 26 w 266"/>
                  <a:gd name="T103" fmla="*/ 88 h 275"/>
                  <a:gd name="T104" fmla="*/ 26 w 266"/>
                  <a:gd name="T105" fmla="*/ 72 h 275"/>
                  <a:gd name="T106" fmla="*/ 37 w 266"/>
                  <a:gd name="T107" fmla="*/ 72 h 275"/>
                  <a:gd name="T108" fmla="*/ 37 w 266"/>
                  <a:gd name="T109" fmla="*/ 57 h 275"/>
                  <a:gd name="T110" fmla="*/ 68 w 266"/>
                  <a:gd name="T111" fmla="*/ 57 h 275"/>
                  <a:gd name="T112" fmla="*/ 94 w 266"/>
                  <a:gd name="T113" fmla="*/ 57 h 275"/>
                  <a:gd name="T114" fmla="*/ 119 w 266"/>
                  <a:gd name="T115" fmla="*/ 57 h 275"/>
                  <a:gd name="T116" fmla="*/ 119 w 266"/>
                  <a:gd name="T117" fmla="*/ 4 h 275"/>
                  <a:gd name="T118" fmla="*/ 119 w 266"/>
                  <a:gd name="T119" fmla="*/ 4 h 2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6"/>
                  <a:gd name="T181" fmla="*/ 0 h 275"/>
                  <a:gd name="T182" fmla="*/ 266 w 266"/>
                  <a:gd name="T183" fmla="*/ 275 h 2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6" h="275">
                    <a:moveTo>
                      <a:pt x="119" y="4"/>
                    </a:moveTo>
                    <a:lnTo>
                      <a:pt x="119" y="0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202" y="0"/>
                    </a:lnTo>
                    <a:lnTo>
                      <a:pt x="213" y="0"/>
                    </a:lnTo>
                    <a:lnTo>
                      <a:pt x="202" y="16"/>
                    </a:lnTo>
                    <a:lnTo>
                      <a:pt x="202" y="46"/>
                    </a:lnTo>
                    <a:lnTo>
                      <a:pt x="217" y="41"/>
                    </a:lnTo>
                    <a:lnTo>
                      <a:pt x="238" y="41"/>
                    </a:lnTo>
                    <a:lnTo>
                      <a:pt x="244" y="46"/>
                    </a:lnTo>
                    <a:lnTo>
                      <a:pt x="254" y="61"/>
                    </a:lnTo>
                    <a:lnTo>
                      <a:pt x="244" y="72"/>
                    </a:lnTo>
                    <a:lnTo>
                      <a:pt x="238" y="82"/>
                    </a:lnTo>
                    <a:lnTo>
                      <a:pt x="238" y="108"/>
                    </a:lnTo>
                    <a:lnTo>
                      <a:pt x="265" y="124"/>
                    </a:lnTo>
                    <a:lnTo>
                      <a:pt x="265" y="165"/>
                    </a:lnTo>
                    <a:lnTo>
                      <a:pt x="254" y="180"/>
                    </a:lnTo>
                    <a:lnTo>
                      <a:pt x="244" y="196"/>
                    </a:lnTo>
                    <a:lnTo>
                      <a:pt x="244" y="217"/>
                    </a:lnTo>
                    <a:lnTo>
                      <a:pt x="238" y="217"/>
                    </a:lnTo>
                    <a:lnTo>
                      <a:pt x="228" y="196"/>
                    </a:lnTo>
                    <a:lnTo>
                      <a:pt x="202" y="206"/>
                    </a:lnTo>
                    <a:lnTo>
                      <a:pt x="171" y="180"/>
                    </a:lnTo>
                    <a:lnTo>
                      <a:pt x="160" y="206"/>
                    </a:lnTo>
                    <a:lnTo>
                      <a:pt x="145" y="206"/>
                    </a:lnTo>
                    <a:lnTo>
                      <a:pt x="135" y="196"/>
                    </a:lnTo>
                    <a:lnTo>
                      <a:pt x="129" y="222"/>
                    </a:lnTo>
                    <a:lnTo>
                      <a:pt x="145" y="233"/>
                    </a:lnTo>
                    <a:lnTo>
                      <a:pt x="145" y="263"/>
                    </a:lnTo>
                    <a:lnTo>
                      <a:pt x="135" y="263"/>
                    </a:lnTo>
                    <a:lnTo>
                      <a:pt x="129" y="258"/>
                    </a:lnTo>
                    <a:lnTo>
                      <a:pt x="119" y="263"/>
                    </a:lnTo>
                    <a:lnTo>
                      <a:pt x="104" y="274"/>
                    </a:lnTo>
                    <a:lnTo>
                      <a:pt x="62" y="233"/>
                    </a:lnTo>
                    <a:lnTo>
                      <a:pt x="47" y="217"/>
                    </a:lnTo>
                    <a:lnTo>
                      <a:pt x="62" y="222"/>
                    </a:lnTo>
                    <a:lnTo>
                      <a:pt x="62" y="217"/>
                    </a:lnTo>
                    <a:lnTo>
                      <a:pt x="37" y="206"/>
                    </a:lnTo>
                    <a:lnTo>
                      <a:pt x="26" y="190"/>
                    </a:lnTo>
                    <a:lnTo>
                      <a:pt x="37" y="190"/>
                    </a:lnTo>
                    <a:lnTo>
                      <a:pt x="26" y="180"/>
                    </a:lnTo>
                    <a:lnTo>
                      <a:pt x="37" y="170"/>
                    </a:lnTo>
                    <a:lnTo>
                      <a:pt x="26" y="165"/>
                    </a:lnTo>
                    <a:lnTo>
                      <a:pt x="21" y="170"/>
                    </a:lnTo>
                    <a:lnTo>
                      <a:pt x="11" y="149"/>
                    </a:lnTo>
                    <a:lnTo>
                      <a:pt x="0" y="129"/>
                    </a:lnTo>
                    <a:lnTo>
                      <a:pt x="21" y="129"/>
                    </a:lnTo>
                    <a:lnTo>
                      <a:pt x="26" y="98"/>
                    </a:lnTo>
                    <a:lnTo>
                      <a:pt x="37" y="108"/>
                    </a:lnTo>
                    <a:lnTo>
                      <a:pt x="52" y="98"/>
                    </a:lnTo>
                    <a:lnTo>
                      <a:pt x="26" y="88"/>
                    </a:lnTo>
                    <a:lnTo>
                      <a:pt x="26" y="72"/>
                    </a:lnTo>
                    <a:lnTo>
                      <a:pt x="37" y="72"/>
                    </a:lnTo>
                    <a:lnTo>
                      <a:pt x="37" y="57"/>
                    </a:lnTo>
                    <a:lnTo>
                      <a:pt x="68" y="57"/>
                    </a:lnTo>
                    <a:lnTo>
                      <a:pt x="94" y="57"/>
                    </a:lnTo>
                    <a:lnTo>
                      <a:pt x="119" y="57"/>
                    </a:lnTo>
                    <a:lnTo>
                      <a:pt x="119" y="4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8" name="Freeform 134"/>
              <p:cNvSpPr>
                <a:spLocks noChangeArrowheads="1"/>
              </p:cNvSpPr>
              <p:nvPr/>
            </p:nvSpPr>
            <p:spPr bwMode="auto">
              <a:xfrm>
                <a:off x="318403" y="2694809"/>
                <a:ext cx="250437" cy="64770"/>
              </a:xfrm>
              <a:custGeom>
                <a:avLst/>
                <a:gdLst>
                  <a:gd name="T0" fmla="*/ 10 w 146"/>
                  <a:gd name="T1" fmla="*/ 10 h 37"/>
                  <a:gd name="T2" fmla="*/ 57 w 146"/>
                  <a:gd name="T3" fmla="*/ 0 h 37"/>
                  <a:gd name="T4" fmla="*/ 93 w 146"/>
                  <a:gd name="T5" fmla="*/ 0 h 37"/>
                  <a:gd name="T6" fmla="*/ 118 w 146"/>
                  <a:gd name="T7" fmla="*/ 10 h 37"/>
                  <a:gd name="T8" fmla="*/ 145 w 146"/>
                  <a:gd name="T9" fmla="*/ 10 h 37"/>
                  <a:gd name="T10" fmla="*/ 124 w 146"/>
                  <a:gd name="T11" fmla="*/ 26 h 37"/>
                  <a:gd name="T12" fmla="*/ 82 w 146"/>
                  <a:gd name="T13" fmla="*/ 10 h 37"/>
                  <a:gd name="T14" fmla="*/ 67 w 146"/>
                  <a:gd name="T15" fmla="*/ 20 h 37"/>
                  <a:gd name="T16" fmla="*/ 51 w 146"/>
                  <a:gd name="T17" fmla="*/ 20 h 37"/>
                  <a:gd name="T18" fmla="*/ 51 w 146"/>
                  <a:gd name="T19" fmla="*/ 26 h 37"/>
                  <a:gd name="T20" fmla="*/ 0 w 146"/>
                  <a:gd name="T21" fmla="*/ 36 h 37"/>
                  <a:gd name="T22" fmla="*/ 0 w 146"/>
                  <a:gd name="T23" fmla="*/ 26 h 37"/>
                  <a:gd name="T24" fmla="*/ 10 w 146"/>
                  <a:gd name="T25" fmla="*/ 20 h 37"/>
                  <a:gd name="T26" fmla="*/ 10 w 146"/>
                  <a:gd name="T27" fmla="*/ 10 h 37"/>
                  <a:gd name="T28" fmla="*/ 10 w 146"/>
                  <a:gd name="T29" fmla="*/ 1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37"/>
                  <a:gd name="T47" fmla="*/ 146 w 14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37">
                    <a:moveTo>
                      <a:pt x="10" y="10"/>
                    </a:moveTo>
                    <a:lnTo>
                      <a:pt x="57" y="0"/>
                    </a:lnTo>
                    <a:lnTo>
                      <a:pt x="93" y="0"/>
                    </a:lnTo>
                    <a:lnTo>
                      <a:pt x="118" y="10"/>
                    </a:lnTo>
                    <a:lnTo>
                      <a:pt x="145" y="10"/>
                    </a:lnTo>
                    <a:lnTo>
                      <a:pt x="124" y="26"/>
                    </a:lnTo>
                    <a:lnTo>
                      <a:pt x="82" y="10"/>
                    </a:lnTo>
                    <a:lnTo>
                      <a:pt x="67" y="20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10" y="20"/>
                    </a:lnTo>
                    <a:lnTo>
                      <a:pt x="10" y="1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9" name="Freeform 135"/>
              <p:cNvSpPr>
                <a:spLocks noChangeArrowheads="1"/>
              </p:cNvSpPr>
              <p:nvPr/>
            </p:nvSpPr>
            <p:spPr bwMode="auto">
              <a:xfrm>
                <a:off x="1354694" y="2919340"/>
                <a:ext cx="349747" cy="474970"/>
              </a:xfrm>
              <a:custGeom>
                <a:avLst/>
                <a:gdLst>
                  <a:gd name="T0" fmla="*/ 27 w 204"/>
                  <a:gd name="T1" fmla="*/ 72 h 275"/>
                  <a:gd name="T2" fmla="*/ 27 w 204"/>
                  <a:gd name="T3" fmla="*/ 47 h 275"/>
                  <a:gd name="T4" fmla="*/ 21 w 204"/>
                  <a:gd name="T5" fmla="*/ 16 h 275"/>
                  <a:gd name="T6" fmla="*/ 27 w 204"/>
                  <a:gd name="T7" fmla="*/ 0 h 275"/>
                  <a:gd name="T8" fmla="*/ 130 w 204"/>
                  <a:gd name="T9" fmla="*/ 6 h 275"/>
                  <a:gd name="T10" fmla="*/ 135 w 204"/>
                  <a:gd name="T11" fmla="*/ 0 h 275"/>
                  <a:gd name="T12" fmla="*/ 150 w 204"/>
                  <a:gd name="T13" fmla="*/ 0 h 275"/>
                  <a:gd name="T14" fmla="*/ 161 w 204"/>
                  <a:gd name="T15" fmla="*/ 6 h 275"/>
                  <a:gd name="T16" fmla="*/ 150 w 204"/>
                  <a:gd name="T17" fmla="*/ 16 h 275"/>
                  <a:gd name="T18" fmla="*/ 172 w 204"/>
                  <a:gd name="T19" fmla="*/ 31 h 275"/>
                  <a:gd name="T20" fmla="*/ 172 w 204"/>
                  <a:gd name="T21" fmla="*/ 47 h 275"/>
                  <a:gd name="T22" fmla="*/ 161 w 204"/>
                  <a:gd name="T23" fmla="*/ 67 h 275"/>
                  <a:gd name="T24" fmla="*/ 176 w 204"/>
                  <a:gd name="T25" fmla="*/ 72 h 275"/>
                  <a:gd name="T26" fmla="*/ 176 w 204"/>
                  <a:gd name="T27" fmla="*/ 88 h 275"/>
                  <a:gd name="T28" fmla="*/ 176 w 204"/>
                  <a:gd name="T29" fmla="*/ 98 h 275"/>
                  <a:gd name="T30" fmla="*/ 187 w 204"/>
                  <a:gd name="T31" fmla="*/ 114 h 275"/>
                  <a:gd name="T32" fmla="*/ 176 w 204"/>
                  <a:gd name="T33" fmla="*/ 129 h 275"/>
                  <a:gd name="T34" fmla="*/ 176 w 204"/>
                  <a:gd name="T35" fmla="*/ 149 h 275"/>
                  <a:gd name="T36" fmla="*/ 176 w 204"/>
                  <a:gd name="T37" fmla="*/ 176 h 275"/>
                  <a:gd name="T38" fmla="*/ 187 w 204"/>
                  <a:gd name="T39" fmla="*/ 207 h 275"/>
                  <a:gd name="T40" fmla="*/ 203 w 204"/>
                  <a:gd name="T41" fmla="*/ 222 h 275"/>
                  <a:gd name="T42" fmla="*/ 197 w 204"/>
                  <a:gd name="T43" fmla="*/ 233 h 275"/>
                  <a:gd name="T44" fmla="*/ 161 w 204"/>
                  <a:gd name="T45" fmla="*/ 237 h 275"/>
                  <a:gd name="T46" fmla="*/ 135 w 204"/>
                  <a:gd name="T47" fmla="*/ 248 h 275"/>
                  <a:gd name="T48" fmla="*/ 88 w 204"/>
                  <a:gd name="T49" fmla="*/ 264 h 275"/>
                  <a:gd name="T50" fmla="*/ 62 w 204"/>
                  <a:gd name="T51" fmla="*/ 274 h 275"/>
                  <a:gd name="T52" fmla="*/ 27 w 204"/>
                  <a:gd name="T53" fmla="*/ 274 h 275"/>
                  <a:gd name="T54" fmla="*/ 27 w 204"/>
                  <a:gd name="T55" fmla="*/ 258 h 275"/>
                  <a:gd name="T56" fmla="*/ 21 w 204"/>
                  <a:gd name="T57" fmla="*/ 233 h 275"/>
                  <a:gd name="T58" fmla="*/ 0 w 204"/>
                  <a:gd name="T59" fmla="*/ 191 h 275"/>
                  <a:gd name="T60" fmla="*/ 21 w 204"/>
                  <a:gd name="T61" fmla="*/ 165 h 275"/>
                  <a:gd name="T62" fmla="*/ 21 w 204"/>
                  <a:gd name="T63" fmla="*/ 139 h 275"/>
                  <a:gd name="T64" fmla="*/ 37 w 204"/>
                  <a:gd name="T65" fmla="*/ 129 h 275"/>
                  <a:gd name="T66" fmla="*/ 37 w 204"/>
                  <a:gd name="T67" fmla="*/ 114 h 275"/>
                  <a:gd name="T68" fmla="*/ 27 w 204"/>
                  <a:gd name="T69" fmla="*/ 82 h 275"/>
                  <a:gd name="T70" fmla="*/ 27 w 204"/>
                  <a:gd name="T71" fmla="*/ 72 h 275"/>
                  <a:gd name="T72" fmla="*/ 27 w 204"/>
                  <a:gd name="T73" fmla="*/ 72 h 2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4"/>
                  <a:gd name="T112" fmla="*/ 0 h 275"/>
                  <a:gd name="T113" fmla="*/ 204 w 204"/>
                  <a:gd name="T114" fmla="*/ 275 h 27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4" h="275">
                    <a:moveTo>
                      <a:pt x="27" y="72"/>
                    </a:moveTo>
                    <a:lnTo>
                      <a:pt x="27" y="47"/>
                    </a:lnTo>
                    <a:lnTo>
                      <a:pt x="21" y="16"/>
                    </a:lnTo>
                    <a:lnTo>
                      <a:pt x="27" y="0"/>
                    </a:lnTo>
                    <a:lnTo>
                      <a:pt x="130" y="6"/>
                    </a:lnTo>
                    <a:lnTo>
                      <a:pt x="135" y="0"/>
                    </a:lnTo>
                    <a:lnTo>
                      <a:pt x="150" y="0"/>
                    </a:lnTo>
                    <a:lnTo>
                      <a:pt x="161" y="6"/>
                    </a:lnTo>
                    <a:lnTo>
                      <a:pt x="150" y="16"/>
                    </a:lnTo>
                    <a:lnTo>
                      <a:pt x="172" y="31"/>
                    </a:lnTo>
                    <a:lnTo>
                      <a:pt x="172" y="47"/>
                    </a:lnTo>
                    <a:lnTo>
                      <a:pt x="161" y="67"/>
                    </a:lnTo>
                    <a:lnTo>
                      <a:pt x="176" y="72"/>
                    </a:lnTo>
                    <a:lnTo>
                      <a:pt x="176" y="88"/>
                    </a:lnTo>
                    <a:lnTo>
                      <a:pt x="176" y="98"/>
                    </a:lnTo>
                    <a:lnTo>
                      <a:pt x="187" y="114"/>
                    </a:lnTo>
                    <a:lnTo>
                      <a:pt x="176" y="129"/>
                    </a:lnTo>
                    <a:lnTo>
                      <a:pt x="176" y="149"/>
                    </a:lnTo>
                    <a:lnTo>
                      <a:pt x="176" y="176"/>
                    </a:lnTo>
                    <a:lnTo>
                      <a:pt x="187" y="207"/>
                    </a:lnTo>
                    <a:lnTo>
                      <a:pt x="203" y="222"/>
                    </a:lnTo>
                    <a:lnTo>
                      <a:pt x="197" y="233"/>
                    </a:lnTo>
                    <a:lnTo>
                      <a:pt x="161" y="237"/>
                    </a:lnTo>
                    <a:lnTo>
                      <a:pt x="135" y="248"/>
                    </a:lnTo>
                    <a:lnTo>
                      <a:pt x="88" y="264"/>
                    </a:lnTo>
                    <a:lnTo>
                      <a:pt x="62" y="274"/>
                    </a:lnTo>
                    <a:lnTo>
                      <a:pt x="27" y="274"/>
                    </a:lnTo>
                    <a:lnTo>
                      <a:pt x="27" y="258"/>
                    </a:lnTo>
                    <a:lnTo>
                      <a:pt x="21" y="233"/>
                    </a:lnTo>
                    <a:lnTo>
                      <a:pt x="0" y="191"/>
                    </a:lnTo>
                    <a:lnTo>
                      <a:pt x="21" y="165"/>
                    </a:lnTo>
                    <a:lnTo>
                      <a:pt x="21" y="139"/>
                    </a:lnTo>
                    <a:lnTo>
                      <a:pt x="37" y="129"/>
                    </a:lnTo>
                    <a:lnTo>
                      <a:pt x="37" y="114"/>
                    </a:lnTo>
                    <a:lnTo>
                      <a:pt x="27" y="82"/>
                    </a:lnTo>
                    <a:lnTo>
                      <a:pt x="27" y="72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0" name="Freeform 136"/>
              <p:cNvSpPr>
                <a:spLocks noChangeArrowheads="1"/>
              </p:cNvSpPr>
              <p:nvPr/>
            </p:nvSpPr>
            <p:spPr bwMode="auto">
              <a:xfrm>
                <a:off x="460891" y="2785486"/>
                <a:ext cx="565644" cy="418836"/>
              </a:xfrm>
              <a:custGeom>
                <a:avLst/>
                <a:gdLst>
                  <a:gd name="T0" fmla="*/ 62 w 328"/>
                  <a:gd name="T1" fmla="*/ 0 h 244"/>
                  <a:gd name="T2" fmla="*/ 93 w 328"/>
                  <a:gd name="T3" fmla="*/ 0 h 244"/>
                  <a:gd name="T4" fmla="*/ 93 w 328"/>
                  <a:gd name="T5" fmla="*/ 11 h 244"/>
                  <a:gd name="T6" fmla="*/ 119 w 328"/>
                  <a:gd name="T7" fmla="*/ 16 h 244"/>
                  <a:gd name="T8" fmla="*/ 135 w 328"/>
                  <a:gd name="T9" fmla="*/ 11 h 244"/>
                  <a:gd name="T10" fmla="*/ 145 w 328"/>
                  <a:gd name="T11" fmla="*/ 11 h 244"/>
                  <a:gd name="T12" fmla="*/ 171 w 328"/>
                  <a:gd name="T13" fmla="*/ 11 h 244"/>
                  <a:gd name="T14" fmla="*/ 171 w 328"/>
                  <a:gd name="T15" fmla="*/ 16 h 244"/>
                  <a:gd name="T16" fmla="*/ 176 w 328"/>
                  <a:gd name="T17" fmla="*/ 26 h 244"/>
                  <a:gd name="T18" fmla="*/ 186 w 328"/>
                  <a:gd name="T19" fmla="*/ 26 h 244"/>
                  <a:gd name="T20" fmla="*/ 202 w 328"/>
                  <a:gd name="T21" fmla="*/ 41 h 244"/>
                  <a:gd name="T22" fmla="*/ 228 w 328"/>
                  <a:gd name="T23" fmla="*/ 26 h 244"/>
                  <a:gd name="T24" fmla="*/ 243 w 328"/>
                  <a:gd name="T25" fmla="*/ 26 h 244"/>
                  <a:gd name="T26" fmla="*/ 254 w 328"/>
                  <a:gd name="T27" fmla="*/ 16 h 244"/>
                  <a:gd name="T28" fmla="*/ 259 w 328"/>
                  <a:gd name="T29" fmla="*/ 11 h 244"/>
                  <a:gd name="T30" fmla="*/ 280 w 328"/>
                  <a:gd name="T31" fmla="*/ 41 h 244"/>
                  <a:gd name="T32" fmla="*/ 284 w 328"/>
                  <a:gd name="T33" fmla="*/ 52 h 244"/>
                  <a:gd name="T34" fmla="*/ 296 w 328"/>
                  <a:gd name="T35" fmla="*/ 57 h 244"/>
                  <a:gd name="T36" fmla="*/ 296 w 328"/>
                  <a:gd name="T37" fmla="*/ 78 h 244"/>
                  <a:gd name="T38" fmla="*/ 300 w 328"/>
                  <a:gd name="T39" fmla="*/ 84 h 244"/>
                  <a:gd name="T40" fmla="*/ 300 w 328"/>
                  <a:gd name="T41" fmla="*/ 98 h 244"/>
                  <a:gd name="T42" fmla="*/ 321 w 328"/>
                  <a:gd name="T43" fmla="*/ 119 h 244"/>
                  <a:gd name="T44" fmla="*/ 311 w 328"/>
                  <a:gd name="T45" fmla="*/ 125 h 244"/>
                  <a:gd name="T46" fmla="*/ 311 w 328"/>
                  <a:gd name="T47" fmla="*/ 145 h 244"/>
                  <a:gd name="T48" fmla="*/ 321 w 328"/>
                  <a:gd name="T49" fmla="*/ 150 h 244"/>
                  <a:gd name="T50" fmla="*/ 321 w 328"/>
                  <a:gd name="T51" fmla="*/ 166 h 244"/>
                  <a:gd name="T52" fmla="*/ 321 w 328"/>
                  <a:gd name="T53" fmla="*/ 176 h 244"/>
                  <a:gd name="T54" fmla="*/ 327 w 328"/>
                  <a:gd name="T55" fmla="*/ 192 h 244"/>
                  <a:gd name="T56" fmla="*/ 311 w 328"/>
                  <a:gd name="T57" fmla="*/ 192 h 244"/>
                  <a:gd name="T58" fmla="*/ 300 w 328"/>
                  <a:gd name="T59" fmla="*/ 202 h 244"/>
                  <a:gd name="T60" fmla="*/ 311 w 328"/>
                  <a:gd name="T61" fmla="*/ 207 h 244"/>
                  <a:gd name="T62" fmla="*/ 300 w 328"/>
                  <a:gd name="T63" fmla="*/ 233 h 244"/>
                  <a:gd name="T64" fmla="*/ 296 w 328"/>
                  <a:gd name="T65" fmla="*/ 233 h 244"/>
                  <a:gd name="T66" fmla="*/ 280 w 328"/>
                  <a:gd name="T67" fmla="*/ 227 h 244"/>
                  <a:gd name="T68" fmla="*/ 280 w 328"/>
                  <a:gd name="T69" fmla="*/ 243 h 244"/>
                  <a:gd name="T70" fmla="*/ 259 w 328"/>
                  <a:gd name="T71" fmla="*/ 243 h 244"/>
                  <a:gd name="T72" fmla="*/ 243 w 328"/>
                  <a:gd name="T73" fmla="*/ 243 h 244"/>
                  <a:gd name="T74" fmla="*/ 243 w 328"/>
                  <a:gd name="T75" fmla="*/ 217 h 244"/>
                  <a:gd name="T76" fmla="*/ 233 w 328"/>
                  <a:gd name="T77" fmla="*/ 192 h 244"/>
                  <a:gd name="T78" fmla="*/ 212 w 328"/>
                  <a:gd name="T79" fmla="*/ 192 h 244"/>
                  <a:gd name="T80" fmla="*/ 192 w 328"/>
                  <a:gd name="T81" fmla="*/ 192 h 244"/>
                  <a:gd name="T82" fmla="*/ 192 w 328"/>
                  <a:gd name="T83" fmla="*/ 166 h 244"/>
                  <a:gd name="T84" fmla="*/ 186 w 328"/>
                  <a:gd name="T85" fmla="*/ 160 h 244"/>
                  <a:gd name="T86" fmla="*/ 186 w 328"/>
                  <a:gd name="T87" fmla="*/ 145 h 244"/>
                  <a:gd name="T88" fmla="*/ 171 w 328"/>
                  <a:gd name="T89" fmla="*/ 119 h 244"/>
                  <a:gd name="T90" fmla="*/ 124 w 328"/>
                  <a:gd name="T91" fmla="*/ 125 h 244"/>
                  <a:gd name="T92" fmla="*/ 119 w 328"/>
                  <a:gd name="T93" fmla="*/ 125 h 244"/>
                  <a:gd name="T94" fmla="*/ 104 w 328"/>
                  <a:gd name="T95" fmla="*/ 150 h 244"/>
                  <a:gd name="T96" fmla="*/ 93 w 328"/>
                  <a:gd name="T97" fmla="*/ 150 h 244"/>
                  <a:gd name="T98" fmla="*/ 78 w 328"/>
                  <a:gd name="T99" fmla="*/ 166 h 244"/>
                  <a:gd name="T100" fmla="*/ 67 w 328"/>
                  <a:gd name="T101" fmla="*/ 150 h 244"/>
                  <a:gd name="T102" fmla="*/ 62 w 328"/>
                  <a:gd name="T103" fmla="*/ 135 h 244"/>
                  <a:gd name="T104" fmla="*/ 26 w 328"/>
                  <a:gd name="T105" fmla="*/ 109 h 244"/>
                  <a:gd name="T106" fmla="*/ 16 w 328"/>
                  <a:gd name="T107" fmla="*/ 94 h 244"/>
                  <a:gd name="T108" fmla="*/ 0 w 328"/>
                  <a:gd name="T109" fmla="*/ 84 h 244"/>
                  <a:gd name="T110" fmla="*/ 16 w 328"/>
                  <a:gd name="T111" fmla="*/ 57 h 244"/>
                  <a:gd name="T112" fmla="*/ 51 w 328"/>
                  <a:gd name="T113" fmla="*/ 41 h 244"/>
                  <a:gd name="T114" fmla="*/ 62 w 328"/>
                  <a:gd name="T115" fmla="*/ 26 h 244"/>
                  <a:gd name="T116" fmla="*/ 51 w 328"/>
                  <a:gd name="T117" fmla="*/ 16 h 244"/>
                  <a:gd name="T118" fmla="*/ 62 w 328"/>
                  <a:gd name="T119" fmla="*/ 11 h 244"/>
                  <a:gd name="T120" fmla="*/ 62 w 328"/>
                  <a:gd name="T121" fmla="*/ 0 h 244"/>
                  <a:gd name="T122" fmla="*/ 62 w 328"/>
                  <a:gd name="T123" fmla="*/ 0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8"/>
                  <a:gd name="T187" fmla="*/ 0 h 244"/>
                  <a:gd name="T188" fmla="*/ 328 w 328"/>
                  <a:gd name="T189" fmla="*/ 244 h 2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8" h="244">
                    <a:moveTo>
                      <a:pt x="62" y="0"/>
                    </a:moveTo>
                    <a:lnTo>
                      <a:pt x="93" y="0"/>
                    </a:lnTo>
                    <a:lnTo>
                      <a:pt x="93" y="11"/>
                    </a:lnTo>
                    <a:lnTo>
                      <a:pt x="119" y="16"/>
                    </a:lnTo>
                    <a:lnTo>
                      <a:pt x="135" y="11"/>
                    </a:lnTo>
                    <a:lnTo>
                      <a:pt x="145" y="11"/>
                    </a:lnTo>
                    <a:lnTo>
                      <a:pt x="171" y="11"/>
                    </a:lnTo>
                    <a:lnTo>
                      <a:pt x="171" y="16"/>
                    </a:lnTo>
                    <a:lnTo>
                      <a:pt x="176" y="26"/>
                    </a:lnTo>
                    <a:lnTo>
                      <a:pt x="186" y="26"/>
                    </a:lnTo>
                    <a:lnTo>
                      <a:pt x="202" y="41"/>
                    </a:lnTo>
                    <a:lnTo>
                      <a:pt x="228" y="26"/>
                    </a:lnTo>
                    <a:lnTo>
                      <a:pt x="243" y="26"/>
                    </a:lnTo>
                    <a:lnTo>
                      <a:pt x="254" y="16"/>
                    </a:lnTo>
                    <a:lnTo>
                      <a:pt x="259" y="11"/>
                    </a:lnTo>
                    <a:lnTo>
                      <a:pt x="280" y="41"/>
                    </a:lnTo>
                    <a:lnTo>
                      <a:pt x="284" y="52"/>
                    </a:lnTo>
                    <a:lnTo>
                      <a:pt x="296" y="57"/>
                    </a:lnTo>
                    <a:lnTo>
                      <a:pt x="296" y="78"/>
                    </a:lnTo>
                    <a:lnTo>
                      <a:pt x="300" y="84"/>
                    </a:lnTo>
                    <a:lnTo>
                      <a:pt x="300" y="98"/>
                    </a:lnTo>
                    <a:lnTo>
                      <a:pt x="321" y="119"/>
                    </a:lnTo>
                    <a:lnTo>
                      <a:pt x="311" y="125"/>
                    </a:lnTo>
                    <a:lnTo>
                      <a:pt x="311" y="145"/>
                    </a:lnTo>
                    <a:lnTo>
                      <a:pt x="321" y="150"/>
                    </a:lnTo>
                    <a:lnTo>
                      <a:pt x="321" y="166"/>
                    </a:lnTo>
                    <a:lnTo>
                      <a:pt x="321" y="176"/>
                    </a:lnTo>
                    <a:lnTo>
                      <a:pt x="327" y="192"/>
                    </a:lnTo>
                    <a:lnTo>
                      <a:pt x="311" y="192"/>
                    </a:lnTo>
                    <a:lnTo>
                      <a:pt x="300" y="202"/>
                    </a:lnTo>
                    <a:lnTo>
                      <a:pt x="311" y="207"/>
                    </a:lnTo>
                    <a:lnTo>
                      <a:pt x="300" y="233"/>
                    </a:lnTo>
                    <a:lnTo>
                      <a:pt x="296" y="233"/>
                    </a:lnTo>
                    <a:lnTo>
                      <a:pt x="280" y="227"/>
                    </a:lnTo>
                    <a:lnTo>
                      <a:pt x="280" y="243"/>
                    </a:lnTo>
                    <a:lnTo>
                      <a:pt x="259" y="243"/>
                    </a:lnTo>
                    <a:lnTo>
                      <a:pt x="243" y="243"/>
                    </a:lnTo>
                    <a:lnTo>
                      <a:pt x="243" y="217"/>
                    </a:lnTo>
                    <a:lnTo>
                      <a:pt x="233" y="192"/>
                    </a:lnTo>
                    <a:lnTo>
                      <a:pt x="212" y="192"/>
                    </a:lnTo>
                    <a:lnTo>
                      <a:pt x="192" y="192"/>
                    </a:lnTo>
                    <a:lnTo>
                      <a:pt x="192" y="166"/>
                    </a:lnTo>
                    <a:lnTo>
                      <a:pt x="186" y="160"/>
                    </a:lnTo>
                    <a:lnTo>
                      <a:pt x="186" y="145"/>
                    </a:lnTo>
                    <a:lnTo>
                      <a:pt x="171" y="119"/>
                    </a:lnTo>
                    <a:lnTo>
                      <a:pt x="124" y="125"/>
                    </a:lnTo>
                    <a:lnTo>
                      <a:pt x="119" y="125"/>
                    </a:lnTo>
                    <a:lnTo>
                      <a:pt x="104" y="150"/>
                    </a:lnTo>
                    <a:lnTo>
                      <a:pt x="93" y="150"/>
                    </a:lnTo>
                    <a:lnTo>
                      <a:pt x="78" y="166"/>
                    </a:lnTo>
                    <a:lnTo>
                      <a:pt x="67" y="150"/>
                    </a:lnTo>
                    <a:lnTo>
                      <a:pt x="62" y="135"/>
                    </a:lnTo>
                    <a:lnTo>
                      <a:pt x="26" y="109"/>
                    </a:lnTo>
                    <a:lnTo>
                      <a:pt x="16" y="94"/>
                    </a:lnTo>
                    <a:lnTo>
                      <a:pt x="0" y="84"/>
                    </a:lnTo>
                    <a:lnTo>
                      <a:pt x="16" y="57"/>
                    </a:lnTo>
                    <a:lnTo>
                      <a:pt x="51" y="41"/>
                    </a:lnTo>
                    <a:lnTo>
                      <a:pt x="62" y="26"/>
                    </a:lnTo>
                    <a:lnTo>
                      <a:pt x="51" y="16"/>
                    </a:lnTo>
                    <a:lnTo>
                      <a:pt x="62" y="11"/>
                    </a:lnTo>
                    <a:lnTo>
                      <a:pt x="62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1" name="Freeform 137"/>
              <p:cNvSpPr>
                <a:spLocks noChangeArrowheads="1"/>
              </p:cNvSpPr>
              <p:nvPr/>
            </p:nvSpPr>
            <p:spPr bwMode="auto">
              <a:xfrm>
                <a:off x="335674" y="2785486"/>
                <a:ext cx="233166" cy="146809"/>
              </a:xfrm>
              <a:custGeom>
                <a:avLst/>
                <a:gdLst>
                  <a:gd name="T0" fmla="*/ 0 w 136"/>
                  <a:gd name="T1" fmla="*/ 16 h 85"/>
                  <a:gd name="T2" fmla="*/ 31 w 136"/>
                  <a:gd name="T3" fmla="*/ 11 h 85"/>
                  <a:gd name="T4" fmla="*/ 47 w 136"/>
                  <a:gd name="T5" fmla="*/ 11 h 85"/>
                  <a:gd name="T6" fmla="*/ 67 w 136"/>
                  <a:gd name="T7" fmla="*/ 0 h 85"/>
                  <a:gd name="T8" fmla="*/ 135 w 136"/>
                  <a:gd name="T9" fmla="*/ 0 h 85"/>
                  <a:gd name="T10" fmla="*/ 135 w 136"/>
                  <a:gd name="T11" fmla="*/ 11 h 85"/>
                  <a:gd name="T12" fmla="*/ 124 w 136"/>
                  <a:gd name="T13" fmla="*/ 16 h 85"/>
                  <a:gd name="T14" fmla="*/ 135 w 136"/>
                  <a:gd name="T15" fmla="*/ 26 h 85"/>
                  <a:gd name="T16" fmla="*/ 124 w 136"/>
                  <a:gd name="T17" fmla="*/ 41 h 85"/>
                  <a:gd name="T18" fmla="*/ 88 w 136"/>
                  <a:gd name="T19" fmla="*/ 57 h 85"/>
                  <a:gd name="T20" fmla="*/ 72 w 136"/>
                  <a:gd name="T21" fmla="*/ 84 h 85"/>
                  <a:gd name="T22" fmla="*/ 67 w 136"/>
                  <a:gd name="T23" fmla="*/ 68 h 85"/>
                  <a:gd name="T24" fmla="*/ 57 w 136"/>
                  <a:gd name="T25" fmla="*/ 78 h 85"/>
                  <a:gd name="T26" fmla="*/ 57 w 136"/>
                  <a:gd name="T27" fmla="*/ 41 h 85"/>
                  <a:gd name="T28" fmla="*/ 31 w 136"/>
                  <a:gd name="T29" fmla="*/ 41 h 85"/>
                  <a:gd name="T30" fmla="*/ 31 w 136"/>
                  <a:gd name="T31" fmla="*/ 37 h 85"/>
                  <a:gd name="T32" fmla="*/ 16 w 136"/>
                  <a:gd name="T33" fmla="*/ 26 h 85"/>
                  <a:gd name="T34" fmla="*/ 0 w 136"/>
                  <a:gd name="T35" fmla="*/ 16 h 85"/>
                  <a:gd name="T36" fmla="*/ 0 w 136"/>
                  <a:gd name="T37" fmla="*/ 16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85"/>
                  <a:gd name="T59" fmla="*/ 136 w 136"/>
                  <a:gd name="T60" fmla="*/ 85 h 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85">
                    <a:moveTo>
                      <a:pt x="0" y="16"/>
                    </a:moveTo>
                    <a:lnTo>
                      <a:pt x="31" y="11"/>
                    </a:lnTo>
                    <a:lnTo>
                      <a:pt x="47" y="11"/>
                    </a:lnTo>
                    <a:lnTo>
                      <a:pt x="67" y="0"/>
                    </a:lnTo>
                    <a:lnTo>
                      <a:pt x="135" y="0"/>
                    </a:lnTo>
                    <a:lnTo>
                      <a:pt x="135" y="11"/>
                    </a:lnTo>
                    <a:lnTo>
                      <a:pt x="124" y="16"/>
                    </a:lnTo>
                    <a:lnTo>
                      <a:pt x="135" y="26"/>
                    </a:lnTo>
                    <a:lnTo>
                      <a:pt x="124" y="41"/>
                    </a:lnTo>
                    <a:lnTo>
                      <a:pt x="88" y="57"/>
                    </a:lnTo>
                    <a:lnTo>
                      <a:pt x="72" y="84"/>
                    </a:lnTo>
                    <a:lnTo>
                      <a:pt x="67" y="68"/>
                    </a:lnTo>
                    <a:lnTo>
                      <a:pt x="57" y="78"/>
                    </a:lnTo>
                    <a:lnTo>
                      <a:pt x="57" y="41"/>
                    </a:lnTo>
                    <a:lnTo>
                      <a:pt x="31" y="41"/>
                    </a:lnTo>
                    <a:lnTo>
                      <a:pt x="31" y="37"/>
                    </a:lnTo>
                    <a:lnTo>
                      <a:pt x="16" y="26"/>
                    </a:lnTo>
                    <a:lnTo>
                      <a:pt x="0" y="1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2" name="Freeform 138"/>
              <p:cNvSpPr>
                <a:spLocks noChangeArrowheads="1"/>
              </p:cNvSpPr>
              <p:nvPr/>
            </p:nvSpPr>
            <p:spPr bwMode="auto">
              <a:xfrm>
                <a:off x="2265765" y="2759579"/>
                <a:ext cx="591551" cy="846310"/>
              </a:xfrm>
              <a:custGeom>
                <a:avLst/>
                <a:gdLst>
                  <a:gd name="T0" fmla="*/ 270 w 344"/>
                  <a:gd name="T1" fmla="*/ 0 h 493"/>
                  <a:gd name="T2" fmla="*/ 285 w 344"/>
                  <a:gd name="T3" fmla="*/ 27 h 493"/>
                  <a:gd name="T4" fmla="*/ 295 w 344"/>
                  <a:gd name="T5" fmla="*/ 73 h 493"/>
                  <a:gd name="T6" fmla="*/ 301 w 344"/>
                  <a:gd name="T7" fmla="*/ 125 h 493"/>
                  <a:gd name="T8" fmla="*/ 280 w 344"/>
                  <a:gd name="T9" fmla="*/ 141 h 493"/>
                  <a:gd name="T10" fmla="*/ 254 w 344"/>
                  <a:gd name="T11" fmla="*/ 161 h 493"/>
                  <a:gd name="T12" fmla="*/ 301 w 344"/>
                  <a:gd name="T13" fmla="*/ 202 h 493"/>
                  <a:gd name="T14" fmla="*/ 321 w 344"/>
                  <a:gd name="T15" fmla="*/ 243 h 493"/>
                  <a:gd name="T16" fmla="*/ 301 w 344"/>
                  <a:gd name="T17" fmla="*/ 270 h 493"/>
                  <a:gd name="T18" fmla="*/ 280 w 344"/>
                  <a:gd name="T19" fmla="*/ 316 h 493"/>
                  <a:gd name="T20" fmla="*/ 285 w 344"/>
                  <a:gd name="T21" fmla="*/ 358 h 493"/>
                  <a:gd name="T22" fmla="*/ 301 w 344"/>
                  <a:gd name="T23" fmla="*/ 394 h 493"/>
                  <a:gd name="T24" fmla="*/ 336 w 344"/>
                  <a:gd name="T25" fmla="*/ 451 h 493"/>
                  <a:gd name="T26" fmla="*/ 336 w 344"/>
                  <a:gd name="T27" fmla="*/ 476 h 493"/>
                  <a:gd name="T28" fmla="*/ 285 w 344"/>
                  <a:gd name="T29" fmla="*/ 476 h 493"/>
                  <a:gd name="T30" fmla="*/ 203 w 344"/>
                  <a:gd name="T31" fmla="*/ 487 h 493"/>
                  <a:gd name="T32" fmla="*/ 135 w 344"/>
                  <a:gd name="T33" fmla="*/ 487 h 493"/>
                  <a:gd name="T34" fmla="*/ 78 w 344"/>
                  <a:gd name="T35" fmla="*/ 487 h 493"/>
                  <a:gd name="T36" fmla="*/ 62 w 344"/>
                  <a:gd name="T37" fmla="*/ 441 h 493"/>
                  <a:gd name="T38" fmla="*/ 41 w 344"/>
                  <a:gd name="T39" fmla="*/ 409 h 493"/>
                  <a:gd name="T40" fmla="*/ 27 w 344"/>
                  <a:gd name="T41" fmla="*/ 394 h 493"/>
                  <a:gd name="T42" fmla="*/ 0 w 344"/>
                  <a:gd name="T43" fmla="*/ 384 h 493"/>
                  <a:gd name="T44" fmla="*/ 27 w 344"/>
                  <a:gd name="T45" fmla="*/ 316 h 493"/>
                  <a:gd name="T46" fmla="*/ 78 w 344"/>
                  <a:gd name="T47" fmla="*/ 274 h 493"/>
                  <a:gd name="T48" fmla="*/ 104 w 344"/>
                  <a:gd name="T49" fmla="*/ 270 h 493"/>
                  <a:gd name="T50" fmla="*/ 119 w 344"/>
                  <a:gd name="T51" fmla="*/ 290 h 493"/>
                  <a:gd name="T52" fmla="*/ 150 w 344"/>
                  <a:gd name="T53" fmla="*/ 274 h 493"/>
                  <a:gd name="T54" fmla="*/ 150 w 344"/>
                  <a:gd name="T55" fmla="*/ 259 h 493"/>
                  <a:gd name="T56" fmla="*/ 192 w 344"/>
                  <a:gd name="T57" fmla="*/ 192 h 493"/>
                  <a:gd name="T58" fmla="*/ 217 w 344"/>
                  <a:gd name="T59" fmla="*/ 161 h 493"/>
                  <a:gd name="T60" fmla="*/ 228 w 344"/>
                  <a:gd name="T61" fmla="*/ 125 h 493"/>
                  <a:gd name="T62" fmla="*/ 244 w 344"/>
                  <a:gd name="T63" fmla="*/ 84 h 493"/>
                  <a:gd name="T64" fmla="*/ 280 w 344"/>
                  <a:gd name="T65" fmla="*/ 68 h 493"/>
                  <a:gd name="T66" fmla="*/ 254 w 344"/>
                  <a:gd name="T67" fmla="*/ 31 h 493"/>
                  <a:gd name="T68" fmla="*/ 254 w 344"/>
                  <a:gd name="T69" fmla="*/ 0 h 4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4"/>
                  <a:gd name="T106" fmla="*/ 0 h 493"/>
                  <a:gd name="T107" fmla="*/ 344 w 344"/>
                  <a:gd name="T108" fmla="*/ 493 h 4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4" h="493">
                    <a:moveTo>
                      <a:pt x="254" y="0"/>
                    </a:moveTo>
                    <a:lnTo>
                      <a:pt x="270" y="0"/>
                    </a:lnTo>
                    <a:lnTo>
                      <a:pt x="270" y="16"/>
                    </a:lnTo>
                    <a:lnTo>
                      <a:pt x="285" y="27"/>
                    </a:lnTo>
                    <a:lnTo>
                      <a:pt x="295" y="52"/>
                    </a:lnTo>
                    <a:lnTo>
                      <a:pt x="295" y="73"/>
                    </a:lnTo>
                    <a:lnTo>
                      <a:pt x="295" y="99"/>
                    </a:lnTo>
                    <a:lnTo>
                      <a:pt x="301" y="125"/>
                    </a:lnTo>
                    <a:lnTo>
                      <a:pt x="321" y="141"/>
                    </a:lnTo>
                    <a:lnTo>
                      <a:pt x="280" y="141"/>
                    </a:lnTo>
                    <a:lnTo>
                      <a:pt x="259" y="141"/>
                    </a:lnTo>
                    <a:lnTo>
                      <a:pt x="254" y="161"/>
                    </a:lnTo>
                    <a:lnTo>
                      <a:pt x="285" y="192"/>
                    </a:lnTo>
                    <a:lnTo>
                      <a:pt x="301" y="202"/>
                    </a:lnTo>
                    <a:lnTo>
                      <a:pt x="311" y="233"/>
                    </a:lnTo>
                    <a:lnTo>
                      <a:pt x="321" y="243"/>
                    </a:lnTo>
                    <a:lnTo>
                      <a:pt x="321" y="259"/>
                    </a:lnTo>
                    <a:lnTo>
                      <a:pt x="301" y="270"/>
                    </a:lnTo>
                    <a:lnTo>
                      <a:pt x="285" y="311"/>
                    </a:lnTo>
                    <a:lnTo>
                      <a:pt x="280" y="316"/>
                    </a:lnTo>
                    <a:lnTo>
                      <a:pt x="280" y="352"/>
                    </a:lnTo>
                    <a:lnTo>
                      <a:pt x="285" y="358"/>
                    </a:lnTo>
                    <a:lnTo>
                      <a:pt x="285" y="384"/>
                    </a:lnTo>
                    <a:lnTo>
                      <a:pt x="301" y="394"/>
                    </a:lnTo>
                    <a:lnTo>
                      <a:pt x="301" y="419"/>
                    </a:lnTo>
                    <a:lnTo>
                      <a:pt x="336" y="451"/>
                    </a:lnTo>
                    <a:lnTo>
                      <a:pt x="343" y="451"/>
                    </a:lnTo>
                    <a:lnTo>
                      <a:pt x="336" y="476"/>
                    </a:lnTo>
                    <a:lnTo>
                      <a:pt x="343" y="487"/>
                    </a:lnTo>
                    <a:lnTo>
                      <a:pt x="285" y="476"/>
                    </a:lnTo>
                    <a:lnTo>
                      <a:pt x="217" y="487"/>
                    </a:lnTo>
                    <a:lnTo>
                      <a:pt x="203" y="487"/>
                    </a:lnTo>
                    <a:lnTo>
                      <a:pt x="172" y="487"/>
                    </a:lnTo>
                    <a:lnTo>
                      <a:pt x="135" y="487"/>
                    </a:lnTo>
                    <a:lnTo>
                      <a:pt x="135" y="492"/>
                    </a:lnTo>
                    <a:lnTo>
                      <a:pt x="78" y="487"/>
                    </a:lnTo>
                    <a:lnTo>
                      <a:pt x="62" y="476"/>
                    </a:lnTo>
                    <a:lnTo>
                      <a:pt x="62" y="441"/>
                    </a:lnTo>
                    <a:lnTo>
                      <a:pt x="62" y="419"/>
                    </a:lnTo>
                    <a:lnTo>
                      <a:pt x="41" y="409"/>
                    </a:lnTo>
                    <a:lnTo>
                      <a:pt x="37" y="409"/>
                    </a:lnTo>
                    <a:lnTo>
                      <a:pt x="27" y="394"/>
                    </a:lnTo>
                    <a:lnTo>
                      <a:pt x="11" y="384"/>
                    </a:lnTo>
                    <a:lnTo>
                      <a:pt x="0" y="384"/>
                    </a:lnTo>
                    <a:lnTo>
                      <a:pt x="16" y="352"/>
                    </a:lnTo>
                    <a:lnTo>
                      <a:pt x="27" y="316"/>
                    </a:lnTo>
                    <a:lnTo>
                      <a:pt x="52" y="290"/>
                    </a:lnTo>
                    <a:lnTo>
                      <a:pt x="78" y="274"/>
                    </a:lnTo>
                    <a:lnTo>
                      <a:pt x="94" y="274"/>
                    </a:lnTo>
                    <a:lnTo>
                      <a:pt x="104" y="270"/>
                    </a:lnTo>
                    <a:lnTo>
                      <a:pt x="119" y="286"/>
                    </a:lnTo>
                    <a:lnTo>
                      <a:pt x="119" y="290"/>
                    </a:lnTo>
                    <a:lnTo>
                      <a:pt x="135" y="290"/>
                    </a:lnTo>
                    <a:lnTo>
                      <a:pt x="150" y="274"/>
                    </a:lnTo>
                    <a:lnTo>
                      <a:pt x="160" y="274"/>
                    </a:lnTo>
                    <a:lnTo>
                      <a:pt x="150" y="259"/>
                    </a:lnTo>
                    <a:lnTo>
                      <a:pt x="176" y="207"/>
                    </a:lnTo>
                    <a:lnTo>
                      <a:pt x="192" y="192"/>
                    </a:lnTo>
                    <a:lnTo>
                      <a:pt x="192" y="166"/>
                    </a:lnTo>
                    <a:lnTo>
                      <a:pt x="217" y="161"/>
                    </a:lnTo>
                    <a:lnTo>
                      <a:pt x="213" y="141"/>
                    </a:lnTo>
                    <a:lnTo>
                      <a:pt x="228" y="125"/>
                    </a:lnTo>
                    <a:lnTo>
                      <a:pt x="228" y="109"/>
                    </a:lnTo>
                    <a:lnTo>
                      <a:pt x="244" y="84"/>
                    </a:lnTo>
                    <a:lnTo>
                      <a:pt x="259" y="94"/>
                    </a:lnTo>
                    <a:lnTo>
                      <a:pt x="280" y="68"/>
                    </a:lnTo>
                    <a:lnTo>
                      <a:pt x="270" y="41"/>
                    </a:lnTo>
                    <a:lnTo>
                      <a:pt x="254" y="31"/>
                    </a:lnTo>
                    <a:lnTo>
                      <a:pt x="254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3" name="Freeform 139"/>
              <p:cNvSpPr>
                <a:spLocks noChangeArrowheads="1"/>
              </p:cNvSpPr>
              <p:nvPr/>
            </p:nvSpPr>
            <p:spPr bwMode="auto">
              <a:xfrm>
                <a:off x="4234718" y="3394310"/>
                <a:ext cx="617458" cy="768588"/>
              </a:xfrm>
              <a:custGeom>
                <a:avLst/>
                <a:gdLst>
                  <a:gd name="T0" fmla="*/ 11 w 359"/>
                  <a:gd name="T1" fmla="*/ 41 h 446"/>
                  <a:gd name="T2" fmla="*/ 16 w 359"/>
                  <a:gd name="T3" fmla="*/ 26 h 446"/>
                  <a:gd name="T4" fmla="*/ 42 w 359"/>
                  <a:gd name="T5" fmla="*/ 16 h 446"/>
                  <a:gd name="T6" fmla="*/ 68 w 359"/>
                  <a:gd name="T7" fmla="*/ 0 h 446"/>
                  <a:gd name="T8" fmla="*/ 78 w 359"/>
                  <a:gd name="T9" fmla="*/ 16 h 446"/>
                  <a:gd name="T10" fmla="*/ 84 w 359"/>
                  <a:gd name="T11" fmla="*/ 16 h 446"/>
                  <a:gd name="T12" fmla="*/ 109 w 359"/>
                  <a:gd name="T13" fmla="*/ 26 h 446"/>
                  <a:gd name="T14" fmla="*/ 161 w 359"/>
                  <a:gd name="T15" fmla="*/ 41 h 446"/>
                  <a:gd name="T16" fmla="*/ 203 w 359"/>
                  <a:gd name="T17" fmla="*/ 67 h 446"/>
                  <a:gd name="T18" fmla="*/ 249 w 359"/>
                  <a:gd name="T19" fmla="*/ 72 h 446"/>
                  <a:gd name="T20" fmla="*/ 270 w 359"/>
                  <a:gd name="T21" fmla="*/ 41 h 446"/>
                  <a:gd name="T22" fmla="*/ 285 w 359"/>
                  <a:gd name="T23" fmla="*/ 41 h 446"/>
                  <a:gd name="T24" fmla="*/ 311 w 359"/>
                  <a:gd name="T25" fmla="*/ 41 h 446"/>
                  <a:gd name="T26" fmla="*/ 327 w 359"/>
                  <a:gd name="T27" fmla="*/ 51 h 446"/>
                  <a:gd name="T28" fmla="*/ 358 w 359"/>
                  <a:gd name="T29" fmla="*/ 51 h 446"/>
                  <a:gd name="T30" fmla="*/ 317 w 359"/>
                  <a:gd name="T31" fmla="*/ 98 h 446"/>
                  <a:gd name="T32" fmla="*/ 317 w 359"/>
                  <a:gd name="T33" fmla="*/ 259 h 446"/>
                  <a:gd name="T34" fmla="*/ 342 w 359"/>
                  <a:gd name="T35" fmla="*/ 290 h 446"/>
                  <a:gd name="T36" fmla="*/ 337 w 359"/>
                  <a:gd name="T37" fmla="*/ 310 h 446"/>
                  <a:gd name="T38" fmla="*/ 311 w 359"/>
                  <a:gd name="T39" fmla="*/ 326 h 446"/>
                  <a:gd name="T40" fmla="*/ 311 w 359"/>
                  <a:gd name="T41" fmla="*/ 337 h 446"/>
                  <a:gd name="T42" fmla="*/ 295 w 359"/>
                  <a:gd name="T43" fmla="*/ 341 h 446"/>
                  <a:gd name="T44" fmla="*/ 275 w 359"/>
                  <a:gd name="T45" fmla="*/ 352 h 446"/>
                  <a:gd name="T46" fmla="*/ 270 w 359"/>
                  <a:gd name="T47" fmla="*/ 378 h 446"/>
                  <a:gd name="T48" fmla="*/ 249 w 359"/>
                  <a:gd name="T49" fmla="*/ 419 h 446"/>
                  <a:gd name="T50" fmla="*/ 233 w 359"/>
                  <a:gd name="T51" fmla="*/ 445 h 446"/>
                  <a:gd name="T52" fmla="*/ 176 w 359"/>
                  <a:gd name="T53" fmla="*/ 394 h 446"/>
                  <a:gd name="T54" fmla="*/ 176 w 359"/>
                  <a:gd name="T55" fmla="*/ 367 h 446"/>
                  <a:gd name="T56" fmla="*/ 16 w 359"/>
                  <a:gd name="T57" fmla="*/ 269 h 446"/>
                  <a:gd name="T58" fmla="*/ 0 w 359"/>
                  <a:gd name="T59" fmla="*/ 269 h 446"/>
                  <a:gd name="T60" fmla="*/ 0 w 359"/>
                  <a:gd name="T61" fmla="*/ 217 h 446"/>
                  <a:gd name="T62" fmla="*/ 31 w 359"/>
                  <a:gd name="T63" fmla="*/ 165 h 446"/>
                  <a:gd name="T64" fmla="*/ 52 w 359"/>
                  <a:gd name="T65" fmla="*/ 139 h 446"/>
                  <a:gd name="T66" fmla="*/ 31 w 359"/>
                  <a:gd name="T67" fmla="*/ 98 h 446"/>
                  <a:gd name="T68" fmla="*/ 27 w 359"/>
                  <a:gd name="T69" fmla="*/ 72 h 446"/>
                  <a:gd name="T70" fmla="*/ 27 w 359"/>
                  <a:gd name="T71" fmla="*/ 57 h 446"/>
                  <a:gd name="T72" fmla="*/ 11 w 359"/>
                  <a:gd name="T73" fmla="*/ 51 h 446"/>
                  <a:gd name="T74" fmla="*/ 11 w 359"/>
                  <a:gd name="T75" fmla="*/ 41 h 446"/>
                  <a:gd name="T76" fmla="*/ 11 w 359"/>
                  <a:gd name="T77" fmla="*/ 41 h 4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9"/>
                  <a:gd name="T118" fmla="*/ 0 h 446"/>
                  <a:gd name="T119" fmla="*/ 359 w 359"/>
                  <a:gd name="T120" fmla="*/ 446 h 4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9" h="446">
                    <a:moveTo>
                      <a:pt x="11" y="41"/>
                    </a:moveTo>
                    <a:lnTo>
                      <a:pt x="16" y="26"/>
                    </a:lnTo>
                    <a:lnTo>
                      <a:pt x="42" y="16"/>
                    </a:lnTo>
                    <a:lnTo>
                      <a:pt x="68" y="0"/>
                    </a:lnTo>
                    <a:lnTo>
                      <a:pt x="78" y="16"/>
                    </a:lnTo>
                    <a:lnTo>
                      <a:pt x="84" y="16"/>
                    </a:lnTo>
                    <a:lnTo>
                      <a:pt x="109" y="26"/>
                    </a:lnTo>
                    <a:lnTo>
                      <a:pt x="161" y="41"/>
                    </a:lnTo>
                    <a:lnTo>
                      <a:pt x="203" y="67"/>
                    </a:lnTo>
                    <a:lnTo>
                      <a:pt x="249" y="72"/>
                    </a:lnTo>
                    <a:lnTo>
                      <a:pt x="270" y="41"/>
                    </a:lnTo>
                    <a:lnTo>
                      <a:pt x="285" y="41"/>
                    </a:lnTo>
                    <a:lnTo>
                      <a:pt x="311" y="41"/>
                    </a:lnTo>
                    <a:lnTo>
                      <a:pt x="327" y="51"/>
                    </a:lnTo>
                    <a:lnTo>
                      <a:pt x="358" y="51"/>
                    </a:lnTo>
                    <a:lnTo>
                      <a:pt x="317" y="98"/>
                    </a:lnTo>
                    <a:lnTo>
                      <a:pt x="317" y="259"/>
                    </a:lnTo>
                    <a:lnTo>
                      <a:pt x="342" y="290"/>
                    </a:lnTo>
                    <a:lnTo>
                      <a:pt x="337" y="310"/>
                    </a:lnTo>
                    <a:lnTo>
                      <a:pt x="311" y="326"/>
                    </a:lnTo>
                    <a:lnTo>
                      <a:pt x="311" y="337"/>
                    </a:lnTo>
                    <a:lnTo>
                      <a:pt x="295" y="341"/>
                    </a:lnTo>
                    <a:lnTo>
                      <a:pt x="275" y="352"/>
                    </a:lnTo>
                    <a:lnTo>
                      <a:pt x="270" y="378"/>
                    </a:lnTo>
                    <a:lnTo>
                      <a:pt x="249" y="419"/>
                    </a:lnTo>
                    <a:lnTo>
                      <a:pt x="233" y="445"/>
                    </a:lnTo>
                    <a:lnTo>
                      <a:pt x="176" y="394"/>
                    </a:lnTo>
                    <a:lnTo>
                      <a:pt x="176" y="367"/>
                    </a:lnTo>
                    <a:lnTo>
                      <a:pt x="16" y="269"/>
                    </a:lnTo>
                    <a:lnTo>
                      <a:pt x="0" y="269"/>
                    </a:lnTo>
                    <a:lnTo>
                      <a:pt x="0" y="217"/>
                    </a:lnTo>
                    <a:lnTo>
                      <a:pt x="31" y="165"/>
                    </a:lnTo>
                    <a:lnTo>
                      <a:pt x="52" y="139"/>
                    </a:lnTo>
                    <a:lnTo>
                      <a:pt x="31" y="98"/>
                    </a:lnTo>
                    <a:lnTo>
                      <a:pt x="27" y="72"/>
                    </a:lnTo>
                    <a:lnTo>
                      <a:pt x="27" y="57"/>
                    </a:lnTo>
                    <a:lnTo>
                      <a:pt x="11" y="51"/>
                    </a:lnTo>
                    <a:lnTo>
                      <a:pt x="11" y="41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4" name="Freeform 140"/>
              <p:cNvSpPr>
                <a:spLocks noChangeArrowheads="1"/>
              </p:cNvSpPr>
              <p:nvPr/>
            </p:nvSpPr>
            <p:spPr bwMode="auto">
              <a:xfrm>
                <a:off x="4934215" y="4676731"/>
                <a:ext cx="8636" cy="47496"/>
              </a:xfrm>
              <a:custGeom>
                <a:avLst/>
                <a:gdLst>
                  <a:gd name="T0" fmla="*/ 5 w 6"/>
                  <a:gd name="T1" fmla="*/ 27 h 28"/>
                  <a:gd name="T2" fmla="*/ 0 w 6"/>
                  <a:gd name="T3" fmla="*/ 16 h 28"/>
                  <a:gd name="T4" fmla="*/ 0 w 6"/>
                  <a:gd name="T5" fmla="*/ 6 h 28"/>
                  <a:gd name="T6" fmla="*/ 0 w 6"/>
                  <a:gd name="T7" fmla="*/ 0 h 28"/>
                  <a:gd name="T8" fmla="*/ 5 w 6"/>
                  <a:gd name="T9" fmla="*/ 0 h 28"/>
                  <a:gd name="T10" fmla="*/ 5 w 6"/>
                  <a:gd name="T11" fmla="*/ 27 h 28"/>
                  <a:gd name="T12" fmla="*/ 5 w 6"/>
                  <a:gd name="T13" fmla="*/ 2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8"/>
                  <a:gd name="T23" fmla="*/ 6 w 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8">
                    <a:moveTo>
                      <a:pt x="5" y="27"/>
                    </a:moveTo>
                    <a:lnTo>
                      <a:pt x="0" y="1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7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5" name="Freeform 141"/>
              <p:cNvSpPr>
                <a:spLocks noChangeArrowheads="1"/>
              </p:cNvSpPr>
              <p:nvPr/>
            </p:nvSpPr>
            <p:spPr bwMode="auto">
              <a:xfrm>
                <a:off x="2473023" y="3493623"/>
                <a:ext cx="569960" cy="677911"/>
              </a:xfrm>
              <a:custGeom>
                <a:avLst/>
                <a:gdLst>
                  <a:gd name="T0" fmla="*/ 244 w 333"/>
                  <a:gd name="T1" fmla="*/ 36 h 395"/>
                  <a:gd name="T2" fmla="*/ 285 w 333"/>
                  <a:gd name="T3" fmla="*/ 0 h 395"/>
                  <a:gd name="T4" fmla="*/ 332 w 333"/>
                  <a:gd name="T5" fmla="*/ 0 h 395"/>
                  <a:gd name="T6" fmla="*/ 326 w 333"/>
                  <a:gd name="T7" fmla="*/ 41 h 395"/>
                  <a:gd name="T8" fmla="*/ 311 w 333"/>
                  <a:gd name="T9" fmla="*/ 104 h 395"/>
                  <a:gd name="T10" fmla="*/ 301 w 333"/>
                  <a:gd name="T11" fmla="*/ 151 h 395"/>
                  <a:gd name="T12" fmla="*/ 301 w 333"/>
                  <a:gd name="T13" fmla="*/ 186 h 395"/>
                  <a:gd name="T14" fmla="*/ 258 w 333"/>
                  <a:gd name="T15" fmla="*/ 212 h 395"/>
                  <a:gd name="T16" fmla="*/ 244 w 333"/>
                  <a:gd name="T17" fmla="*/ 243 h 395"/>
                  <a:gd name="T18" fmla="*/ 223 w 333"/>
                  <a:gd name="T19" fmla="*/ 285 h 395"/>
                  <a:gd name="T20" fmla="*/ 217 w 333"/>
                  <a:gd name="T21" fmla="*/ 337 h 395"/>
                  <a:gd name="T22" fmla="*/ 182 w 333"/>
                  <a:gd name="T23" fmla="*/ 363 h 395"/>
                  <a:gd name="T24" fmla="*/ 160 w 333"/>
                  <a:gd name="T25" fmla="*/ 388 h 395"/>
                  <a:gd name="T26" fmla="*/ 140 w 333"/>
                  <a:gd name="T27" fmla="*/ 363 h 395"/>
                  <a:gd name="T28" fmla="*/ 114 w 333"/>
                  <a:gd name="T29" fmla="*/ 378 h 395"/>
                  <a:gd name="T30" fmla="*/ 94 w 333"/>
                  <a:gd name="T31" fmla="*/ 368 h 395"/>
                  <a:gd name="T32" fmla="*/ 72 w 333"/>
                  <a:gd name="T33" fmla="*/ 363 h 395"/>
                  <a:gd name="T34" fmla="*/ 57 w 333"/>
                  <a:gd name="T35" fmla="*/ 378 h 395"/>
                  <a:gd name="T36" fmla="*/ 31 w 333"/>
                  <a:gd name="T37" fmla="*/ 378 h 395"/>
                  <a:gd name="T38" fmla="*/ 16 w 333"/>
                  <a:gd name="T39" fmla="*/ 326 h 395"/>
                  <a:gd name="T40" fmla="*/ 31 w 333"/>
                  <a:gd name="T41" fmla="*/ 326 h 395"/>
                  <a:gd name="T42" fmla="*/ 41 w 333"/>
                  <a:gd name="T43" fmla="*/ 296 h 395"/>
                  <a:gd name="T44" fmla="*/ 31 w 333"/>
                  <a:gd name="T45" fmla="*/ 259 h 395"/>
                  <a:gd name="T46" fmla="*/ 57 w 333"/>
                  <a:gd name="T47" fmla="*/ 269 h 395"/>
                  <a:gd name="T48" fmla="*/ 98 w 333"/>
                  <a:gd name="T49" fmla="*/ 269 h 395"/>
                  <a:gd name="T50" fmla="*/ 135 w 333"/>
                  <a:gd name="T51" fmla="*/ 280 h 395"/>
                  <a:gd name="T52" fmla="*/ 140 w 333"/>
                  <a:gd name="T53" fmla="*/ 259 h 395"/>
                  <a:gd name="T54" fmla="*/ 160 w 333"/>
                  <a:gd name="T55" fmla="*/ 228 h 395"/>
                  <a:gd name="T56" fmla="*/ 135 w 333"/>
                  <a:gd name="T57" fmla="*/ 171 h 395"/>
                  <a:gd name="T58" fmla="*/ 140 w 333"/>
                  <a:gd name="T59" fmla="*/ 135 h 395"/>
                  <a:gd name="T60" fmla="*/ 140 w 333"/>
                  <a:gd name="T61" fmla="*/ 108 h 395"/>
                  <a:gd name="T62" fmla="*/ 114 w 333"/>
                  <a:gd name="T63" fmla="*/ 104 h 395"/>
                  <a:gd name="T64" fmla="*/ 98 w 333"/>
                  <a:gd name="T65" fmla="*/ 78 h 395"/>
                  <a:gd name="T66" fmla="*/ 98 w 333"/>
                  <a:gd name="T67" fmla="*/ 62 h 395"/>
                  <a:gd name="T68" fmla="*/ 223 w 333"/>
                  <a:gd name="T69" fmla="*/ 62 h 3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3"/>
                  <a:gd name="T106" fmla="*/ 0 h 395"/>
                  <a:gd name="T107" fmla="*/ 333 w 333"/>
                  <a:gd name="T108" fmla="*/ 395 h 3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3" h="395">
                    <a:moveTo>
                      <a:pt x="223" y="62"/>
                    </a:moveTo>
                    <a:lnTo>
                      <a:pt x="244" y="36"/>
                    </a:lnTo>
                    <a:lnTo>
                      <a:pt x="248" y="0"/>
                    </a:lnTo>
                    <a:lnTo>
                      <a:pt x="285" y="0"/>
                    </a:lnTo>
                    <a:lnTo>
                      <a:pt x="311" y="0"/>
                    </a:lnTo>
                    <a:lnTo>
                      <a:pt x="332" y="0"/>
                    </a:lnTo>
                    <a:lnTo>
                      <a:pt x="332" y="26"/>
                    </a:lnTo>
                    <a:lnTo>
                      <a:pt x="326" y="41"/>
                    </a:lnTo>
                    <a:lnTo>
                      <a:pt x="311" y="78"/>
                    </a:lnTo>
                    <a:lnTo>
                      <a:pt x="311" y="104"/>
                    </a:lnTo>
                    <a:lnTo>
                      <a:pt x="301" y="124"/>
                    </a:lnTo>
                    <a:lnTo>
                      <a:pt x="301" y="151"/>
                    </a:lnTo>
                    <a:lnTo>
                      <a:pt x="301" y="171"/>
                    </a:lnTo>
                    <a:lnTo>
                      <a:pt x="301" y="186"/>
                    </a:lnTo>
                    <a:lnTo>
                      <a:pt x="274" y="212"/>
                    </a:lnTo>
                    <a:lnTo>
                      <a:pt x="258" y="212"/>
                    </a:lnTo>
                    <a:lnTo>
                      <a:pt x="248" y="233"/>
                    </a:lnTo>
                    <a:lnTo>
                      <a:pt x="244" y="243"/>
                    </a:lnTo>
                    <a:lnTo>
                      <a:pt x="223" y="259"/>
                    </a:lnTo>
                    <a:lnTo>
                      <a:pt x="223" y="285"/>
                    </a:lnTo>
                    <a:lnTo>
                      <a:pt x="223" y="310"/>
                    </a:lnTo>
                    <a:lnTo>
                      <a:pt x="217" y="337"/>
                    </a:lnTo>
                    <a:lnTo>
                      <a:pt x="202" y="353"/>
                    </a:lnTo>
                    <a:lnTo>
                      <a:pt x="182" y="363"/>
                    </a:lnTo>
                    <a:lnTo>
                      <a:pt x="176" y="368"/>
                    </a:lnTo>
                    <a:lnTo>
                      <a:pt x="160" y="388"/>
                    </a:lnTo>
                    <a:lnTo>
                      <a:pt x="150" y="368"/>
                    </a:lnTo>
                    <a:lnTo>
                      <a:pt x="140" y="363"/>
                    </a:lnTo>
                    <a:lnTo>
                      <a:pt x="125" y="363"/>
                    </a:lnTo>
                    <a:lnTo>
                      <a:pt x="114" y="378"/>
                    </a:lnTo>
                    <a:lnTo>
                      <a:pt x="98" y="378"/>
                    </a:lnTo>
                    <a:lnTo>
                      <a:pt x="94" y="368"/>
                    </a:lnTo>
                    <a:lnTo>
                      <a:pt x="84" y="368"/>
                    </a:lnTo>
                    <a:lnTo>
                      <a:pt x="72" y="363"/>
                    </a:lnTo>
                    <a:lnTo>
                      <a:pt x="57" y="368"/>
                    </a:lnTo>
                    <a:lnTo>
                      <a:pt x="57" y="378"/>
                    </a:lnTo>
                    <a:lnTo>
                      <a:pt x="41" y="394"/>
                    </a:lnTo>
                    <a:lnTo>
                      <a:pt x="31" y="378"/>
                    </a:lnTo>
                    <a:lnTo>
                      <a:pt x="0" y="337"/>
                    </a:lnTo>
                    <a:lnTo>
                      <a:pt x="16" y="326"/>
                    </a:lnTo>
                    <a:lnTo>
                      <a:pt x="26" y="321"/>
                    </a:lnTo>
                    <a:lnTo>
                      <a:pt x="31" y="326"/>
                    </a:lnTo>
                    <a:lnTo>
                      <a:pt x="41" y="326"/>
                    </a:lnTo>
                    <a:lnTo>
                      <a:pt x="41" y="296"/>
                    </a:lnTo>
                    <a:lnTo>
                      <a:pt x="26" y="285"/>
                    </a:lnTo>
                    <a:lnTo>
                      <a:pt x="31" y="259"/>
                    </a:lnTo>
                    <a:lnTo>
                      <a:pt x="41" y="269"/>
                    </a:lnTo>
                    <a:lnTo>
                      <a:pt x="57" y="269"/>
                    </a:lnTo>
                    <a:lnTo>
                      <a:pt x="68" y="243"/>
                    </a:lnTo>
                    <a:lnTo>
                      <a:pt x="98" y="269"/>
                    </a:lnTo>
                    <a:lnTo>
                      <a:pt x="125" y="259"/>
                    </a:lnTo>
                    <a:lnTo>
                      <a:pt x="135" y="280"/>
                    </a:lnTo>
                    <a:lnTo>
                      <a:pt x="140" y="280"/>
                    </a:lnTo>
                    <a:lnTo>
                      <a:pt x="140" y="259"/>
                    </a:lnTo>
                    <a:lnTo>
                      <a:pt x="150" y="243"/>
                    </a:lnTo>
                    <a:lnTo>
                      <a:pt x="160" y="228"/>
                    </a:lnTo>
                    <a:lnTo>
                      <a:pt x="160" y="186"/>
                    </a:lnTo>
                    <a:lnTo>
                      <a:pt x="135" y="171"/>
                    </a:lnTo>
                    <a:lnTo>
                      <a:pt x="135" y="145"/>
                    </a:lnTo>
                    <a:lnTo>
                      <a:pt x="140" y="135"/>
                    </a:lnTo>
                    <a:lnTo>
                      <a:pt x="150" y="124"/>
                    </a:lnTo>
                    <a:lnTo>
                      <a:pt x="140" y="108"/>
                    </a:lnTo>
                    <a:lnTo>
                      <a:pt x="135" y="104"/>
                    </a:lnTo>
                    <a:lnTo>
                      <a:pt x="114" y="104"/>
                    </a:lnTo>
                    <a:lnTo>
                      <a:pt x="98" y="108"/>
                    </a:lnTo>
                    <a:lnTo>
                      <a:pt x="98" y="78"/>
                    </a:lnTo>
                    <a:lnTo>
                      <a:pt x="109" y="62"/>
                    </a:lnTo>
                    <a:lnTo>
                      <a:pt x="98" y="62"/>
                    </a:lnTo>
                    <a:lnTo>
                      <a:pt x="166" y="51"/>
                    </a:lnTo>
                    <a:lnTo>
                      <a:pt x="223" y="62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6" name="Freeform 142"/>
              <p:cNvSpPr>
                <a:spLocks noChangeArrowheads="1"/>
              </p:cNvSpPr>
              <p:nvPr/>
            </p:nvSpPr>
            <p:spPr bwMode="auto">
              <a:xfrm>
                <a:off x="754507" y="3113647"/>
                <a:ext cx="284980" cy="323842"/>
              </a:xfrm>
              <a:custGeom>
                <a:avLst/>
                <a:gdLst>
                  <a:gd name="T0" fmla="*/ 41 w 167"/>
                  <a:gd name="T1" fmla="*/ 0 h 187"/>
                  <a:gd name="T2" fmla="*/ 62 w 167"/>
                  <a:gd name="T3" fmla="*/ 0 h 187"/>
                  <a:gd name="T4" fmla="*/ 72 w 167"/>
                  <a:gd name="T5" fmla="*/ 26 h 187"/>
                  <a:gd name="T6" fmla="*/ 72 w 167"/>
                  <a:gd name="T7" fmla="*/ 51 h 187"/>
                  <a:gd name="T8" fmla="*/ 88 w 167"/>
                  <a:gd name="T9" fmla="*/ 51 h 187"/>
                  <a:gd name="T10" fmla="*/ 109 w 167"/>
                  <a:gd name="T11" fmla="*/ 51 h 187"/>
                  <a:gd name="T12" fmla="*/ 109 w 167"/>
                  <a:gd name="T13" fmla="*/ 36 h 187"/>
                  <a:gd name="T14" fmla="*/ 125 w 167"/>
                  <a:gd name="T15" fmla="*/ 41 h 187"/>
                  <a:gd name="T16" fmla="*/ 125 w 167"/>
                  <a:gd name="T17" fmla="*/ 62 h 187"/>
                  <a:gd name="T18" fmla="*/ 125 w 167"/>
                  <a:gd name="T19" fmla="*/ 78 h 187"/>
                  <a:gd name="T20" fmla="*/ 125 w 167"/>
                  <a:gd name="T21" fmla="*/ 82 h 187"/>
                  <a:gd name="T22" fmla="*/ 129 w 167"/>
                  <a:gd name="T23" fmla="*/ 104 h 187"/>
                  <a:gd name="T24" fmla="*/ 150 w 167"/>
                  <a:gd name="T25" fmla="*/ 104 h 187"/>
                  <a:gd name="T26" fmla="*/ 156 w 167"/>
                  <a:gd name="T27" fmla="*/ 108 h 187"/>
                  <a:gd name="T28" fmla="*/ 166 w 167"/>
                  <a:gd name="T29" fmla="*/ 119 h 187"/>
                  <a:gd name="T30" fmla="*/ 156 w 167"/>
                  <a:gd name="T31" fmla="*/ 150 h 187"/>
                  <a:gd name="T32" fmla="*/ 166 w 167"/>
                  <a:gd name="T33" fmla="*/ 186 h 187"/>
                  <a:gd name="T34" fmla="*/ 125 w 167"/>
                  <a:gd name="T35" fmla="*/ 176 h 187"/>
                  <a:gd name="T36" fmla="*/ 47 w 167"/>
                  <a:gd name="T37" fmla="*/ 119 h 187"/>
                  <a:gd name="T38" fmla="*/ 0 w 167"/>
                  <a:gd name="T39" fmla="*/ 78 h 187"/>
                  <a:gd name="T40" fmla="*/ 16 w 167"/>
                  <a:gd name="T41" fmla="*/ 51 h 187"/>
                  <a:gd name="T42" fmla="*/ 31 w 167"/>
                  <a:gd name="T43" fmla="*/ 36 h 187"/>
                  <a:gd name="T44" fmla="*/ 31 w 167"/>
                  <a:gd name="T45" fmla="*/ 16 h 187"/>
                  <a:gd name="T46" fmla="*/ 41 w 167"/>
                  <a:gd name="T47" fmla="*/ 16 h 187"/>
                  <a:gd name="T48" fmla="*/ 41 w 167"/>
                  <a:gd name="T49" fmla="*/ 0 h 187"/>
                  <a:gd name="T50" fmla="*/ 41 w 167"/>
                  <a:gd name="T51" fmla="*/ 0 h 18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7"/>
                  <a:gd name="T79" fmla="*/ 0 h 187"/>
                  <a:gd name="T80" fmla="*/ 167 w 167"/>
                  <a:gd name="T81" fmla="*/ 187 h 18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7" h="187">
                    <a:moveTo>
                      <a:pt x="41" y="0"/>
                    </a:moveTo>
                    <a:lnTo>
                      <a:pt x="62" y="0"/>
                    </a:lnTo>
                    <a:lnTo>
                      <a:pt x="72" y="26"/>
                    </a:lnTo>
                    <a:lnTo>
                      <a:pt x="72" y="51"/>
                    </a:lnTo>
                    <a:lnTo>
                      <a:pt x="88" y="51"/>
                    </a:lnTo>
                    <a:lnTo>
                      <a:pt x="109" y="51"/>
                    </a:lnTo>
                    <a:lnTo>
                      <a:pt x="109" y="36"/>
                    </a:lnTo>
                    <a:lnTo>
                      <a:pt x="125" y="41"/>
                    </a:lnTo>
                    <a:lnTo>
                      <a:pt x="125" y="62"/>
                    </a:lnTo>
                    <a:lnTo>
                      <a:pt x="125" y="78"/>
                    </a:lnTo>
                    <a:lnTo>
                      <a:pt x="125" y="82"/>
                    </a:lnTo>
                    <a:lnTo>
                      <a:pt x="129" y="104"/>
                    </a:lnTo>
                    <a:lnTo>
                      <a:pt x="150" y="104"/>
                    </a:lnTo>
                    <a:lnTo>
                      <a:pt x="156" y="108"/>
                    </a:lnTo>
                    <a:lnTo>
                      <a:pt x="166" y="119"/>
                    </a:lnTo>
                    <a:lnTo>
                      <a:pt x="156" y="150"/>
                    </a:lnTo>
                    <a:lnTo>
                      <a:pt x="166" y="186"/>
                    </a:lnTo>
                    <a:lnTo>
                      <a:pt x="125" y="176"/>
                    </a:lnTo>
                    <a:lnTo>
                      <a:pt x="47" y="119"/>
                    </a:lnTo>
                    <a:lnTo>
                      <a:pt x="0" y="78"/>
                    </a:lnTo>
                    <a:lnTo>
                      <a:pt x="16" y="51"/>
                    </a:lnTo>
                    <a:lnTo>
                      <a:pt x="31" y="36"/>
                    </a:lnTo>
                    <a:lnTo>
                      <a:pt x="31" y="16"/>
                    </a:lnTo>
                    <a:lnTo>
                      <a:pt x="41" y="16"/>
                    </a:lnTo>
                    <a:lnTo>
                      <a:pt x="41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7" name="Freeform 143"/>
              <p:cNvSpPr>
                <a:spLocks noChangeArrowheads="1"/>
              </p:cNvSpPr>
              <p:nvPr/>
            </p:nvSpPr>
            <p:spPr bwMode="auto">
              <a:xfrm>
                <a:off x="2334851" y="1140361"/>
                <a:ext cx="1191735" cy="1109704"/>
              </a:xfrm>
              <a:custGeom>
                <a:avLst/>
                <a:gdLst>
                  <a:gd name="T0" fmla="*/ 0 w 690"/>
                  <a:gd name="T1" fmla="*/ 135 h 644"/>
                  <a:gd name="T2" fmla="*/ 11 w 690"/>
                  <a:gd name="T3" fmla="*/ 135 h 644"/>
                  <a:gd name="T4" fmla="*/ 37 w 690"/>
                  <a:gd name="T5" fmla="*/ 109 h 644"/>
                  <a:gd name="T6" fmla="*/ 27 w 690"/>
                  <a:gd name="T7" fmla="*/ 72 h 644"/>
                  <a:gd name="T8" fmla="*/ 62 w 690"/>
                  <a:gd name="T9" fmla="*/ 41 h 644"/>
                  <a:gd name="T10" fmla="*/ 94 w 690"/>
                  <a:gd name="T11" fmla="*/ 31 h 644"/>
                  <a:gd name="T12" fmla="*/ 84 w 690"/>
                  <a:gd name="T13" fmla="*/ 16 h 644"/>
                  <a:gd name="T14" fmla="*/ 84 w 690"/>
                  <a:gd name="T15" fmla="*/ 0 h 644"/>
                  <a:gd name="T16" fmla="*/ 130 w 690"/>
                  <a:gd name="T17" fmla="*/ 6 h 644"/>
                  <a:gd name="T18" fmla="*/ 176 w 690"/>
                  <a:gd name="T19" fmla="*/ 16 h 644"/>
                  <a:gd name="T20" fmla="*/ 203 w 690"/>
                  <a:gd name="T21" fmla="*/ 26 h 644"/>
                  <a:gd name="T22" fmla="*/ 244 w 690"/>
                  <a:gd name="T23" fmla="*/ 31 h 644"/>
                  <a:gd name="T24" fmla="*/ 260 w 690"/>
                  <a:gd name="T25" fmla="*/ 72 h 644"/>
                  <a:gd name="T26" fmla="*/ 327 w 690"/>
                  <a:gd name="T27" fmla="*/ 94 h 644"/>
                  <a:gd name="T28" fmla="*/ 420 w 690"/>
                  <a:gd name="T29" fmla="*/ 139 h 644"/>
                  <a:gd name="T30" fmla="*/ 446 w 690"/>
                  <a:gd name="T31" fmla="*/ 114 h 644"/>
                  <a:gd name="T32" fmla="*/ 456 w 690"/>
                  <a:gd name="T33" fmla="*/ 94 h 644"/>
                  <a:gd name="T34" fmla="*/ 446 w 690"/>
                  <a:gd name="T35" fmla="*/ 52 h 644"/>
                  <a:gd name="T36" fmla="*/ 461 w 690"/>
                  <a:gd name="T37" fmla="*/ 26 h 644"/>
                  <a:gd name="T38" fmla="*/ 497 w 690"/>
                  <a:gd name="T39" fmla="*/ 16 h 644"/>
                  <a:gd name="T40" fmla="*/ 503 w 690"/>
                  <a:gd name="T41" fmla="*/ 16 h 644"/>
                  <a:gd name="T42" fmla="*/ 513 w 690"/>
                  <a:gd name="T43" fmla="*/ 6 h 644"/>
                  <a:gd name="T44" fmla="*/ 544 w 690"/>
                  <a:gd name="T45" fmla="*/ 6 h 644"/>
                  <a:gd name="T46" fmla="*/ 571 w 690"/>
                  <a:gd name="T47" fmla="*/ 16 h 644"/>
                  <a:gd name="T48" fmla="*/ 581 w 690"/>
                  <a:gd name="T49" fmla="*/ 31 h 644"/>
                  <a:gd name="T50" fmla="*/ 622 w 690"/>
                  <a:gd name="T51" fmla="*/ 52 h 644"/>
                  <a:gd name="T52" fmla="*/ 673 w 690"/>
                  <a:gd name="T53" fmla="*/ 72 h 644"/>
                  <a:gd name="T54" fmla="*/ 663 w 690"/>
                  <a:gd name="T55" fmla="*/ 82 h 644"/>
                  <a:gd name="T56" fmla="*/ 673 w 690"/>
                  <a:gd name="T57" fmla="*/ 114 h 644"/>
                  <a:gd name="T58" fmla="*/ 663 w 690"/>
                  <a:gd name="T59" fmla="*/ 139 h 644"/>
                  <a:gd name="T60" fmla="*/ 673 w 690"/>
                  <a:gd name="T61" fmla="*/ 182 h 644"/>
                  <a:gd name="T62" fmla="*/ 689 w 690"/>
                  <a:gd name="T63" fmla="*/ 528 h 644"/>
                  <a:gd name="T64" fmla="*/ 689 w 690"/>
                  <a:gd name="T65" fmla="*/ 626 h 644"/>
                  <a:gd name="T66" fmla="*/ 648 w 690"/>
                  <a:gd name="T67" fmla="*/ 626 h 644"/>
                  <a:gd name="T68" fmla="*/ 648 w 690"/>
                  <a:gd name="T69" fmla="*/ 643 h 644"/>
                  <a:gd name="T70" fmla="*/ 295 w 690"/>
                  <a:gd name="T71" fmla="*/ 466 h 644"/>
                  <a:gd name="T72" fmla="*/ 244 w 690"/>
                  <a:gd name="T73" fmla="*/ 486 h 644"/>
                  <a:gd name="T74" fmla="*/ 213 w 690"/>
                  <a:gd name="T75" fmla="*/ 501 h 644"/>
                  <a:gd name="T76" fmla="*/ 176 w 690"/>
                  <a:gd name="T77" fmla="*/ 476 h 644"/>
                  <a:gd name="T78" fmla="*/ 119 w 690"/>
                  <a:gd name="T79" fmla="*/ 460 h 644"/>
                  <a:gd name="T80" fmla="*/ 94 w 690"/>
                  <a:gd name="T81" fmla="*/ 425 h 644"/>
                  <a:gd name="T82" fmla="*/ 62 w 690"/>
                  <a:gd name="T83" fmla="*/ 409 h 644"/>
                  <a:gd name="T84" fmla="*/ 42 w 690"/>
                  <a:gd name="T85" fmla="*/ 419 h 644"/>
                  <a:gd name="T86" fmla="*/ 27 w 690"/>
                  <a:gd name="T87" fmla="*/ 393 h 644"/>
                  <a:gd name="T88" fmla="*/ 27 w 690"/>
                  <a:gd name="T89" fmla="*/ 378 h 644"/>
                  <a:gd name="T90" fmla="*/ 0 w 690"/>
                  <a:gd name="T91" fmla="*/ 337 h 644"/>
                  <a:gd name="T92" fmla="*/ 21 w 690"/>
                  <a:gd name="T93" fmla="*/ 315 h 644"/>
                  <a:gd name="T94" fmla="*/ 11 w 690"/>
                  <a:gd name="T95" fmla="*/ 274 h 644"/>
                  <a:gd name="T96" fmla="*/ 21 w 690"/>
                  <a:gd name="T97" fmla="*/ 249 h 644"/>
                  <a:gd name="T98" fmla="*/ 11 w 690"/>
                  <a:gd name="T99" fmla="*/ 192 h 644"/>
                  <a:gd name="T100" fmla="*/ 0 w 690"/>
                  <a:gd name="T101" fmla="*/ 135 h 644"/>
                  <a:gd name="T102" fmla="*/ 0 w 690"/>
                  <a:gd name="T103" fmla="*/ 135 h 6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0"/>
                  <a:gd name="T157" fmla="*/ 0 h 644"/>
                  <a:gd name="T158" fmla="*/ 690 w 690"/>
                  <a:gd name="T159" fmla="*/ 644 h 6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0" h="644">
                    <a:moveTo>
                      <a:pt x="0" y="135"/>
                    </a:moveTo>
                    <a:lnTo>
                      <a:pt x="11" y="135"/>
                    </a:lnTo>
                    <a:lnTo>
                      <a:pt x="37" y="109"/>
                    </a:lnTo>
                    <a:lnTo>
                      <a:pt x="27" y="72"/>
                    </a:lnTo>
                    <a:lnTo>
                      <a:pt x="62" y="41"/>
                    </a:lnTo>
                    <a:lnTo>
                      <a:pt x="94" y="31"/>
                    </a:lnTo>
                    <a:lnTo>
                      <a:pt x="84" y="16"/>
                    </a:lnTo>
                    <a:lnTo>
                      <a:pt x="84" y="0"/>
                    </a:lnTo>
                    <a:lnTo>
                      <a:pt x="130" y="6"/>
                    </a:lnTo>
                    <a:lnTo>
                      <a:pt x="176" y="16"/>
                    </a:lnTo>
                    <a:lnTo>
                      <a:pt x="203" y="26"/>
                    </a:lnTo>
                    <a:lnTo>
                      <a:pt x="244" y="31"/>
                    </a:lnTo>
                    <a:lnTo>
                      <a:pt x="260" y="72"/>
                    </a:lnTo>
                    <a:lnTo>
                      <a:pt x="327" y="94"/>
                    </a:lnTo>
                    <a:lnTo>
                      <a:pt x="420" y="139"/>
                    </a:lnTo>
                    <a:lnTo>
                      <a:pt x="446" y="114"/>
                    </a:lnTo>
                    <a:lnTo>
                      <a:pt x="456" y="94"/>
                    </a:lnTo>
                    <a:lnTo>
                      <a:pt x="446" y="52"/>
                    </a:lnTo>
                    <a:lnTo>
                      <a:pt x="461" y="26"/>
                    </a:lnTo>
                    <a:lnTo>
                      <a:pt x="497" y="16"/>
                    </a:lnTo>
                    <a:lnTo>
                      <a:pt x="503" y="16"/>
                    </a:lnTo>
                    <a:lnTo>
                      <a:pt x="513" y="6"/>
                    </a:lnTo>
                    <a:lnTo>
                      <a:pt x="544" y="6"/>
                    </a:lnTo>
                    <a:lnTo>
                      <a:pt x="571" y="16"/>
                    </a:lnTo>
                    <a:lnTo>
                      <a:pt x="581" y="31"/>
                    </a:lnTo>
                    <a:lnTo>
                      <a:pt x="622" y="52"/>
                    </a:lnTo>
                    <a:lnTo>
                      <a:pt x="673" y="72"/>
                    </a:lnTo>
                    <a:lnTo>
                      <a:pt x="663" y="82"/>
                    </a:lnTo>
                    <a:lnTo>
                      <a:pt x="673" y="114"/>
                    </a:lnTo>
                    <a:lnTo>
                      <a:pt x="663" y="139"/>
                    </a:lnTo>
                    <a:lnTo>
                      <a:pt x="673" y="182"/>
                    </a:lnTo>
                    <a:lnTo>
                      <a:pt x="689" y="528"/>
                    </a:lnTo>
                    <a:lnTo>
                      <a:pt x="689" y="626"/>
                    </a:lnTo>
                    <a:lnTo>
                      <a:pt x="648" y="626"/>
                    </a:lnTo>
                    <a:lnTo>
                      <a:pt x="648" y="643"/>
                    </a:lnTo>
                    <a:lnTo>
                      <a:pt x="295" y="466"/>
                    </a:lnTo>
                    <a:lnTo>
                      <a:pt x="244" y="486"/>
                    </a:lnTo>
                    <a:lnTo>
                      <a:pt x="213" y="501"/>
                    </a:lnTo>
                    <a:lnTo>
                      <a:pt x="176" y="476"/>
                    </a:lnTo>
                    <a:lnTo>
                      <a:pt x="119" y="460"/>
                    </a:lnTo>
                    <a:lnTo>
                      <a:pt x="94" y="425"/>
                    </a:lnTo>
                    <a:lnTo>
                      <a:pt x="62" y="409"/>
                    </a:lnTo>
                    <a:lnTo>
                      <a:pt x="42" y="419"/>
                    </a:lnTo>
                    <a:lnTo>
                      <a:pt x="27" y="393"/>
                    </a:lnTo>
                    <a:lnTo>
                      <a:pt x="27" y="378"/>
                    </a:lnTo>
                    <a:lnTo>
                      <a:pt x="0" y="337"/>
                    </a:lnTo>
                    <a:lnTo>
                      <a:pt x="21" y="315"/>
                    </a:lnTo>
                    <a:lnTo>
                      <a:pt x="11" y="274"/>
                    </a:lnTo>
                    <a:lnTo>
                      <a:pt x="21" y="249"/>
                    </a:lnTo>
                    <a:lnTo>
                      <a:pt x="11" y="192"/>
                    </a:lnTo>
                    <a:lnTo>
                      <a:pt x="0" y="135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8" name="Freeform 144"/>
              <p:cNvSpPr>
                <a:spLocks noChangeArrowheads="1"/>
              </p:cNvSpPr>
              <p:nvPr/>
            </p:nvSpPr>
            <p:spPr bwMode="auto">
              <a:xfrm>
                <a:off x="4886719" y="4724226"/>
                <a:ext cx="591548" cy="1109704"/>
              </a:xfrm>
              <a:custGeom>
                <a:avLst/>
                <a:gdLst>
                  <a:gd name="T0" fmla="*/ 67 w 343"/>
                  <a:gd name="T1" fmla="*/ 625 h 643"/>
                  <a:gd name="T2" fmla="*/ 14 w 343"/>
                  <a:gd name="T3" fmla="*/ 584 h 643"/>
                  <a:gd name="T4" fmla="*/ 4 w 343"/>
                  <a:gd name="T5" fmla="*/ 517 h 643"/>
                  <a:gd name="T6" fmla="*/ 14 w 343"/>
                  <a:gd name="T7" fmla="*/ 439 h 643"/>
                  <a:gd name="T8" fmla="*/ 67 w 343"/>
                  <a:gd name="T9" fmla="*/ 372 h 643"/>
                  <a:gd name="T10" fmla="*/ 67 w 343"/>
                  <a:gd name="T11" fmla="*/ 347 h 643"/>
                  <a:gd name="T12" fmla="*/ 46 w 343"/>
                  <a:gd name="T13" fmla="*/ 315 h 643"/>
                  <a:gd name="T14" fmla="*/ 67 w 343"/>
                  <a:gd name="T15" fmla="*/ 217 h 643"/>
                  <a:gd name="T16" fmla="*/ 92 w 343"/>
                  <a:gd name="T17" fmla="*/ 191 h 643"/>
                  <a:gd name="T18" fmla="*/ 124 w 343"/>
                  <a:gd name="T19" fmla="*/ 191 h 643"/>
                  <a:gd name="T20" fmla="*/ 139 w 343"/>
                  <a:gd name="T21" fmla="*/ 175 h 643"/>
                  <a:gd name="T22" fmla="*/ 149 w 343"/>
                  <a:gd name="T23" fmla="*/ 165 h 643"/>
                  <a:gd name="T24" fmla="*/ 180 w 343"/>
                  <a:gd name="T25" fmla="*/ 165 h 643"/>
                  <a:gd name="T26" fmla="*/ 190 w 343"/>
                  <a:gd name="T27" fmla="*/ 149 h 643"/>
                  <a:gd name="T28" fmla="*/ 206 w 343"/>
                  <a:gd name="T29" fmla="*/ 139 h 643"/>
                  <a:gd name="T30" fmla="*/ 233 w 343"/>
                  <a:gd name="T31" fmla="*/ 124 h 643"/>
                  <a:gd name="T32" fmla="*/ 222 w 343"/>
                  <a:gd name="T33" fmla="*/ 98 h 643"/>
                  <a:gd name="T34" fmla="*/ 233 w 343"/>
                  <a:gd name="T35" fmla="*/ 98 h 643"/>
                  <a:gd name="T36" fmla="*/ 243 w 343"/>
                  <a:gd name="T37" fmla="*/ 72 h 643"/>
                  <a:gd name="T38" fmla="*/ 258 w 343"/>
                  <a:gd name="T39" fmla="*/ 67 h 643"/>
                  <a:gd name="T40" fmla="*/ 274 w 343"/>
                  <a:gd name="T41" fmla="*/ 46 h 643"/>
                  <a:gd name="T42" fmla="*/ 284 w 343"/>
                  <a:gd name="T43" fmla="*/ 16 h 643"/>
                  <a:gd name="T44" fmla="*/ 290 w 343"/>
                  <a:gd name="T45" fmla="*/ 16 h 643"/>
                  <a:gd name="T46" fmla="*/ 300 w 343"/>
                  <a:gd name="T47" fmla="*/ 30 h 643"/>
                  <a:gd name="T48" fmla="*/ 331 w 343"/>
                  <a:gd name="T49" fmla="*/ 108 h 643"/>
                  <a:gd name="T50" fmla="*/ 325 w 343"/>
                  <a:gd name="T51" fmla="*/ 181 h 643"/>
                  <a:gd name="T52" fmla="*/ 300 w 343"/>
                  <a:gd name="T53" fmla="*/ 165 h 643"/>
                  <a:gd name="T54" fmla="*/ 310 w 343"/>
                  <a:gd name="T55" fmla="*/ 206 h 643"/>
                  <a:gd name="T56" fmla="*/ 290 w 343"/>
                  <a:gd name="T57" fmla="*/ 259 h 643"/>
                  <a:gd name="T58" fmla="*/ 206 w 343"/>
                  <a:gd name="T59" fmla="*/ 476 h 643"/>
                  <a:gd name="T60" fmla="*/ 134 w 343"/>
                  <a:gd name="T61" fmla="*/ 625 h 643"/>
                  <a:gd name="T62" fmla="*/ 82 w 343"/>
                  <a:gd name="T63" fmla="*/ 642 h 6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3"/>
                  <a:gd name="T97" fmla="*/ 0 h 643"/>
                  <a:gd name="T98" fmla="*/ 343 w 343"/>
                  <a:gd name="T99" fmla="*/ 643 h 6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3" h="643">
                    <a:moveTo>
                      <a:pt x="82" y="642"/>
                    </a:moveTo>
                    <a:lnTo>
                      <a:pt x="67" y="625"/>
                    </a:lnTo>
                    <a:lnTo>
                      <a:pt x="30" y="615"/>
                    </a:lnTo>
                    <a:lnTo>
                      <a:pt x="14" y="584"/>
                    </a:lnTo>
                    <a:lnTo>
                      <a:pt x="14" y="533"/>
                    </a:lnTo>
                    <a:lnTo>
                      <a:pt x="4" y="517"/>
                    </a:lnTo>
                    <a:lnTo>
                      <a:pt x="0" y="465"/>
                    </a:lnTo>
                    <a:lnTo>
                      <a:pt x="14" y="439"/>
                    </a:lnTo>
                    <a:lnTo>
                      <a:pt x="26" y="435"/>
                    </a:lnTo>
                    <a:lnTo>
                      <a:pt x="67" y="372"/>
                    </a:lnTo>
                    <a:lnTo>
                      <a:pt x="67" y="367"/>
                    </a:lnTo>
                    <a:lnTo>
                      <a:pt x="67" y="347"/>
                    </a:lnTo>
                    <a:lnTo>
                      <a:pt x="57" y="331"/>
                    </a:lnTo>
                    <a:lnTo>
                      <a:pt x="46" y="315"/>
                    </a:lnTo>
                    <a:lnTo>
                      <a:pt x="46" y="274"/>
                    </a:lnTo>
                    <a:lnTo>
                      <a:pt x="67" y="217"/>
                    </a:lnTo>
                    <a:lnTo>
                      <a:pt x="72" y="196"/>
                    </a:lnTo>
                    <a:lnTo>
                      <a:pt x="92" y="191"/>
                    </a:lnTo>
                    <a:lnTo>
                      <a:pt x="108" y="181"/>
                    </a:lnTo>
                    <a:lnTo>
                      <a:pt x="124" y="191"/>
                    </a:lnTo>
                    <a:lnTo>
                      <a:pt x="124" y="181"/>
                    </a:lnTo>
                    <a:lnTo>
                      <a:pt x="139" y="175"/>
                    </a:lnTo>
                    <a:lnTo>
                      <a:pt x="155" y="181"/>
                    </a:lnTo>
                    <a:lnTo>
                      <a:pt x="149" y="165"/>
                    </a:lnTo>
                    <a:lnTo>
                      <a:pt x="180" y="149"/>
                    </a:lnTo>
                    <a:lnTo>
                      <a:pt x="180" y="165"/>
                    </a:lnTo>
                    <a:lnTo>
                      <a:pt x="202" y="155"/>
                    </a:lnTo>
                    <a:lnTo>
                      <a:pt x="190" y="149"/>
                    </a:lnTo>
                    <a:lnTo>
                      <a:pt x="206" y="124"/>
                    </a:lnTo>
                    <a:lnTo>
                      <a:pt x="206" y="139"/>
                    </a:lnTo>
                    <a:lnTo>
                      <a:pt x="222" y="124"/>
                    </a:lnTo>
                    <a:lnTo>
                      <a:pt x="233" y="124"/>
                    </a:lnTo>
                    <a:lnTo>
                      <a:pt x="217" y="114"/>
                    </a:lnTo>
                    <a:lnTo>
                      <a:pt x="222" y="98"/>
                    </a:lnTo>
                    <a:lnTo>
                      <a:pt x="233" y="108"/>
                    </a:lnTo>
                    <a:lnTo>
                      <a:pt x="233" y="98"/>
                    </a:lnTo>
                    <a:lnTo>
                      <a:pt x="222" y="72"/>
                    </a:lnTo>
                    <a:lnTo>
                      <a:pt x="243" y="72"/>
                    </a:lnTo>
                    <a:lnTo>
                      <a:pt x="243" y="82"/>
                    </a:lnTo>
                    <a:lnTo>
                      <a:pt x="258" y="67"/>
                    </a:lnTo>
                    <a:lnTo>
                      <a:pt x="263" y="72"/>
                    </a:lnTo>
                    <a:lnTo>
                      <a:pt x="274" y="46"/>
                    </a:lnTo>
                    <a:lnTo>
                      <a:pt x="263" y="20"/>
                    </a:lnTo>
                    <a:lnTo>
                      <a:pt x="284" y="16"/>
                    </a:lnTo>
                    <a:lnTo>
                      <a:pt x="290" y="0"/>
                    </a:lnTo>
                    <a:lnTo>
                      <a:pt x="290" y="16"/>
                    </a:lnTo>
                    <a:lnTo>
                      <a:pt x="300" y="16"/>
                    </a:lnTo>
                    <a:lnTo>
                      <a:pt x="300" y="30"/>
                    </a:lnTo>
                    <a:lnTo>
                      <a:pt x="310" y="41"/>
                    </a:lnTo>
                    <a:lnTo>
                      <a:pt x="331" y="108"/>
                    </a:lnTo>
                    <a:lnTo>
                      <a:pt x="342" y="149"/>
                    </a:lnTo>
                    <a:lnTo>
                      <a:pt x="325" y="181"/>
                    </a:lnTo>
                    <a:lnTo>
                      <a:pt x="310" y="165"/>
                    </a:lnTo>
                    <a:lnTo>
                      <a:pt x="300" y="165"/>
                    </a:lnTo>
                    <a:lnTo>
                      <a:pt x="300" y="181"/>
                    </a:lnTo>
                    <a:lnTo>
                      <a:pt x="310" y="206"/>
                    </a:lnTo>
                    <a:lnTo>
                      <a:pt x="290" y="237"/>
                    </a:lnTo>
                    <a:lnTo>
                      <a:pt x="290" y="259"/>
                    </a:lnTo>
                    <a:lnTo>
                      <a:pt x="258" y="357"/>
                    </a:lnTo>
                    <a:lnTo>
                      <a:pt x="206" y="476"/>
                    </a:lnTo>
                    <a:lnTo>
                      <a:pt x="155" y="610"/>
                    </a:lnTo>
                    <a:lnTo>
                      <a:pt x="134" y="625"/>
                    </a:lnTo>
                    <a:lnTo>
                      <a:pt x="108" y="631"/>
                    </a:lnTo>
                    <a:lnTo>
                      <a:pt x="82" y="642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" name="Freeform 145"/>
              <p:cNvSpPr>
                <a:spLocks noChangeArrowheads="1"/>
              </p:cNvSpPr>
              <p:nvPr/>
            </p:nvSpPr>
            <p:spPr bwMode="auto">
              <a:xfrm>
                <a:off x="4135408" y="4504014"/>
                <a:ext cx="241801" cy="621779"/>
              </a:xfrm>
              <a:custGeom>
                <a:avLst/>
                <a:gdLst>
                  <a:gd name="T0" fmla="*/ 6 w 142"/>
                  <a:gd name="T1" fmla="*/ 0 h 363"/>
                  <a:gd name="T2" fmla="*/ 31 w 142"/>
                  <a:gd name="T3" fmla="*/ 10 h 363"/>
                  <a:gd name="T4" fmla="*/ 47 w 142"/>
                  <a:gd name="T5" fmla="*/ 20 h 363"/>
                  <a:gd name="T6" fmla="*/ 73 w 142"/>
                  <a:gd name="T7" fmla="*/ 77 h 363"/>
                  <a:gd name="T8" fmla="*/ 73 w 142"/>
                  <a:gd name="T9" fmla="*/ 102 h 363"/>
                  <a:gd name="T10" fmla="*/ 84 w 142"/>
                  <a:gd name="T11" fmla="*/ 108 h 363"/>
                  <a:gd name="T12" fmla="*/ 73 w 142"/>
                  <a:gd name="T13" fmla="*/ 134 h 363"/>
                  <a:gd name="T14" fmla="*/ 73 w 142"/>
                  <a:gd name="T15" fmla="*/ 196 h 363"/>
                  <a:gd name="T16" fmla="*/ 88 w 142"/>
                  <a:gd name="T17" fmla="*/ 196 h 363"/>
                  <a:gd name="T18" fmla="*/ 110 w 142"/>
                  <a:gd name="T19" fmla="*/ 212 h 363"/>
                  <a:gd name="T20" fmla="*/ 125 w 142"/>
                  <a:gd name="T21" fmla="*/ 243 h 363"/>
                  <a:gd name="T22" fmla="*/ 141 w 142"/>
                  <a:gd name="T23" fmla="*/ 253 h 363"/>
                  <a:gd name="T24" fmla="*/ 135 w 142"/>
                  <a:gd name="T25" fmla="*/ 278 h 363"/>
                  <a:gd name="T26" fmla="*/ 125 w 142"/>
                  <a:gd name="T27" fmla="*/ 310 h 363"/>
                  <a:gd name="T28" fmla="*/ 114 w 142"/>
                  <a:gd name="T29" fmla="*/ 320 h 363"/>
                  <a:gd name="T30" fmla="*/ 110 w 142"/>
                  <a:gd name="T31" fmla="*/ 320 h 363"/>
                  <a:gd name="T32" fmla="*/ 110 w 142"/>
                  <a:gd name="T33" fmla="*/ 346 h 363"/>
                  <a:gd name="T34" fmla="*/ 100 w 142"/>
                  <a:gd name="T35" fmla="*/ 362 h 363"/>
                  <a:gd name="T36" fmla="*/ 88 w 142"/>
                  <a:gd name="T37" fmla="*/ 346 h 363"/>
                  <a:gd name="T38" fmla="*/ 73 w 142"/>
                  <a:gd name="T39" fmla="*/ 320 h 363"/>
                  <a:gd name="T40" fmla="*/ 68 w 142"/>
                  <a:gd name="T41" fmla="*/ 304 h 363"/>
                  <a:gd name="T42" fmla="*/ 73 w 142"/>
                  <a:gd name="T43" fmla="*/ 278 h 363"/>
                  <a:gd name="T44" fmla="*/ 73 w 142"/>
                  <a:gd name="T45" fmla="*/ 243 h 363"/>
                  <a:gd name="T46" fmla="*/ 57 w 142"/>
                  <a:gd name="T47" fmla="*/ 237 h 363"/>
                  <a:gd name="T48" fmla="*/ 31 w 142"/>
                  <a:gd name="T49" fmla="*/ 243 h 363"/>
                  <a:gd name="T50" fmla="*/ 16 w 142"/>
                  <a:gd name="T51" fmla="*/ 212 h 363"/>
                  <a:gd name="T52" fmla="*/ 6 w 142"/>
                  <a:gd name="T53" fmla="*/ 216 h 363"/>
                  <a:gd name="T54" fmla="*/ 0 w 142"/>
                  <a:gd name="T55" fmla="*/ 196 h 363"/>
                  <a:gd name="T56" fmla="*/ 6 w 142"/>
                  <a:gd name="T57" fmla="*/ 175 h 363"/>
                  <a:gd name="T58" fmla="*/ 6 w 142"/>
                  <a:gd name="T59" fmla="*/ 149 h 363"/>
                  <a:gd name="T60" fmla="*/ 27 w 142"/>
                  <a:gd name="T61" fmla="*/ 149 h 363"/>
                  <a:gd name="T62" fmla="*/ 31 w 142"/>
                  <a:gd name="T63" fmla="*/ 145 h 363"/>
                  <a:gd name="T64" fmla="*/ 16 w 142"/>
                  <a:gd name="T65" fmla="*/ 129 h 363"/>
                  <a:gd name="T66" fmla="*/ 27 w 142"/>
                  <a:gd name="T67" fmla="*/ 118 h 363"/>
                  <a:gd name="T68" fmla="*/ 27 w 142"/>
                  <a:gd name="T69" fmla="*/ 87 h 363"/>
                  <a:gd name="T70" fmla="*/ 27 w 142"/>
                  <a:gd name="T71" fmla="*/ 67 h 363"/>
                  <a:gd name="T72" fmla="*/ 41 w 142"/>
                  <a:gd name="T73" fmla="*/ 61 h 363"/>
                  <a:gd name="T74" fmla="*/ 41 w 142"/>
                  <a:gd name="T75" fmla="*/ 51 h 363"/>
                  <a:gd name="T76" fmla="*/ 31 w 142"/>
                  <a:gd name="T77" fmla="*/ 36 h 363"/>
                  <a:gd name="T78" fmla="*/ 16 w 142"/>
                  <a:gd name="T79" fmla="*/ 20 h 363"/>
                  <a:gd name="T80" fmla="*/ 6 w 142"/>
                  <a:gd name="T81" fmla="*/ 0 h 363"/>
                  <a:gd name="T82" fmla="*/ 6 w 142"/>
                  <a:gd name="T83" fmla="*/ 0 h 3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2"/>
                  <a:gd name="T127" fmla="*/ 0 h 363"/>
                  <a:gd name="T128" fmla="*/ 142 w 142"/>
                  <a:gd name="T129" fmla="*/ 363 h 3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2" h="363">
                    <a:moveTo>
                      <a:pt x="6" y="0"/>
                    </a:moveTo>
                    <a:lnTo>
                      <a:pt x="31" y="10"/>
                    </a:lnTo>
                    <a:lnTo>
                      <a:pt x="47" y="20"/>
                    </a:lnTo>
                    <a:lnTo>
                      <a:pt x="73" y="77"/>
                    </a:lnTo>
                    <a:lnTo>
                      <a:pt x="73" y="102"/>
                    </a:lnTo>
                    <a:lnTo>
                      <a:pt x="84" y="108"/>
                    </a:lnTo>
                    <a:lnTo>
                      <a:pt x="73" y="134"/>
                    </a:lnTo>
                    <a:lnTo>
                      <a:pt x="73" y="196"/>
                    </a:lnTo>
                    <a:lnTo>
                      <a:pt x="88" y="196"/>
                    </a:lnTo>
                    <a:lnTo>
                      <a:pt x="110" y="212"/>
                    </a:lnTo>
                    <a:lnTo>
                      <a:pt x="125" y="243"/>
                    </a:lnTo>
                    <a:lnTo>
                      <a:pt x="141" y="253"/>
                    </a:lnTo>
                    <a:lnTo>
                      <a:pt x="135" y="278"/>
                    </a:lnTo>
                    <a:lnTo>
                      <a:pt x="125" y="310"/>
                    </a:lnTo>
                    <a:lnTo>
                      <a:pt x="114" y="320"/>
                    </a:lnTo>
                    <a:lnTo>
                      <a:pt x="110" y="320"/>
                    </a:lnTo>
                    <a:lnTo>
                      <a:pt x="110" y="346"/>
                    </a:lnTo>
                    <a:lnTo>
                      <a:pt x="100" y="362"/>
                    </a:lnTo>
                    <a:lnTo>
                      <a:pt x="88" y="346"/>
                    </a:lnTo>
                    <a:lnTo>
                      <a:pt x="73" y="320"/>
                    </a:lnTo>
                    <a:lnTo>
                      <a:pt x="68" y="304"/>
                    </a:lnTo>
                    <a:lnTo>
                      <a:pt x="73" y="278"/>
                    </a:lnTo>
                    <a:lnTo>
                      <a:pt x="73" y="243"/>
                    </a:lnTo>
                    <a:lnTo>
                      <a:pt x="57" y="237"/>
                    </a:lnTo>
                    <a:lnTo>
                      <a:pt x="31" y="243"/>
                    </a:lnTo>
                    <a:lnTo>
                      <a:pt x="16" y="212"/>
                    </a:lnTo>
                    <a:lnTo>
                      <a:pt x="6" y="216"/>
                    </a:lnTo>
                    <a:lnTo>
                      <a:pt x="0" y="196"/>
                    </a:lnTo>
                    <a:lnTo>
                      <a:pt x="6" y="175"/>
                    </a:lnTo>
                    <a:lnTo>
                      <a:pt x="6" y="149"/>
                    </a:lnTo>
                    <a:lnTo>
                      <a:pt x="27" y="149"/>
                    </a:lnTo>
                    <a:lnTo>
                      <a:pt x="31" y="145"/>
                    </a:lnTo>
                    <a:lnTo>
                      <a:pt x="16" y="129"/>
                    </a:lnTo>
                    <a:lnTo>
                      <a:pt x="27" y="118"/>
                    </a:lnTo>
                    <a:lnTo>
                      <a:pt x="27" y="87"/>
                    </a:lnTo>
                    <a:lnTo>
                      <a:pt x="27" y="67"/>
                    </a:lnTo>
                    <a:lnTo>
                      <a:pt x="41" y="61"/>
                    </a:lnTo>
                    <a:lnTo>
                      <a:pt x="41" y="51"/>
                    </a:lnTo>
                    <a:lnTo>
                      <a:pt x="31" y="36"/>
                    </a:lnTo>
                    <a:lnTo>
                      <a:pt x="16" y="20"/>
                    </a:lnTo>
                    <a:lnTo>
                      <a:pt x="6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0" name="Freeform 146"/>
              <p:cNvSpPr>
                <a:spLocks noChangeArrowheads="1"/>
              </p:cNvSpPr>
              <p:nvPr/>
            </p:nvSpPr>
            <p:spPr bwMode="auto">
              <a:xfrm>
                <a:off x="694057" y="1801002"/>
                <a:ext cx="1260821" cy="1191743"/>
              </a:xfrm>
              <a:custGeom>
                <a:avLst/>
                <a:gdLst>
                  <a:gd name="T0" fmla="*/ 595 w 732"/>
                  <a:gd name="T1" fmla="*/ 191 h 689"/>
                  <a:gd name="T2" fmla="*/ 621 w 732"/>
                  <a:gd name="T3" fmla="*/ 217 h 689"/>
                  <a:gd name="T4" fmla="*/ 662 w 732"/>
                  <a:gd name="T5" fmla="*/ 232 h 689"/>
                  <a:gd name="T6" fmla="*/ 689 w 732"/>
                  <a:gd name="T7" fmla="*/ 259 h 689"/>
                  <a:gd name="T8" fmla="*/ 689 w 732"/>
                  <a:gd name="T9" fmla="*/ 284 h 689"/>
                  <a:gd name="T10" fmla="*/ 731 w 732"/>
                  <a:gd name="T11" fmla="*/ 367 h 689"/>
                  <a:gd name="T12" fmla="*/ 709 w 732"/>
                  <a:gd name="T13" fmla="*/ 419 h 689"/>
                  <a:gd name="T14" fmla="*/ 678 w 732"/>
                  <a:gd name="T15" fmla="*/ 445 h 689"/>
                  <a:gd name="T16" fmla="*/ 585 w 732"/>
                  <a:gd name="T17" fmla="*/ 460 h 689"/>
                  <a:gd name="T18" fmla="*/ 501 w 732"/>
                  <a:gd name="T19" fmla="*/ 460 h 689"/>
                  <a:gd name="T20" fmla="*/ 450 w 732"/>
                  <a:gd name="T21" fmla="*/ 476 h 689"/>
                  <a:gd name="T22" fmla="*/ 409 w 732"/>
                  <a:gd name="T23" fmla="*/ 517 h 689"/>
                  <a:gd name="T24" fmla="*/ 382 w 732"/>
                  <a:gd name="T25" fmla="*/ 527 h 689"/>
                  <a:gd name="T26" fmla="*/ 378 w 732"/>
                  <a:gd name="T27" fmla="*/ 553 h 689"/>
                  <a:gd name="T28" fmla="*/ 341 w 732"/>
                  <a:gd name="T29" fmla="*/ 543 h 689"/>
                  <a:gd name="T30" fmla="*/ 341 w 732"/>
                  <a:gd name="T31" fmla="*/ 569 h 689"/>
                  <a:gd name="T32" fmla="*/ 325 w 732"/>
                  <a:gd name="T33" fmla="*/ 605 h 689"/>
                  <a:gd name="T34" fmla="*/ 294 w 732"/>
                  <a:gd name="T35" fmla="*/ 610 h 689"/>
                  <a:gd name="T36" fmla="*/ 294 w 732"/>
                  <a:gd name="T37" fmla="*/ 652 h 689"/>
                  <a:gd name="T38" fmla="*/ 274 w 732"/>
                  <a:gd name="T39" fmla="*/ 678 h 689"/>
                  <a:gd name="T40" fmla="*/ 253 w 732"/>
                  <a:gd name="T41" fmla="*/ 662 h 689"/>
                  <a:gd name="T42" fmla="*/ 233 w 732"/>
                  <a:gd name="T43" fmla="*/ 667 h 689"/>
                  <a:gd name="T44" fmla="*/ 227 w 732"/>
                  <a:gd name="T45" fmla="*/ 688 h 689"/>
                  <a:gd name="T46" fmla="*/ 202 w 732"/>
                  <a:gd name="T47" fmla="*/ 667 h 689"/>
                  <a:gd name="T48" fmla="*/ 165 w 732"/>
                  <a:gd name="T49" fmla="*/ 667 h 689"/>
                  <a:gd name="T50" fmla="*/ 160 w 732"/>
                  <a:gd name="T51" fmla="*/ 647 h 689"/>
                  <a:gd name="T52" fmla="*/ 149 w 732"/>
                  <a:gd name="T53" fmla="*/ 621 h 689"/>
                  <a:gd name="T54" fmla="*/ 124 w 732"/>
                  <a:gd name="T55" fmla="*/ 580 h 689"/>
                  <a:gd name="T56" fmla="*/ 108 w 732"/>
                  <a:gd name="T57" fmla="*/ 594 h 689"/>
                  <a:gd name="T58" fmla="*/ 67 w 732"/>
                  <a:gd name="T59" fmla="*/ 610 h 689"/>
                  <a:gd name="T60" fmla="*/ 41 w 732"/>
                  <a:gd name="T61" fmla="*/ 594 h 689"/>
                  <a:gd name="T62" fmla="*/ 36 w 732"/>
                  <a:gd name="T63" fmla="*/ 580 h 689"/>
                  <a:gd name="T64" fmla="*/ 16 w 732"/>
                  <a:gd name="T65" fmla="*/ 543 h 689"/>
                  <a:gd name="T66" fmla="*/ 0 w 732"/>
                  <a:gd name="T67" fmla="*/ 527 h 689"/>
                  <a:gd name="T68" fmla="*/ 0 w 732"/>
                  <a:gd name="T69" fmla="*/ 496 h 689"/>
                  <a:gd name="T70" fmla="*/ 10 w 732"/>
                  <a:gd name="T71" fmla="*/ 470 h 689"/>
                  <a:gd name="T72" fmla="*/ 26 w 732"/>
                  <a:gd name="T73" fmla="*/ 429 h 689"/>
                  <a:gd name="T74" fmla="*/ 57 w 732"/>
                  <a:gd name="T75" fmla="*/ 435 h 689"/>
                  <a:gd name="T76" fmla="*/ 119 w 732"/>
                  <a:gd name="T77" fmla="*/ 435 h 689"/>
                  <a:gd name="T78" fmla="*/ 284 w 732"/>
                  <a:gd name="T79" fmla="*/ 445 h 689"/>
                  <a:gd name="T80" fmla="*/ 284 w 732"/>
                  <a:gd name="T81" fmla="*/ 392 h 689"/>
                  <a:gd name="T82" fmla="*/ 325 w 732"/>
                  <a:gd name="T83" fmla="*/ 0 h 6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2"/>
                  <a:gd name="T127" fmla="*/ 0 h 689"/>
                  <a:gd name="T128" fmla="*/ 732 w 732"/>
                  <a:gd name="T129" fmla="*/ 689 h 68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2" h="689">
                    <a:moveTo>
                      <a:pt x="325" y="0"/>
                    </a:moveTo>
                    <a:lnTo>
                      <a:pt x="595" y="191"/>
                    </a:lnTo>
                    <a:lnTo>
                      <a:pt x="595" y="202"/>
                    </a:lnTo>
                    <a:lnTo>
                      <a:pt x="621" y="217"/>
                    </a:lnTo>
                    <a:lnTo>
                      <a:pt x="642" y="227"/>
                    </a:lnTo>
                    <a:lnTo>
                      <a:pt x="662" y="232"/>
                    </a:lnTo>
                    <a:lnTo>
                      <a:pt x="678" y="243"/>
                    </a:lnTo>
                    <a:lnTo>
                      <a:pt x="689" y="259"/>
                    </a:lnTo>
                    <a:lnTo>
                      <a:pt x="678" y="279"/>
                    </a:lnTo>
                    <a:lnTo>
                      <a:pt x="689" y="284"/>
                    </a:lnTo>
                    <a:lnTo>
                      <a:pt x="731" y="279"/>
                    </a:lnTo>
                    <a:lnTo>
                      <a:pt x="731" y="367"/>
                    </a:lnTo>
                    <a:lnTo>
                      <a:pt x="719" y="377"/>
                    </a:lnTo>
                    <a:lnTo>
                      <a:pt x="709" y="419"/>
                    </a:lnTo>
                    <a:lnTo>
                      <a:pt x="693" y="449"/>
                    </a:lnTo>
                    <a:lnTo>
                      <a:pt x="678" y="445"/>
                    </a:lnTo>
                    <a:lnTo>
                      <a:pt x="595" y="449"/>
                    </a:lnTo>
                    <a:lnTo>
                      <a:pt x="585" y="460"/>
                    </a:lnTo>
                    <a:lnTo>
                      <a:pt x="543" y="470"/>
                    </a:lnTo>
                    <a:lnTo>
                      <a:pt x="501" y="460"/>
                    </a:lnTo>
                    <a:lnTo>
                      <a:pt x="491" y="476"/>
                    </a:lnTo>
                    <a:lnTo>
                      <a:pt x="450" y="476"/>
                    </a:lnTo>
                    <a:lnTo>
                      <a:pt x="445" y="502"/>
                    </a:lnTo>
                    <a:lnTo>
                      <a:pt x="409" y="517"/>
                    </a:lnTo>
                    <a:lnTo>
                      <a:pt x="403" y="527"/>
                    </a:lnTo>
                    <a:lnTo>
                      <a:pt x="382" y="527"/>
                    </a:lnTo>
                    <a:lnTo>
                      <a:pt x="393" y="543"/>
                    </a:lnTo>
                    <a:lnTo>
                      <a:pt x="378" y="553"/>
                    </a:lnTo>
                    <a:lnTo>
                      <a:pt x="362" y="537"/>
                    </a:lnTo>
                    <a:lnTo>
                      <a:pt x="341" y="543"/>
                    </a:lnTo>
                    <a:lnTo>
                      <a:pt x="352" y="569"/>
                    </a:lnTo>
                    <a:lnTo>
                      <a:pt x="341" y="569"/>
                    </a:lnTo>
                    <a:lnTo>
                      <a:pt x="341" y="584"/>
                    </a:lnTo>
                    <a:lnTo>
                      <a:pt x="325" y="605"/>
                    </a:lnTo>
                    <a:lnTo>
                      <a:pt x="315" y="605"/>
                    </a:lnTo>
                    <a:lnTo>
                      <a:pt x="294" y="610"/>
                    </a:lnTo>
                    <a:lnTo>
                      <a:pt x="300" y="637"/>
                    </a:lnTo>
                    <a:lnTo>
                      <a:pt x="294" y="652"/>
                    </a:lnTo>
                    <a:lnTo>
                      <a:pt x="294" y="667"/>
                    </a:lnTo>
                    <a:lnTo>
                      <a:pt x="274" y="678"/>
                    </a:lnTo>
                    <a:lnTo>
                      <a:pt x="259" y="678"/>
                    </a:lnTo>
                    <a:lnTo>
                      <a:pt x="253" y="662"/>
                    </a:lnTo>
                    <a:lnTo>
                      <a:pt x="243" y="662"/>
                    </a:lnTo>
                    <a:lnTo>
                      <a:pt x="233" y="667"/>
                    </a:lnTo>
                    <a:lnTo>
                      <a:pt x="227" y="678"/>
                    </a:lnTo>
                    <a:lnTo>
                      <a:pt x="227" y="688"/>
                    </a:lnTo>
                    <a:lnTo>
                      <a:pt x="206" y="678"/>
                    </a:lnTo>
                    <a:lnTo>
                      <a:pt x="202" y="667"/>
                    </a:lnTo>
                    <a:lnTo>
                      <a:pt x="186" y="688"/>
                    </a:lnTo>
                    <a:lnTo>
                      <a:pt x="165" y="667"/>
                    </a:lnTo>
                    <a:lnTo>
                      <a:pt x="165" y="652"/>
                    </a:lnTo>
                    <a:lnTo>
                      <a:pt x="160" y="647"/>
                    </a:lnTo>
                    <a:lnTo>
                      <a:pt x="160" y="625"/>
                    </a:lnTo>
                    <a:lnTo>
                      <a:pt x="149" y="621"/>
                    </a:lnTo>
                    <a:lnTo>
                      <a:pt x="145" y="610"/>
                    </a:lnTo>
                    <a:lnTo>
                      <a:pt x="124" y="580"/>
                    </a:lnTo>
                    <a:lnTo>
                      <a:pt x="119" y="584"/>
                    </a:lnTo>
                    <a:lnTo>
                      <a:pt x="108" y="594"/>
                    </a:lnTo>
                    <a:lnTo>
                      <a:pt x="92" y="594"/>
                    </a:lnTo>
                    <a:lnTo>
                      <a:pt x="67" y="610"/>
                    </a:lnTo>
                    <a:lnTo>
                      <a:pt x="51" y="594"/>
                    </a:lnTo>
                    <a:lnTo>
                      <a:pt x="41" y="594"/>
                    </a:lnTo>
                    <a:lnTo>
                      <a:pt x="36" y="584"/>
                    </a:lnTo>
                    <a:lnTo>
                      <a:pt x="36" y="580"/>
                    </a:lnTo>
                    <a:lnTo>
                      <a:pt x="36" y="559"/>
                    </a:lnTo>
                    <a:lnTo>
                      <a:pt x="16" y="543"/>
                    </a:lnTo>
                    <a:lnTo>
                      <a:pt x="10" y="543"/>
                    </a:lnTo>
                    <a:lnTo>
                      <a:pt x="0" y="527"/>
                    </a:lnTo>
                    <a:lnTo>
                      <a:pt x="10" y="502"/>
                    </a:lnTo>
                    <a:lnTo>
                      <a:pt x="0" y="496"/>
                    </a:lnTo>
                    <a:lnTo>
                      <a:pt x="0" y="476"/>
                    </a:lnTo>
                    <a:lnTo>
                      <a:pt x="10" y="470"/>
                    </a:lnTo>
                    <a:lnTo>
                      <a:pt x="10" y="449"/>
                    </a:lnTo>
                    <a:lnTo>
                      <a:pt x="26" y="429"/>
                    </a:lnTo>
                    <a:lnTo>
                      <a:pt x="51" y="449"/>
                    </a:lnTo>
                    <a:lnTo>
                      <a:pt x="57" y="435"/>
                    </a:lnTo>
                    <a:lnTo>
                      <a:pt x="108" y="445"/>
                    </a:lnTo>
                    <a:lnTo>
                      <a:pt x="119" y="435"/>
                    </a:lnTo>
                    <a:lnTo>
                      <a:pt x="124" y="445"/>
                    </a:lnTo>
                    <a:lnTo>
                      <a:pt x="284" y="445"/>
                    </a:lnTo>
                    <a:lnTo>
                      <a:pt x="300" y="408"/>
                    </a:lnTo>
                    <a:lnTo>
                      <a:pt x="284" y="392"/>
                    </a:lnTo>
                    <a:lnTo>
                      <a:pt x="253" y="0"/>
                    </a:lnTo>
                    <a:lnTo>
                      <a:pt x="325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1" name="Freeform 147"/>
              <p:cNvSpPr>
                <a:spLocks noChangeArrowheads="1"/>
              </p:cNvSpPr>
              <p:nvPr/>
            </p:nvSpPr>
            <p:spPr bwMode="auto">
              <a:xfrm>
                <a:off x="318403" y="907194"/>
                <a:ext cx="1213323" cy="1221970"/>
              </a:xfrm>
              <a:custGeom>
                <a:avLst/>
                <a:gdLst>
                  <a:gd name="T0" fmla="*/ 662 w 705"/>
                  <a:gd name="T1" fmla="*/ 31 h 707"/>
                  <a:gd name="T2" fmla="*/ 677 w 705"/>
                  <a:gd name="T3" fmla="*/ 52 h 707"/>
                  <a:gd name="T4" fmla="*/ 687 w 705"/>
                  <a:gd name="T5" fmla="*/ 78 h 707"/>
                  <a:gd name="T6" fmla="*/ 687 w 705"/>
                  <a:gd name="T7" fmla="*/ 99 h 707"/>
                  <a:gd name="T8" fmla="*/ 694 w 705"/>
                  <a:gd name="T9" fmla="*/ 135 h 707"/>
                  <a:gd name="T10" fmla="*/ 704 w 705"/>
                  <a:gd name="T11" fmla="*/ 151 h 707"/>
                  <a:gd name="T12" fmla="*/ 704 w 705"/>
                  <a:gd name="T13" fmla="*/ 166 h 707"/>
                  <a:gd name="T14" fmla="*/ 704 w 705"/>
                  <a:gd name="T15" fmla="*/ 176 h 707"/>
                  <a:gd name="T16" fmla="*/ 626 w 705"/>
                  <a:gd name="T17" fmla="*/ 187 h 707"/>
                  <a:gd name="T18" fmla="*/ 626 w 705"/>
                  <a:gd name="T19" fmla="*/ 202 h 707"/>
                  <a:gd name="T20" fmla="*/ 595 w 705"/>
                  <a:gd name="T21" fmla="*/ 207 h 707"/>
                  <a:gd name="T22" fmla="*/ 595 w 705"/>
                  <a:gd name="T23" fmla="*/ 217 h 707"/>
                  <a:gd name="T24" fmla="*/ 595 w 705"/>
                  <a:gd name="T25" fmla="*/ 233 h 707"/>
                  <a:gd name="T26" fmla="*/ 579 w 705"/>
                  <a:gd name="T27" fmla="*/ 249 h 707"/>
                  <a:gd name="T28" fmla="*/ 527 w 705"/>
                  <a:gd name="T29" fmla="*/ 296 h 707"/>
                  <a:gd name="T30" fmla="*/ 491 w 705"/>
                  <a:gd name="T31" fmla="*/ 301 h 707"/>
                  <a:gd name="T32" fmla="*/ 476 w 705"/>
                  <a:gd name="T33" fmla="*/ 296 h 707"/>
                  <a:gd name="T34" fmla="*/ 460 w 705"/>
                  <a:gd name="T35" fmla="*/ 301 h 707"/>
                  <a:gd name="T36" fmla="*/ 434 w 705"/>
                  <a:gd name="T37" fmla="*/ 301 h 707"/>
                  <a:gd name="T38" fmla="*/ 393 w 705"/>
                  <a:gd name="T39" fmla="*/ 327 h 707"/>
                  <a:gd name="T40" fmla="*/ 378 w 705"/>
                  <a:gd name="T41" fmla="*/ 337 h 707"/>
                  <a:gd name="T42" fmla="*/ 378 w 705"/>
                  <a:gd name="T43" fmla="*/ 404 h 707"/>
                  <a:gd name="T44" fmla="*/ 378 w 705"/>
                  <a:gd name="T45" fmla="*/ 472 h 707"/>
                  <a:gd name="T46" fmla="*/ 227 w 705"/>
                  <a:gd name="T47" fmla="*/ 476 h 707"/>
                  <a:gd name="T48" fmla="*/ 227 w 705"/>
                  <a:gd name="T49" fmla="*/ 586 h 707"/>
                  <a:gd name="T50" fmla="*/ 186 w 705"/>
                  <a:gd name="T51" fmla="*/ 601 h 707"/>
                  <a:gd name="T52" fmla="*/ 175 w 705"/>
                  <a:gd name="T53" fmla="*/ 611 h 707"/>
                  <a:gd name="T54" fmla="*/ 175 w 705"/>
                  <a:gd name="T55" fmla="*/ 627 h 707"/>
                  <a:gd name="T56" fmla="*/ 175 w 705"/>
                  <a:gd name="T57" fmla="*/ 689 h 707"/>
                  <a:gd name="T58" fmla="*/ 10 w 705"/>
                  <a:gd name="T59" fmla="*/ 689 h 707"/>
                  <a:gd name="T60" fmla="*/ 0 w 705"/>
                  <a:gd name="T61" fmla="*/ 706 h 707"/>
                  <a:gd name="T62" fmla="*/ 10 w 705"/>
                  <a:gd name="T63" fmla="*/ 664 h 707"/>
                  <a:gd name="T64" fmla="*/ 26 w 705"/>
                  <a:gd name="T65" fmla="*/ 642 h 707"/>
                  <a:gd name="T66" fmla="*/ 36 w 705"/>
                  <a:gd name="T67" fmla="*/ 627 h 707"/>
                  <a:gd name="T68" fmla="*/ 41 w 705"/>
                  <a:gd name="T69" fmla="*/ 611 h 707"/>
                  <a:gd name="T70" fmla="*/ 51 w 705"/>
                  <a:gd name="T71" fmla="*/ 596 h 707"/>
                  <a:gd name="T72" fmla="*/ 67 w 705"/>
                  <a:gd name="T73" fmla="*/ 570 h 707"/>
                  <a:gd name="T74" fmla="*/ 98 w 705"/>
                  <a:gd name="T75" fmla="*/ 534 h 707"/>
                  <a:gd name="T76" fmla="*/ 98 w 705"/>
                  <a:gd name="T77" fmla="*/ 503 h 707"/>
                  <a:gd name="T78" fmla="*/ 118 w 705"/>
                  <a:gd name="T79" fmla="*/ 472 h 707"/>
                  <a:gd name="T80" fmla="*/ 160 w 705"/>
                  <a:gd name="T81" fmla="*/ 425 h 707"/>
                  <a:gd name="T82" fmla="*/ 186 w 705"/>
                  <a:gd name="T83" fmla="*/ 384 h 707"/>
                  <a:gd name="T84" fmla="*/ 233 w 705"/>
                  <a:gd name="T85" fmla="*/ 368 h 707"/>
                  <a:gd name="T86" fmla="*/ 268 w 705"/>
                  <a:gd name="T87" fmla="*/ 352 h 707"/>
                  <a:gd name="T88" fmla="*/ 310 w 705"/>
                  <a:gd name="T89" fmla="*/ 311 h 707"/>
                  <a:gd name="T90" fmla="*/ 336 w 705"/>
                  <a:gd name="T91" fmla="*/ 270 h 707"/>
                  <a:gd name="T92" fmla="*/ 325 w 705"/>
                  <a:gd name="T93" fmla="*/ 249 h 707"/>
                  <a:gd name="T94" fmla="*/ 325 w 705"/>
                  <a:gd name="T95" fmla="*/ 207 h 707"/>
                  <a:gd name="T96" fmla="*/ 341 w 705"/>
                  <a:gd name="T97" fmla="*/ 187 h 707"/>
                  <a:gd name="T98" fmla="*/ 351 w 705"/>
                  <a:gd name="T99" fmla="*/ 161 h 707"/>
                  <a:gd name="T100" fmla="*/ 378 w 705"/>
                  <a:gd name="T101" fmla="*/ 125 h 707"/>
                  <a:gd name="T102" fmla="*/ 409 w 705"/>
                  <a:gd name="T103" fmla="*/ 109 h 707"/>
                  <a:gd name="T104" fmla="*/ 460 w 705"/>
                  <a:gd name="T105" fmla="*/ 84 h 707"/>
                  <a:gd name="T106" fmla="*/ 476 w 705"/>
                  <a:gd name="T107" fmla="*/ 42 h 707"/>
                  <a:gd name="T108" fmla="*/ 491 w 705"/>
                  <a:gd name="T109" fmla="*/ 0 h 707"/>
                  <a:gd name="T110" fmla="*/ 517 w 705"/>
                  <a:gd name="T111" fmla="*/ 0 h 707"/>
                  <a:gd name="T112" fmla="*/ 542 w 705"/>
                  <a:gd name="T113" fmla="*/ 27 h 707"/>
                  <a:gd name="T114" fmla="*/ 585 w 705"/>
                  <a:gd name="T115" fmla="*/ 27 h 707"/>
                  <a:gd name="T116" fmla="*/ 610 w 705"/>
                  <a:gd name="T117" fmla="*/ 27 h 707"/>
                  <a:gd name="T118" fmla="*/ 626 w 705"/>
                  <a:gd name="T119" fmla="*/ 16 h 707"/>
                  <a:gd name="T120" fmla="*/ 636 w 705"/>
                  <a:gd name="T121" fmla="*/ 31 h 707"/>
                  <a:gd name="T122" fmla="*/ 662 w 705"/>
                  <a:gd name="T123" fmla="*/ 31 h 707"/>
                  <a:gd name="T124" fmla="*/ 662 w 705"/>
                  <a:gd name="T125" fmla="*/ 31 h 7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5"/>
                  <a:gd name="T190" fmla="*/ 0 h 707"/>
                  <a:gd name="T191" fmla="*/ 705 w 705"/>
                  <a:gd name="T192" fmla="*/ 707 h 7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5" h="707">
                    <a:moveTo>
                      <a:pt x="662" y="31"/>
                    </a:moveTo>
                    <a:lnTo>
                      <a:pt x="677" y="52"/>
                    </a:lnTo>
                    <a:lnTo>
                      <a:pt x="687" y="78"/>
                    </a:lnTo>
                    <a:lnTo>
                      <a:pt x="687" y="99"/>
                    </a:lnTo>
                    <a:lnTo>
                      <a:pt x="694" y="135"/>
                    </a:lnTo>
                    <a:lnTo>
                      <a:pt x="704" y="151"/>
                    </a:lnTo>
                    <a:lnTo>
                      <a:pt x="704" y="166"/>
                    </a:lnTo>
                    <a:lnTo>
                      <a:pt x="704" y="176"/>
                    </a:lnTo>
                    <a:lnTo>
                      <a:pt x="626" y="187"/>
                    </a:lnTo>
                    <a:lnTo>
                      <a:pt x="626" y="202"/>
                    </a:lnTo>
                    <a:lnTo>
                      <a:pt x="595" y="207"/>
                    </a:lnTo>
                    <a:lnTo>
                      <a:pt x="595" y="217"/>
                    </a:lnTo>
                    <a:lnTo>
                      <a:pt x="595" y="233"/>
                    </a:lnTo>
                    <a:lnTo>
                      <a:pt x="579" y="249"/>
                    </a:lnTo>
                    <a:lnTo>
                      <a:pt x="527" y="296"/>
                    </a:lnTo>
                    <a:lnTo>
                      <a:pt x="491" y="301"/>
                    </a:lnTo>
                    <a:lnTo>
                      <a:pt x="476" y="296"/>
                    </a:lnTo>
                    <a:lnTo>
                      <a:pt x="460" y="301"/>
                    </a:lnTo>
                    <a:lnTo>
                      <a:pt x="434" y="301"/>
                    </a:lnTo>
                    <a:lnTo>
                      <a:pt x="393" y="327"/>
                    </a:lnTo>
                    <a:lnTo>
                      <a:pt x="378" y="337"/>
                    </a:lnTo>
                    <a:lnTo>
                      <a:pt x="378" y="404"/>
                    </a:lnTo>
                    <a:lnTo>
                      <a:pt x="378" y="472"/>
                    </a:lnTo>
                    <a:lnTo>
                      <a:pt x="227" y="476"/>
                    </a:lnTo>
                    <a:lnTo>
                      <a:pt x="227" y="586"/>
                    </a:lnTo>
                    <a:lnTo>
                      <a:pt x="186" y="601"/>
                    </a:lnTo>
                    <a:lnTo>
                      <a:pt x="175" y="611"/>
                    </a:lnTo>
                    <a:lnTo>
                      <a:pt x="175" y="627"/>
                    </a:lnTo>
                    <a:lnTo>
                      <a:pt x="175" y="689"/>
                    </a:lnTo>
                    <a:lnTo>
                      <a:pt x="10" y="689"/>
                    </a:lnTo>
                    <a:lnTo>
                      <a:pt x="0" y="706"/>
                    </a:lnTo>
                    <a:lnTo>
                      <a:pt x="10" y="664"/>
                    </a:lnTo>
                    <a:lnTo>
                      <a:pt x="26" y="642"/>
                    </a:lnTo>
                    <a:lnTo>
                      <a:pt x="36" y="627"/>
                    </a:lnTo>
                    <a:lnTo>
                      <a:pt x="41" y="611"/>
                    </a:lnTo>
                    <a:lnTo>
                      <a:pt x="51" y="596"/>
                    </a:lnTo>
                    <a:lnTo>
                      <a:pt x="67" y="570"/>
                    </a:lnTo>
                    <a:lnTo>
                      <a:pt x="98" y="534"/>
                    </a:lnTo>
                    <a:lnTo>
                      <a:pt x="98" y="503"/>
                    </a:lnTo>
                    <a:lnTo>
                      <a:pt x="118" y="472"/>
                    </a:lnTo>
                    <a:lnTo>
                      <a:pt x="160" y="425"/>
                    </a:lnTo>
                    <a:lnTo>
                      <a:pt x="186" y="384"/>
                    </a:lnTo>
                    <a:lnTo>
                      <a:pt x="233" y="368"/>
                    </a:lnTo>
                    <a:lnTo>
                      <a:pt x="268" y="352"/>
                    </a:lnTo>
                    <a:lnTo>
                      <a:pt x="310" y="311"/>
                    </a:lnTo>
                    <a:lnTo>
                      <a:pt x="336" y="270"/>
                    </a:lnTo>
                    <a:lnTo>
                      <a:pt x="325" y="249"/>
                    </a:lnTo>
                    <a:lnTo>
                      <a:pt x="325" y="207"/>
                    </a:lnTo>
                    <a:lnTo>
                      <a:pt x="341" y="187"/>
                    </a:lnTo>
                    <a:lnTo>
                      <a:pt x="351" y="161"/>
                    </a:lnTo>
                    <a:lnTo>
                      <a:pt x="378" y="125"/>
                    </a:lnTo>
                    <a:lnTo>
                      <a:pt x="409" y="109"/>
                    </a:lnTo>
                    <a:lnTo>
                      <a:pt x="460" y="84"/>
                    </a:lnTo>
                    <a:lnTo>
                      <a:pt x="476" y="42"/>
                    </a:lnTo>
                    <a:lnTo>
                      <a:pt x="491" y="0"/>
                    </a:lnTo>
                    <a:lnTo>
                      <a:pt x="517" y="0"/>
                    </a:lnTo>
                    <a:lnTo>
                      <a:pt x="542" y="27"/>
                    </a:lnTo>
                    <a:lnTo>
                      <a:pt x="585" y="27"/>
                    </a:lnTo>
                    <a:lnTo>
                      <a:pt x="610" y="27"/>
                    </a:lnTo>
                    <a:lnTo>
                      <a:pt x="626" y="16"/>
                    </a:lnTo>
                    <a:lnTo>
                      <a:pt x="636" y="31"/>
                    </a:lnTo>
                    <a:lnTo>
                      <a:pt x="662" y="31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2" name="Freeform 148"/>
              <p:cNvSpPr>
                <a:spLocks noChangeArrowheads="1"/>
              </p:cNvSpPr>
              <p:nvPr/>
            </p:nvSpPr>
            <p:spPr bwMode="auto">
              <a:xfrm>
                <a:off x="318403" y="1606695"/>
                <a:ext cx="936979" cy="1019027"/>
              </a:xfrm>
              <a:custGeom>
                <a:avLst/>
                <a:gdLst>
                  <a:gd name="T0" fmla="*/ 378 w 544"/>
                  <a:gd name="T1" fmla="*/ 0 h 592"/>
                  <a:gd name="T2" fmla="*/ 543 w 544"/>
                  <a:gd name="T3" fmla="*/ 115 h 592"/>
                  <a:gd name="T4" fmla="*/ 470 w 544"/>
                  <a:gd name="T5" fmla="*/ 115 h 592"/>
                  <a:gd name="T6" fmla="*/ 502 w 544"/>
                  <a:gd name="T7" fmla="*/ 507 h 592"/>
                  <a:gd name="T8" fmla="*/ 517 w 544"/>
                  <a:gd name="T9" fmla="*/ 523 h 592"/>
                  <a:gd name="T10" fmla="*/ 502 w 544"/>
                  <a:gd name="T11" fmla="*/ 560 h 592"/>
                  <a:gd name="T12" fmla="*/ 341 w 544"/>
                  <a:gd name="T13" fmla="*/ 560 h 592"/>
                  <a:gd name="T14" fmla="*/ 337 w 544"/>
                  <a:gd name="T15" fmla="*/ 550 h 592"/>
                  <a:gd name="T16" fmla="*/ 326 w 544"/>
                  <a:gd name="T17" fmla="*/ 560 h 592"/>
                  <a:gd name="T18" fmla="*/ 274 w 544"/>
                  <a:gd name="T19" fmla="*/ 550 h 592"/>
                  <a:gd name="T20" fmla="*/ 269 w 544"/>
                  <a:gd name="T21" fmla="*/ 564 h 592"/>
                  <a:gd name="T22" fmla="*/ 243 w 544"/>
                  <a:gd name="T23" fmla="*/ 544 h 592"/>
                  <a:gd name="T24" fmla="*/ 227 w 544"/>
                  <a:gd name="T25" fmla="*/ 564 h 592"/>
                  <a:gd name="T26" fmla="*/ 227 w 544"/>
                  <a:gd name="T27" fmla="*/ 586 h 592"/>
                  <a:gd name="T28" fmla="*/ 217 w 544"/>
                  <a:gd name="T29" fmla="*/ 591 h 592"/>
                  <a:gd name="T30" fmla="*/ 191 w 544"/>
                  <a:gd name="T31" fmla="*/ 586 h 592"/>
                  <a:gd name="T32" fmla="*/ 186 w 544"/>
                  <a:gd name="T33" fmla="*/ 575 h 592"/>
                  <a:gd name="T34" fmla="*/ 175 w 544"/>
                  <a:gd name="T35" fmla="*/ 560 h 592"/>
                  <a:gd name="T36" fmla="*/ 165 w 544"/>
                  <a:gd name="T37" fmla="*/ 560 h 592"/>
                  <a:gd name="T38" fmla="*/ 161 w 544"/>
                  <a:gd name="T39" fmla="*/ 534 h 592"/>
                  <a:gd name="T40" fmla="*/ 145 w 544"/>
                  <a:gd name="T41" fmla="*/ 534 h 592"/>
                  <a:gd name="T42" fmla="*/ 124 w 544"/>
                  <a:gd name="T43" fmla="*/ 507 h 592"/>
                  <a:gd name="T44" fmla="*/ 108 w 544"/>
                  <a:gd name="T45" fmla="*/ 503 h 592"/>
                  <a:gd name="T46" fmla="*/ 67 w 544"/>
                  <a:gd name="T47" fmla="*/ 507 h 592"/>
                  <a:gd name="T48" fmla="*/ 36 w 544"/>
                  <a:gd name="T49" fmla="*/ 507 h 592"/>
                  <a:gd name="T50" fmla="*/ 14 w 544"/>
                  <a:gd name="T51" fmla="*/ 523 h 592"/>
                  <a:gd name="T52" fmla="*/ 26 w 544"/>
                  <a:gd name="T53" fmla="*/ 492 h 592"/>
                  <a:gd name="T54" fmla="*/ 41 w 544"/>
                  <a:gd name="T55" fmla="*/ 450 h 592"/>
                  <a:gd name="T56" fmla="*/ 36 w 544"/>
                  <a:gd name="T57" fmla="*/ 399 h 592"/>
                  <a:gd name="T58" fmla="*/ 14 w 544"/>
                  <a:gd name="T59" fmla="*/ 373 h 592"/>
                  <a:gd name="T60" fmla="*/ 36 w 544"/>
                  <a:gd name="T61" fmla="*/ 373 h 592"/>
                  <a:gd name="T62" fmla="*/ 36 w 544"/>
                  <a:gd name="T63" fmla="*/ 347 h 592"/>
                  <a:gd name="T64" fmla="*/ 26 w 544"/>
                  <a:gd name="T65" fmla="*/ 317 h 592"/>
                  <a:gd name="T66" fmla="*/ 14 w 544"/>
                  <a:gd name="T67" fmla="*/ 327 h 592"/>
                  <a:gd name="T68" fmla="*/ 10 w 544"/>
                  <a:gd name="T69" fmla="*/ 301 h 592"/>
                  <a:gd name="T70" fmla="*/ 0 w 544"/>
                  <a:gd name="T71" fmla="*/ 301 h 592"/>
                  <a:gd name="T72" fmla="*/ 10 w 544"/>
                  <a:gd name="T73" fmla="*/ 285 h 592"/>
                  <a:gd name="T74" fmla="*/ 175 w 544"/>
                  <a:gd name="T75" fmla="*/ 285 h 592"/>
                  <a:gd name="T76" fmla="*/ 175 w 544"/>
                  <a:gd name="T77" fmla="*/ 223 h 592"/>
                  <a:gd name="T78" fmla="*/ 175 w 544"/>
                  <a:gd name="T79" fmla="*/ 207 h 592"/>
                  <a:gd name="T80" fmla="*/ 186 w 544"/>
                  <a:gd name="T81" fmla="*/ 197 h 592"/>
                  <a:gd name="T82" fmla="*/ 227 w 544"/>
                  <a:gd name="T83" fmla="*/ 182 h 592"/>
                  <a:gd name="T84" fmla="*/ 227 w 544"/>
                  <a:gd name="T85" fmla="*/ 72 h 592"/>
                  <a:gd name="T86" fmla="*/ 378 w 544"/>
                  <a:gd name="T87" fmla="*/ 68 h 592"/>
                  <a:gd name="T88" fmla="*/ 378 w 544"/>
                  <a:gd name="T89" fmla="*/ 0 h 592"/>
                  <a:gd name="T90" fmla="*/ 378 w 544"/>
                  <a:gd name="T91" fmla="*/ 0 h 5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4"/>
                  <a:gd name="T139" fmla="*/ 0 h 592"/>
                  <a:gd name="T140" fmla="*/ 544 w 544"/>
                  <a:gd name="T141" fmla="*/ 592 h 5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4" h="592">
                    <a:moveTo>
                      <a:pt x="378" y="0"/>
                    </a:moveTo>
                    <a:lnTo>
                      <a:pt x="543" y="115"/>
                    </a:lnTo>
                    <a:lnTo>
                      <a:pt x="470" y="115"/>
                    </a:lnTo>
                    <a:lnTo>
                      <a:pt x="502" y="507"/>
                    </a:lnTo>
                    <a:lnTo>
                      <a:pt x="517" y="523"/>
                    </a:lnTo>
                    <a:lnTo>
                      <a:pt x="502" y="560"/>
                    </a:lnTo>
                    <a:lnTo>
                      <a:pt x="341" y="560"/>
                    </a:lnTo>
                    <a:lnTo>
                      <a:pt x="337" y="550"/>
                    </a:lnTo>
                    <a:lnTo>
                      <a:pt x="326" y="560"/>
                    </a:lnTo>
                    <a:lnTo>
                      <a:pt x="274" y="550"/>
                    </a:lnTo>
                    <a:lnTo>
                      <a:pt x="269" y="564"/>
                    </a:lnTo>
                    <a:lnTo>
                      <a:pt x="243" y="544"/>
                    </a:lnTo>
                    <a:lnTo>
                      <a:pt x="227" y="564"/>
                    </a:lnTo>
                    <a:lnTo>
                      <a:pt x="227" y="586"/>
                    </a:lnTo>
                    <a:lnTo>
                      <a:pt x="217" y="591"/>
                    </a:lnTo>
                    <a:lnTo>
                      <a:pt x="191" y="586"/>
                    </a:lnTo>
                    <a:lnTo>
                      <a:pt x="186" y="575"/>
                    </a:lnTo>
                    <a:lnTo>
                      <a:pt x="175" y="560"/>
                    </a:lnTo>
                    <a:lnTo>
                      <a:pt x="165" y="560"/>
                    </a:lnTo>
                    <a:lnTo>
                      <a:pt x="161" y="534"/>
                    </a:lnTo>
                    <a:lnTo>
                      <a:pt x="145" y="534"/>
                    </a:lnTo>
                    <a:lnTo>
                      <a:pt x="124" y="507"/>
                    </a:lnTo>
                    <a:lnTo>
                      <a:pt x="108" y="503"/>
                    </a:lnTo>
                    <a:lnTo>
                      <a:pt x="67" y="507"/>
                    </a:lnTo>
                    <a:lnTo>
                      <a:pt x="36" y="507"/>
                    </a:lnTo>
                    <a:lnTo>
                      <a:pt x="14" y="523"/>
                    </a:lnTo>
                    <a:lnTo>
                      <a:pt x="26" y="492"/>
                    </a:lnTo>
                    <a:lnTo>
                      <a:pt x="41" y="450"/>
                    </a:lnTo>
                    <a:lnTo>
                      <a:pt x="36" y="399"/>
                    </a:lnTo>
                    <a:lnTo>
                      <a:pt x="14" y="373"/>
                    </a:lnTo>
                    <a:lnTo>
                      <a:pt x="36" y="373"/>
                    </a:lnTo>
                    <a:lnTo>
                      <a:pt x="36" y="347"/>
                    </a:lnTo>
                    <a:lnTo>
                      <a:pt x="26" y="317"/>
                    </a:lnTo>
                    <a:lnTo>
                      <a:pt x="14" y="327"/>
                    </a:lnTo>
                    <a:lnTo>
                      <a:pt x="10" y="301"/>
                    </a:lnTo>
                    <a:lnTo>
                      <a:pt x="0" y="301"/>
                    </a:lnTo>
                    <a:lnTo>
                      <a:pt x="10" y="285"/>
                    </a:lnTo>
                    <a:lnTo>
                      <a:pt x="175" y="285"/>
                    </a:lnTo>
                    <a:lnTo>
                      <a:pt x="175" y="223"/>
                    </a:lnTo>
                    <a:lnTo>
                      <a:pt x="175" y="207"/>
                    </a:lnTo>
                    <a:lnTo>
                      <a:pt x="186" y="197"/>
                    </a:lnTo>
                    <a:lnTo>
                      <a:pt x="227" y="182"/>
                    </a:lnTo>
                    <a:lnTo>
                      <a:pt x="227" y="72"/>
                    </a:lnTo>
                    <a:lnTo>
                      <a:pt x="378" y="68"/>
                    </a:lnTo>
                    <a:lnTo>
                      <a:pt x="378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3" name="Freeform 149"/>
              <p:cNvSpPr>
                <a:spLocks noChangeArrowheads="1"/>
              </p:cNvSpPr>
              <p:nvPr/>
            </p:nvSpPr>
            <p:spPr bwMode="auto">
              <a:xfrm>
                <a:off x="5987777" y="5367596"/>
                <a:ext cx="25907" cy="60451"/>
              </a:xfrm>
              <a:custGeom>
                <a:avLst/>
                <a:gdLst>
                  <a:gd name="T0" fmla="*/ 6 w 17"/>
                  <a:gd name="T1" fmla="*/ 36 h 37"/>
                  <a:gd name="T2" fmla="*/ 0 w 17"/>
                  <a:gd name="T3" fmla="*/ 26 h 37"/>
                  <a:gd name="T4" fmla="*/ 0 w 17"/>
                  <a:gd name="T5" fmla="*/ 20 h 37"/>
                  <a:gd name="T6" fmla="*/ 6 w 17"/>
                  <a:gd name="T7" fmla="*/ 0 h 37"/>
                  <a:gd name="T8" fmla="*/ 16 w 17"/>
                  <a:gd name="T9" fmla="*/ 20 h 37"/>
                  <a:gd name="T10" fmla="*/ 6 w 17"/>
                  <a:gd name="T11" fmla="*/ 36 h 37"/>
                  <a:gd name="T12" fmla="*/ 6 w 17"/>
                  <a:gd name="T13" fmla="*/ 3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37"/>
                  <a:gd name="T23" fmla="*/ 17 w 1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37">
                    <a:moveTo>
                      <a:pt x="6" y="36"/>
                    </a:moveTo>
                    <a:lnTo>
                      <a:pt x="0" y="26"/>
                    </a:lnTo>
                    <a:lnTo>
                      <a:pt x="0" y="20"/>
                    </a:lnTo>
                    <a:lnTo>
                      <a:pt x="6" y="0"/>
                    </a:lnTo>
                    <a:lnTo>
                      <a:pt x="16" y="20"/>
                    </a:lnTo>
                    <a:lnTo>
                      <a:pt x="6" y="3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4" name="Freeform 150"/>
              <p:cNvSpPr>
                <a:spLocks noChangeArrowheads="1"/>
              </p:cNvSpPr>
              <p:nvPr/>
            </p:nvSpPr>
            <p:spPr bwMode="auto">
              <a:xfrm>
                <a:off x="3910879" y="4607644"/>
                <a:ext cx="833349" cy="1316961"/>
              </a:xfrm>
              <a:custGeom>
                <a:avLst/>
                <a:gdLst>
                  <a:gd name="T0" fmla="*/ 243 w 484"/>
                  <a:gd name="T1" fmla="*/ 41 h 763"/>
                  <a:gd name="T2" fmla="*/ 270 w 484"/>
                  <a:gd name="T3" fmla="*/ 41 h 763"/>
                  <a:gd name="T4" fmla="*/ 306 w 484"/>
                  <a:gd name="T5" fmla="*/ 47 h 763"/>
                  <a:gd name="T6" fmla="*/ 337 w 484"/>
                  <a:gd name="T7" fmla="*/ 47 h 763"/>
                  <a:gd name="T8" fmla="*/ 363 w 484"/>
                  <a:gd name="T9" fmla="*/ 31 h 763"/>
                  <a:gd name="T10" fmla="*/ 378 w 484"/>
                  <a:gd name="T11" fmla="*/ 41 h 763"/>
                  <a:gd name="T12" fmla="*/ 415 w 484"/>
                  <a:gd name="T13" fmla="*/ 26 h 763"/>
                  <a:gd name="T14" fmla="*/ 462 w 484"/>
                  <a:gd name="T15" fmla="*/ 0 h 763"/>
                  <a:gd name="T16" fmla="*/ 462 w 484"/>
                  <a:gd name="T17" fmla="*/ 41 h 763"/>
                  <a:gd name="T18" fmla="*/ 462 w 484"/>
                  <a:gd name="T19" fmla="*/ 88 h 763"/>
                  <a:gd name="T20" fmla="*/ 462 w 484"/>
                  <a:gd name="T21" fmla="*/ 114 h 763"/>
                  <a:gd name="T22" fmla="*/ 472 w 484"/>
                  <a:gd name="T23" fmla="*/ 176 h 763"/>
                  <a:gd name="T24" fmla="*/ 472 w 484"/>
                  <a:gd name="T25" fmla="*/ 197 h 763"/>
                  <a:gd name="T26" fmla="*/ 472 w 484"/>
                  <a:gd name="T27" fmla="*/ 217 h 763"/>
                  <a:gd name="T28" fmla="*/ 435 w 484"/>
                  <a:gd name="T29" fmla="*/ 258 h 763"/>
                  <a:gd name="T30" fmla="*/ 419 w 484"/>
                  <a:gd name="T31" fmla="*/ 274 h 763"/>
                  <a:gd name="T32" fmla="*/ 389 w 484"/>
                  <a:gd name="T33" fmla="*/ 300 h 763"/>
                  <a:gd name="T34" fmla="*/ 306 w 484"/>
                  <a:gd name="T35" fmla="*/ 331 h 763"/>
                  <a:gd name="T36" fmla="*/ 296 w 484"/>
                  <a:gd name="T37" fmla="*/ 352 h 763"/>
                  <a:gd name="T38" fmla="*/ 243 w 484"/>
                  <a:gd name="T39" fmla="*/ 393 h 763"/>
                  <a:gd name="T40" fmla="*/ 197 w 484"/>
                  <a:gd name="T41" fmla="*/ 450 h 763"/>
                  <a:gd name="T42" fmla="*/ 213 w 484"/>
                  <a:gd name="T43" fmla="*/ 507 h 763"/>
                  <a:gd name="T44" fmla="*/ 218 w 484"/>
                  <a:gd name="T45" fmla="*/ 533 h 763"/>
                  <a:gd name="T46" fmla="*/ 229 w 484"/>
                  <a:gd name="T47" fmla="*/ 575 h 763"/>
                  <a:gd name="T48" fmla="*/ 213 w 484"/>
                  <a:gd name="T49" fmla="*/ 626 h 763"/>
                  <a:gd name="T50" fmla="*/ 229 w 484"/>
                  <a:gd name="T51" fmla="*/ 632 h 763"/>
                  <a:gd name="T52" fmla="*/ 135 w 484"/>
                  <a:gd name="T53" fmla="*/ 677 h 763"/>
                  <a:gd name="T54" fmla="*/ 104 w 484"/>
                  <a:gd name="T55" fmla="*/ 699 h 763"/>
                  <a:gd name="T56" fmla="*/ 94 w 484"/>
                  <a:gd name="T57" fmla="*/ 724 h 763"/>
                  <a:gd name="T58" fmla="*/ 104 w 484"/>
                  <a:gd name="T59" fmla="*/ 724 h 763"/>
                  <a:gd name="T60" fmla="*/ 88 w 484"/>
                  <a:gd name="T61" fmla="*/ 762 h 763"/>
                  <a:gd name="T62" fmla="*/ 78 w 484"/>
                  <a:gd name="T63" fmla="*/ 724 h 763"/>
                  <a:gd name="T64" fmla="*/ 68 w 484"/>
                  <a:gd name="T65" fmla="*/ 699 h 763"/>
                  <a:gd name="T66" fmla="*/ 68 w 484"/>
                  <a:gd name="T67" fmla="*/ 632 h 763"/>
                  <a:gd name="T68" fmla="*/ 62 w 484"/>
                  <a:gd name="T69" fmla="*/ 575 h 763"/>
                  <a:gd name="T70" fmla="*/ 47 w 484"/>
                  <a:gd name="T71" fmla="*/ 544 h 763"/>
                  <a:gd name="T72" fmla="*/ 104 w 484"/>
                  <a:gd name="T73" fmla="*/ 481 h 763"/>
                  <a:gd name="T74" fmla="*/ 109 w 484"/>
                  <a:gd name="T75" fmla="*/ 450 h 763"/>
                  <a:gd name="T76" fmla="*/ 119 w 484"/>
                  <a:gd name="T77" fmla="*/ 409 h 763"/>
                  <a:gd name="T78" fmla="*/ 119 w 484"/>
                  <a:gd name="T79" fmla="*/ 372 h 763"/>
                  <a:gd name="T80" fmla="*/ 119 w 484"/>
                  <a:gd name="T81" fmla="*/ 368 h 763"/>
                  <a:gd name="T82" fmla="*/ 129 w 484"/>
                  <a:gd name="T83" fmla="*/ 352 h 763"/>
                  <a:gd name="T84" fmla="*/ 129 w 484"/>
                  <a:gd name="T85" fmla="*/ 300 h 763"/>
                  <a:gd name="T86" fmla="*/ 119 w 484"/>
                  <a:gd name="T87" fmla="*/ 264 h 763"/>
                  <a:gd name="T88" fmla="*/ 78 w 484"/>
                  <a:gd name="T89" fmla="*/ 258 h 763"/>
                  <a:gd name="T90" fmla="*/ 52 w 484"/>
                  <a:gd name="T91" fmla="*/ 243 h 763"/>
                  <a:gd name="T92" fmla="*/ 10 w 484"/>
                  <a:gd name="T93" fmla="*/ 233 h 763"/>
                  <a:gd name="T94" fmla="*/ 0 w 484"/>
                  <a:gd name="T95" fmla="*/ 197 h 763"/>
                  <a:gd name="T96" fmla="*/ 145 w 484"/>
                  <a:gd name="T97" fmla="*/ 150 h 763"/>
                  <a:gd name="T98" fmla="*/ 186 w 484"/>
                  <a:gd name="T99" fmla="*/ 176 h 763"/>
                  <a:gd name="T100" fmla="*/ 202 w 484"/>
                  <a:gd name="T101" fmla="*/ 217 h 763"/>
                  <a:gd name="T102" fmla="*/ 202 w 484"/>
                  <a:gd name="T103" fmla="*/ 258 h 763"/>
                  <a:gd name="T104" fmla="*/ 229 w 484"/>
                  <a:gd name="T105" fmla="*/ 300 h 763"/>
                  <a:gd name="T106" fmla="*/ 239 w 484"/>
                  <a:gd name="T107" fmla="*/ 258 h 763"/>
                  <a:gd name="T108" fmla="*/ 254 w 484"/>
                  <a:gd name="T109" fmla="*/ 248 h 763"/>
                  <a:gd name="T110" fmla="*/ 270 w 484"/>
                  <a:gd name="T111" fmla="*/ 192 h 763"/>
                  <a:gd name="T112" fmla="*/ 239 w 484"/>
                  <a:gd name="T113" fmla="*/ 150 h 763"/>
                  <a:gd name="T114" fmla="*/ 202 w 484"/>
                  <a:gd name="T115" fmla="*/ 135 h 763"/>
                  <a:gd name="T116" fmla="*/ 213 w 484"/>
                  <a:gd name="T117" fmla="*/ 47 h 7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84"/>
                  <a:gd name="T178" fmla="*/ 0 h 763"/>
                  <a:gd name="T179" fmla="*/ 484 w 484"/>
                  <a:gd name="T180" fmla="*/ 763 h 7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84" h="763">
                    <a:moveTo>
                      <a:pt x="213" y="47"/>
                    </a:moveTo>
                    <a:lnTo>
                      <a:pt x="243" y="41"/>
                    </a:lnTo>
                    <a:lnTo>
                      <a:pt x="254" y="47"/>
                    </a:lnTo>
                    <a:lnTo>
                      <a:pt x="270" y="41"/>
                    </a:lnTo>
                    <a:lnTo>
                      <a:pt x="286" y="47"/>
                    </a:lnTo>
                    <a:lnTo>
                      <a:pt x="306" y="47"/>
                    </a:lnTo>
                    <a:lnTo>
                      <a:pt x="311" y="47"/>
                    </a:lnTo>
                    <a:lnTo>
                      <a:pt x="337" y="47"/>
                    </a:lnTo>
                    <a:lnTo>
                      <a:pt x="352" y="41"/>
                    </a:lnTo>
                    <a:lnTo>
                      <a:pt x="363" y="31"/>
                    </a:lnTo>
                    <a:lnTo>
                      <a:pt x="378" y="31"/>
                    </a:lnTo>
                    <a:lnTo>
                      <a:pt x="378" y="41"/>
                    </a:lnTo>
                    <a:lnTo>
                      <a:pt x="394" y="31"/>
                    </a:lnTo>
                    <a:lnTo>
                      <a:pt x="415" y="26"/>
                    </a:lnTo>
                    <a:lnTo>
                      <a:pt x="446" y="16"/>
                    </a:lnTo>
                    <a:lnTo>
                      <a:pt x="462" y="0"/>
                    </a:lnTo>
                    <a:lnTo>
                      <a:pt x="472" y="16"/>
                    </a:lnTo>
                    <a:lnTo>
                      <a:pt x="462" y="41"/>
                    </a:lnTo>
                    <a:lnTo>
                      <a:pt x="462" y="68"/>
                    </a:lnTo>
                    <a:lnTo>
                      <a:pt x="462" y="88"/>
                    </a:lnTo>
                    <a:lnTo>
                      <a:pt x="472" y="109"/>
                    </a:lnTo>
                    <a:lnTo>
                      <a:pt x="462" y="114"/>
                    </a:lnTo>
                    <a:lnTo>
                      <a:pt x="472" y="135"/>
                    </a:lnTo>
                    <a:lnTo>
                      <a:pt x="472" y="176"/>
                    </a:lnTo>
                    <a:lnTo>
                      <a:pt x="483" y="182"/>
                    </a:lnTo>
                    <a:lnTo>
                      <a:pt x="472" y="197"/>
                    </a:lnTo>
                    <a:lnTo>
                      <a:pt x="462" y="207"/>
                    </a:lnTo>
                    <a:lnTo>
                      <a:pt x="472" y="217"/>
                    </a:lnTo>
                    <a:lnTo>
                      <a:pt x="456" y="233"/>
                    </a:lnTo>
                    <a:lnTo>
                      <a:pt x="435" y="258"/>
                    </a:lnTo>
                    <a:lnTo>
                      <a:pt x="431" y="264"/>
                    </a:lnTo>
                    <a:lnTo>
                      <a:pt x="419" y="274"/>
                    </a:lnTo>
                    <a:lnTo>
                      <a:pt x="394" y="285"/>
                    </a:lnTo>
                    <a:lnTo>
                      <a:pt x="389" y="300"/>
                    </a:lnTo>
                    <a:lnTo>
                      <a:pt x="337" y="315"/>
                    </a:lnTo>
                    <a:lnTo>
                      <a:pt x="306" y="331"/>
                    </a:lnTo>
                    <a:lnTo>
                      <a:pt x="296" y="342"/>
                    </a:lnTo>
                    <a:lnTo>
                      <a:pt x="296" y="352"/>
                    </a:lnTo>
                    <a:lnTo>
                      <a:pt x="270" y="372"/>
                    </a:lnTo>
                    <a:lnTo>
                      <a:pt x="243" y="393"/>
                    </a:lnTo>
                    <a:lnTo>
                      <a:pt x="202" y="434"/>
                    </a:lnTo>
                    <a:lnTo>
                      <a:pt x="197" y="450"/>
                    </a:lnTo>
                    <a:lnTo>
                      <a:pt x="202" y="476"/>
                    </a:lnTo>
                    <a:lnTo>
                      <a:pt x="213" y="507"/>
                    </a:lnTo>
                    <a:lnTo>
                      <a:pt x="218" y="544"/>
                    </a:lnTo>
                    <a:lnTo>
                      <a:pt x="218" y="533"/>
                    </a:lnTo>
                    <a:lnTo>
                      <a:pt x="229" y="544"/>
                    </a:lnTo>
                    <a:lnTo>
                      <a:pt x="229" y="575"/>
                    </a:lnTo>
                    <a:lnTo>
                      <a:pt x="218" y="589"/>
                    </a:lnTo>
                    <a:lnTo>
                      <a:pt x="213" y="626"/>
                    </a:lnTo>
                    <a:lnTo>
                      <a:pt x="218" y="616"/>
                    </a:lnTo>
                    <a:lnTo>
                      <a:pt x="229" y="632"/>
                    </a:lnTo>
                    <a:lnTo>
                      <a:pt x="202" y="652"/>
                    </a:lnTo>
                    <a:lnTo>
                      <a:pt x="135" y="677"/>
                    </a:lnTo>
                    <a:lnTo>
                      <a:pt x="119" y="683"/>
                    </a:lnTo>
                    <a:lnTo>
                      <a:pt x="104" y="699"/>
                    </a:lnTo>
                    <a:lnTo>
                      <a:pt x="88" y="709"/>
                    </a:lnTo>
                    <a:lnTo>
                      <a:pt x="94" y="724"/>
                    </a:lnTo>
                    <a:lnTo>
                      <a:pt x="104" y="719"/>
                    </a:lnTo>
                    <a:lnTo>
                      <a:pt x="104" y="724"/>
                    </a:lnTo>
                    <a:lnTo>
                      <a:pt x="104" y="762"/>
                    </a:lnTo>
                    <a:lnTo>
                      <a:pt x="88" y="762"/>
                    </a:lnTo>
                    <a:lnTo>
                      <a:pt x="68" y="750"/>
                    </a:lnTo>
                    <a:lnTo>
                      <a:pt x="78" y="724"/>
                    </a:lnTo>
                    <a:lnTo>
                      <a:pt x="68" y="709"/>
                    </a:lnTo>
                    <a:lnTo>
                      <a:pt x="68" y="699"/>
                    </a:lnTo>
                    <a:lnTo>
                      <a:pt x="68" y="667"/>
                    </a:lnTo>
                    <a:lnTo>
                      <a:pt x="68" y="632"/>
                    </a:lnTo>
                    <a:lnTo>
                      <a:pt x="52" y="589"/>
                    </a:lnTo>
                    <a:lnTo>
                      <a:pt x="62" y="575"/>
                    </a:lnTo>
                    <a:lnTo>
                      <a:pt x="52" y="569"/>
                    </a:lnTo>
                    <a:lnTo>
                      <a:pt x="47" y="544"/>
                    </a:lnTo>
                    <a:lnTo>
                      <a:pt x="94" y="502"/>
                    </a:lnTo>
                    <a:lnTo>
                      <a:pt x="104" y="481"/>
                    </a:lnTo>
                    <a:lnTo>
                      <a:pt x="104" y="466"/>
                    </a:lnTo>
                    <a:lnTo>
                      <a:pt x="109" y="450"/>
                    </a:lnTo>
                    <a:lnTo>
                      <a:pt x="129" y="424"/>
                    </a:lnTo>
                    <a:lnTo>
                      <a:pt x="119" y="409"/>
                    </a:lnTo>
                    <a:lnTo>
                      <a:pt x="119" y="393"/>
                    </a:lnTo>
                    <a:lnTo>
                      <a:pt x="119" y="372"/>
                    </a:lnTo>
                    <a:lnTo>
                      <a:pt x="129" y="372"/>
                    </a:lnTo>
                    <a:lnTo>
                      <a:pt x="119" y="368"/>
                    </a:lnTo>
                    <a:lnTo>
                      <a:pt x="129" y="358"/>
                    </a:lnTo>
                    <a:lnTo>
                      <a:pt x="129" y="352"/>
                    </a:lnTo>
                    <a:lnTo>
                      <a:pt x="129" y="326"/>
                    </a:lnTo>
                    <a:lnTo>
                      <a:pt x="129" y="300"/>
                    </a:lnTo>
                    <a:lnTo>
                      <a:pt x="119" y="274"/>
                    </a:lnTo>
                    <a:lnTo>
                      <a:pt x="119" y="264"/>
                    </a:lnTo>
                    <a:lnTo>
                      <a:pt x="88" y="264"/>
                    </a:lnTo>
                    <a:lnTo>
                      <a:pt x="78" y="258"/>
                    </a:lnTo>
                    <a:lnTo>
                      <a:pt x="62" y="248"/>
                    </a:lnTo>
                    <a:lnTo>
                      <a:pt x="52" y="243"/>
                    </a:lnTo>
                    <a:lnTo>
                      <a:pt x="21" y="248"/>
                    </a:lnTo>
                    <a:lnTo>
                      <a:pt x="10" y="233"/>
                    </a:lnTo>
                    <a:lnTo>
                      <a:pt x="10" y="217"/>
                    </a:lnTo>
                    <a:lnTo>
                      <a:pt x="0" y="197"/>
                    </a:lnTo>
                    <a:lnTo>
                      <a:pt x="135" y="155"/>
                    </a:lnTo>
                    <a:lnTo>
                      <a:pt x="145" y="150"/>
                    </a:lnTo>
                    <a:lnTo>
                      <a:pt x="161" y="182"/>
                    </a:lnTo>
                    <a:lnTo>
                      <a:pt x="186" y="176"/>
                    </a:lnTo>
                    <a:lnTo>
                      <a:pt x="202" y="182"/>
                    </a:lnTo>
                    <a:lnTo>
                      <a:pt x="202" y="217"/>
                    </a:lnTo>
                    <a:lnTo>
                      <a:pt x="197" y="243"/>
                    </a:lnTo>
                    <a:lnTo>
                      <a:pt x="202" y="258"/>
                    </a:lnTo>
                    <a:lnTo>
                      <a:pt x="218" y="285"/>
                    </a:lnTo>
                    <a:lnTo>
                      <a:pt x="229" y="300"/>
                    </a:lnTo>
                    <a:lnTo>
                      <a:pt x="239" y="285"/>
                    </a:lnTo>
                    <a:lnTo>
                      <a:pt x="239" y="258"/>
                    </a:lnTo>
                    <a:lnTo>
                      <a:pt x="243" y="258"/>
                    </a:lnTo>
                    <a:lnTo>
                      <a:pt x="254" y="248"/>
                    </a:lnTo>
                    <a:lnTo>
                      <a:pt x="264" y="217"/>
                    </a:lnTo>
                    <a:lnTo>
                      <a:pt x="270" y="192"/>
                    </a:lnTo>
                    <a:lnTo>
                      <a:pt x="254" y="182"/>
                    </a:lnTo>
                    <a:lnTo>
                      <a:pt x="239" y="150"/>
                    </a:lnTo>
                    <a:lnTo>
                      <a:pt x="218" y="135"/>
                    </a:lnTo>
                    <a:lnTo>
                      <a:pt x="202" y="135"/>
                    </a:lnTo>
                    <a:lnTo>
                      <a:pt x="202" y="72"/>
                    </a:lnTo>
                    <a:lnTo>
                      <a:pt x="213" y="47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5" name="Freeform 151"/>
              <p:cNvSpPr>
                <a:spLocks noChangeArrowheads="1"/>
              </p:cNvSpPr>
              <p:nvPr/>
            </p:nvSpPr>
            <p:spPr bwMode="auto">
              <a:xfrm>
                <a:off x="2516202" y="5099886"/>
                <a:ext cx="1019020" cy="975848"/>
              </a:xfrm>
              <a:custGeom>
                <a:avLst/>
                <a:gdLst>
                  <a:gd name="T0" fmla="*/ 508 w 592"/>
                  <a:gd name="T1" fmla="*/ 30 h 566"/>
                  <a:gd name="T2" fmla="*/ 544 w 592"/>
                  <a:gd name="T3" fmla="*/ 20 h 566"/>
                  <a:gd name="T4" fmla="*/ 550 w 592"/>
                  <a:gd name="T5" fmla="*/ 20 h 566"/>
                  <a:gd name="T6" fmla="*/ 575 w 592"/>
                  <a:gd name="T7" fmla="*/ 30 h 566"/>
                  <a:gd name="T8" fmla="*/ 591 w 592"/>
                  <a:gd name="T9" fmla="*/ 41 h 566"/>
                  <a:gd name="T10" fmla="*/ 575 w 592"/>
                  <a:gd name="T11" fmla="*/ 41 h 566"/>
                  <a:gd name="T12" fmla="*/ 560 w 592"/>
                  <a:gd name="T13" fmla="*/ 46 h 566"/>
                  <a:gd name="T14" fmla="*/ 550 w 592"/>
                  <a:gd name="T15" fmla="*/ 46 h 566"/>
                  <a:gd name="T16" fmla="*/ 518 w 592"/>
                  <a:gd name="T17" fmla="*/ 67 h 566"/>
                  <a:gd name="T18" fmla="*/ 503 w 592"/>
                  <a:gd name="T19" fmla="*/ 46 h 566"/>
                  <a:gd name="T20" fmla="*/ 467 w 592"/>
                  <a:gd name="T21" fmla="*/ 57 h 566"/>
                  <a:gd name="T22" fmla="*/ 409 w 592"/>
                  <a:gd name="T23" fmla="*/ 67 h 566"/>
                  <a:gd name="T24" fmla="*/ 399 w 592"/>
                  <a:gd name="T25" fmla="*/ 232 h 566"/>
                  <a:gd name="T26" fmla="*/ 358 w 592"/>
                  <a:gd name="T27" fmla="*/ 232 h 566"/>
                  <a:gd name="T28" fmla="*/ 352 w 592"/>
                  <a:gd name="T29" fmla="*/ 367 h 566"/>
                  <a:gd name="T30" fmla="*/ 342 w 592"/>
                  <a:gd name="T31" fmla="*/ 543 h 566"/>
                  <a:gd name="T32" fmla="*/ 327 w 592"/>
                  <a:gd name="T33" fmla="*/ 543 h 566"/>
                  <a:gd name="T34" fmla="*/ 305 w 592"/>
                  <a:gd name="T35" fmla="*/ 558 h 566"/>
                  <a:gd name="T36" fmla="*/ 301 w 592"/>
                  <a:gd name="T37" fmla="*/ 565 h 566"/>
                  <a:gd name="T38" fmla="*/ 285 w 592"/>
                  <a:gd name="T39" fmla="*/ 558 h 566"/>
                  <a:gd name="T40" fmla="*/ 264 w 592"/>
                  <a:gd name="T41" fmla="*/ 558 h 566"/>
                  <a:gd name="T42" fmla="*/ 249 w 592"/>
                  <a:gd name="T43" fmla="*/ 558 h 566"/>
                  <a:gd name="T44" fmla="*/ 223 w 592"/>
                  <a:gd name="T45" fmla="*/ 548 h 566"/>
                  <a:gd name="T46" fmla="*/ 223 w 592"/>
                  <a:gd name="T47" fmla="*/ 522 h 566"/>
                  <a:gd name="T48" fmla="*/ 219 w 592"/>
                  <a:gd name="T49" fmla="*/ 522 h 566"/>
                  <a:gd name="T50" fmla="*/ 207 w 592"/>
                  <a:gd name="T51" fmla="*/ 522 h 566"/>
                  <a:gd name="T52" fmla="*/ 197 w 592"/>
                  <a:gd name="T53" fmla="*/ 543 h 566"/>
                  <a:gd name="T54" fmla="*/ 192 w 592"/>
                  <a:gd name="T55" fmla="*/ 548 h 566"/>
                  <a:gd name="T56" fmla="*/ 156 w 592"/>
                  <a:gd name="T57" fmla="*/ 517 h 566"/>
                  <a:gd name="T58" fmla="*/ 140 w 592"/>
                  <a:gd name="T59" fmla="*/ 476 h 566"/>
                  <a:gd name="T60" fmla="*/ 140 w 592"/>
                  <a:gd name="T61" fmla="*/ 455 h 566"/>
                  <a:gd name="T62" fmla="*/ 135 w 592"/>
                  <a:gd name="T63" fmla="*/ 439 h 566"/>
                  <a:gd name="T64" fmla="*/ 125 w 592"/>
                  <a:gd name="T65" fmla="*/ 382 h 566"/>
                  <a:gd name="T66" fmla="*/ 115 w 592"/>
                  <a:gd name="T67" fmla="*/ 357 h 566"/>
                  <a:gd name="T68" fmla="*/ 109 w 592"/>
                  <a:gd name="T69" fmla="*/ 315 h 566"/>
                  <a:gd name="T70" fmla="*/ 109 w 592"/>
                  <a:gd name="T71" fmla="*/ 284 h 566"/>
                  <a:gd name="T72" fmla="*/ 109 w 592"/>
                  <a:gd name="T73" fmla="*/ 259 h 566"/>
                  <a:gd name="T74" fmla="*/ 88 w 592"/>
                  <a:gd name="T75" fmla="*/ 232 h 566"/>
                  <a:gd name="T76" fmla="*/ 58 w 592"/>
                  <a:gd name="T77" fmla="*/ 155 h 566"/>
                  <a:gd name="T78" fmla="*/ 27 w 592"/>
                  <a:gd name="T79" fmla="*/ 98 h 566"/>
                  <a:gd name="T80" fmla="*/ 16 w 592"/>
                  <a:gd name="T81" fmla="*/ 72 h 566"/>
                  <a:gd name="T82" fmla="*/ 0 w 592"/>
                  <a:gd name="T83" fmla="*/ 41 h 566"/>
                  <a:gd name="T84" fmla="*/ 0 w 592"/>
                  <a:gd name="T85" fmla="*/ 14 h 566"/>
                  <a:gd name="T86" fmla="*/ 6 w 592"/>
                  <a:gd name="T87" fmla="*/ 14 h 566"/>
                  <a:gd name="T88" fmla="*/ 27 w 592"/>
                  <a:gd name="T89" fmla="*/ 14 h 566"/>
                  <a:gd name="T90" fmla="*/ 31 w 592"/>
                  <a:gd name="T91" fmla="*/ 14 h 566"/>
                  <a:gd name="T92" fmla="*/ 58 w 592"/>
                  <a:gd name="T93" fmla="*/ 0 h 566"/>
                  <a:gd name="T94" fmla="*/ 72 w 592"/>
                  <a:gd name="T95" fmla="*/ 4 h 566"/>
                  <a:gd name="T96" fmla="*/ 99 w 592"/>
                  <a:gd name="T97" fmla="*/ 20 h 566"/>
                  <a:gd name="T98" fmla="*/ 109 w 592"/>
                  <a:gd name="T99" fmla="*/ 20 h 566"/>
                  <a:gd name="T100" fmla="*/ 285 w 592"/>
                  <a:gd name="T101" fmla="*/ 14 h 566"/>
                  <a:gd name="T102" fmla="*/ 291 w 592"/>
                  <a:gd name="T103" fmla="*/ 30 h 566"/>
                  <a:gd name="T104" fmla="*/ 305 w 592"/>
                  <a:gd name="T105" fmla="*/ 41 h 566"/>
                  <a:gd name="T106" fmla="*/ 368 w 592"/>
                  <a:gd name="T107" fmla="*/ 46 h 566"/>
                  <a:gd name="T108" fmla="*/ 394 w 592"/>
                  <a:gd name="T109" fmla="*/ 46 h 566"/>
                  <a:gd name="T110" fmla="*/ 409 w 592"/>
                  <a:gd name="T111" fmla="*/ 46 h 566"/>
                  <a:gd name="T112" fmla="*/ 425 w 592"/>
                  <a:gd name="T113" fmla="*/ 46 h 566"/>
                  <a:gd name="T114" fmla="*/ 508 w 592"/>
                  <a:gd name="T115" fmla="*/ 30 h 566"/>
                  <a:gd name="T116" fmla="*/ 508 w 592"/>
                  <a:gd name="T117" fmla="*/ 30 h 5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2"/>
                  <a:gd name="T178" fmla="*/ 0 h 566"/>
                  <a:gd name="T179" fmla="*/ 592 w 592"/>
                  <a:gd name="T180" fmla="*/ 566 h 5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2" h="566">
                    <a:moveTo>
                      <a:pt x="508" y="30"/>
                    </a:moveTo>
                    <a:lnTo>
                      <a:pt x="544" y="20"/>
                    </a:lnTo>
                    <a:lnTo>
                      <a:pt x="550" y="20"/>
                    </a:lnTo>
                    <a:lnTo>
                      <a:pt x="575" y="30"/>
                    </a:lnTo>
                    <a:lnTo>
                      <a:pt x="591" y="41"/>
                    </a:lnTo>
                    <a:lnTo>
                      <a:pt x="575" y="41"/>
                    </a:lnTo>
                    <a:lnTo>
                      <a:pt x="560" y="46"/>
                    </a:lnTo>
                    <a:lnTo>
                      <a:pt x="550" y="46"/>
                    </a:lnTo>
                    <a:lnTo>
                      <a:pt x="518" y="67"/>
                    </a:lnTo>
                    <a:lnTo>
                      <a:pt x="503" y="46"/>
                    </a:lnTo>
                    <a:lnTo>
                      <a:pt x="467" y="57"/>
                    </a:lnTo>
                    <a:lnTo>
                      <a:pt x="409" y="67"/>
                    </a:lnTo>
                    <a:lnTo>
                      <a:pt x="399" y="232"/>
                    </a:lnTo>
                    <a:lnTo>
                      <a:pt x="358" y="232"/>
                    </a:lnTo>
                    <a:lnTo>
                      <a:pt x="352" y="367"/>
                    </a:lnTo>
                    <a:lnTo>
                      <a:pt x="342" y="543"/>
                    </a:lnTo>
                    <a:lnTo>
                      <a:pt x="327" y="543"/>
                    </a:lnTo>
                    <a:lnTo>
                      <a:pt x="305" y="558"/>
                    </a:lnTo>
                    <a:lnTo>
                      <a:pt x="301" y="565"/>
                    </a:lnTo>
                    <a:lnTo>
                      <a:pt x="285" y="558"/>
                    </a:lnTo>
                    <a:lnTo>
                      <a:pt x="264" y="558"/>
                    </a:lnTo>
                    <a:lnTo>
                      <a:pt x="249" y="558"/>
                    </a:lnTo>
                    <a:lnTo>
                      <a:pt x="223" y="548"/>
                    </a:lnTo>
                    <a:lnTo>
                      <a:pt x="223" y="522"/>
                    </a:lnTo>
                    <a:lnTo>
                      <a:pt x="219" y="522"/>
                    </a:lnTo>
                    <a:lnTo>
                      <a:pt x="207" y="522"/>
                    </a:lnTo>
                    <a:lnTo>
                      <a:pt x="197" y="543"/>
                    </a:lnTo>
                    <a:lnTo>
                      <a:pt x="192" y="548"/>
                    </a:lnTo>
                    <a:lnTo>
                      <a:pt x="156" y="517"/>
                    </a:lnTo>
                    <a:lnTo>
                      <a:pt x="140" y="476"/>
                    </a:lnTo>
                    <a:lnTo>
                      <a:pt x="140" y="455"/>
                    </a:lnTo>
                    <a:lnTo>
                      <a:pt x="135" y="439"/>
                    </a:lnTo>
                    <a:lnTo>
                      <a:pt x="125" y="382"/>
                    </a:lnTo>
                    <a:lnTo>
                      <a:pt x="115" y="357"/>
                    </a:lnTo>
                    <a:lnTo>
                      <a:pt x="109" y="315"/>
                    </a:lnTo>
                    <a:lnTo>
                      <a:pt x="109" y="284"/>
                    </a:lnTo>
                    <a:lnTo>
                      <a:pt x="109" y="259"/>
                    </a:lnTo>
                    <a:lnTo>
                      <a:pt x="88" y="232"/>
                    </a:lnTo>
                    <a:lnTo>
                      <a:pt x="58" y="155"/>
                    </a:lnTo>
                    <a:lnTo>
                      <a:pt x="27" y="98"/>
                    </a:lnTo>
                    <a:lnTo>
                      <a:pt x="16" y="72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27" y="14"/>
                    </a:lnTo>
                    <a:lnTo>
                      <a:pt x="31" y="14"/>
                    </a:lnTo>
                    <a:lnTo>
                      <a:pt x="58" y="0"/>
                    </a:lnTo>
                    <a:lnTo>
                      <a:pt x="72" y="4"/>
                    </a:lnTo>
                    <a:lnTo>
                      <a:pt x="99" y="20"/>
                    </a:lnTo>
                    <a:lnTo>
                      <a:pt x="109" y="20"/>
                    </a:lnTo>
                    <a:lnTo>
                      <a:pt x="285" y="14"/>
                    </a:lnTo>
                    <a:lnTo>
                      <a:pt x="291" y="30"/>
                    </a:lnTo>
                    <a:lnTo>
                      <a:pt x="305" y="41"/>
                    </a:lnTo>
                    <a:lnTo>
                      <a:pt x="368" y="46"/>
                    </a:lnTo>
                    <a:lnTo>
                      <a:pt x="394" y="46"/>
                    </a:lnTo>
                    <a:lnTo>
                      <a:pt x="409" y="46"/>
                    </a:lnTo>
                    <a:lnTo>
                      <a:pt x="425" y="46"/>
                    </a:lnTo>
                    <a:lnTo>
                      <a:pt x="508" y="3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6" name="Freeform 152"/>
              <p:cNvSpPr>
                <a:spLocks noChangeArrowheads="1"/>
              </p:cNvSpPr>
              <p:nvPr/>
            </p:nvSpPr>
            <p:spPr bwMode="auto">
              <a:xfrm>
                <a:off x="1631038" y="1934856"/>
                <a:ext cx="1200371" cy="941304"/>
              </a:xfrm>
              <a:custGeom>
                <a:avLst/>
                <a:gdLst>
                  <a:gd name="T0" fmla="*/ 586 w 696"/>
                  <a:gd name="T1" fmla="*/ 16 h 545"/>
                  <a:gd name="T2" fmla="*/ 654 w 696"/>
                  <a:gd name="T3" fmla="*/ 26 h 545"/>
                  <a:gd name="T4" fmla="*/ 664 w 696"/>
                  <a:gd name="T5" fmla="*/ 94 h 545"/>
                  <a:gd name="T6" fmla="*/ 679 w 696"/>
                  <a:gd name="T7" fmla="*/ 125 h 545"/>
                  <a:gd name="T8" fmla="*/ 689 w 696"/>
                  <a:gd name="T9" fmla="*/ 155 h 545"/>
                  <a:gd name="T10" fmla="*/ 612 w 696"/>
                  <a:gd name="T11" fmla="*/ 383 h 545"/>
                  <a:gd name="T12" fmla="*/ 597 w 696"/>
                  <a:gd name="T13" fmla="*/ 419 h 545"/>
                  <a:gd name="T14" fmla="*/ 586 w 696"/>
                  <a:gd name="T15" fmla="*/ 460 h 545"/>
                  <a:gd name="T16" fmla="*/ 555 w 696"/>
                  <a:gd name="T17" fmla="*/ 476 h 545"/>
                  <a:gd name="T18" fmla="*/ 462 w 696"/>
                  <a:gd name="T19" fmla="*/ 466 h 545"/>
                  <a:gd name="T20" fmla="*/ 431 w 696"/>
                  <a:gd name="T21" fmla="*/ 481 h 545"/>
                  <a:gd name="T22" fmla="*/ 352 w 696"/>
                  <a:gd name="T23" fmla="*/ 466 h 545"/>
                  <a:gd name="T24" fmla="*/ 286 w 696"/>
                  <a:gd name="T25" fmla="*/ 460 h 545"/>
                  <a:gd name="T26" fmla="*/ 234 w 696"/>
                  <a:gd name="T27" fmla="*/ 440 h 545"/>
                  <a:gd name="T28" fmla="*/ 203 w 696"/>
                  <a:gd name="T29" fmla="*/ 450 h 545"/>
                  <a:gd name="T30" fmla="*/ 176 w 696"/>
                  <a:gd name="T31" fmla="*/ 481 h 545"/>
                  <a:gd name="T32" fmla="*/ 151 w 696"/>
                  <a:gd name="T33" fmla="*/ 544 h 545"/>
                  <a:gd name="T34" fmla="*/ 119 w 696"/>
                  <a:gd name="T35" fmla="*/ 507 h 545"/>
                  <a:gd name="T36" fmla="*/ 99 w 696"/>
                  <a:gd name="T37" fmla="*/ 528 h 545"/>
                  <a:gd name="T38" fmla="*/ 94 w 696"/>
                  <a:gd name="T39" fmla="*/ 503 h 545"/>
                  <a:gd name="T40" fmla="*/ 68 w 696"/>
                  <a:gd name="T41" fmla="*/ 492 h 545"/>
                  <a:gd name="T42" fmla="*/ 37 w 696"/>
                  <a:gd name="T43" fmla="*/ 466 h 545"/>
                  <a:gd name="T44" fmla="*/ 52 w 696"/>
                  <a:gd name="T45" fmla="*/ 460 h 545"/>
                  <a:gd name="T46" fmla="*/ 16 w 696"/>
                  <a:gd name="T47" fmla="*/ 440 h 545"/>
                  <a:gd name="T48" fmla="*/ 0 w 696"/>
                  <a:gd name="T49" fmla="*/ 409 h 545"/>
                  <a:gd name="T50" fmla="*/ 42 w 696"/>
                  <a:gd name="T51" fmla="*/ 383 h 545"/>
                  <a:gd name="T52" fmla="*/ 135 w 696"/>
                  <a:gd name="T53" fmla="*/ 368 h 545"/>
                  <a:gd name="T54" fmla="*/ 166 w 696"/>
                  <a:gd name="T55" fmla="*/ 342 h 545"/>
                  <a:gd name="T56" fmla="*/ 187 w 696"/>
                  <a:gd name="T57" fmla="*/ 290 h 545"/>
                  <a:gd name="T58" fmla="*/ 260 w 696"/>
                  <a:gd name="T59" fmla="*/ 176 h 545"/>
                  <a:gd name="T60" fmla="*/ 487 w 696"/>
                  <a:gd name="T61" fmla="*/ 26 h 545"/>
                  <a:gd name="T62" fmla="*/ 529 w 696"/>
                  <a:gd name="T63" fmla="*/ 0 h 5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6"/>
                  <a:gd name="T97" fmla="*/ 0 h 545"/>
                  <a:gd name="T98" fmla="*/ 696 w 696"/>
                  <a:gd name="T99" fmla="*/ 545 h 5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6" h="545">
                    <a:moveTo>
                      <a:pt x="529" y="0"/>
                    </a:moveTo>
                    <a:lnTo>
                      <a:pt x="586" y="16"/>
                    </a:lnTo>
                    <a:lnTo>
                      <a:pt x="622" y="41"/>
                    </a:lnTo>
                    <a:lnTo>
                      <a:pt x="654" y="26"/>
                    </a:lnTo>
                    <a:lnTo>
                      <a:pt x="664" y="57"/>
                    </a:lnTo>
                    <a:lnTo>
                      <a:pt x="664" y="94"/>
                    </a:lnTo>
                    <a:lnTo>
                      <a:pt x="679" y="109"/>
                    </a:lnTo>
                    <a:lnTo>
                      <a:pt x="679" y="125"/>
                    </a:lnTo>
                    <a:lnTo>
                      <a:pt x="695" y="150"/>
                    </a:lnTo>
                    <a:lnTo>
                      <a:pt x="689" y="155"/>
                    </a:lnTo>
                    <a:lnTo>
                      <a:pt x="679" y="300"/>
                    </a:lnTo>
                    <a:lnTo>
                      <a:pt x="612" y="383"/>
                    </a:lnTo>
                    <a:lnTo>
                      <a:pt x="601" y="399"/>
                    </a:lnTo>
                    <a:lnTo>
                      <a:pt x="597" y="419"/>
                    </a:lnTo>
                    <a:lnTo>
                      <a:pt x="597" y="440"/>
                    </a:lnTo>
                    <a:lnTo>
                      <a:pt x="586" y="460"/>
                    </a:lnTo>
                    <a:lnTo>
                      <a:pt x="571" y="466"/>
                    </a:lnTo>
                    <a:lnTo>
                      <a:pt x="555" y="476"/>
                    </a:lnTo>
                    <a:lnTo>
                      <a:pt x="477" y="460"/>
                    </a:lnTo>
                    <a:lnTo>
                      <a:pt x="462" y="466"/>
                    </a:lnTo>
                    <a:lnTo>
                      <a:pt x="446" y="476"/>
                    </a:lnTo>
                    <a:lnTo>
                      <a:pt x="431" y="481"/>
                    </a:lnTo>
                    <a:lnTo>
                      <a:pt x="405" y="492"/>
                    </a:lnTo>
                    <a:lnTo>
                      <a:pt x="352" y="466"/>
                    </a:lnTo>
                    <a:lnTo>
                      <a:pt x="301" y="476"/>
                    </a:lnTo>
                    <a:lnTo>
                      <a:pt x="286" y="460"/>
                    </a:lnTo>
                    <a:lnTo>
                      <a:pt x="260" y="450"/>
                    </a:lnTo>
                    <a:lnTo>
                      <a:pt x="234" y="440"/>
                    </a:lnTo>
                    <a:lnTo>
                      <a:pt x="234" y="450"/>
                    </a:lnTo>
                    <a:lnTo>
                      <a:pt x="203" y="450"/>
                    </a:lnTo>
                    <a:lnTo>
                      <a:pt x="187" y="460"/>
                    </a:lnTo>
                    <a:lnTo>
                      <a:pt x="176" y="481"/>
                    </a:lnTo>
                    <a:lnTo>
                      <a:pt x="151" y="503"/>
                    </a:lnTo>
                    <a:lnTo>
                      <a:pt x="151" y="544"/>
                    </a:lnTo>
                    <a:lnTo>
                      <a:pt x="135" y="528"/>
                    </a:lnTo>
                    <a:lnTo>
                      <a:pt x="119" y="507"/>
                    </a:lnTo>
                    <a:lnTo>
                      <a:pt x="109" y="507"/>
                    </a:lnTo>
                    <a:lnTo>
                      <a:pt x="99" y="528"/>
                    </a:lnTo>
                    <a:lnTo>
                      <a:pt x="84" y="507"/>
                    </a:lnTo>
                    <a:lnTo>
                      <a:pt x="94" y="503"/>
                    </a:lnTo>
                    <a:lnTo>
                      <a:pt x="84" y="492"/>
                    </a:lnTo>
                    <a:lnTo>
                      <a:pt x="68" y="492"/>
                    </a:lnTo>
                    <a:lnTo>
                      <a:pt x="37" y="476"/>
                    </a:lnTo>
                    <a:lnTo>
                      <a:pt x="37" y="466"/>
                    </a:lnTo>
                    <a:lnTo>
                      <a:pt x="52" y="466"/>
                    </a:lnTo>
                    <a:lnTo>
                      <a:pt x="52" y="460"/>
                    </a:lnTo>
                    <a:lnTo>
                      <a:pt x="37" y="460"/>
                    </a:lnTo>
                    <a:lnTo>
                      <a:pt x="16" y="440"/>
                    </a:lnTo>
                    <a:lnTo>
                      <a:pt x="11" y="425"/>
                    </a:lnTo>
                    <a:lnTo>
                      <a:pt x="0" y="409"/>
                    </a:lnTo>
                    <a:lnTo>
                      <a:pt x="0" y="393"/>
                    </a:lnTo>
                    <a:lnTo>
                      <a:pt x="42" y="383"/>
                    </a:lnTo>
                    <a:lnTo>
                      <a:pt x="52" y="372"/>
                    </a:lnTo>
                    <a:lnTo>
                      <a:pt x="135" y="368"/>
                    </a:lnTo>
                    <a:lnTo>
                      <a:pt x="151" y="372"/>
                    </a:lnTo>
                    <a:lnTo>
                      <a:pt x="166" y="342"/>
                    </a:lnTo>
                    <a:lnTo>
                      <a:pt x="176" y="300"/>
                    </a:lnTo>
                    <a:lnTo>
                      <a:pt x="187" y="290"/>
                    </a:lnTo>
                    <a:lnTo>
                      <a:pt x="187" y="202"/>
                    </a:lnTo>
                    <a:lnTo>
                      <a:pt x="260" y="176"/>
                    </a:lnTo>
                    <a:lnTo>
                      <a:pt x="327" y="114"/>
                    </a:lnTo>
                    <a:lnTo>
                      <a:pt x="487" y="26"/>
                    </a:lnTo>
                    <a:lnTo>
                      <a:pt x="529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7" name="Freeform 153"/>
              <p:cNvSpPr>
                <a:spLocks noChangeArrowheads="1"/>
              </p:cNvSpPr>
              <p:nvPr/>
            </p:nvSpPr>
            <p:spPr bwMode="auto">
              <a:xfrm>
                <a:off x="1838296" y="2694809"/>
                <a:ext cx="911071" cy="751316"/>
              </a:xfrm>
              <a:custGeom>
                <a:avLst/>
                <a:gdLst>
                  <a:gd name="T0" fmla="*/ 492 w 529"/>
                  <a:gd name="T1" fmla="*/ 26 h 436"/>
                  <a:gd name="T2" fmla="*/ 502 w 529"/>
                  <a:gd name="T3" fmla="*/ 67 h 436"/>
                  <a:gd name="T4" fmla="*/ 528 w 529"/>
                  <a:gd name="T5" fmla="*/ 104 h 436"/>
                  <a:gd name="T6" fmla="*/ 492 w 529"/>
                  <a:gd name="T7" fmla="*/ 119 h 436"/>
                  <a:gd name="T8" fmla="*/ 477 w 529"/>
                  <a:gd name="T9" fmla="*/ 161 h 436"/>
                  <a:gd name="T10" fmla="*/ 466 w 529"/>
                  <a:gd name="T11" fmla="*/ 196 h 436"/>
                  <a:gd name="T12" fmla="*/ 440 w 529"/>
                  <a:gd name="T13" fmla="*/ 227 h 436"/>
                  <a:gd name="T14" fmla="*/ 399 w 529"/>
                  <a:gd name="T15" fmla="*/ 294 h 436"/>
                  <a:gd name="T16" fmla="*/ 399 w 529"/>
                  <a:gd name="T17" fmla="*/ 310 h 436"/>
                  <a:gd name="T18" fmla="*/ 368 w 529"/>
                  <a:gd name="T19" fmla="*/ 326 h 436"/>
                  <a:gd name="T20" fmla="*/ 352 w 529"/>
                  <a:gd name="T21" fmla="*/ 306 h 436"/>
                  <a:gd name="T22" fmla="*/ 326 w 529"/>
                  <a:gd name="T23" fmla="*/ 310 h 436"/>
                  <a:gd name="T24" fmla="*/ 275 w 529"/>
                  <a:gd name="T25" fmla="*/ 351 h 436"/>
                  <a:gd name="T26" fmla="*/ 248 w 529"/>
                  <a:gd name="T27" fmla="*/ 419 h 436"/>
                  <a:gd name="T28" fmla="*/ 244 w 529"/>
                  <a:gd name="T29" fmla="*/ 419 h 436"/>
                  <a:gd name="T30" fmla="*/ 182 w 529"/>
                  <a:gd name="T31" fmla="*/ 419 h 436"/>
                  <a:gd name="T32" fmla="*/ 150 w 529"/>
                  <a:gd name="T33" fmla="*/ 435 h 436"/>
                  <a:gd name="T34" fmla="*/ 109 w 529"/>
                  <a:gd name="T35" fmla="*/ 394 h 436"/>
                  <a:gd name="T36" fmla="*/ 115 w 529"/>
                  <a:gd name="T37" fmla="*/ 378 h 436"/>
                  <a:gd name="T38" fmla="*/ 94 w 529"/>
                  <a:gd name="T39" fmla="*/ 351 h 436"/>
                  <a:gd name="T40" fmla="*/ 6 w 529"/>
                  <a:gd name="T41" fmla="*/ 337 h 436"/>
                  <a:gd name="T42" fmla="*/ 0 w 529"/>
                  <a:gd name="T43" fmla="*/ 243 h 436"/>
                  <a:gd name="T44" fmla="*/ 16 w 529"/>
                  <a:gd name="T45" fmla="*/ 212 h 436"/>
                  <a:gd name="T46" fmla="*/ 31 w 529"/>
                  <a:gd name="T47" fmla="*/ 176 h 436"/>
                  <a:gd name="T48" fmla="*/ 41 w 529"/>
                  <a:gd name="T49" fmla="*/ 145 h 436"/>
                  <a:gd name="T50" fmla="*/ 31 w 529"/>
                  <a:gd name="T51" fmla="*/ 104 h 436"/>
                  <a:gd name="T52" fmla="*/ 57 w 529"/>
                  <a:gd name="T53" fmla="*/ 41 h 436"/>
                  <a:gd name="T54" fmla="*/ 84 w 529"/>
                  <a:gd name="T55" fmla="*/ 10 h 436"/>
                  <a:gd name="T56" fmla="*/ 115 w 529"/>
                  <a:gd name="T57" fmla="*/ 0 h 436"/>
                  <a:gd name="T58" fmla="*/ 166 w 529"/>
                  <a:gd name="T59" fmla="*/ 20 h 436"/>
                  <a:gd name="T60" fmla="*/ 233 w 529"/>
                  <a:gd name="T61" fmla="*/ 26 h 436"/>
                  <a:gd name="T62" fmla="*/ 311 w 529"/>
                  <a:gd name="T63" fmla="*/ 41 h 436"/>
                  <a:gd name="T64" fmla="*/ 342 w 529"/>
                  <a:gd name="T65" fmla="*/ 26 h 436"/>
                  <a:gd name="T66" fmla="*/ 435 w 529"/>
                  <a:gd name="T67" fmla="*/ 36 h 436"/>
                  <a:gd name="T68" fmla="*/ 466 w 529"/>
                  <a:gd name="T69" fmla="*/ 20 h 436"/>
                  <a:gd name="T70" fmla="*/ 477 w 529"/>
                  <a:gd name="T71" fmla="*/ 0 h 4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9"/>
                  <a:gd name="T109" fmla="*/ 0 h 436"/>
                  <a:gd name="T110" fmla="*/ 529 w 529"/>
                  <a:gd name="T111" fmla="*/ 436 h 4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9" h="436">
                    <a:moveTo>
                      <a:pt x="477" y="0"/>
                    </a:moveTo>
                    <a:lnTo>
                      <a:pt x="492" y="26"/>
                    </a:lnTo>
                    <a:lnTo>
                      <a:pt x="502" y="36"/>
                    </a:lnTo>
                    <a:lnTo>
                      <a:pt x="502" y="67"/>
                    </a:lnTo>
                    <a:lnTo>
                      <a:pt x="518" y="77"/>
                    </a:lnTo>
                    <a:lnTo>
                      <a:pt x="528" y="104"/>
                    </a:lnTo>
                    <a:lnTo>
                      <a:pt x="508" y="129"/>
                    </a:lnTo>
                    <a:lnTo>
                      <a:pt x="492" y="119"/>
                    </a:lnTo>
                    <a:lnTo>
                      <a:pt x="477" y="145"/>
                    </a:lnTo>
                    <a:lnTo>
                      <a:pt x="477" y="161"/>
                    </a:lnTo>
                    <a:lnTo>
                      <a:pt x="461" y="176"/>
                    </a:lnTo>
                    <a:lnTo>
                      <a:pt x="466" y="196"/>
                    </a:lnTo>
                    <a:lnTo>
                      <a:pt x="440" y="202"/>
                    </a:lnTo>
                    <a:lnTo>
                      <a:pt x="440" y="227"/>
                    </a:lnTo>
                    <a:lnTo>
                      <a:pt x="424" y="243"/>
                    </a:lnTo>
                    <a:lnTo>
                      <a:pt x="399" y="294"/>
                    </a:lnTo>
                    <a:lnTo>
                      <a:pt x="409" y="310"/>
                    </a:lnTo>
                    <a:lnTo>
                      <a:pt x="399" y="310"/>
                    </a:lnTo>
                    <a:lnTo>
                      <a:pt x="383" y="326"/>
                    </a:lnTo>
                    <a:lnTo>
                      <a:pt x="368" y="326"/>
                    </a:lnTo>
                    <a:lnTo>
                      <a:pt x="368" y="321"/>
                    </a:lnTo>
                    <a:lnTo>
                      <a:pt x="352" y="306"/>
                    </a:lnTo>
                    <a:lnTo>
                      <a:pt x="342" y="310"/>
                    </a:lnTo>
                    <a:lnTo>
                      <a:pt x="326" y="310"/>
                    </a:lnTo>
                    <a:lnTo>
                      <a:pt x="301" y="326"/>
                    </a:lnTo>
                    <a:lnTo>
                      <a:pt x="275" y="351"/>
                    </a:lnTo>
                    <a:lnTo>
                      <a:pt x="264" y="388"/>
                    </a:lnTo>
                    <a:lnTo>
                      <a:pt x="248" y="419"/>
                    </a:lnTo>
                    <a:lnTo>
                      <a:pt x="244" y="414"/>
                    </a:lnTo>
                    <a:lnTo>
                      <a:pt x="244" y="419"/>
                    </a:lnTo>
                    <a:lnTo>
                      <a:pt x="207" y="429"/>
                    </a:lnTo>
                    <a:lnTo>
                      <a:pt x="182" y="419"/>
                    </a:lnTo>
                    <a:lnTo>
                      <a:pt x="182" y="429"/>
                    </a:lnTo>
                    <a:lnTo>
                      <a:pt x="150" y="435"/>
                    </a:lnTo>
                    <a:lnTo>
                      <a:pt x="135" y="429"/>
                    </a:lnTo>
                    <a:lnTo>
                      <a:pt x="109" y="394"/>
                    </a:lnTo>
                    <a:lnTo>
                      <a:pt x="115" y="388"/>
                    </a:lnTo>
                    <a:lnTo>
                      <a:pt x="115" y="378"/>
                    </a:lnTo>
                    <a:lnTo>
                      <a:pt x="99" y="378"/>
                    </a:lnTo>
                    <a:lnTo>
                      <a:pt x="94" y="351"/>
                    </a:lnTo>
                    <a:lnTo>
                      <a:pt x="57" y="337"/>
                    </a:lnTo>
                    <a:lnTo>
                      <a:pt x="6" y="337"/>
                    </a:lnTo>
                    <a:lnTo>
                      <a:pt x="0" y="294"/>
                    </a:lnTo>
                    <a:lnTo>
                      <a:pt x="0" y="243"/>
                    </a:lnTo>
                    <a:lnTo>
                      <a:pt x="0" y="217"/>
                    </a:lnTo>
                    <a:lnTo>
                      <a:pt x="16" y="212"/>
                    </a:lnTo>
                    <a:lnTo>
                      <a:pt x="27" y="186"/>
                    </a:lnTo>
                    <a:lnTo>
                      <a:pt x="31" y="176"/>
                    </a:lnTo>
                    <a:lnTo>
                      <a:pt x="31" y="161"/>
                    </a:lnTo>
                    <a:lnTo>
                      <a:pt x="41" y="145"/>
                    </a:lnTo>
                    <a:lnTo>
                      <a:pt x="31" y="108"/>
                    </a:lnTo>
                    <a:lnTo>
                      <a:pt x="31" y="104"/>
                    </a:lnTo>
                    <a:lnTo>
                      <a:pt x="31" y="62"/>
                    </a:lnTo>
                    <a:lnTo>
                      <a:pt x="57" y="41"/>
                    </a:lnTo>
                    <a:lnTo>
                      <a:pt x="68" y="20"/>
                    </a:lnTo>
                    <a:lnTo>
                      <a:pt x="84" y="10"/>
                    </a:lnTo>
                    <a:lnTo>
                      <a:pt x="115" y="10"/>
                    </a:lnTo>
                    <a:lnTo>
                      <a:pt x="115" y="0"/>
                    </a:lnTo>
                    <a:lnTo>
                      <a:pt x="140" y="10"/>
                    </a:lnTo>
                    <a:lnTo>
                      <a:pt x="166" y="20"/>
                    </a:lnTo>
                    <a:lnTo>
                      <a:pt x="182" y="36"/>
                    </a:lnTo>
                    <a:lnTo>
                      <a:pt x="233" y="26"/>
                    </a:lnTo>
                    <a:lnTo>
                      <a:pt x="285" y="51"/>
                    </a:lnTo>
                    <a:lnTo>
                      <a:pt x="311" y="41"/>
                    </a:lnTo>
                    <a:lnTo>
                      <a:pt x="326" y="36"/>
                    </a:lnTo>
                    <a:lnTo>
                      <a:pt x="342" y="26"/>
                    </a:lnTo>
                    <a:lnTo>
                      <a:pt x="357" y="20"/>
                    </a:lnTo>
                    <a:lnTo>
                      <a:pt x="435" y="36"/>
                    </a:lnTo>
                    <a:lnTo>
                      <a:pt x="451" y="26"/>
                    </a:lnTo>
                    <a:lnTo>
                      <a:pt x="466" y="20"/>
                    </a:lnTo>
                    <a:lnTo>
                      <a:pt x="477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8" name="Freeform 154"/>
              <p:cNvSpPr>
                <a:spLocks noChangeArrowheads="1"/>
              </p:cNvSpPr>
              <p:nvPr/>
            </p:nvSpPr>
            <p:spPr bwMode="auto">
              <a:xfrm>
                <a:off x="3841792" y="3864964"/>
                <a:ext cx="151124" cy="138173"/>
              </a:xfrm>
              <a:custGeom>
                <a:avLst/>
                <a:gdLst>
                  <a:gd name="T0" fmla="*/ 36 w 89"/>
                  <a:gd name="T1" fmla="*/ 10 h 79"/>
                  <a:gd name="T2" fmla="*/ 51 w 89"/>
                  <a:gd name="T3" fmla="*/ 10 h 79"/>
                  <a:gd name="T4" fmla="*/ 51 w 89"/>
                  <a:gd name="T5" fmla="*/ 16 h 79"/>
                  <a:gd name="T6" fmla="*/ 78 w 89"/>
                  <a:gd name="T7" fmla="*/ 0 h 79"/>
                  <a:gd name="T8" fmla="*/ 88 w 89"/>
                  <a:gd name="T9" fmla="*/ 26 h 79"/>
                  <a:gd name="T10" fmla="*/ 88 w 89"/>
                  <a:gd name="T11" fmla="*/ 51 h 79"/>
                  <a:gd name="T12" fmla="*/ 88 w 89"/>
                  <a:gd name="T13" fmla="*/ 62 h 79"/>
                  <a:gd name="T14" fmla="*/ 78 w 89"/>
                  <a:gd name="T15" fmla="*/ 67 h 79"/>
                  <a:gd name="T16" fmla="*/ 67 w 89"/>
                  <a:gd name="T17" fmla="*/ 51 h 79"/>
                  <a:gd name="T18" fmla="*/ 51 w 89"/>
                  <a:gd name="T19" fmla="*/ 62 h 79"/>
                  <a:gd name="T20" fmla="*/ 41 w 89"/>
                  <a:gd name="T21" fmla="*/ 67 h 79"/>
                  <a:gd name="T22" fmla="*/ 26 w 89"/>
                  <a:gd name="T23" fmla="*/ 78 h 79"/>
                  <a:gd name="T24" fmla="*/ 26 w 89"/>
                  <a:gd name="T25" fmla="*/ 62 h 79"/>
                  <a:gd name="T26" fmla="*/ 0 w 89"/>
                  <a:gd name="T27" fmla="*/ 67 h 79"/>
                  <a:gd name="T28" fmla="*/ 0 w 89"/>
                  <a:gd name="T29" fmla="*/ 62 h 79"/>
                  <a:gd name="T30" fmla="*/ 10 w 89"/>
                  <a:gd name="T31" fmla="*/ 51 h 79"/>
                  <a:gd name="T32" fmla="*/ 21 w 89"/>
                  <a:gd name="T33" fmla="*/ 26 h 79"/>
                  <a:gd name="T34" fmla="*/ 36 w 89"/>
                  <a:gd name="T35" fmla="*/ 16 h 79"/>
                  <a:gd name="T36" fmla="*/ 36 w 89"/>
                  <a:gd name="T37" fmla="*/ 10 h 79"/>
                  <a:gd name="T38" fmla="*/ 36 w 89"/>
                  <a:gd name="T39" fmla="*/ 10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"/>
                  <a:gd name="T61" fmla="*/ 0 h 79"/>
                  <a:gd name="T62" fmla="*/ 89 w 89"/>
                  <a:gd name="T63" fmla="*/ 79 h 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" h="79">
                    <a:moveTo>
                      <a:pt x="36" y="10"/>
                    </a:moveTo>
                    <a:lnTo>
                      <a:pt x="51" y="10"/>
                    </a:lnTo>
                    <a:lnTo>
                      <a:pt x="51" y="16"/>
                    </a:lnTo>
                    <a:lnTo>
                      <a:pt x="78" y="0"/>
                    </a:lnTo>
                    <a:lnTo>
                      <a:pt x="88" y="26"/>
                    </a:lnTo>
                    <a:lnTo>
                      <a:pt x="88" y="51"/>
                    </a:lnTo>
                    <a:lnTo>
                      <a:pt x="88" y="62"/>
                    </a:lnTo>
                    <a:lnTo>
                      <a:pt x="78" y="67"/>
                    </a:lnTo>
                    <a:lnTo>
                      <a:pt x="67" y="51"/>
                    </a:lnTo>
                    <a:lnTo>
                      <a:pt x="51" y="62"/>
                    </a:lnTo>
                    <a:lnTo>
                      <a:pt x="41" y="67"/>
                    </a:lnTo>
                    <a:lnTo>
                      <a:pt x="26" y="78"/>
                    </a:lnTo>
                    <a:lnTo>
                      <a:pt x="26" y="62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10" y="51"/>
                    </a:lnTo>
                    <a:lnTo>
                      <a:pt x="21" y="26"/>
                    </a:lnTo>
                    <a:lnTo>
                      <a:pt x="36" y="16"/>
                    </a:lnTo>
                    <a:lnTo>
                      <a:pt x="36" y="1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9" name="Freeform 155"/>
              <p:cNvSpPr>
                <a:spLocks noChangeArrowheads="1"/>
              </p:cNvSpPr>
              <p:nvPr/>
            </p:nvSpPr>
            <p:spPr bwMode="auto">
              <a:xfrm>
                <a:off x="3293420" y="4421973"/>
                <a:ext cx="911074" cy="777224"/>
              </a:xfrm>
              <a:custGeom>
                <a:avLst/>
                <a:gdLst>
                  <a:gd name="T0" fmla="*/ 419 w 528"/>
                  <a:gd name="T1" fmla="*/ 26 h 452"/>
                  <a:gd name="T2" fmla="*/ 444 w 528"/>
                  <a:gd name="T3" fmla="*/ 31 h 452"/>
                  <a:gd name="T4" fmla="*/ 476 w 528"/>
                  <a:gd name="T5" fmla="*/ 41 h 452"/>
                  <a:gd name="T6" fmla="*/ 491 w 528"/>
                  <a:gd name="T7" fmla="*/ 47 h 452"/>
                  <a:gd name="T8" fmla="*/ 517 w 528"/>
                  <a:gd name="T9" fmla="*/ 82 h 452"/>
                  <a:gd name="T10" fmla="*/ 527 w 528"/>
                  <a:gd name="T11" fmla="*/ 108 h 452"/>
                  <a:gd name="T12" fmla="*/ 512 w 528"/>
                  <a:gd name="T13" fmla="*/ 134 h 452"/>
                  <a:gd name="T14" fmla="*/ 501 w 528"/>
                  <a:gd name="T15" fmla="*/ 176 h 452"/>
                  <a:gd name="T16" fmla="*/ 512 w 528"/>
                  <a:gd name="T17" fmla="*/ 196 h 452"/>
                  <a:gd name="T18" fmla="*/ 491 w 528"/>
                  <a:gd name="T19" fmla="*/ 222 h 452"/>
                  <a:gd name="T20" fmla="*/ 491 w 528"/>
                  <a:gd name="T21" fmla="*/ 263 h 452"/>
                  <a:gd name="T22" fmla="*/ 366 w 528"/>
                  <a:gd name="T23" fmla="*/ 325 h 452"/>
                  <a:gd name="T24" fmla="*/ 356 w 528"/>
                  <a:gd name="T25" fmla="*/ 341 h 452"/>
                  <a:gd name="T26" fmla="*/ 300 w 528"/>
                  <a:gd name="T27" fmla="*/ 351 h 452"/>
                  <a:gd name="T28" fmla="*/ 274 w 528"/>
                  <a:gd name="T29" fmla="*/ 382 h 452"/>
                  <a:gd name="T30" fmla="*/ 227 w 528"/>
                  <a:gd name="T31" fmla="*/ 439 h 452"/>
                  <a:gd name="T32" fmla="*/ 202 w 528"/>
                  <a:gd name="T33" fmla="*/ 439 h 452"/>
                  <a:gd name="T34" fmla="*/ 139 w 528"/>
                  <a:gd name="T35" fmla="*/ 434 h 452"/>
                  <a:gd name="T36" fmla="*/ 98 w 528"/>
                  <a:gd name="T37" fmla="*/ 413 h 452"/>
                  <a:gd name="T38" fmla="*/ 57 w 528"/>
                  <a:gd name="T39" fmla="*/ 423 h 452"/>
                  <a:gd name="T40" fmla="*/ 0 w 528"/>
                  <a:gd name="T41" fmla="*/ 356 h 452"/>
                  <a:gd name="T42" fmla="*/ 92 w 528"/>
                  <a:gd name="T43" fmla="*/ 217 h 452"/>
                  <a:gd name="T44" fmla="*/ 92 w 528"/>
                  <a:gd name="T45" fmla="*/ 196 h 452"/>
                  <a:gd name="T46" fmla="*/ 92 w 528"/>
                  <a:gd name="T47" fmla="*/ 114 h 452"/>
                  <a:gd name="T48" fmla="*/ 118 w 528"/>
                  <a:gd name="T49" fmla="*/ 149 h 452"/>
                  <a:gd name="T50" fmla="*/ 160 w 528"/>
                  <a:gd name="T51" fmla="*/ 149 h 452"/>
                  <a:gd name="T52" fmla="*/ 206 w 528"/>
                  <a:gd name="T53" fmla="*/ 165 h 452"/>
                  <a:gd name="T54" fmla="*/ 227 w 528"/>
                  <a:gd name="T55" fmla="*/ 149 h 452"/>
                  <a:gd name="T56" fmla="*/ 258 w 528"/>
                  <a:gd name="T57" fmla="*/ 180 h 452"/>
                  <a:gd name="T58" fmla="*/ 310 w 528"/>
                  <a:gd name="T59" fmla="*/ 217 h 452"/>
                  <a:gd name="T60" fmla="*/ 341 w 528"/>
                  <a:gd name="T61" fmla="*/ 222 h 452"/>
                  <a:gd name="T62" fmla="*/ 351 w 528"/>
                  <a:gd name="T63" fmla="*/ 180 h 452"/>
                  <a:gd name="T64" fmla="*/ 336 w 528"/>
                  <a:gd name="T65" fmla="*/ 192 h 452"/>
                  <a:gd name="T66" fmla="*/ 294 w 528"/>
                  <a:gd name="T67" fmla="*/ 165 h 452"/>
                  <a:gd name="T68" fmla="*/ 294 w 528"/>
                  <a:gd name="T69" fmla="*/ 134 h 452"/>
                  <a:gd name="T70" fmla="*/ 300 w 528"/>
                  <a:gd name="T71" fmla="*/ 98 h 452"/>
                  <a:gd name="T72" fmla="*/ 294 w 528"/>
                  <a:gd name="T73" fmla="*/ 57 h 452"/>
                  <a:gd name="T74" fmla="*/ 315 w 528"/>
                  <a:gd name="T75" fmla="*/ 16 h 452"/>
                  <a:gd name="T76" fmla="*/ 403 w 528"/>
                  <a:gd name="T77" fmla="*/ 0 h 4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8"/>
                  <a:gd name="T118" fmla="*/ 0 h 452"/>
                  <a:gd name="T119" fmla="*/ 528 w 528"/>
                  <a:gd name="T120" fmla="*/ 452 h 4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8" h="452">
                    <a:moveTo>
                      <a:pt x="403" y="0"/>
                    </a:moveTo>
                    <a:lnTo>
                      <a:pt x="419" y="26"/>
                    </a:lnTo>
                    <a:lnTo>
                      <a:pt x="434" y="26"/>
                    </a:lnTo>
                    <a:lnTo>
                      <a:pt x="444" y="31"/>
                    </a:lnTo>
                    <a:lnTo>
                      <a:pt x="460" y="41"/>
                    </a:lnTo>
                    <a:lnTo>
                      <a:pt x="476" y="41"/>
                    </a:lnTo>
                    <a:lnTo>
                      <a:pt x="486" y="47"/>
                    </a:lnTo>
                    <a:lnTo>
                      <a:pt x="491" y="47"/>
                    </a:lnTo>
                    <a:lnTo>
                      <a:pt x="501" y="67"/>
                    </a:lnTo>
                    <a:lnTo>
                      <a:pt x="517" y="82"/>
                    </a:lnTo>
                    <a:lnTo>
                      <a:pt x="527" y="98"/>
                    </a:lnTo>
                    <a:lnTo>
                      <a:pt x="527" y="108"/>
                    </a:lnTo>
                    <a:lnTo>
                      <a:pt x="512" y="114"/>
                    </a:lnTo>
                    <a:lnTo>
                      <a:pt x="512" y="134"/>
                    </a:lnTo>
                    <a:lnTo>
                      <a:pt x="512" y="165"/>
                    </a:lnTo>
                    <a:lnTo>
                      <a:pt x="501" y="176"/>
                    </a:lnTo>
                    <a:lnTo>
                      <a:pt x="517" y="192"/>
                    </a:lnTo>
                    <a:lnTo>
                      <a:pt x="512" y="196"/>
                    </a:lnTo>
                    <a:lnTo>
                      <a:pt x="491" y="196"/>
                    </a:lnTo>
                    <a:lnTo>
                      <a:pt x="491" y="222"/>
                    </a:lnTo>
                    <a:lnTo>
                      <a:pt x="486" y="243"/>
                    </a:lnTo>
                    <a:lnTo>
                      <a:pt x="491" y="263"/>
                    </a:lnTo>
                    <a:lnTo>
                      <a:pt x="356" y="305"/>
                    </a:lnTo>
                    <a:lnTo>
                      <a:pt x="366" y="325"/>
                    </a:lnTo>
                    <a:lnTo>
                      <a:pt x="366" y="341"/>
                    </a:lnTo>
                    <a:lnTo>
                      <a:pt x="356" y="341"/>
                    </a:lnTo>
                    <a:lnTo>
                      <a:pt x="336" y="341"/>
                    </a:lnTo>
                    <a:lnTo>
                      <a:pt x="300" y="351"/>
                    </a:lnTo>
                    <a:lnTo>
                      <a:pt x="300" y="372"/>
                    </a:lnTo>
                    <a:lnTo>
                      <a:pt x="274" y="382"/>
                    </a:lnTo>
                    <a:lnTo>
                      <a:pt x="248" y="398"/>
                    </a:lnTo>
                    <a:lnTo>
                      <a:pt x="227" y="439"/>
                    </a:lnTo>
                    <a:lnTo>
                      <a:pt x="206" y="451"/>
                    </a:lnTo>
                    <a:lnTo>
                      <a:pt x="202" y="439"/>
                    </a:lnTo>
                    <a:lnTo>
                      <a:pt x="160" y="439"/>
                    </a:lnTo>
                    <a:lnTo>
                      <a:pt x="139" y="434"/>
                    </a:lnTo>
                    <a:lnTo>
                      <a:pt x="124" y="423"/>
                    </a:lnTo>
                    <a:lnTo>
                      <a:pt x="98" y="413"/>
                    </a:lnTo>
                    <a:lnTo>
                      <a:pt x="92" y="413"/>
                    </a:lnTo>
                    <a:lnTo>
                      <a:pt x="57" y="423"/>
                    </a:lnTo>
                    <a:lnTo>
                      <a:pt x="41" y="393"/>
                    </a:lnTo>
                    <a:lnTo>
                      <a:pt x="0" y="356"/>
                    </a:lnTo>
                    <a:lnTo>
                      <a:pt x="10" y="217"/>
                    </a:lnTo>
                    <a:lnTo>
                      <a:pt x="92" y="217"/>
                    </a:lnTo>
                    <a:lnTo>
                      <a:pt x="92" y="206"/>
                    </a:lnTo>
                    <a:lnTo>
                      <a:pt x="92" y="196"/>
                    </a:lnTo>
                    <a:lnTo>
                      <a:pt x="92" y="165"/>
                    </a:lnTo>
                    <a:lnTo>
                      <a:pt x="92" y="114"/>
                    </a:lnTo>
                    <a:lnTo>
                      <a:pt x="108" y="124"/>
                    </a:lnTo>
                    <a:lnTo>
                      <a:pt x="118" y="149"/>
                    </a:lnTo>
                    <a:lnTo>
                      <a:pt x="149" y="124"/>
                    </a:lnTo>
                    <a:lnTo>
                      <a:pt x="160" y="149"/>
                    </a:lnTo>
                    <a:lnTo>
                      <a:pt x="190" y="165"/>
                    </a:lnTo>
                    <a:lnTo>
                      <a:pt x="206" y="165"/>
                    </a:lnTo>
                    <a:lnTo>
                      <a:pt x="227" y="165"/>
                    </a:lnTo>
                    <a:lnTo>
                      <a:pt x="227" y="149"/>
                    </a:lnTo>
                    <a:lnTo>
                      <a:pt x="233" y="149"/>
                    </a:lnTo>
                    <a:lnTo>
                      <a:pt x="258" y="180"/>
                    </a:lnTo>
                    <a:lnTo>
                      <a:pt x="284" y="180"/>
                    </a:lnTo>
                    <a:lnTo>
                      <a:pt x="310" y="217"/>
                    </a:lnTo>
                    <a:lnTo>
                      <a:pt x="315" y="233"/>
                    </a:lnTo>
                    <a:lnTo>
                      <a:pt x="341" y="222"/>
                    </a:lnTo>
                    <a:lnTo>
                      <a:pt x="341" y="233"/>
                    </a:lnTo>
                    <a:lnTo>
                      <a:pt x="351" y="180"/>
                    </a:lnTo>
                    <a:lnTo>
                      <a:pt x="336" y="180"/>
                    </a:lnTo>
                    <a:lnTo>
                      <a:pt x="336" y="192"/>
                    </a:lnTo>
                    <a:lnTo>
                      <a:pt x="315" y="180"/>
                    </a:lnTo>
                    <a:lnTo>
                      <a:pt x="294" y="165"/>
                    </a:lnTo>
                    <a:lnTo>
                      <a:pt x="284" y="155"/>
                    </a:lnTo>
                    <a:lnTo>
                      <a:pt x="294" y="134"/>
                    </a:lnTo>
                    <a:lnTo>
                      <a:pt x="294" y="114"/>
                    </a:lnTo>
                    <a:lnTo>
                      <a:pt x="300" y="98"/>
                    </a:lnTo>
                    <a:lnTo>
                      <a:pt x="300" y="67"/>
                    </a:lnTo>
                    <a:lnTo>
                      <a:pt x="294" y="57"/>
                    </a:lnTo>
                    <a:lnTo>
                      <a:pt x="310" y="41"/>
                    </a:lnTo>
                    <a:lnTo>
                      <a:pt x="315" y="16"/>
                    </a:lnTo>
                    <a:lnTo>
                      <a:pt x="315" y="4"/>
                    </a:lnTo>
                    <a:lnTo>
                      <a:pt x="403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0" name="Freeform 156"/>
              <p:cNvSpPr>
                <a:spLocks noChangeArrowheads="1"/>
              </p:cNvSpPr>
              <p:nvPr/>
            </p:nvSpPr>
            <p:spPr bwMode="auto">
              <a:xfrm>
                <a:off x="288176" y="2474596"/>
                <a:ext cx="466331" cy="336797"/>
              </a:xfrm>
              <a:custGeom>
                <a:avLst/>
                <a:gdLst>
                  <a:gd name="T0" fmla="*/ 30 w 270"/>
                  <a:gd name="T1" fmla="*/ 20 h 197"/>
                  <a:gd name="T2" fmla="*/ 51 w 270"/>
                  <a:gd name="T3" fmla="*/ 4 h 197"/>
                  <a:gd name="T4" fmla="*/ 83 w 270"/>
                  <a:gd name="T5" fmla="*/ 4 h 197"/>
                  <a:gd name="T6" fmla="*/ 124 w 270"/>
                  <a:gd name="T7" fmla="*/ 0 h 197"/>
                  <a:gd name="T8" fmla="*/ 139 w 270"/>
                  <a:gd name="T9" fmla="*/ 4 h 197"/>
                  <a:gd name="T10" fmla="*/ 161 w 270"/>
                  <a:gd name="T11" fmla="*/ 31 h 197"/>
                  <a:gd name="T12" fmla="*/ 176 w 270"/>
                  <a:gd name="T13" fmla="*/ 31 h 197"/>
                  <a:gd name="T14" fmla="*/ 181 w 270"/>
                  <a:gd name="T15" fmla="*/ 57 h 197"/>
                  <a:gd name="T16" fmla="*/ 191 w 270"/>
                  <a:gd name="T17" fmla="*/ 57 h 197"/>
                  <a:gd name="T18" fmla="*/ 202 w 270"/>
                  <a:gd name="T19" fmla="*/ 72 h 197"/>
                  <a:gd name="T20" fmla="*/ 206 w 270"/>
                  <a:gd name="T21" fmla="*/ 82 h 197"/>
                  <a:gd name="T22" fmla="*/ 233 w 270"/>
                  <a:gd name="T23" fmla="*/ 88 h 197"/>
                  <a:gd name="T24" fmla="*/ 233 w 270"/>
                  <a:gd name="T25" fmla="*/ 108 h 197"/>
                  <a:gd name="T26" fmla="*/ 243 w 270"/>
                  <a:gd name="T27" fmla="*/ 114 h 197"/>
                  <a:gd name="T28" fmla="*/ 233 w 270"/>
                  <a:gd name="T29" fmla="*/ 139 h 197"/>
                  <a:gd name="T30" fmla="*/ 243 w 270"/>
                  <a:gd name="T31" fmla="*/ 155 h 197"/>
                  <a:gd name="T32" fmla="*/ 249 w 270"/>
                  <a:gd name="T33" fmla="*/ 155 h 197"/>
                  <a:gd name="T34" fmla="*/ 269 w 270"/>
                  <a:gd name="T35" fmla="*/ 170 h 197"/>
                  <a:gd name="T36" fmla="*/ 269 w 270"/>
                  <a:gd name="T37" fmla="*/ 191 h 197"/>
                  <a:gd name="T38" fmla="*/ 243 w 270"/>
                  <a:gd name="T39" fmla="*/ 191 h 197"/>
                  <a:gd name="T40" fmla="*/ 233 w 270"/>
                  <a:gd name="T41" fmla="*/ 191 h 197"/>
                  <a:gd name="T42" fmla="*/ 218 w 270"/>
                  <a:gd name="T43" fmla="*/ 196 h 197"/>
                  <a:gd name="T44" fmla="*/ 191 w 270"/>
                  <a:gd name="T45" fmla="*/ 191 h 197"/>
                  <a:gd name="T46" fmla="*/ 191 w 270"/>
                  <a:gd name="T47" fmla="*/ 180 h 197"/>
                  <a:gd name="T48" fmla="*/ 161 w 270"/>
                  <a:gd name="T49" fmla="*/ 180 h 197"/>
                  <a:gd name="T50" fmla="*/ 93 w 270"/>
                  <a:gd name="T51" fmla="*/ 180 h 197"/>
                  <a:gd name="T52" fmla="*/ 73 w 270"/>
                  <a:gd name="T53" fmla="*/ 191 h 197"/>
                  <a:gd name="T54" fmla="*/ 57 w 270"/>
                  <a:gd name="T55" fmla="*/ 191 h 197"/>
                  <a:gd name="T56" fmla="*/ 26 w 270"/>
                  <a:gd name="T57" fmla="*/ 196 h 197"/>
                  <a:gd name="T58" fmla="*/ 57 w 270"/>
                  <a:gd name="T59" fmla="*/ 180 h 197"/>
                  <a:gd name="T60" fmla="*/ 26 w 270"/>
                  <a:gd name="T61" fmla="*/ 180 h 197"/>
                  <a:gd name="T62" fmla="*/ 16 w 270"/>
                  <a:gd name="T63" fmla="*/ 165 h 197"/>
                  <a:gd name="T64" fmla="*/ 67 w 270"/>
                  <a:gd name="T65" fmla="*/ 155 h 197"/>
                  <a:gd name="T66" fmla="*/ 67 w 270"/>
                  <a:gd name="T67" fmla="*/ 149 h 197"/>
                  <a:gd name="T68" fmla="*/ 83 w 270"/>
                  <a:gd name="T69" fmla="*/ 149 h 197"/>
                  <a:gd name="T70" fmla="*/ 98 w 270"/>
                  <a:gd name="T71" fmla="*/ 139 h 197"/>
                  <a:gd name="T72" fmla="*/ 139 w 270"/>
                  <a:gd name="T73" fmla="*/ 155 h 197"/>
                  <a:gd name="T74" fmla="*/ 161 w 270"/>
                  <a:gd name="T75" fmla="*/ 139 h 197"/>
                  <a:gd name="T76" fmla="*/ 134 w 270"/>
                  <a:gd name="T77" fmla="*/ 139 h 197"/>
                  <a:gd name="T78" fmla="*/ 108 w 270"/>
                  <a:gd name="T79" fmla="*/ 129 h 197"/>
                  <a:gd name="T80" fmla="*/ 73 w 270"/>
                  <a:gd name="T81" fmla="*/ 129 h 197"/>
                  <a:gd name="T82" fmla="*/ 26 w 270"/>
                  <a:gd name="T83" fmla="*/ 139 h 197"/>
                  <a:gd name="T84" fmla="*/ 26 w 270"/>
                  <a:gd name="T85" fmla="*/ 129 h 197"/>
                  <a:gd name="T86" fmla="*/ 30 w 270"/>
                  <a:gd name="T87" fmla="*/ 124 h 197"/>
                  <a:gd name="T88" fmla="*/ 16 w 270"/>
                  <a:gd name="T89" fmla="*/ 124 h 197"/>
                  <a:gd name="T90" fmla="*/ 4 w 270"/>
                  <a:gd name="T91" fmla="*/ 114 h 197"/>
                  <a:gd name="T92" fmla="*/ 0 w 270"/>
                  <a:gd name="T93" fmla="*/ 88 h 197"/>
                  <a:gd name="T94" fmla="*/ 4 w 270"/>
                  <a:gd name="T95" fmla="*/ 72 h 197"/>
                  <a:gd name="T96" fmla="*/ 26 w 270"/>
                  <a:gd name="T97" fmla="*/ 47 h 197"/>
                  <a:gd name="T98" fmla="*/ 30 w 270"/>
                  <a:gd name="T99" fmla="*/ 20 h 197"/>
                  <a:gd name="T100" fmla="*/ 30 w 270"/>
                  <a:gd name="T101" fmla="*/ 20 h 1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0"/>
                  <a:gd name="T154" fmla="*/ 0 h 197"/>
                  <a:gd name="T155" fmla="*/ 270 w 270"/>
                  <a:gd name="T156" fmla="*/ 197 h 1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0" h="197">
                    <a:moveTo>
                      <a:pt x="30" y="20"/>
                    </a:moveTo>
                    <a:lnTo>
                      <a:pt x="51" y="4"/>
                    </a:lnTo>
                    <a:lnTo>
                      <a:pt x="83" y="4"/>
                    </a:lnTo>
                    <a:lnTo>
                      <a:pt x="124" y="0"/>
                    </a:lnTo>
                    <a:lnTo>
                      <a:pt x="139" y="4"/>
                    </a:lnTo>
                    <a:lnTo>
                      <a:pt x="161" y="31"/>
                    </a:lnTo>
                    <a:lnTo>
                      <a:pt x="176" y="31"/>
                    </a:lnTo>
                    <a:lnTo>
                      <a:pt x="181" y="57"/>
                    </a:lnTo>
                    <a:lnTo>
                      <a:pt x="191" y="57"/>
                    </a:lnTo>
                    <a:lnTo>
                      <a:pt x="202" y="72"/>
                    </a:lnTo>
                    <a:lnTo>
                      <a:pt x="206" y="82"/>
                    </a:lnTo>
                    <a:lnTo>
                      <a:pt x="233" y="88"/>
                    </a:lnTo>
                    <a:lnTo>
                      <a:pt x="233" y="108"/>
                    </a:lnTo>
                    <a:lnTo>
                      <a:pt x="243" y="114"/>
                    </a:lnTo>
                    <a:lnTo>
                      <a:pt x="233" y="139"/>
                    </a:lnTo>
                    <a:lnTo>
                      <a:pt x="243" y="155"/>
                    </a:lnTo>
                    <a:lnTo>
                      <a:pt x="249" y="155"/>
                    </a:lnTo>
                    <a:lnTo>
                      <a:pt x="269" y="170"/>
                    </a:lnTo>
                    <a:lnTo>
                      <a:pt x="269" y="191"/>
                    </a:lnTo>
                    <a:lnTo>
                      <a:pt x="243" y="191"/>
                    </a:lnTo>
                    <a:lnTo>
                      <a:pt x="233" y="191"/>
                    </a:lnTo>
                    <a:lnTo>
                      <a:pt x="218" y="196"/>
                    </a:lnTo>
                    <a:lnTo>
                      <a:pt x="191" y="191"/>
                    </a:lnTo>
                    <a:lnTo>
                      <a:pt x="191" y="180"/>
                    </a:lnTo>
                    <a:lnTo>
                      <a:pt x="161" y="180"/>
                    </a:lnTo>
                    <a:lnTo>
                      <a:pt x="93" y="180"/>
                    </a:lnTo>
                    <a:lnTo>
                      <a:pt x="73" y="191"/>
                    </a:lnTo>
                    <a:lnTo>
                      <a:pt x="57" y="191"/>
                    </a:lnTo>
                    <a:lnTo>
                      <a:pt x="26" y="196"/>
                    </a:lnTo>
                    <a:lnTo>
                      <a:pt x="57" y="180"/>
                    </a:lnTo>
                    <a:lnTo>
                      <a:pt x="26" y="180"/>
                    </a:lnTo>
                    <a:lnTo>
                      <a:pt x="16" y="165"/>
                    </a:lnTo>
                    <a:lnTo>
                      <a:pt x="67" y="155"/>
                    </a:lnTo>
                    <a:lnTo>
                      <a:pt x="67" y="149"/>
                    </a:lnTo>
                    <a:lnTo>
                      <a:pt x="83" y="149"/>
                    </a:lnTo>
                    <a:lnTo>
                      <a:pt x="98" y="139"/>
                    </a:lnTo>
                    <a:lnTo>
                      <a:pt x="139" y="155"/>
                    </a:lnTo>
                    <a:lnTo>
                      <a:pt x="161" y="139"/>
                    </a:lnTo>
                    <a:lnTo>
                      <a:pt x="134" y="139"/>
                    </a:lnTo>
                    <a:lnTo>
                      <a:pt x="108" y="129"/>
                    </a:lnTo>
                    <a:lnTo>
                      <a:pt x="73" y="129"/>
                    </a:lnTo>
                    <a:lnTo>
                      <a:pt x="26" y="139"/>
                    </a:lnTo>
                    <a:lnTo>
                      <a:pt x="26" y="129"/>
                    </a:lnTo>
                    <a:lnTo>
                      <a:pt x="30" y="124"/>
                    </a:lnTo>
                    <a:lnTo>
                      <a:pt x="16" y="124"/>
                    </a:lnTo>
                    <a:lnTo>
                      <a:pt x="4" y="114"/>
                    </a:lnTo>
                    <a:lnTo>
                      <a:pt x="0" y="88"/>
                    </a:lnTo>
                    <a:lnTo>
                      <a:pt x="4" y="72"/>
                    </a:lnTo>
                    <a:lnTo>
                      <a:pt x="26" y="47"/>
                    </a:lnTo>
                    <a:lnTo>
                      <a:pt x="30" y="2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1" name="Freeform 157"/>
              <p:cNvSpPr>
                <a:spLocks noChangeArrowheads="1"/>
              </p:cNvSpPr>
              <p:nvPr/>
            </p:nvSpPr>
            <p:spPr bwMode="auto">
              <a:xfrm>
                <a:off x="594747" y="2992746"/>
                <a:ext cx="233166" cy="259075"/>
              </a:xfrm>
              <a:custGeom>
                <a:avLst/>
                <a:gdLst>
                  <a:gd name="T0" fmla="*/ 0 w 135"/>
                  <a:gd name="T1" fmla="*/ 47 h 152"/>
                  <a:gd name="T2" fmla="*/ 15 w 135"/>
                  <a:gd name="T3" fmla="*/ 31 h 152"/>
                  <a:gd name="T4" fmla="*/ 26 w 135"/>
                  <a:gd name="T5" fmla="*/ 31 h 152"/>
                  <a:gd name="T6" fmla="*/ 41 w 135"/>
                  <a:gd name="T7" fmla="*/ 6 h 152"/>
                  <a:gd name="T8" fmla="*/ 46 w 135"/>
                  <a:gd name="T9" fmla="*/ 6 h 152"/>
                  <a:gd name="T10" fmla="*/ 93 w 135"/>
                  <a:gd name="T11" fmla="*/ 0 h 152"/>
                  <a:gd name="T12" fmla="*/ 108 w 135"/>
                  <a:gd name="T13" fmla="*/ 26 h 152"/>
                  <a:gd name="T14" fmla="*/ 108 w 135"/>
                  <a:gd name="T15" fmla="*/ 41 h 152"/>
                  <a:gd name="T16" fmla="*/ 114 w 135"/>
                  <a:gd name="T17" fmla="*/ 47 h 152"/>
                  <a:gd name="T18" fmla="*/ 114 w 135"/>
                  <a:gd name="T19" fmla="*/ 73 h 152"/>
                  <a:gd name="T20" fmla="*/ 134 w 135"/>
                  <a:gd name="T21" fmla="*/ 73 h 152"/>
                  <a:gd name="T22" fmla="*/ 134 w 135"/>
                  <a:gd name="T23" fmla="*/ 88 h 152"/>
                  <a:gd name="T24" fmla="*/ 124 w 135"/>
                  <a:gd name="T25" fmla="*/ 88 h 152"/>
                  <a:gd name="T26" fmla="*/ 124 w 135"/>
                  <a:gd name="T27" fmla="*/ 108 h 152"/>
                  <a:gd name="T28" fmla="*/ 108 w 135"/>
                  <a:gd name="T29" fmla="*/ 124 h 152"/>
                  <a:gd name="T30" fmla="*/ 93 w 135"/>
                  <a:gd name="T31" fmla="*/ 151 h 152"/>
                  <a:gd name="T32" fmla="*/ 57 w 135"/>
                  <a:gd name="T33" fmla="*/ 135 h 152"/>
                  <a:gd name="T34" fmla="*/ 15 w 135"/>
                  <a:gd name="T35" fmla="*/ 114 h 152"/>
                  <a:gd name="T36" fmla="*/ 15 w 135"/>
                  <a:gd name="T37" fmla="*/ 98 h 152"/>
                  <a:gd name="T38" fmla="*/ 0 w 135"/>
                  <a:gd name="T39" fmla="*/ 73 h 152"/>
                  <a:gd name="T40" fmla="*/ 0 w 135"/>
                  <a:gd name="T41" fmla="*/ 57 h 152"/>
                  <a:gd name="T42" fmla="*/ 0 w 135"/>
                  <a:gd name="T43" fmla="*/ 47 h 152"/>
                  <a:gd name="T44" fmla="*/ 0 w 135"/>
                  <a:gd name="T45" fmla="*/ 47 h 1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152"/>
                  <a:gd name="T71" fmla="*/ 135 w 135"/>
                  <a:gd name="T72" fmla="*/ 152 h 1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152">
                    <a:moveTo>
                      <a:pt x="0" y="47"/>
                    </a:moveTo>
                    <a:lnTo>
                      <a:pt x="15" y="31"/>
                    </a:lnTo>
                    <a:lnTo>
                      <a:pt x="26" y="31"/>
                    </a:lnTo>
                    <a:lnTo>
                      <a:pt x="41" y="6"/>
                    </a:lnTo>
                    <a:lnTo>
                      <a:pt x="46" y="6"/>
                    </a:lnTo>
                    <a:lnTo>
                      <a:pt x="93" y="0"/>
                    </a:lnTo>
                    <a:lnTo>
                      <a:pt x="108" y="26"/>
                    </a:lnTo>
                    <a:lnTo>
                      <a:pt x="108" y="41"/>
                    </a:lnTo>
                    <a:lnTo>
                      <a:pt x="114" y="47"/>
                    </a:lnTo>
                    <a:lnTo>
                      <a:pt x="114" y="73"/>
                    </a:lnTo>
                    <a:lnTo>
                      <a:pt x="134" y="73"/>
                    </a:lnTo>
                    <a:lnTo>
                      <a:pt x="134" y="88"/>
                    </a:lnTo>
                    <a:lnTo>
                      <a:pt x="124" y="88"/>
                    </a:lnTo>
                    <a:lnTo>
                      <a:pt x="124" y="108"/>
                    </a:lnTo>
                    <a:lnTo>
                      <a:pt x="108" y="124"/>
                    </a:lnTo>
                    <a:lnTo>
                      <a:pt x="93" y="151"/>
                    </a:lnTo>
                    <a:lnTo>
                      <a:pt x="57" y="135"/>
                    </a:lnTo>
                    <a:lnTo>
                      <a:pt x="15" y="114"/>
                    </a:lnTo>
                    <a:lnTo>
                      <a:pt x="15" y="98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0" y="47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2" name="Freeform 158"/>
              <p:cNvSpPr>
                <a:spLocks noChangeArrowheads="1"/>
              </p:cNvSpPr>
              <p:nvPr/>
            </p:nvSpPr>
            <p:spPr bwMode="auto">
              <a:xfrm>
                <a:off x="3535222" y="5009208"/>
                <a:ext cx="604503" cy="539740"/>
              </a:xfrm>
              <a:custGeom>
                <a:avLst/>
                <a:gdLst>
                  <a:gd name="T0" fmla="*/ 0 w 349"/>
                  <a:gd name="T1" fmla="*/ 94 h 312"/>
                  <a:gd name="T2" fmla="*/ 21 w 349"/>
                  <a:gd name="T3" fmla="*/ 98 h 312"/>
                  <a:gd name="T4" fmla="*/ 62 w 349"/>
                  <a:gd name="T5" fmla="*/ 98 h 312"/>
                  <a:gd name="T6" fmla="*/ 67 w 349"/>
                  <a:gd name="T7" fmla="*/ 109 h 312"/>
                  <a:gd name="T8" fmla="*/ 88 w 349"/>
                  <a:gd name="T9" fmla="*/ 98 h 312"/>
                  <a:gd name="T10" fmla="*/ 109 w 349"/>
                  <a:gd name="T11" fmla="*/ 57 h 312"/>
                  <a:gd name="T12" fmla="*/ 135 w 349"/>
                  <a:gd name="T13" fmla="*/ 41 h 312"/>
                  <a:gd name="T14" fmla="*/ 161 w 349"/>
                  <a:gd name="T15" fmla="*/ 31 h 312"/>
                  <a:gd name="T16" fmla="*/ 161 w 349"/>
                  <a:gd name="T17" fmla="*/ 10 h 312"/>
                  <a:gd name="T18" fmla="*/ 197 w 349"/>
                  <a:gd name="T19" fmla="*/ 0 h 312"/>
                  <a:gd name="T20" fmla="*/ 218 w 349"/>
                  <a:gd name="T21" fmla="*/ 0 h 312"/>
                  <a:gd name="T22" fmla="*/ 228 w 349"/>
                  <a:gd name="T23" fmla="*/ 0 h 312"/>
                  <a:gd name="T24" fmla="*/ 239 w 349"/>
                  <a:gd name="T25" fmla="*/ 16 h 312"/>
                  <a:gd name="T26" fmla="*/ 270 w 349"/>
                  <a:gd name="T27" fmla="*/ 10 h 312"/>
                  <a:gd name="T28" fmla="*/ 280 w 349"/>
                  <a:gd name="T29" fmla="*/ 16 h 312"/>
                  <a:gd name="T30" fmla="*/ 296 w 349"/>
                  <a:gd name="T31" fmla="*/ 26 h 312"/>
                  <a:gd name="T32" fmla="*/ 306 w 349"/>
                  <a:gd name="T33" fmla="*/ 31 h 312"/>
                  <a:gd name="T34" fmla="*/ 337 w 349"/>
                  <a:gd name="T35" fmla="*/ 31 h 312"/>
                  <a:gd name="T36" fmla="*/ 337 w 349"/>
                  <a:gd name="T37" fmla="*/ 41 h 312"/>
                  <a:gd name="T38" fmla="*/ 348 w 349"/>
                  <a:gd name="T39" fmla="*/ 67 h 312"/>
                  <a:gd name="T40" fmla="*/ 348 w 349"/>
                  <a:gd name="T41" fmla="*/ 94 h 312"/>
                  <a:gd name="T42" fmla="*/ 348 w 349"/>
                  <a:gd name="T43" fmla="*/ 119 h 312"/>
                  <a:gd name="T44" fmla="*/ 348 w 349"/>
                  <a:gd name="T45" fmla="*/ 125 h 312"/>
                  <a:gd name="T46" fmla="*/ 337 w 349"/>
                  <a:gd name="T47" fmla="*/ 135 h 312"/>
                  <a:gd name="T48" fmla="*/ 348 w 349"/>
                  <a:gd name="T49" fmla="*/ 139 h 312"/>
                  <a:gd name="T50" fmla="*/ 337 w 349"/>
                  <a:gd name="T51" fmla="*/ 139 h 312"/>
                  <a:gd name="T52" fmla="*/ 337 w 349"/>
                  <a:gd name="T53" fmla="*/ 160 h 312"/>
                  <a:gd name="T54" fmla="*/ 337 w 349"/>
                  <a:gd name="T55" fmla="*/ 176 h 312"/>
                  <a:gd name="T56" fmla="*/ 348 w 349"/>
                  <a:gd name="T57" fmla="*/ 192 h 312"/>
                  <a:gd name="T58" fmla="*/ 327 w 349"/>
                  <a:gd name="T59" fmla="*/ 217 h 312"/>
                  <a:gd name="T60" fmla="*/ 321 w 349"/>
                  <a:gd name="T61" fmla="*/ 233 h 312"/>
                  <a:gd name="T62" fmla="*/ 321 w 349"/>
                  <a:gd name="T63" fmla="*/ 248 h 312"/>
                  <a:gd name="T64" fmla="*/ 311 w 349"/>
                  <a:gd name="T65" fmla="*/ 270 h 312"/>
                  <a:gd name="T66" fmla="*/ 264 w 349"/>
                  <a:gd name="T67" fmla="*/ 311 h 312"/>
                  <a:gd name="T68" fmla="*/ 254 w 349"/>
                  <a:gd name="T69" fmla="*/ 300 h 312"/>
                  <a:gd name="T70" fmla="*/ 228 w 349"/>
                  <a:gd name="T71" fmla="*/ 311 h 312"/>
                  <a:gd name="T72" fmla="*/ 202 w 349"/>
                  <a:gd name="T73" fmla="*/ 300 h 312"/>
                  <a:gd name="T74" fmla="*/ 176 w 349"/>
                  <a:gd name="T75" fmla="*/ 300 h 312"/>
                  <a:gd name="T76" fmla="*/ 161 w 349"/>
                  <a:gd name="T77" fmla="*/ 300 h 312"/>
                  <a:gd name="T78" fmla="*/ 161 w 349"/>
                  <a:gd name="T79" fmla="*/ 274 h 312"/>
                  <a:gd name="T80" fmla="*/ 135 w 349"/>
                  <a:gd name="T81" fmla="*/ 270 h 312"/>
                  <a:gd name="T82" fmla="*/ 119 w 349"/>
                  <a:gd name="T83" fmla="*/ 270 h 312"/>
                  <a:gd name="T84" fmla="*/ 109 w 349"/>
                  <a:gd name="T85" fmla="*/ 248 h 312"/>
                  <a:gd name="T86" fmla="*/ 104 w 349"/>
                  <a:gd name="T87" fmla="*/ 217 h 312"/>
                  <a:gd name="T88" fmla="*/ 94 w 349"/>
                  <a:gd name="T89" fmla="*/ 217 h 312"/>
                  <a:gd name="T90" fmla="*/ 88 w 349"/>
                  <a:gd name="T91" fmla="*/ 192 h 312"/>
                  <a:gd name="T92" fmla="*/ 62 w 349"/>
                  <a:gd name="T93" fmla="*/ 182 h 312"/>
                  <a:gd name="T94" fmla="*/ 37 w 349"/>
                  <a:gd name="T95" fmla="*/ 166 h 312"/>
                  <a:gd name="T96" fmla="*/ 37 w 349"/>
                  <a:gd name="T97" fmla="*/ 150 h 312"/>
                  <a:gd name="T98" fmla="*/ 10 w 349"/>
                  <a:gd name="T99" fmla="*/ 119 h 312"/>
                  <a:gd name="T100" fmla="*/ 0 w 349"/>
                  <a:gd name="T101" fmla="*/ 94 h 312"/>
                  <a:gd name="T102" fmla="*/ 0 w 349"/>
                  <a:gd name="T103" fmla="*/ 94 h 3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9"/>
                  <a:gd name="T157" fmla="*/ 0 h 312"/>
                  <a:gd name="T158" fmla="*/ 349 w 349"/>
                  <a:gd name="T159" fmla="*/ 312 h 3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9" h="312">
                    <a:moveTo>
                      <a:pt x="0" y="94"/>
                    </a:moveTo>
                    <a:lnTo>
                      <a:pt x="21" y="98"/>
                    </a:lnTo>
                    <a:lnTo>
                      <a:pt x="62" y="98"/>
                    </a:lnTo>
                    <a:lnTo>
                      <a:pt x="67" y="109"/>
                    </a:lnTo>
                    <a:lnTo>
                      <a:pt x="88" y="98"/>
                    </a:lnTo>
                    <a:lnTo>
                      <a:pt x="109" y="57"/>
                    </a:lnTo>
                    <a:lnTo>
                      <a:pt x="135" y="41"/>
                    </a:lnTo>
                    <a:lnTo>
                      <a:pt x="161" y="31"/>
                    </a:lnTo>
                    <a:lnTo>
                      <a:pt x="161" y="10"/>
                    </a:lnTo>
                    <a:lnTo>
                      <a:pt x="197" y="0"/>
                    </a:lnTo>
                    <a:lnTo>
                      <a:pt x="218" y="0"/>
                    </a:lnTo>
                    <a:lnTo>
                      <a:pt x="228" y="0"/>
                    </a:lnTo>
                    <a:lnTo>
                      <a:pt x="239" y="16"/>
                    </a:lnTo>
                    <a:lnTo>
                      <a:pt x="270" y="10"/>
                    </a:lnTo>
                    <a:lnTo>
                      <a:pt x="280" y="16"/>
                    </a:lnTo>
                    <a:lnTo>
                      <a:pt x="296" y="26"/>
                    </a:lnTo>
                    <a:lnTo>
                      <a:pt x="306" y="31"/>
                    </a:lnTo>
                    <a:lnTo>
                      <a:pt x="337" y="31"/>
                    </a:lnTo>
                    <a:lnTo>
                      <a:pt x="337" y="41"/>
                    </a:lnTo>
                    <a:lnTo>
                      <a:pt x="348" y="67"/>
                    </a:lnTo>
                    <a:lnTo>
                      <a:pt x="348" y="94"/>
                    </a:lnTo>
                    <a:lnTo>
                      <a:pt x="348" y="119"/>
                    </a:lnTo>
                    <a:lnTo>
                      <a:pt x="348" y="125"/>
                    </a:lnTo>
                    <a:lnTo>
                      <a:pt x="337" y="135"/>
                    </a:lnTo>
                    <a:lnTo>
                      <a:pt x="348" y="139"/>
                    </a:lnTo>
                    <a:lnTo>
                      <a:pt x="337" y="139"/>
                    </a:lnTo>
                    <a:lnTo>
                      <a:pt x="337" y="160"/>
                    </a:lnTo>
                    <a:lnTo>
                      <a:pt x="337" y="176"/>
                    </a:lnTo>
                    <a:lnTo>
                      <a:pt x="348" y="192"/>
                    </a:lnTo>
                    <a:lnTo>
                      <a:pt x="327" y="217"/>
                    </a:lnTo>
                    <a:lnTo>
                      <a:pt x="321" y="233"/>
                    </a:lnTo>
                    <a:lnTo>
                      <a:pt x="321" y="248"/>
                    </a:lnTo>
                    <a:lnTo>
                      <a:pt x="311" y="270"/>
                    </a:lnTo>
                    <a:lnTo>
                      <a:pt x="264" y="311"/>
                    </a:lnTo>
                    <a:lnTo>
                      <a:pt x="254" y="300"/>
                    </a:lnTo>
                    <a:lnTo>
                      <a:pt x="228" y="311"/>
                    </a:lnTo>
                    <a:lnTo>
                      <a:pt x="202" y="300"/>
                    </a:lnTo>
                    <a:lnTo>
                      <a:pt x="176" y="300"/>
                    </a:lnTo>
                    <a:lnTo>
                      <a:pt x="161" y="300"/>
                    </a:lnTo>
                    <a:lnTo>
                      <a:pt x="161" y="274"/>
                    </a:lnTo>
                    <a:lnTo>
                      <a:pt x="135" y="270"/>
                    </a:lnTo>
                    <a:lnTo>
                      <a:pt x="119" y="270"/>
                    </a:lnTo>
                    <a:lnTo>
                      <a:pt x="109" y="248"/>
                    </a:lnTo>
                    <a:lnTo>
                      <a:pt x="104" y="217"/>
                    </a:lnTo>
                    <a:lnTo>
                      <a:pt x="94" y="217"/>
                    </a:lnTo>
                    <a:lnTo>
                      <a:pt x="88" y="192"/>
                    </a:lnTo>
                    <a:lnTo>
                      <a:pt x="62" y="182"/>
                    </a:lnTo>
                    <a:lnTo>
                      <a:pt x="37" y="166"/>
                    </a:lnTo>
                    <a:lnTo>
                      <a:pt x="37" y="150"/>
                    </a:lnTo>
                    <a:lnTo>
                      <a:pt x="10" y="119"/>
                    </a:lnTo>
                    <a:lnTo>
                      <a:pt x="0" y="94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3" name="Freeform 159"/>
              <p:cNvSpPr>
                <a:spLocks noChangeArrowheads="1"/>
              </p:cNvSpPr>
              <p:nvPr/>
            </p:nvSpPr>
            <p:spPr bwMode="auto">
              <a:xfrm>
                <a:off x="4778771" y="2854573"/>
                <a:ext cx="768583" cy="1040615"/>
              </a:xfrm>
              <a:custGeom>
                <a:avLst/>
                <a:gdLst>
                  <a:gd name="T0" fmla="*/ 77 w 446"/>
                  <a:gd name="T1" fmla="*/ 52 h 603"/>
                  <a:gd name="T2" fmla="*/ 88 w 446"/>
                  <a:gd name="T3" fmla="*/ 37 h 603"/>
                  <a:gd name="T4" fmla="*/ 93 w 446"/>
                  <a:gd name="T5" fmla="*/ 27 h 603"/>
                  <a:gd name="T6" fmla="*/ 129 w 446"/>
                  <a:gd name="T7" fmla="*/ 68 h 603"/>
                  <a:gd name="T8" fmla="*/ 155 w 446"/>
                  <a:gd name="T9" fmla="*/ 78 h 603"/>
                  <a:gd name="T10" fmla="*/ 202 w 446"/>
                  <a:gd name="T11" fmla="*/ 52 h 603"/>
                  <a:gd name="T12" fmla="*/ 237 w 446"/>
                  <a:gd name="T13" fmla="*/ 57 h 603"/>
                  <a:gd name="T14" fmla="*/ 280 w 446"/>
                  <a:gd name="T15" fmla="*/ 42 h 603"/>
                  <a:gd name="T16" fmla="*/ 295 w 446"/>
                  <a:gd name="T17" fmla="*/ 42 h 603"/>
                  <a:gd name="T18" fmla="*/ 337 w 446"/>
                  <a:gd name="T19" fmla="*/ 37 h 603"/>
                  <a:gd name="T20" fmla="*/ 362 w 446"/>
                  <a:gd name="T21" fmla="*/ 37 h 603"/>
                  <a:gd name="T22" fmla="*/ 394 w 446"/>
                  <a:gd name="T23" fmla="*/ 27 h 603"/>
                  <a:gd name="T24" fmla="*/ 414 w 446"/>
                  <a:gd name="T25" fmla="*/ 16 h 603"/>
                  <a:gd name="T26" fmla="*/ 419 w 446"/>
                  <a:gd name="T27" fmla="*/ 0 h 603"/>
                  <a:gd name="T28" fmla="*/ 445 w 446"/>
                  <a:gd name="T29" fmla="*/ 11 h 603"/>
                  <a:gd name="T30" fmla="*/ 435 w 446"/>
                  <a:gd name="T31" fmla="*/ 37 h 603"/>
                  <a:gd name="T32" fmla="*/ 435 w 446"/>
                  <a:gd name="T33" fmla="*/ 42 h 603"/>
                  <a:gd name="T34" fmla="*/ 435 w 446"/>
                  <a:gd name="T35" fmla="*/ 78 h 603"/>
                  <a:gd name="T36" fmla="*/ 429 w 446"/>
                  <a:gd name="T37" fmla="*/ 119 h 603"/>
                  <a:gd name="T38" fmla="*/ 394 w 446"/>
                  <a:gd name="T39" fmla="*/ 166 h 603"/>
                  <a:gd name="T40" fmla="*/ 388 w 446"/>
                  <a:gd name="T41" fmla="*/ 186 h 603"/>
                  <a:gd name="T42" fmla="*/ 388 w 446"/>
                  <a:gd name="T43" fmla="*/ 202 h 603"/>
                  <a:gd name="T44" fmla="*/ 352 w 446"/>
                  <a:gd name="T45" fmla="*/ 254 h 603"/>
                  <a:gd name="T46" fmla="*/ 352 w 446"/>
                  <a:gd name="T47" fmla="*/ 270 h 603"/>
                  <a:gd name="T48" fmla="*/ 306 w 446"/>
                  <a:gd name="T49" fmla="*/ 342 h 603"/>
                  <a:gd name="T50" fmla="*/ 227 w 446"/>
                  <a:gd name="T51" fmla="*/ 419 h 603"/>
                  <a:gd name="T52" fmla="*/ 176 w 446"/>
                  <a:gd name="T53" fmla="*/ 462 h 603"/>
                  <a:gd name="T54" fmla="*/ 93 w 446"/>
                  <a:gd name="T55" fmla="*/ 528 h 603"/>
                  <a:gd name="T56" fmla="*/ 26 w 446"/>
                  <a:gd name="T57" fmla="*/ 602 h 603"/>
                  <a:gd name="T58" fmla="*/ 0 w 446"/>
                  <a:gd name="T59" fmla="*/ 570 h 603"/>
                  <a:gd name="T60" fmla="*/ 0 w 446"/>
                  <a:gd name="T61" fmla="*/ 409 h 603"/>
                  <a:gd name="T62" fmla="*/ 41 w 446"/>
                  <a:gd name="T63" fmla="*/ 362 h 603"/>
                  <a:gd name="T64" fmla="*/ 62 w 446"/>
                  <a:gd name="T65" fmla="*/ 352 h 603"/>
                  <a:gd name="T66" fmla="*/ 88 w 446"/>
                  <a:gd name="T67" fmla="*/ 352 h 603"/>
                  <a:gd name="T68" fmla="*/ 104 w 446"/>
                  <a:gd name="T69" fmla="*/ 327 h 603"/>
                  <a:gd name="T70" fmla="*/ 161 w 446"/>
                  <a:gd name="T71" fmla="*/ 311 h 603"/>
                  <a:gd name="T72" fmla="*/ 176 w 446"/>
                  <a:gd name="T73" fmla="*/ 311 h 603"/>
                  <a:gd name="T74" fmla="*/ 306 w 446"/>
                  <a:gd name="T75" fmla="*/ 176 h 603"/>
                  <a:gd name="T76" fmla="*/ 264 w 446"/>
                  <a:gd name="T77" fmla="*/ 176 h 603"/>
                  <a:gd name="T78" fmla="*/ 129 w 446"/>
                  <a:gd name="T79" fmla="*/ 125 h 603"/>
                  <a:gd name="T80" fmla="*/ 104 w 446"/>
                  <a:gd name="T81" fmla="*/ 109 h 603"/>
                  <a:gd name="T82" fmla="*/ 67 w 446"/>
                  <a:gd name="T83" fmla="*/ 68 h 603"/>
                  <a:gd name="T84" fmla="*/ 77 w 446"/>
                  <a:gd name="T85" fmla="*/ 52 h 603"/>
                  <a:gd name="T86" fmla="*/ 77 w 446"/>
                  <a:gd name="T87" fmla="*/ 52 h 6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603"/>
                  <a:gd name="T134" fmla="*/ 446 w 446"/>
                  <a:gd name="T135" fmla="*/ 603 h 6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603">
                    <a:moveTo>
                      <a:pt x="77" y="52"/>
                    </a:moveTo>
                    <a:lnTo>
                      <a:pt x="88" y="37"/>
                    </a:lnTo>
                    <a:lnTo>
                      <a:pt x="93" y="27"/>
                    </a:lnTo>
                    <a:lnTo>
                      <a:pt x="129" y="68"/>
                    </a:lnTo>
                    <a:lnTo>
                      <a:pt x="155" y="78"/>
                    </a:lnTo>
                    <a:lnTo>
                      <a:pt x="202" y="52"/>
                    </a:lnTo>
                    <a:lnTo>
                      <a:pt x="237" y="57"/>
                    </a:lnTo>
                    <a:lnTo>
                      <a:pt x="280" y="42"/>
                    </a:lnTo>
                    <a:lnTo>
                      <a:pt x="295" y="42"/>
                    </a:lnTo>
                    <a:lnTo>
                      <a:pt x="337" y="37"/>
                    </a:lnTo>
                    <a:lnTo>
                      <a:pt x="362" y="37"/>
                    </a:lnTo>
                    <a:lnTo>
                      <a:pt x="394" y="27"/>
                    </a:lnTo>
                    <a:lnTo>
                      <a:pt x="414" y="16"/>
                    </a:lnTo>
                    <a:lnTo>
                      <a:pt x="419" y="0"/>
                    </a:lnTo>
                    <a:lnTo>
                      <a:pt x="445" y="11"/>
                    </a:lnTo>
                    <a:lnTo>
                      <a:pt x="435" y="37"/>
                    </a:lnTo>
                    <a:lnTo>
                      <a:pt x="435" y="42"/>
                    </a:lnTo>
                    <a:lnTo>
                      <a:pt x="435" y="78"/>
                    </a:lnTo>
                    <a:lnTo>
                      <a:pt x="429" y="119"/>
                    </a:lnTo>
                    <a:lnTo>
                      <a:pt x="394" y="166"/>
                    </a:lnTo>
                    <a:lnTo>
                      <a:pt x="388" y="186"/>
                    </a:lnTo>
                    <a:lnTo>
                      <a:pt x="388" y="202"/>
                    </a:lnTo>
                    <a:lnTo>
                      <a:pt x="352" y="254"/>
                    </a:lnTo>
                    <a:lnTo>
                      <a:pt x="352" y="270"/>
                    </a:lnTo>
                    <a:lnTo>
                      <a:pt x="306" y="342"/>
                    </a:lnTo>
                    <a:lnTo>
                      <a:pt x="227" y="419"/>
                    </a:lnTo>
                    <a:lnTo>
                      <a:pt x="176" y="462"/>
                    </a:lnTo>
                    <a:lnTo>
                      <a:pt x="93" y="528"/>
                    </a:lnTo>
                    <a:lnTo>
                      <a:pt x="26" y="602"/>
                    </a:lnTo>
                    <a:lnTo>
                      <a:pt x="0" y="570"/>
                    </a:lnTo>
                    <a:lnTo>
                      <a:pt x="0" y="409"/>
                    </a:lnTo>
                    <a:lnTo>
                      <a:pt x="41" y="362"/>
                    </a:lnTo>
                    <a:lnTo>
                      <a:pt x="62" y="352"/>
                    </a:lnTo>
                    <a:lnTo>
                      <a:pt x="88" y="352"/>
                    </a:lnTo>
                    <a:lnTo>
                      <a:pt x="104" y="327"/>
                    </a:lnTo>
                    <a:lnTo>
                      <a:pt x="161" y="311"/>
                    </a:lnTo>
                    <a:lnTo>
                      <a:pt x="176" y="311"/>
                    </a:lnTo>
                    <a:lnTo>
                      <a:pt x="306" y="176"/>
                    </a:lnTo>
                    <a:lnTo>
                      <a:pt x="264" y="176"/>
                    </a:lnTo>
                    <a:lnTo>
                      <a:pt x="129" y="125"/>
                    </a:lnTo>
                    <a:lnTo>
                      <a:pt x="104" y="109"/>
                    </a:lnTo>
                    <a:lnTo>
                      <a:pt x="67" y="68"/>
                    </a:lnTo>
                    <a:lnTo>
                      <a:pt x="77" y="52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4" name="Freeform 160"/>
              <p:cNvSpPr>
                <a:spLocks noChangeArrowheads="1"/>
              </p:cNvSpPr>
              <p:nvPr/>
            </p:nvSpPr>
            <p:spPr bwMode="auto">
              <a:xfrm>
                <a:off x="2848680" y="5527358"/>
                <a:ext cx="1243549" cy="1057889"/>
              </a:xfrm>
              <a:custGeom>
                <a:avLst/>
                <a:gdLst>
                  <a:gd name="T0" fmla="*/ 544 w 721"/>
                  <a:gd name="T1" fmla="*/ 16 h 612"/>
                  <a:gd name="T2" fmla="*/ 503 w 721"/>
                  <a:gd name="T3" fmla="*/ 42 h 612"/>
                  <a:gd name="T4" fmla="*/ 487 w 721"/>
                  <a:gd name="T5" fmla="*/ 52 h 612"/>
                  <a:gd name="T6" fmla="*/ 461 w 721"/>
                  <a:gd name="T7" fmla="*/ 78 h 612"/>
                  <a:gd name="T8" fmla="*/ 446 w 721"/>
                  <a:gd name="T9" fmla="*/ 109 h 612"/>
                  <a:gd name="T10" fmla="*/ 399 w 721"/>
                  <a:gd name="T11" fmla="*/ 161 h 612"/>
                  <a:gd name="T12" fmla="*/ 352 w 721"/>
                  <a:gd name="T13" fmla="*/ 161 h 612"/>
                  <a:gd name="T14" fmla="*/ 301 w 721"/>
                  <a:gd name="T15" fmla="*/ 145 h 612"/>
                  <a:gd name="T16" fmla="*/ 275 w 721"/>
                  <a:gd name="T17" fmla="*/ 176 h 612"/>
                  <a:gd name="T18" fmla="*/ 233 w 721"/>
                  <a:gd name="T19" fmla="*/ 202 h 612"/>
                  <a:gd name="T20" fmla="*/ 207 w 721"/>
                  <a:gd name="T21" fmla="*/ 207 h 612"/>
                  <a:gd name="T22" fmla="*/ 182 w 721"/>
                  <a:gd name="T23" fmla="*/ 192 h 612"/>
                  <a:gd name="T24" fmla="*/ 182 w 721"/>
                  <a:gd name="T25" fmla="*/ 161 h 612"/>
                  <a:gd name="T26" fmla="*/ 160 w 721"/>
                  <a:gd name="T27" fmla="*/ 119 h 612"/>
                  <a:gd name="T28" fmla="*/ 135 w 721"/>
                  <a:gd name="T29" fmla="*/ 295 h 612"/>
                  <a:gd name="T30" fmla="*/ 109 w 721"/>
                  <a:gd name="T31" fmla="*/ 317 h 612"/>
                  <a:gd name="T32" fmla="*/ 72 w 721"/>
                  <a:gd name="T33" fmla="*/ 311 h 612"/>
                  <a:gd name="T34" fmla="*/ 31 w 721"/>
                  <a:gd name="T35" fmla="*/ 301 h 612"/>
                  <a:gd name="T36" fmla="*/ 27 w 721"/>
                  <a:gd name="T37" fmla="*/ 274 h 612"/>
                  <a:gd name="T38" fmla="*/ 5 w 721"/>
                  <a:gd name="T39" fmla="*/ 295 h 612"/>
                  <a:gd name="T40" fmla="*/ 5 w 721"/>
                  <a:gd name="T41" fmla="*/ 327 h 612"/>
                  <a:gd name="T42" fmla="*/ 68 w 721"/>
                  <a:gd name="T43" fmla="*/ 450 h 612"/>
                  <a:gd name="T44" fmla="*/ 68 w 721"/>
                  <a:gd name="T45" fmla="*/ 503 h 612"/>
                  <a:gd name="T46" fmla="*/ 52 w 721"/>
                  <a:gd name="T47" fmla="*/ 513 h 612"/>
                  <a:gd name="T48" fmla="*/ 68 w 721"/>
                  <a:gd name="T49" fmla="*/ 580 h 612"/>
                  <a:gd name="T50" fmla="*/ 72 w 721"/>
                  <a:gd name="T51" fmla="*/ 570 h 612"/>
                  <a:gd name="T52" fmla="*/ 94 w 721"/>
                  <a:gd name="T53" fmla="*/ 585 h 612"/>
                  <a:gd name="T54" fmla="*/ 114 w 721"/>
                  <a:gd name="T55" fmla="*/ 601 h 612"/>
                  <a:gd name="T56" fmla="*/ 150 w 721"/>
                  <a:gd name="T57" fmla="*/ 595 h 612"/>
                  <a:gd name="T58" fmla="*/ 202 w 721"/>
                  <a:gd name="T59" fmla="*/ 585 h 612"/>
                  <a:gd name="T60" fmla="*/ 233 w 721"/>
                  <a:gd name="T61" fmla="*/ 570 h 612"/>
                  <a:gd name="T62" fmla="*/ 301 w 721"/>
                  <a:gd name="T63" fmla="*/ 570 h 612"/>
                  <a:gd name="T64" fmla="*/ 358 w 721"/>
                  <a:gd name="T65" fmla="*/ 570 h 612"/>
                  <a:gd name="T66" fmla="*/ 393 w 721"/>
                  <a:gd name="T67" fmla="*/ 560 h 612"/>
                  <a:gd name="T68" fmla="*/ 508 w 721"/>
                  <a:gd name="T69" fmla="*/ 503 h 612"/>
                  <a:gd name="T70" fmla="*/ 596 w 721"/>
                  <a:gd name="T71" fmla="*/ 425 h 612"/>
                  <a:gd name="T72" fmla="*/ 626 w 721"/>
                  <a:gd name="T73" fmla="*/ 378 h 612"/>
                  <a:gd name="T74" fmla="*/ 684 w 721"/>
                  <a:gd name="T75" fmla="*/ 311 h 612"/>
                  <a:gd name="T76" fmla="*/ 720 w 721"/>
                  <a:gd name="T77" fmla="*/ 229 h 612"/>
                  <a:gd name="T78" fmla="*/ 684 w 721"/>
                  <a:gd name="T79" fmla="*/ 217 h 612"/>
                  <a:gd name="T80" fmla="*/ 653 w 721"/>
                  <a:gd name="T81" fmla="*/ 233 h 612"/>
                  <a:gd name="T82" fmla="*/ 653 w 721"/>
                  <a:gd name="T83" fmla="*/ 176 h 612"/>
                  <a:gd name="T84" fmla="*/ 684 w 721"/>
                  <a:gd name="T85" fmla="*/ 166 h 612"/>
                  <a:gd name="T86" fmla="*/ 684 w 721"/>
                  <a:gd name="T87" fmla="*/ 99 h 612"/>
                  <a:gd name="T88" fmla="*/ 679 w 721"/>
                  <a:gd name="T89" fmla="*/ 42 h 612"/>
                  <a:gd name="T90" fmla="*/ 663 w 721"/>
                  <a:gd name="T91" fmla="*/ 11 h 612"/>
                  <a:gd name="T92" fmla="*/ 626 w 721"/>
                  <a:gd name="T93" fmla="*/ 11 h 612"/>
                  <a:gd name="T94" fmla="*/ 575 w 721"/>
                  <a:gd name="T95" fmla="*/ 0 h 612"/>
                  <a:gd name="T96" fmla="*/ 559 w 721"/>
                  <a:gd name="T97" fmla="*/ 0 h 6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21"/>
                  <a:gd name="T148" fmla="*/ 0 h 612"/>
                  <a:gd name="T149" fmla="*/ 721 w 721"/>
                  <a:gd name="T150" fmla="*/ 612 h 6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21" h="612">
                    <a:moveTo>
                      <a:pt x="559" y="0"/>
                    </a:moveTo>
                    <a:lnTo>
                      <a:pt x="544" y="16"/>
                    </a:lnTo>
                    <a:lnTo>
                      <a:pt x="528" y="16"/>
                    </a:lnTo>
                    <a:lnTo>
                      <a:pt x="503" y="42"/>
                    </a:lnTo>
                    <a:lnTo>
                      <a:pt x="493" y="42"/>
                    </a:lnTo>
                    <a:lnTo>
                      <a:pt x="487" y="52"/>
                    </a:lnTo>
                    <a:lnTo>
                      <a:pt x="477" y="57"/>
                    </a:lnTo>
                    <a:lnTo>
                      <a:pt x="461" y="78"/>
                    </a:lnTo>
                    <a:lnTo>
                      <a:pt x="461" y="99"/>
                    </a:lnTo>
                    <a:lnTo>
                      <a:pt x="446" y="109"/>
                    </a:lnTo>
                    <a:lnTo>
                      <a:pt x="420" y="119"/>
                    </a:lnTo>
                    <a:lnTo>
                      <a:pt x="399" y="161"/>
                    </a:lnTo>
                    <a:lnTo>
                      <a:pt x="378" y="161"/>
                    </a:lnTo>
                    <a:lnTo>
                      <a:pt x="352" y="161"/>
                    </a:lnTo>
                    <a:lnTo>
                      <a:pt x="327" y="161"/>
                    </a:lnTo>
                    <a:lnTo>
                      <a:pt x="301" y="145"/>
                    </a:lnTo>
                    <a:lnTo>
                      <a:pt x="275" y="145"/>
                    </a:lnTo>
                    <a:lnTo>
                      <a:pt x="275" y="176"/>
                    </a:lnTo>
                    <a:lnTo>
                      <a:pt x="249" y="202"/>
                    </a:lnTo>
                    <a:lnTo>
                      <a:pt x="233" y="202"/>
                    </a:lnTo>
                    <a:lnTo>
                      <a:pt x="233" y="207"/>
                    </a:lnTo>
                    <a:lnTo>
                      <a:pt x="207" y="207"/>
                    </a:lnTo>
                    <a:lnTo>
                      <a:pt x="182" y="217"/>
                    </a:lnTo>
                    <a:lnTo>
                      <a:pt x="182" y="192"/>
                    </a:lnTo>
                    <a:lnTo>
                      <a:pt x="192" y="176"/>
                    </a:lnTo>
                    <a:lnTo>
                      <a:pt x="182" y="161"/>
                    </a:lnTo>
                    <a:lnTo>
                      <a:pt x="176" y="135"/>
                    </a:lnTo>
                    <a:lnTo>
                      <a:pt x="160" y="119"/>
                    </a:lnTo>
                    <a:lnTo>
                      <a:pt x="150" y="295"/>
                    </a:lnTo>
                    <a:lnTo>
                      <a:pt x="135" y="295"/>
                    </a:lnTo>
                    <a:lnTo>
                      <a:pt x="114" y="311"/>
                    </a:lnTo>
                    <a:lnTo>
                      <a:pt x="109" y="317"/>
                    </a:lnTo>
                    <a:lnTo>
                      <a:pt x="94" y="311"/>
                    </a:lnTo>
                    <a:lnTo>
                      <a:pt x="72" y="311"/>
                    </a:lnTo>
                    <a:lnTo>
                      <a:pt x="57" y="311"/>
                    </a:lnTo>
                    <a:lnTo>
                      <a:pt x="31" y="301"/>
                    </a:lnTo>
                    <a:lnTo>
                      <a:pt x="31" y="274"/>
                    </a:lnTo>
                    <a:lnTo>
                      <a:pt x="27" y="274"/>
                    </a:lnTo>
                    <a:lnTo>
                      <a:pt x="16" y="274"/>
                    </a:lnTo>
                    <a:lnTo>
                      <a:pt x="5" y="295"/>
                    </a:lnTo>
                    <a:lnTo>
                      <a:pt x="0" y="301"/>
                    </a:lnTo>
                    <a:lnTo>
                      <a:pt x="5" y="327"/>
                    </a:lnTo>
                    <a:lnTo>
                      <a:pt x="31" y="383"/>
                    </a:lnTo>
                    <a:lnTo>
                      <a:pt x="68" y="450"/>
                    </a:lnTo>
                    <a:lnTo>
                      <a:pt x="72" y="476"/>
                    </a:lnTo>
                    <a:lnTo>
                      <a:pt x="68" y="503"/>
                    </a:lnTo>
                    <a:lnTo>
                      <a:pt x="52" y="503"/>
                    </a:lnTo>
                    <a:lnTo>
                      <a:pt x="52" y="513"/>
                    </a:lnTo>
                    <a:lnTo>
                      <a:pt x="72" y="554"/>
                    </a:lnTo>
                    <a:lnTo>
                      <a:pt x="68" y="580"/>
                    </a:lnTo>
                    <a:lnTo>
                      <a:pt x="72" y="580"/>
                    </a:lnTo>
                    <a:lnTo>
                      <a:pt x="72" y="570"/>
                    </a:lnTo>
                    <a:lnTo>
                      <a:pt x="94" y="570"/>
                    </a:lnTo>
                    <a:lnTo>
                      <a:pt x="94" y="585"/>
                    </a:lnTo>
                    <a:lnTo>
                      <a:pt x="99" y="585"/>
                    </a:lnTo>
                    <a:lnTo>
                      <a:pt x="114" y="601"/>
                    </a:lnTo>
                    <a:lnTo>
                      <a:pt x="140" y="611"/>
                    </a:lnTo>
                    <a:lnTo>
                      <a:pt x="150" y="595"/>
                    </a:lnTo>
                    <a:lnTo>
                      <a:pt x="160" y="585"/>
                    </a:lnTo>
                    <a:lnTo>
                      <a:pt x="202" y="585"/>
                    </a:lnTo>
                    <a:lnTo>
                      <a:pt x="233" y="580"/>
                    </a:lnTo>
                    <a:lnTo>
                      <a:pt x="233" y="570"/>
                    </a:lnTo>
                    <a:lnTo>
                      <a:pt x="275" y="570"/>
                    </a:lnTo>
                    <a:lnTo>
                      <a:pt x="301" y="570"/>
                    </a:lnTo>
                    <a:lnTo>
                      <a:pt x="352" y="580"/>
                    </a:lnTo>
                    <a:lnTo>
                      <a:pt x="358" y="570"/>
                    </a:lnTo>
                    <a:lnTo>
                      <a:pt x="383" y="570"/>
                    </a:lnTo>
                    <a:lnTo>
                      <a:pt x="393" y="560"/>
                    </a:lnTo>
                    <a:lnTo>
                      <a:pt x="425" y="560"/>
                    </a:lnTo>
                    <a:lnTo>
                      <a:pt x="508" y="503"/>
                    </a:lnTo>
                    <a:lnTo>
                      <a:pt x="554" y="462"/>
                    </a:lnTo>
                    <a:lnTo>
                      <a:pt x="596" y="425"/>
                    </a:lnTo>
                    <a:lnTo>
                      <a:pt x="596" y="409"/>
                    </a:lnTo>
                    <a:lnTo>
                      <a:pt x="626" y="378"/>
                    </a:lnTo>
                    <a:lnTo>
                      <a:pt x="626" y="362"/>
                    </a:lnTo>
                    <a:lnTo>
                      <a:pt x="684" y="311"/>
                    </a:lnTo>
                    <a:lnTo>
                      <a:pt x="704" y="270"/>
                    </a:lnTo>
                    <a:lnTo>
                      <a:pt x="720" y="229"/>
                    </a:lnTo>
                    <a:lnTo>
                      <a:pt x="704" y="229"/>
                    </a:lnTo>
                    <a:lnTo>
                      <a:pt x="684" y="217"/>
                    </a:lnTo>
                    <a:lnTo>
                      <a:pt x="684" y="233"/>
                    </a:lnTo>
                    <a:lnTo>
                      <a:pt x="653" y="233"/>
                    </a:lnTo>
                    <a:lnTo>
                      <a:pt x="626" y="202"/>
                    </a:lnTo>
                    <a:lnTo>
                      <a:pt x="653" y="176"/>
                    </a:lnTo>
                    <a:lnTo>
                      <a:pt x="684" y="176"/>
                    </a:lnTo>
                    <a:lnTo>
                      <a:pt x="684" y="166"/>
                    </a:lnTo>
                    <a:lnTo>
                      <a:pt x="684" y="135"/>
                    </a:lnTo>
                    <a:lnTo>
                      <a:pt x="684" y="99"/>
                    </a:lnTo>
                    <a:lnTo>
                      <a:pt x="669" y="57"/>
                    </a:lnTo>
                    <a:lnTo>
                      <a:pt x="679" y="42"/>
                    </a:lnTo>
                    <a:lnTo>
                      <a:pt x="669" y="37"/>
                    </a:lnTo>
                    <a:lnTo>
                      <a:pt x="663" y="11"/>
                    </a:lnTo>
                    <a:lnTo>
                      <a:pt x="653" y="0"/>
                    </a:lnTo>
                    <a:lnTo>
                      <a:pt x="626" y="11"/>
                    </a:lnTo>
                    <a:lnTo>
                      <a:pt x="601" y="0"/>
                    </a:lnTo>
                    <a:lnTo>
                      <a:pt x="575" y="0"/>
                    </a:lnTo>
                    <a:lnTo>
                      <a:pt x="559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5" name="Freeform 161"/>
              <p:cNvSpPr>
                <a:spLocks noChangeArrowheads="1"/>
              </p:cNvSpPr>
              <p:nvPr/>
            </p:nvSpPr>
            <p:spPr bwMode="auto">
              <a:xfrm>
                <a:off x="3643170" y="6049826"/>
                <a:ext cx="168396" cy="177033"/>
              </a:xfrm>
              <a:custGeom>
                <a:avLst/>
                <a:gdLst>
                  <a:gd name="T0" fmla="*/ 92 w 99"/>
                  <a:gd name="T1" fmla="*/ 67 h 104"/>
                  <a:gd name="T2" fmla="*/ 47 w 99"/>
                  <a:gd name="T3" fmla="*/ 77 h 104"/>
                  <a:gd name="T4" fmla="*/ 41 w 99"/>
                  <a:gd name="T5" fmla="*/ 103 h 104"/>
                  <a:gd name="T6" fmla="*/ 16 w 99"/>
                  <a:gd name="T7" fmla="*/ 93 h 104"/>
                  <a:gd name="T8" fmla="*/ 4 w 99"/>
                  <a:gd name="T9" fmla="*/ 62 h 104"/>
                  <a:gd name="T10" fmla="*/ 0 w 99"/>
                  <a:gd name="T11" fmla="*/ 51 h 104"/>
                  <a:gd name="T12" fmla="*/ 4 w 99"/>
                  <a:gd name="T13" fmla="*/ 41 h 104"/>
                  <a:gd name="T14" fmla="*/ 26 w 99"/>
                  <a:gd name="T15" fmla="*/ 16 h 104"/>
                  <a:gd name="T16" fmla="*/ 67 w 99"/>
                  <a:gd name="T17" fmla="*/ 0 h 104"/>
                  <a:gd name="T18" fmla="*/ 82 w 99"/>
                  <a:gd name="T19" fmla="*/ 10 h 104"/>
                  <a:gd name="T20" fmla="*/ 98 w 99"/>
                  <a:gd name="T21" fmla="*/ 36 h 104"/>
                  <a:gd name="T22" fmla="*/ 92 w 99"/>
                  <a:gd name="T23" fmla="*/ 51 h 104"/>
                  <a:gd name="T24" fmla="*/ 92 w 99"/>
                  <a:gd name="T25" fmla="*/ 67 h 104"/>
                  <a:gd name="T26" fmla="*/ 92 w 99"/>
                  <a:gd name="T27" fmla="*/ 67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104"/>
                  <a:gd name="T44" fmla="*/ 99 w 99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104">
                    <a:moveTo>
                      <a:pt x="92" y="67"/>
                    </a:moveTo>
                    <a:lnTo>
                      <a:pt x="47" y="77"/>
                    </a:lnTo>
                    <a:lnTo>
                      <a:pt x="41" y="103"/>
                    </a:lnTo>
                    <a:lnTo>
                      <a:pt x="16" y="93"/>
                    </a:lnTo>
                    <a:lnTo>
                      <a:pt x="4" y="62"/>
                    </a:lnTo>
                    <a:lnTo>
                      <a:pt x="0" y="51"/>
                    </a:lnTo>
                    <a:lnTo>
                      <a:pt x="4" y="41"/>
                    </a:lnTo>
                    <a:lnTo>
                      <a:pt x="26" y="16"/>
                    </a:lnTo>
                    <a:lnTo>
                      <a:pt x="67" y="0"/>
                    </a:lnTo>
                    <a:lnTo>
                      <a:pt x="82" y="10"/>
                    </a:lnTo>
                    <a:lnTo>
                      <a:pt x="98" y="36"/>
                    </a:lnTo>
                    <a:lnTo>
                      <a:pt x="92" y="51"/>
                    </a:lnTo>
                    <a:lnTo>
                      <a:pt x="92" y="67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6" name="Freeform 162"/>
              <p:cNvSpPr>
                <a:spLocks noChangeArrowheads="1"/>
              </p:cNvSpPr>
              <p:nvPr/>
            </p:nvSpPr>
            <p:spPr bwMode="auto">
              <a:xfrm>
                <a:off x="3315011" y="2051441"/>
                <a:ext cx="1252185" cy="1459454"/>
              </a:xfrm>
              <a:custGeom>
                <a:avLst/>
                <a:gdLst>
                  <a:gd name="T0" fmla="*/ 632 w 726"/>
                  <a:gd name="T1" fmla="*/ 4 h 844"/>
                  <a:gd name="T2" fmla="*/ 658 w 726"/>
                  <a:gd name="T3" fmla="*/ 46 h 844"/>
                  <a:gd name="T4" fmla="*/ 674 w 726"/>
                  <a:gd name="T5" fmla="*/ 149 h 844"/>
                  <a:gd name="T6" fmla="*/ 721 w 726"/>
                  <a:gd name="T7" fmla="*/ 181 h 844"/>
                  <a:gd name="T8" fmla="*/ 721 w 726"/>
                  <a:gd name="T9" fmla="*/ 217 h 844"/>
                  <a:gd name="T10" fmla="*/ 684 w 726"/>
                  <a:gd name="T11" fmla="*/ 222 h 844"/>
                  <a:gd name="T12" fmla="*/ 668 w 726"/>
                  <a:gd name="T13" fmla="*/ 232 h 844"/>
                  <a:gd name="T14" fmla="*/ 658 w 726"/>
                  <a:gd name="T15" fmla="*/ 284 h 844"/>
                  <a:gd name="T16" fmla="*/ 632 w 726"/>
                  <a:gd name="T17" fmla="*/ 398 h 844"/>
                  <a:gd name="T18" fmla="*/ 611 w 726"/>
                  <a:gd name="T19" fmla="*/ 435 h 844"/>
                  <a:gd name="T20" fmla="*/ 585 w 726"/>
                  <a:gd name="T21" fmla="*/ 507 h 844"/>
                  <a:gd name="T22" fmla="*/ 560 w 726"/>
                  <a:gd name="T23" fmla="*/ 517 h 844"/>
                  <a:gd name="T24" fmla="*/ 549 w 726"/>
                  <a:gd name="T25" fmla="*/ 549 h 844"/>
                  <a:gd name="T26" fmla="*/ 544 w 726"/>
                  <a:gd name="T27" fmla="*/ 615 h 844"/>
                  <a:gd name="T28" fmla="*/ 492 w 726"/>
                  <a:gd name="T29" fmla="*/ 625 h 844"/>
                  <a:gd name="T30" fmla="*/ 523 w 726"/>
                  <a:gd name="T31" fmla="*/ 667 h 844"/>
                  <a:gd name="T32" fmla="*/ 585 w 726"/>
                  <a:gd name="T33" fmla="*/ 719 h 844"/>
                  <a:gd name="T34" fmla="*/ 601 w 726"/>
                  <a:gd name="T35" fmla="*/ 760 h 844"/>
                  <a:gd name="T36" fmla="*/ 617 w 726"/>
                  <a:gd name="T37" fmla="*/ 792 h 844"/>
                  <a:gd name="T38" fmla="*/ 601 w 726"/>
                  <a:gd name="T39" fmla="*/ 776 h 844"/>
                  <a:gd name="T40" fmla="*/ 549 w 726"/>
                  <a:gd name="T41" fmla="*/ 802 h 844"/>
                  <a:gd name="T42" fmla="*/ 517 w 726"/>
                  <a:gd name="T43" fmla="*/ 833 h 844"/>
                  <a:gd name="T44" fmla="*/ 456 w 726"/>
                  <a:gd name="T45" fmla="*/ 833 h 844"/>
                  <a:gd name="T46" fmla="*/ 435 w 726"/>
                  <a:gd name="T47" fmla="*/ 833 h 844"/>
                  <a:gd name="T48" fmla="*/ 394 w 726"/>
                  <a:gd name="T49" fmla="*/ 833 h 844"/>
                  <a:gd name="T50" fmla="*/ 341 w 726"/>
                  <a:gd name="T51" fmla="*/ 792 h 844"/>
                  <a:gd name="T52" fmla="*/ 331 w 726"/>
                  <a:gd name="T53" fmla="*/ 802 h 844"/>
                  <a:gd name="T54" fmla="*/ 306 w 726"/>
                  <a:gd name="T55" fmla="*/ 792 h 844"/>
                  <a:gd name="T56" fmla="*/ 290 w 726"/>
                  <a:gd name="T57" fmla="*/ 807 h 844"/>
                  <a:gd name="T58" fmla="*/ 259 w 726"/>
                  <a:gd name="T59" fmla="*/ 792 h 844"/>
                  <a:gd name="T60" fmla="*/ 239 w 726"/>
                  <a:gd name="T61" fmla="*/ 766 h 844"/>
                  <a:gd name="T62" fmla="*/ 207 w 726"/>
                  <a:gd name="T63" fmla="*/ 724 h 844"/>
                  <a:gd name="T64" fmla="*/ 192 w 726"/>
                  <a:gd name="T65" fmla="*/ 693 h 844"/>
                  <a:gd name="T66" fmla="*/ 176 w 726"/>
                  <a:gd name="T67" fmla="*/ 678 h 844"/>
                  <a:gd name="T68" fmla="*/ 139 w 726"/>
                  <a:gd name="T69" fmla="*/ 641 h 844"/>
                  <a:gd name="T70" fmla="*/ 98 w 726"/>
                  <a:gd name="T71" fmla="*/ 625 h 844"/>
                  <a:gd name="T72" fmla="*/ 72 w 726"/>
                  <a:gd name="T73" fmla="*/ 610 h 844"/>
                  <a:gd name="T74" fmla="*/ 67 w 726"/>
                  <a:gd name="T75" fmla="*/ 590 h 844"/>
                  <a:gd name="T76" fmla="*/ 72 w 726"/>
                  <a:gd name="T77" fmla="*/ 574 h 844"/>
                  <a:gd name="T78" fmla="*/ 41 w 726"/>
                  <a:gd name="T79" fmla="*/ 517 h 844"/>
                  <a:gd name="T80" fmla="*/ 41 w 726"/>
                  <a:gd name="T81" fmla="*/ 492 h 844"/>
                  <a:gd name="T82" fmla="*/ 20 w 726"/>
                  <a:gd name="T83" fmla="*/ 460 h 844"/>
                  <a:gd name="T84" fmla="*/ 16 w 726"/>
                  <a:gd name="T85" fmla="*/ 435 h 844"/>
                  <a:gd name="T86" fmla="*/ 0 w 726"/>
                  <a:gd name="T87" fmla="*/ 435 h 844"/>
                  <a:gd name="T88" fmla="*/ 16 w 726"/>
                  <a:gd name="T89" fmla="*/ 398 h 844"/>
                  <a:gd name="T90" fmla="*/ 20 w 726"/>
                  <a:gd name="T91" fmla="*/ 357 h 844"/>
                  <a:gd name="T92" fmla="*/ 20 w 726"/>
                  <a:gd name="T93" fmla="*/ 331 h 844"/>
                  <a:gd name="T94" fmla="*/ 31 w 726"/>
                  <a:gd name="T95" fmla="*/ 300 h 844"/>
                  <a:gd name="T96" fmla="*/ 83 w 726"/>
                  <a:gd name="T97" fmla="*/ 284 h 844"/>
                  <a:gd name="T98" fmla="*/ 83 w 726"/>
                  <a:gd name="T99" fmla="*/ 98 h 844"/>
                  <a:gd name="T100" fmla="*/ 124 w 726"/>
                  <a:gd name="T101" fmla="*/ 0 h 8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844"/>
                  <a:gd name="T155" fmla="*/ 726 w 726"/>
                  <a:gd name="T156" fmla="*/ 844 h 8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844">
                    <a:moveTo>
                      <a:pt x="124" y="0"/>
                    </a:moveTo>
                    <a:lnTo>
                      <a:pt x="632" y="4"/>
                    </a:lnTo>
                    <a:lnTo>
                      <a:pt x="642" y="30"/>
                    </a:lnTo>
                    <a:lnTo>
                      <a:pt x="658" y="46"/>
                    </a:lnTo>
                    <a:lnTo>
                      <a:pt x="652" y="46"/>
                    </a:lnTo>
                    <a:lnTo>
                      <a:pt x="674" y="149"/>
                    </a:lnTo>
                    <a:lnTo>
                      <a:pt x="694" y="165"/>
                    </a:lnTo>
                    <a:lnTo>
                      <a:pt x="721" y="181"/>
                    </a:lnTo>
                    <a:lnTo>
                      <a:pt x="725" y="191"/>
                    </a:lnTo>
                    <a:lnTo>
                      <a:pt x="721" y="217"/>
                    </a:lnTo>
                    <a:lnTo>
                      <a:pt x="699" y="206"/>
                    </a:lnTo>
                    <a:lnTo>
                      <a:pt x="684" y="222"/>
                    </a:lnTo>
                    <a:lnTo>
                      <a:pt x="684" y="232"/>
                    </a:lnTo>
                    <a:lnTo>
                      <a:pt x="668" y="232"/>
                    </a:lnTo>
                    <a:lnTo>
                      <a:pt x="658" y="259"/>
                    </a:lnTo>
                    <a:lnTo>
                      <a:pt x="658" y="284"/>
                    </a:lnTo>
                    <a:lnTo>
                      <a:pt x="642" y="341"/>
                    </a:lnTo>
                    <a:lnTo>
                      <a:pt x="632" y="398"/>
                    </a:lnTo>
                    <a:lnTo>
                      <a:pt x="627" y="424"/>
                    </a:lnTo>
                    <a:lnTo>
                      <a:pt x="611" y="435"/>
                    </a:lnTo>
                    <a:lnTo>
                      <a:pt x="590" y="465"/>
                    </a:lnTo>
                    <a:lnTo>
                      <a:pt x="585" y="507"/>
                    </a:lnTo>
                    <a:lnTo>
                      <a:pt x="575" y="517"/>
                    </a:lnTo>
                    <a:lnTo>
                      <a:pt x="560" y="517"/>
                    </a:lnTo>
                    <a:lnTo>
                      <a:pt x="549" y="533"/>
                    </a:lnTo>
                    <a:lnTo>
                      <a:pt x="549" y="549"/>
                    </a:lnTo>
                    <a:lnTo>
                      <a:pt x="544" y="569"/>
                    </a:lnTo>
                    <a:lnTo>
                      <a:pt x="544" y="615"/>
                    </a:lnTo>
                    <a:lnTo>
                      <a:pt x="523" y="625"/>
                    </a:lnTo>
                    <a:lnTo>
                      <a:pt x="492" y="625"/>
                    </a:lnTo>
                    <a:lnTo>
                      <a:pt x="492" y="651"/>
                    </a:lnTo>
                    <a:lnTo>
                      <a:pt x="523" y="667"/>
                    </a:lnTo>
                    <a:lnTo>
                      <a:pt x="549" y="693"/>
                    </a:lnTo>
                    <a:lnTo>
                      <a:pt x="585" y="719"/>
                    </a:lnTo>
                    <a:lnTo>
                      <a:pt x="590" y="739"/>
                    </a:lnTo>
                    <a:lnTo>
                      <a:pt x="601" y="760"/>
                    </a:lnTo>
                    <a:lnTo>
                      <a:pt x="617" y="760"/>
                    </a:lnTo>
                    <a:lnTo>
                      <a:pt x="617" y="792"/>
                    </a:lnTo>
                    <a:lnTo>
                      <a:pt x="611" y="792"/>
                    </a:lnTo>
                    <a:lnTo>
                      <a:pt x="601" y="776"/>
                    </a:lnTo>
                    <a:lnTo>
                      <a:pt x="575" y="792"/>
                    </a:lnTo>
                    <a:lnTo>
                      <a:pt x="549" y="802"/>
                    </a:lnTo>
                    <a:lnTo>
                      <a:pt x="544" y="817"/>
                    </a:lnTo>
                    <a:lnTo>
                      <a:pt x="517" y="833"/>
                    </a:lnTo>
                    <a:lnTo>
                      <a:pt x="482" y="833"/>
                    </a:lnTo>
                    <a:lnTo>
                      <a:pt x="456" y="833"/>
                    </a:lnTo>
                    <a:lnTo>
                      <a:pt x="451" y="843"/>
                    </a:lnTo>
                    <a:lnTo>
                      <a:pt x="435" y="833"/>
                    </a:lnTo>
                    <a:lnTo>
                      <a:pt x="399" y="827"/>
                    </a:lnTo>
                    <a:lnTo>
                      <a:pt x="394" y="833"/>
                    </a:lnTo>
                    <a:lnTo>
                      <a:pt x="357" y="807"/>
                    </a:lnTo>
                    <a:lnTo>
                      <a:pt x="341" y="792"/>
                    </a:lnTo>
                    <a:lnTo>
                      <a:pt x="331" y="792"/>
                    </a:lnTo>
                    <a:lnTo>
                      <a:pt x="331" y="802"/>
                    </a:lnTo>
                    <a:lnTo>
                      <a:pt x="306" y="802"/>
                    </a:lnTo>
                    <a:lnTo>
                      <a:pt x="306" y="792"/>
                    </a:lnTo>
                    <a:lnTo>
                      <a:pt x="300" y="802"/>
                    </a:lnTo>
                    <a:lnTo>
                      <a:pt x="290" y="807"/>
                    </a:lnTo>
                    <a:lnTo>
                      <a:pt x="274" y="802"/>
                    </a:lnTo>
                    <a:lnTo>
                      <a:pt x="259" y="792"/>
                    </a:lnTo>
                    <a:lnTo>
                      <a:pt x="259" y="776"/>
                    </a:lnTo>
                    <a:lnTo>
                      <a:pt x="239" y="766"/>
                    </a:lnTo>
                    <a:lnTo>
                      <a:pt x="233" y="739"/>
                    </a:lnTo>
                    <a:lnTo>
                      <a:pt x="207" y="724"/>
                    </a:lnTo>
                    <a:lnTo>
                      <a:pt x="196" y="698"/>
                    </a:lnTo>
                    <a:lnTo>
                      <a:pt x="192" y="693"/>
                    </a:lnTo>
                    <a:lnTo>
                      <a:pt x="181" y="693"/>
                    </a:lnTo>
                    <a:lnTo>
                      <a:pt x="176" y="678"/>
                    </a:lnTo>
                    <a:lnTo>
                      <a:pt x="151" y="678"/>
                    </a:lnTo>
                    <a:lnTo>
                      <a:pt x="139" y="641"/>
                    </a:lnTo>
                    <a:lnTo>
                      <a:pt x="124" y="625"/>
                    </a:lnTo>
                    <a:lnTo>
                      <a:pt x="98" y="625"/>
                    </a:lnTo>
                    <a:lnTo>
                      <a:pt x="98" y="610"/>
                    </a:lnTo>
                    <a:lnTo>
                      <a:pt x="72" y="610"/>
                    </a:lnTo>
                    <a:lnTo>
                      <a:pt x="67" y="600"/>
                    </a:lnTo>
                    <a:lnTo>
                      <a:pt x="67" y="590"/>
                    </a:lnTo>
                    <a:lnTo>
                      <a:pt x="57" y="584"/>
                    </a:lnTo>
                    <a:lnTo>
                      <a:pt x="72" y="574"/>
                    </a:lnTo>
                    <a:lnTo>
                      <a:pt x="67" y="549"/>
                    </a:lnTo>
                    <a:lnTo>
                      <a:pt x="41" y="517"/>
                    </a:lnTo>
                    <a:lnTo>
                      <a:pt x="31" y="507"/>
                    </a:lnTo>
                    <a:lnTo>
                      <a:pt x="41" y="492"/>
                    </a:lnTo>
                    <a:lnTo>
                      <a:pt x="20" y="481"/>
                    </a:lnTo>
                    <a:lnTo>
                      <a:pt x="20" y="460"/>
                    </a:lnTo>
                    <a:lnTo>
                      <a:pt x="16" y="439"/>
                    </a:lnTo>
                    <a:lnTo>
                      <a:pt x="16" y="435"/>
                    </a:lnTo>
                    <a:lnTo>
                      <a:pt x="5" y="424"/>
                    </a:lnTo>
                    <a:lnTo>
                      <a:pt x="0" y="435"/>
                    </a:lnTo>
                    <a:lnTo>
                      <a:pt x="0" y="414"/>
                    </a:lnTo>
                    <a:lnTo>
                      <a:pt x="16" y="398"/>
                    </a:lnTo>
                    <a:lnTo>
                      <a:pt x="5" y="372"/>
                    </a:lnTo>
                    <a:lnTo>
                      <a:pt x="20" y="357"/>
                    </a:lnTo>
                    <a:lnTo>
                      <a:pt x="16" y="341"/>
                    </a:lnTo>
                    <a:lnTo>
                      <a:pt x="20" y="331"/>
                    </a:lnTo>
                    <a:lnTo>
                      <a:pt x="41" y="304"/>
                    </a:lnTo>
                    <a:lnTo>
                      <a:pt x="31" y="300"/>
                    </a:lnTo>
                    <a:lnTo>
                      <a:pt x="47" y="290"/>
                    </a:lnTo>
                    <a:lnTo>
                      <a:pt x="83" y="284"/>
                    </a:lnTo>
                    <a:lnTo>
                      <a:pt x="83" y="114"/>
                    </a:lnTo>
                    <a:lnTo>
                      <a:pt x="83" y="98"/>
                    </a:lnTo>
                    <a:lnTo>
                      <a:pt x="124" y="98"/>
                    </a:lnTo>
                    <a:lnTo>
                      <a:pt x="124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7" name="Freeform 163"/>
              <p:cNvSpPr>
                <a:spLocks noChangeArrowheads="1"/>
              </p:cNvSpPr>
              <p:nvPr/>
            </p:nvSpPr>
            <p:spPr bwMode="auto">
              <a:xfrm>
                <a:off x="3928150" y="5833931"/>
                <a:ext cx="116581" cy="94994"/>
              </a:xfrm>
              <a:custGeom>
                <a:avLst/>
                <a:gdLst>
                  <a:gd name="T0" fmla="*/ 58 w 69"/>
                  <a:gd name="T1" fmla="*/ 0 h 58"/>
                  <a:gd name="T2" fmla="*/ 68 w 69"/>
                  <a:gd name="T3" fmla="*/ 16 h 58"/>
                  <a:gd name="T4" fmla="*/ 58 w 69"/>
                  <a:gd name="T5" fmla="*/ 41 h 58"/>
                  <a:gd name="T6" fmla="*/ 58 w 69"/>
                  <a:gd name="T7" fmla="*/ 57 h 58"/>
                  <a:gd name="T8" fmla="*/ 27 w 69"/>
                  <a:gd name="T9" fmla="*/ 57 h 58"/>
                  <a:gd name="T10" fmla="*/ 0 w 69"/>
                  <a:gd name="T11" fmla="*/ 26 h 58"/>
                  <a:gd name="T12" fmla="*/ 27 w 69"/>
                  <a:gd name="T13" fmla="*/ 0 h 58"/>
                  <a:gd name="T14" fmla="*/ 58 w 69"/>
                  <a:gd name="T15" fmla="*/ 0 h 58"/>
                  <a:gd name="T16" fmla="*/ 58 w 69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58"/>
                  <a:gd name="T29" fmla="*/ 69 w 69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58">
                    <a:moveTo>
                      <a:pt x="58" y="0"/>
                    </a:moveTo>
                    <a:lnTo>
                      <a:pt x="68" y="16"/>
                    </a:lnTo>
                    <a:lnTo>
                      <a:pt x="58" y="41"/>
                    </a:lnTo>
                    <a:lnTo>
                      <a:pt x="58" y="57"/>
                    </a:lnTo>
                    <a:lnTo>
                      <a:pt x="27" y="57"/>
                    </a:lnTo>
                    <a:lnTo>
                      <a:pt x="0" y="26"/>
                    </a:lnTo>
                    <a:lnTo>
                      <a:pt x="27" y="0"/>
                    </a:lnTo>
                    <a:lnTo>
                      <a:pt x="58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8" name="Freeform 164"/>
              <p:cNvSpPr>
                <a:spLocks noChangeArrowheads="1"/>
              </p:cNvSpPr>
              <p:nvPr/>
            </p:nvSpPr>
            <p:spPr bwMode="auto">
              <a:xfrm>
                <a:off x="3884971" y="3856328"/>
                <a:ext cx="824714" cy="833355"/>
              </a:xfrm>
              <a:custGeom>
                <a:avLst/>
                <a:gdLst>
                  <a:gd name="T0" fmla="*/ 68 w 478"/>
                  <a:gd name="T1" fmla="*/ 0 h 484"/>
                  <a:gd name="T2" fmla="*/ 202 w 478"/>
                  <a:gd name="T3" fmla="*/ 0 h 484"/>
                  <a:gd name="T4" fmla="*/ 378 w 478"/>
                  <a:gd name="T5" fmla="*/ 98 h 484"/>
                  <a:gd name="T6" fmla="*/ 435 w 478"/>
                  <a:gd name="T7" fmla="*/ 176 h 484"/>
                  <a:gd name="T8" fmla="*/ 420 w 478"/>
                  <a:gd name="T9" fmla="*/ 239 h 484"/>
                  <a:gd name="T10" fmla="*/ 435 w 478"/>
                  <a:gd name="T11" fmla="*/ 264 h 484"/>
                  <a:gd name="T12" fmla="*/ 446 w 478"/>
                  <a:gd name="T13" fmla="*/ 286 h 484"/>
                  <a:gd name="T14" fmla="*/ 446 w 478"/>
                  <a:gd name="T15" fmla="*/ 316 h 484"/>
                  <a:gd name="T16" fmla="*/ 446 w 478"/>
                  <a:gd name="T17" fmla="*/ 374 h 484"/>
                  <a:gd name="T18" fmla="*/ 471 w 478"/>
                  <a:gd name="T19" fmla="*/ 415 h 484"/>
                  <a:gd name="T20" fmla="*/ 477 w 478"/>
                  <a:gd name="T21" fmla="*/ 435 h 484"/>
                  <a:gd name="T22" fmla="*/ 430 w 478"/>
                  <a:gd name="T23" fmla="*/ 461 h 484"/>
                  <a:gd name="T24" fmla="*/ 393 w 478"/>
                  <a:gd name="T25" fmla="*/ 476 h 484"/>
                  <a:gd name="T26" fmla="*/ 378 w 478"/>
                  <a:gd name="T27" fmla="*/ 466 h 484"/>
                  <a:gd name="T28" fmla="*/ 352 w 478"/>
                  <a:gd name="T29" fmla="*/ 483 h 484"/>
                  <a:gd name="T30" fmla="*/ 321 w 478"/>
                  <a:gd name="T31" fmla="*/ 483 h 484"/>
                  <a:gd name="T32" fmla="*/ 285 w 478"/>
                  <a:gd name="T33" fmla="*/ 476 h 484"/>
                  <a:gd name="T34" fmla="*/ 258 w 478"/>
                  <a:gd name="T35" fmla="*/ 476 h 484"/>
                  <a:gd name="T36" fmla="*/ 217 w 478"/>
                  <a:gd name="T37" fmla="*/ 476 h 484"/>
                  <a:gd name="T38" fmla="*/ 192 w 478"/>
                  <a:gd name="T39" fmla="*/ 394 h 484"/>
                  <a:gd name="T40" fmla="*/ 150 w 478"/>
                  <a:gd name="T41" fmla="*/ 374 h 484"/>
                  <a:gd name="T42" fmla="*/ 135 w 478"/>
                  <a:gd name="T43" fmla="*/ 368 h 484"/>
                  <a:gd name="T44" fmla="*/ 104 w 478"/>
                  <a:gd name="T45" fmla="*/ 358 h 484"/>
                  <a:gd name="T46" fmla="*/ 78 w 478"/>
                  <a:gd name="T47" fmla="*/ 352 h 484"/>
                  <a:gd name="T48" fmla="*/ 41 w 478"/>
                  <a:gd name="T49" fmla="*/ 286 h 484"/>
                  <a:gd name="T50" fmla="*/ 0 w 478"/>
                  <a:gd name="T51" fmla="*/ 233 h 484"/>
                  <a:gd name="T52" fmla="*/ 0 w 478"/>
                  <a:gd name="T53" fmla="*/ 176 h 484"/>
                  <a:gd name="T54" fmla="*/ 26 w 478"/>
                  <a:gd name="T55" fmla="*/ 151 h 484"/>
                  <a:gd name="T56" fmla="*/ 68 w 478"/>
                  <a:gd name="T57" fmla="*/ 109 h 484"/>
                  <a:gd name="T58" fmla="*/ 52 w 478"/>
                  <a:gd name="T59" fmla="*/ 84 h 484"/>
                  <a:gd name="T60" fmla="*/ 62 w 478"/>
                  <a:gd name="T61" fmla="*/ 68 h 484"/>
                  <a:gd name="T62" fmla="*/ 62 w 478"/>
                  <a:gd name="T63" fmla="*/ 31 h 484"/>
                  <a:gd name="T64" fmla="*/ 52 w 478"/>
                  <a:gd name="T65" fmla="*/ 6 h 4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8"/>
                  <a:gd name="T100" fmla="*/ 0 h 484"/>
                  <a:gd name="T101" fmla="*/ 478 w 478"/>
                  <a:gd name="T102" fmla="*/ 484 h 4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8" h="484">
                    <a:moveTo>
                      <a:pt x="52" y="6"/>
                    </a:moveTo>
                    <a:lnTo>
                      <a:pt x="68" y="0"/>
                    </a:lnTo>
                    <a:lnTo>
                      <a:pt x="135" y="0"/>
                    </a:lnTo>
                    <a:lnTo>
                      <a:pt x="202" y="0"/>
                    </a:lnTo>
                    <a:lnTo>
                      <a:pt x="217" y="0"/>
                    </a:lnTo>
                    <a:lnTo>
                      <a:pt x="378" y="98"/>
                    </a:lnTo>
                    <a:lnTo>
                      <a:pt x="378" y="125"/>
                    </a:lnTo>
                    <a:lnTo>
                      <a:pt x="435" y="176"/>
                    </a:lnTo>
                    <a:lnTo>
                      <a:pt x="420" y="207"/>
                    </a:lnTo>
                    <a:lnTo>
                      <a:pt x="420" y="239"/>
                    </a:lnTo>
                    <a:lnTo>
                      <a:pt x="430" y="259"/>
                    </a:lnTo>
                    <a:lnTo>
                      <a:pt x="435" y="264"/>
                    </a:lnTo>
                    <a:lnTo>
                      <a:pt x="446" y="274"/>
                    </a:lnTo>
                    <a:lnTo>
                      <a:pt x="446" y="286"/>
                    </a:lnTo>
                    <a:lnTo>
                      <a:pt x="435" y="290"/>
                    </a:lnTo>
                    <a:lnTo>
                      <a:pt x="446" y="316"/>
                    </a:lnTo>
                    <a:lnTo>
                      <a:pt x="435" y="342"/>
                    </a:lnTo>
                    <a:lnTo>
                      <a:pt x="446" y="374"/>
                    </a:lnTo>
                    <a:lnTo>
                      <a:pt x="450" y="409"/>
                    </a:lnTo>
                    <a:lnTo>
                      <a:pt x="471" y="415"/>
                    </a:lnTo>
                    <a:lnTo>
                      <a:pt x="477" y="425"/>
                    </a:lnTo>
                    <a:lnTo>
                      <a:pt x="477" y="435"/>
                    </a:lnTo>
                    <a:lnTo>
                      <a:pt x="461" y="451"/>
                    </a:lnTo>
                    <a:lnTo>
                      <a:pt x="430" y="461"/>
                    </a:lnTo>
                    <a:lnTo>
                      <a:pt x="409" y="466"/>
                    </a:lnTo>
                    <a:lnTo>
                      <a:pt x="393" y="476"/>
                    </a:lnTo>
                    <a:lnTo>
                      <a:pt x="393" y="466"/>
                    </a:lnTo>
                    <a:lnTo>
                      <a:pt x="378" y="466"/>
                    </a:lnTo>
                    <a:lnTo>
                      <a:pt x="368" y="476"/>
                    </a:lnTo>
                    <a:lnTo>
                      <a:pt x="352" y="483"/>
                    </a:lnTo>
                    <a:lnTo>
                      <a:pt x="326" y="483"/>
                    </a:lnTo>
                    <a:lnTo>
                      <a:pt x="321" y="483"/>
                    </a:lnTo>
                    <a:lnTo>
                      <a:pt x="301" y="483"/>
                    </a:lnTo>
                    <a:lnTo>
                      <a:pt x="285" y="476"/>
                    </a:lnTo>
                    <a:lnTo>
                      <a:pt x="270" y="483"/>
                    </a:lnTo>
                    <a:lnTo>
                      <a:pt x="258" y="476"/>
                    </a:lnTo>
                    <a:lnTo>
                      <a:pt x="228" y="483"/>
                    </a:lnTo>
                    <a:lnTo>
                      <a:pt x="217" y="476"/>
                    </a:lnTo>
                    <a:lnTo>
                      <a:pt x="217" y="451"/>
                    </a:lnTo>
                    <a:lnTo>
                      <a:pt x="192" y="394"/>
                    </a:lnTo>
                    <a:lnTo>
                      <a:pt x="176" y="384"/>
                    </a:lnTo>
                    <a:lnTo>
                      <a:pt x="150" y="374"/>
                    </a:lnTo>
                    <a:lnTo>
                      <a:pt x="145" y="374"/>
                    </a:lnTo>
                    <a:lnTo>
                      <a:pt x="135" y="368"/>
                    </a:lnTo>
                    <a:lnTo>
                      <a:pt x="119" y="368"/>
                    </a:lnTo>
                    <a:lnTo>
                      <a:pt x="104" y="358"/>
                    </a:lnTo>
                    <a:lnTo>
                      <a:pt x="94" y="352"/>
                    </a:lnTo>
                    <a:lnTo>
                      <a:pt x="78" y="352"/>
                    </a:lnTo>
                    <a:lnTo>
                      <a:pt x="62" y="327"/>
                    </a:lnTo>
                    <a:lnTo>
                      <a:pt x="41" y="286"/>
                    </a:lnTo>
                    <a:lnTo>
                      <a:pt x="16" y="259"/>
                    </a:lnTo>
                    <a:lnTo>
                      <a:pt x="0" y="233"/>
                    </a:lnTo>
                    <a:lnTo>
                      <a:pt x="0" y="197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26" y="151"/>
                    </a:lnTo>
                    <a:lnTo>
                      <a:pt x="52" y="125"/>
                    </a:lnTo>
                    <a:lnTo>
                      <a:pt x="68" y="109"/>
                    </a:lnTo>
                    <a:lnTo>
                      <a:pt x="68" y="88"/>
                    </a:lnTo>
                    <a:lnTo>
                      <a:pt x="52" y="84"/>
                    </a:lnTo>
                    <a:lnTo>
                      <a:pt x="52" y="73"/>
                    </a:lnTo>
                    <a:lnTo>
                      <a:pt x="62" y="68"/>
                    </a:lnTo>
                    <a:lnTo>
                      <a:pt x="62" y="57"/>
                    </a:lnTo>
                    <a:lnTo>
                      <a:pt x="62" y="31"/>
                    </a:lnTo>
                    <a:lnTo>
                      <a:pt x="52" y="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9" name="Freeform 165"/>
              <p:cNvSpPr>
                <a:spLocks noChangeArrowheads="1"/>
              </p:cNvSpPr>
              <p:nvPr/>
            </p:nvSpPr>
            <p:spPr bwMode="auto">
              <a:xfrm>
                <a:off x="1613766" y="2927976"/>
                <a:ext cx="133853" cy="375660"/>
              </a:xfrm>
              <a:custGeom>
                <a:avLst/>
                <a:gdLst>
                  <a:gd name="T0" fmla="*/ 10 w 79"/>
                  <a:gd name="T1" fmla="*/ 0 h 217"/>
                  <a:gd name="T2" fmla="*/ 21 w 79"/>
                  <a:gd name="T3" fmla="*/ 0 h 217"/>
                  <a:gd name="T4" fmla="*/ 37 w 79"/>
                  <a:gd name="T5" fmla="*/ 0 h 217"/>
                  <a:gd name="T6" fmla="*/ 47 w 79"/>
                  <a:gd name="T7" fmla="*/ 26 h 217"/>
                  <a:gd name="T8" fmla="*/ 62 w 79"/>
                  <a:gd name="T9" fmla="*/ 41 h 217"/>
                  <a:gd name="T10" fmla="*/ 68 w 79"/>
                  <a:gd name="T11" fmla="*/ 61 h 217"/>
                  <a:gd name="T12" fmla="*/ 78 w 79"/>
                  <a:gd name="T13" fmla="*/ 77 h 217"/>
                  <a:gd name="T14" fmla="*/ 78 w 79"/>
                  <a:gd name="T15" fmla="*/ 186 h 217"/>
                  <a:gd name="T16" fmla="*/ 78 w 79"/>
                  <a:gd name="T17" fmla="*/ 190 h 217"/>
                  <a:gd name="T18" fmla="*/ 78 w 79"/>
                  <a:gd name="T19" fmla="*/ 211 h 217"/>
                  <a:gd name="T20" fmla="*/ 68 w 79"/>
                  <a:gd name="T21" fmla="*/ 211 h 217"/>
                  <a:gd name="T22" fmla="*/ 52 w 79"/>
                  <a:gd name="T23" fmla="*/ 216 h 217"/>
                  <a:gd name="T24" fmla="*/ 37 w 79"/>
                  <a:gd name="T25" fmla="*/ 201 h 217"/>
                  <a:gd name="T26" fmla="*/ 26 w 79"/>
                  <a:gd name="T27" fmla="*/ 170 h 217"/>
                  <a:gd name="T28" fmla="*/ 26 w 79"/>
                  <a:gd name="T29" fmla="*/ 144 h 217"/>
                  <a:gd name="T30" fmla="*/ 26 w 79"/>
                  <a:gd name="T31" fmla="*/ 124 h 217"/>
                  <a:gd name="T32" fmla="*/ 37 w 79"/>
                  <a:gd name="T33" fmla="*/ 108 h 217"/>
                  <a:gd name="T34" fmla="*/ 26 w 79"/>
                  <a:gd name="T35" fmla="*/ 92 h 217"/>
                  <a:gd name="T36" fmla="*/ 26 w 79"/>
                  <a:gd name="T37" fmla="*/ 82 h 217"/>
                  <a:gd name="T38" fmla="*/ 26 w 79"/>
                  <a:gd name="T39" fmla="*/ 67 h 217"/>
                  <a:gd name="T40" fmla="*/ 10 w 79"/>
                  <a:gd name="T41" fmla="*/ 61 h 217"/>
                  <a:gd name="T42" fmla="*/ 21 w 79"/>
                  <a:gd name="T43" fmla="*/ 41 h 217"/>
                  <a:gd name="T44" fmla="*/ 21 w 79"/>
                  <a:gd name="T45" fmla="*/ 26 h 217"/>
                  <a:gd name="T46" fmla="*/ 0 w 79"/>
                  <a:gd name="T47" fmla="*/ 10 h 217"/>
                  <a:gd name="T48" fmla="*/ 10 w 79"/>
                  <a:gd name="T49" fmla="*/ 0 h 217"/>
                  <a:gd name="T50" fmla="*/ 10 w 79"/>
                  <a:gd name="T51" fmla="*/ 0 h 2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217"/>
                  <a:gd name="T80" fmla="*/ 79 w 79"/>
                  <a:gd name="T81" fmla="*/ 217 h 2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217">
                    <a:moveTo>
                      <a:pt x="10" y="0"/>
                    </a:moveTo>
                    <a:lnTo>
                      <a:pt x="21" y="0"/>
                    </a:lnTo>
                    <a:lnTo>
                      <a:pt x="37" y="0"/>
                    </a:lnTo>
                    <a:lnTo>
                      <a:pt x="47" y="26"/>
                    </a:lnTo>
                    <a:lnTo>
                      <a:pt x="62" y="41"/>
                    </a:lnTo>
                    <a:lnTo>
                      <a:pt x="68" y="61"/>
                    </a:lnTo>
                    <a:lnTo>
                      <a:pt x="78" y="77"/>
                    </a:lnTo>
                    <a:lnTo>
                      <a:pt x="78" y="186"/>
                    </a:lnTo>
                    <a:lnTo>
                      <a:pt x="78" y="190"/>
                    </a:lnTo>
                    <a:lnTo>
                      <a:pt x="78" y="211"/>
                    </a:lnTo>
                    <a:lnTo>
                      <a:pt x="68" y="211"/>
                    </a:lnTo>
                    <a:lnTo>
                      <a:pt x="52" y="216"/>
                    </a:lnTo>
                    <a:lnTo>
                      <a:pt x="37" y="201"/>
                    </a:lnTo>
                    <a:lnTo>
                      <a:pt x="26" y="170"/>
                    </a:lnTo>
                    <a:lnTo>
                      <a:pt x="26" y="144"/>
                    </a:lnTo>
                    <a:lnTo>
                      <a:pt x="26" y="124"/>
                    </a:lnTo>
                    <a:lnTo>
                      <a:pt x="37" y="108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67"/>
                    </a:lnTo>
                    <a:lnTo>
                      <a:pt x="10" y="61"/>
                    </a:lnTo>
                    <a:lnTo>
                      <a:pt x="21" y="41"/>
                    </a:lnTo>
                    <a:lnTo>
                      <a:pt x="21" y="26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0" name="Freeform 166"/>
              <p:cNvSpPr>
                <a:spLocks noChangeArrowheads="1"/>
              </p:cNvSpPr>
              <p:nvPr/>
            </p:nvSpPr>
            <p:spPr bwMode="auto">
              <a:xfrm>
                <a:off x="2663010" y="1947811"/>
                <a:ext cx="794490" cy="1260830"/>
              </a:xfrm>
              <a:custGeom>
                <a:avLst/>
                <a:gdLst>
                  <a:gd name="T0" fmla="*/ 108 w 462"/>
                  <a:gd name="T1" fmla="*/ 0 h 731"/>
                  <a:gd name="T2" fmla="*/ 461 w 462"/>
                  <a:gd name="T3" fmla="*/ 347 h 731"/>
                  <a:gd name="T4" fmla="*/ 409 w 462"/>
                  <a:gd name="T5" fmla="*/ 362 h 731"/>
                  <a:gd name="T6" fmla="*/ 398 w 462"/>
                  <a:gd name="T7" fmla="*/ 393 h 731"/>
                  <a:gd name="T8" fmla="*/ 398 w 462"/>
                  <a:gd name="T9" fmla="*/ 419 h 731"/>
                  <a:gd name="T10" fmla="*/ 393 w 462"/>
                  <a:gd name="T11" fmla="*/ 460 h 731"/>
                  <a:gd name="T12" fmla="*/ 377 w 462"/>
                  <a:gd name="T13" fmla="*/ 497 h 731"/>
                  <a:gd name="T14" fmla="*/ 393 w 462"/>
                  <a:gd name="T15" fmla="*/ 497 h 731"/>
                  <a:gd name="T16" fmla="*/ 398 w 462"/>
                  <a:gd name="T17" fmla="*/ 523 h 731"/>
                  <a:gd name="T18" fmla="*/ 419 w 462"/>
                  <a:gd name="T19" fmla="*/ 554 h 731"/>
                  <a:gd name="T20" fmla="*/ 393 w 462"/>
                  <a:gd name="T21" fmla="*/ 570 h 731"/>
                  <a:gd name="T22" fmla="*/ 356 w 462"/>
                  <a:gd name="T23" fmla="*/ 605 h 731"/>
                  <a:gd name="T24" fmla="*/ 325 w 462"/>
                  <a:gd name="T25" fmla="*/ 631 h 731"/>
                  <a:gd name="T26" fmla="*/ 300 w 462"/>
                  <a:gd name="T27" fmla="*/ 646 h 731"/>
                  <a:gd name="T28" fmla="*/ 243 w 462"/>
                  <a:gd name="T29" fmla="*/ 662 h 731"/>
                  <a:gd name="T30" fmla="*/ 243 w 462"/>
                  <a:gd name="T31" fmla="*/ 688 h 731"/>
                  <a:gd name="T32" fmla="*/ 207 w 462"/>
                  <a:gd name="T33" fmla="*/ 693 h 731"/>
                  <a:gd name="T34" fmla="*/ 180 w 462"/>
                  <a:gd name="T35" fmla="*/ 693 h 731"/>
                  <a:gd name="T36" fmla="*/ 139 w 462"/>
                  <a:gd name="T37" fmla="*/ 713 h 731"/>
                  <a:gd name="T38" fmla="*/ 108 w 462"/>
                  <a:gd name="T39" fmla="*/ 719 h 731"/>
                  <a:gd name="T40" fmla="*/ 92 w 462"/>
                  <a:gd name="T41" fmla="*/ 713 h 731"/>
                  <a:gd name="T42" fmla="*/ 72 w 462"/>
                  <a:gd name="T43" fmla="*/ 672 h 731"/>
                  <a:gd name="T44" fmla="*/ 26 w 462"/>
                  <a:gd name="T45" fmla="*/ 631 h 731"/>
                  <a:gd name="T46" fmla="*/ 51 w 462"/>
                  <a:gd name="T47" fmla="*/ 611 h 731"/>
                  <a:gd name="T48" fmla="*/ 72 w 462"/>
                  <a:gd name="T49" fmla="*/ 595 h 731"/>
                  <a:gd name="T50" fmla="*/ 67 w 462"/>
                  <a:gd name="T51" fmla="*/ 543 h 731"/>
                  <a:gd name="T52" fmla="*/ 57 w 462"/>
                  <a:gd name="T53" fmla="*/ 497 h 731"/>
                  <a:gd name="T54" fmla="*/ 41 w 462"/>
                  <a:gd name="T55" fmla="*/ 470 h 731"/>
                  <a:gd name="T56" fmla="*/ 16 w 462"/>
                  <a:gd name="T57" fmla="*/ 460 h 731"/>
                  <a:gd name="T58" fmla="*/ 0 w 462"/>
                  <a:gd name="T59" fmla="*/ 413 h 731"/>
                  <a:gd name="T60" fmla="*/ 16 w 462"/>
                  <a:gd name="T61" fmla="*/ 378 h 731"/>
                  <a:gd name="T62" fmla="*/ 92 w 462"/>
                  <a:gd name="T63" fmla="*/ 149 h 731"/>
                  <a:gd name="T64" fmla="*/ 82 w 462"/>
                  <a:gd name="T65" fmla="*/ 119 h 731"/>
                  <a:gd name="T66" fmla="*/ 67 w 462"/>
                  <a:gd name="T67" fmla="*/ 88 h 731"/>
                  <a:gd name="T68" fmla="*/ 57 w 462"/>
                  <a:gd name="T69" fmla="*/ 20 h 7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2"/>
                  <a:gd name="T106" fmla="*/ 0 h 731"/>
                  <a:gd name="T107" fmla="*/ 462 w 462"/>
                  <a:gd name="T108" fmla="*/ 731 h 7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2" h="731">
                    <a:moveTo>
                      <a:pt x="57" y="20"/>
                    </a:moveTo>
                    <a:lnTo>
                      <a:pt x="108" y="0"/>
                    </a:lnTo>
                    <a:lnTo>
                      <a:pt x="461" y="176"/>
                    </a:lnTo>
                    <a:lnTo>
                      <a:pt x="461" y="347"/>
                    </a:lnTo>
                    <a:lnTo>
                      <a:pt x="424" y="352"/>
                    </a:lnTo>
                    <a:lnTo>
                      <a:pt x="409" y="362"/>
                    </a:lnTo>
                    <a:lnTo>
                      <a:pt x="419" y="367"/>
                    </a:lnTo>
                    <a:lnTo>
                      <a:pt x="398" y="393"/>
                    </a:lnTo>
                    <a:lnTo>
                      <a:pt x="393" y="403"/>
                    </a:lnTo>
                    <a:lnTo>
                      <a:pt x="398" y="419"/>
                    </a:lnTo>
                    <a:lnTo>
                      <a:pt x="383" y="435"/>
                    </a:lnTo>
                    <a:lnTo>
                      <a:pt x="393" y="460"/>
                    </a:lnTo>
                    <a:lnTo>
                      <a:pt x="377" y="476"/>
                    </a:lnTo>
                    <a:lnTo>
                      <a:pt x="377" y="497"/>
                    </a:lnTo>
                    <a:lnTo>
                      <a:pt x="383" y="486"/>
                    </a:lnTo>
                    <a:lnTo>
                      <a:pt x="393" y="497"/>
                    </a:lnTo>
                    <a:lnTo>
                      <a:pt x="393" y="502"/>
                    </a:lnTo>
                    <a:lnTo>
                      <a:pt x="398" y="523"/>
                    </a:lnTo>
                    <a:lnTo>
                      <a:pt x="398" y="543"/>
                    </a:lnTo>
                    <a:lnTo>
                      <a:pt x="419" y="554"/>
                    </a:lnTo>
                    <a:lnTo>
                      <a:pt x="409" y="570"/>
                    </a:lnTo>
                    <a:lnTo>
                      <a:pt x="393" y="570"/>
                    </a:lnTo>
                    <a:lnTo>
                      <a:pt x="367" y="580"/>
                    </a:lnTo>
                    <a:lnTo>
                      <a:pt x="356" y="605"/>
                    </a:lnTo>
                    <a:lnTo>
                      <a:pt x="341" y="611"/>
                    </a:lnTo>
                    <a:lnTo>
                      <a:pt x="325" y="631"/>
                    </a:lnTo>
                    <a:lnTo>
                      <a:pt x="315" y="636"/>
                    </a:lnTo>
                    <a:lnTo>
                      <a:pt x="300" y="646"/>
                    </a:lnTo>
                    <a:lnTo>
                      <a:pt x="258" y="652"/>
                    </a:lnTo>
                    <a:lnTo>
                      <a:pt x="243" y="662"/>
                    </a:lnTo>
                    <a:lnTo>
                      <a:pt x="248" y="672"/>
                    </a:lnTo>
                    <a:lnTo>
                      <a:pt x="243" y="688"/>
                    </a:lnTo>
                    <a:lnTo>
                      <a:pt x="217" y="693"/>
                    </a:lnTo>
                    <a:lnTo>
                      <a:pt x="207" y="693"/>
                    </a:lnTo>
                    <a:lnTo>
                      <a:pt x="192" y="703"/>
                    </a:lnTo>
                    <a:lnTo>
                      <a:pt x="180" y="693"/>
                    </a:lnTo>
                    <a:lnTo>
                      <a:pt x="160" y="703"/>
                    </a:lnTo>
                    <a:lnTo>
                      <a:pt x="139" y="713"/>
                    </a:lnTo>
                    <a:lnTo>
                      <a:pt x="135" y="703"/>
                    </a:lnTo>
                    <a:lnTo>
                      <a:pt x="108" y="719"/>
                    </a:lnTo>
                    <a:lnTo>
                      <a:pt x="92" y="730"/>
                    </a:lnTo>
                    <a:lnTo>
                      <a:pt x="92" y="713"/>
                    </a:lnTo>
                    <a:lnTo>
                      <a:pt x="82" y="703"/>
                    </a:lnTo>
                    <a:lnTo>
                      <a:pt x="72" y="672"/>
                    </a:lnTo>
                    <a:lnTo>
                      <a:pt x="57" y="662"/>
                    </a:lnTo>
                    <a:lnTo>
                      <a:pt x="26" y="631"/>
                    </a:lnTo>
                    <a:lnTo>
                      <a:pt x="31" y="611"/>
                    </a:lnTo>
                    <a:lnTo>
                      <a:pt x="51" y="611"/>
                    </a:lnTo>
                    <a:lnTo>
                      <a:pt x="92" y="611"/>
                    </a:lnTo>
                    <a:lnTo>
                      <a:pt x="72" y="595"/>
                    </a:lnTo>
                    <a:lnTo>
                      <a:pt x="67" y="570"/>
                    </a:lnTo>
                    <a:lnTo>
                      <a:pt x="67" y="543"/>
                    </a:lnTo>
                    <a:lnTo>
                      <a:pt x="67" y="523"/>
                    </a:lnTo>
                    <a:lnTo>
                      <a:pt x="57" y="497"/>
                    </a:lnTo>
                    <a:lnTo>
                      <a:pt x="41" y="486"/>
                    </a:lnTo>
                    <a:lnTo>
                      <a:pt x="41" y="470"/>
                    </a:lnTo>
                    <a:lnTo>
                      <a:pt x="26" y="470"/>
                    </a:lnTo>
                    <a:lnTo>
                      <a:pt x="16" y="460"/>
                    </a:lnTo>
                    <a:lnTo>
                      <a:pt x="0" y="435"/>
                    </a:lnTo>
                    <a:lnTo>
                      <a:pt x="0" y="413"/>
                    </a:lnTo>
                    <a:lnTo>
                      <a:pt x="4" y="393"/>
                    </a:lnTo>
                    <a:lnTo>
                      <a:pt x="16" y="378"/>
                    </a:lnTo>
                    <a:lnTo>
                      <a:pt x="82" y="294"/>
                    </a:lnTo>
                    <a:lnTo>
                      <a:pt x="92" y="149"/>
                    </a:lnTo>
                    <a:lnTo>
                      <a:pt x="98" y="145"/>
                    </a:lnTo>
                    <a:lnTo>
                      <a:pt x="82" y="119"/>
                    </a:lnTo>
                    <a:lnTo>
                      <a:pt x="82" y="104"/>
                    </a:lnTo>
                    <a:lnTo>
                      <a:pt x="67" y="88"/>
                    </a:lnTo>
                    <a:lnTo>
                      <a:pt x="67" y="51"/>
                    </a:lnTo>
                    <a:lnTo>
                      <a:pt x="57" y="2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1" name="Freeform 167"/>
              <p:cNvSpPr>
                <a:spLocks noChangeArrowheads="1"/>
              </p:cNvSpPr>
              <p:nvPr/>
            </p:nvSpPr>
            <p:spPr bwMode="auto">
              <a:xfrm>
                <a:off x="2188043" y="764704"/>
                <a:ext cx="310887" cy="608824"/>
              </a:xfrm>
              <a:custGeom>
                <a:avLst/>
                <a:gdLst>
                  <a:gd name="T0" fmla="*/ 46 w 182"/>
                  <a:gd name="T1" fmla="*/ 26 h 353"/>
                  <a:gd name="T2" fmla="*/ 61 w 182"/>
                  <a:gd name="T3" fmla="*/ 6 h 353"/>
                  <a:gd name="T4" fmla="*/ 87 w 182"/>
                  <a:gd name="T5" fmla="*/ 0 h 353"/>
                  <a:gd name="T6" fmla="*/ 108 w 182"/>
                  <a:gd name="T7" fmla="*/ 6 h 353"/>
                  <a:gd name="T8" fmla="*/ 114 w 182"/>
                  <a:gd name="T9" fmla="*/ 31 h 353"/>
                  <a:gd name="T10" fmla="*/ 140 w 182"/>
                  <a:gd name="T11" fmla="*/ 16 h 353"/>
                  <a:gd name="T12" fmla="*/ 150 w 182"/>
                  <a:gd name="T13" fmla="*/ 26 h 353"/>
                  <a:gd name="T14" fmla="*/ 130 w 182"/>
                  <a:gd name="T15" fmla="*/ 41 h 353"/>
                  <a:gd name="T16" fmla="*/ 124 w 182"/>
                  <a:gd name="T17" fmla="*/ 67 h 353"/>
                  <a:gd name="T18" fmla="*/ 140 w 182"/>
                  <a:gd name="T19" fmla="*/ 82 h 353"/>
                  <a:gd name="T20" fmla="*/ 150 w 182"/>
                  <a:gd name="T21" fmla="*/ 109 h 353"/>
                  <a:gd name="T22" fmla="*/ 130 w 182"/>
                  <a:gd name="T23" fmla="*/ 135 h 353"/>
                  <a:gd name="T24" fmla="*/ 108 w 182"/>
                  <a:gd name="T25" fmla="*/ 160 h 353"/>
                  <a:gd name="T26" fmla="*/ 114 w 182"/>
                  <a:gd name="T27" fmla="*/ 182 h 353"/>
                  <a:gd name="T28" fmla="*/ 130 w 182"/>
                  <a:gd name="T29" fmla="*/ 182 h 353"/>
                  <a:gd name="T30" fmla="*/ 130 w 182"/>
                  <a:gd name="T31" fmla="*/ 192 h 353"/>
                  <a:gd name="T32" fmla="*/ 150 w 182"/>
                  <a:gd name="T33" fmla="*/ 192 h 353"/>
                  <a:gd name="T34" fmla="*/ 155 w 182"/>
                  <a:gd name="T35" fmla="*/ 202 h 353"/>
                  <a:gd name="T36" fmla="*/ 171 w 182"/>
                  <a:gd name="T37" fmla="*/ 217 h 353"/>
                  <a:gd name="T38" fmla="*/ 171 w 182"/>
                  <a:gd name="T39" fmla="*/ 233 h 353"/>
                  <a:gd name="T40" fmla="*/ 181 w 182"/>
                  <a:gd name="T41" fmla="*/ 248 h 353"/>
                  <a:gd name="T42" fmla="*/ 150 w 182"/>
                  <a:gd name="T43" fmla="*/ 258 h 353"/>
                  <a:gd name="T44" fmla="*/ 114 w 182"/>
                  <a:gd name="T45" fmla="*/ 290 h 353"/>
                  <a:gd name="T46" fmla="*/ 124 w 182"/>
                  <a:gd name="T47" fmla="*/ 326 h 353"/>
                  <a:gd name="T48" fmla="*/ 98 w 182"/>
                  <a:gd name="T49" fmla="*/ 352 h 353"/>
                  <a:gd name="T50" fmla="*/ 87 w 182"/>
                  <a:gd name="T51" fmla="*/ 352 h 353"/>
                  <a:gd name="T52" fmla="*/ 73 w 182"/>
                  <a:gd name="T53" fmla="*/ 258 h 353"/>
                  <a:gd name="T54" fmla="*/ 41 w 182"/>
                  <a:gd name="T55" fmla="*/ 243 h 353"/>
                  <a:gd name="T56" fmla="*/ 30 w 182"/>
                  <a:gd name="T57" fmla="*/ 207 h 353"/>
                  <a:gd name="T58" fmla="*/ 15 w 182"/>
                  <a:gd name="T59" fmla="*/ 202 h 353"/>
                  <a:gd name="T60" fmla="*/ 0 w 182"/>
                  <a:gd name="T61" fmla="*/ 166 h 353"/>
                  <a:gd name="T62" fmla="*/ 30 w 182"/>
                  <a:gd name="T63" fmla="*/ 125 h 353"/>
                  <a:gd name="T64" fmla="*/ 30 w 182"/>
                  <a:gd name="T65" fmla="*/ 82 h 353"/>
                  <a:gd name="T66" fmla="*/ 30 w 182"/>
                  <a:gd name="T67" fmla="*/ 52 h 353"/>
                  <a:gd name="T68" fmla="*/ 30 w 182"/>
                  <a:gd name="T69" fmla="*/ 41 h 353"/>
                  <a:gd name="T70" fmla="*/ 46 w 182"/>
                  <a:gd name="T71" fmla="*/ 31 h 353"/>
                  <a:gd name="T72" fmla="*/ 46 w 182"/>
                  <a:gd name="T73" fmla="*/ 26 h 353"/>
                  <a:gd name="T74" fmla="*/ 46 w 182"/>
                  <a:gd name="T75" fmla="*/ 26 h 3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2"/>
                  <a:gd name="T115" fmla="*/ 0 h 353"/>
                  <a:gd name="T116" fmla="*/ 182 w 182"/>
                  <a:gd name="T117" fmla="*/ 353 h 3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2" h="353">
                    <a:moveTo>
                      <a:pt x="46" y="26"/>
                    </a:moveTo>
                    <a:lnTo>
                      <a:pt x="61" y="6"/>
                    </a:lnTo>
                    <a:lnTo>
                      <a:pt x="87" y="0"/>
                    </a:lnTo>
                    <a:lnTo>
                      <a:pt x="108" y="6"/>
                    </a:lnTo>
                    <a:lnTo>
                      <a:pt x="114" y="31"/>
                    </a:lnTo>
                    <a:lnTo>
                      <a:pt x="140" y="16"/>
                    </a:lnTo>
                    <a:lnTo>
                      <a:pt x="150" y="26"/>
                    </a:lnTo>
                    <a:lnTo>
                      <a:pt x="130" y="41"/>
                    </a:lnTo>
                    <a:lnTo>
                      <a:pt x="124" y="67"/>
                    </a:lnTo>
                    <a:lnTo>
                      <a:pt x="140" y="82"/>
                    </a:lnTo>
                    <a:lnTo>
                      <a:pt x="150" y="109"/>
                    </a:lnTo>
                    <a:lnTo>
                      <a:pt x="130" y="135"/>
                    </a:lnTo>
                    <a:lnTo>
                      <a:pt x="108" y="160"/>
                    </a:lnTo>
                    <a:lnTo>
                      <a:pt x="114" y="182"/>
                    </a:lnTo>
                    <a:lnTo>
                      <a:pt x="130" y="182"/>
                    </a:lnTo>
                    <a:lnTo>
                      <a:pt x="130" y="192"/>
                    </a:lnTo>
                    <a:lnTo>
                      <a:pt x="150" y="192"/>
                    </a:lnTo>
                    <a:lnTo>
                      <a:pt x="155" y="202"/>
                    </a:lnTo>
                    <a:lnTo>
                      <a:pt x="171" y="217"/>
                    </a:lnTo>
                    <a:lnTo>
                      <a:pt x="171" y="233"/>
                    </a:lnTo>
                    <a:lnTo>
                      <a:pt x="181" y="248"/>
                    </a:lnTo>
                    <a:lnTo>
                      <a:pt x="150" y="258"/>
                    </a:lnTo>
                    <a:lnTo>
                      <a:pt x="114" y="290"/>
                    </a:lnTo>
                    <a:lnTo>
                      <a:pt x="124" y="326"/>
                    </a:lnTo>
                    <a:lnTo>
                      <a:pt x="98" y="352"/>
                    </a:lnTo>
                    <a:lnTo>
                      <a:pt x="87" y="352"/>
                    </a:lnTo>
                    <a:lnTo>
                      <a:pt x="73" y="258"/>
                    </a:lnTo>
                    <a:lnTo>
                      <a:pt x="41" y="243"/>
                    </a:lnTo>
                    <a:lnTo>
                      <a:pt x="30" y="207"/>
                    </a:lnTo>
                    <a:lnTo>
                      <a:pt x="15" y="202"/>
                    </a:lnTo>
                    <a:lnTo>
                      <a:pt x="0" y="166"/>
                    </a:lnTo>
                    <a:lnTo>
                      <a:pt x="30" y="125"/>
                    </a:lnTo>
                    <a:lnTo>
                      <a:pt x="30" y="82"/>
                    </a:lnTo>
                    <a:lnTo>
                      <a:pt x="30" y="52"/>
                    </a:lnTo>
                    <a:lnTo>
                      <a:pt x="30" y="41"/>
                    </a:lnTo>
                    <a:lnTo>
                      <a:pt x="46" y="31"/>
                    </a:lnTo>
                    <a:lnTo>
                      <a:pt x="46" y="2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2" name="Freeform 168"/>
              <p:cNvSpPr>
                <a:spLocks noChangeArrowheads="1"/>
              </p:cNvSpPr>
              <p:nvPr/>
            </p:nvSpPr>
            <p:spPr bwMode="auto">
              <a:xfrm>
                <a:off x="3902243" y="3463397"/>
                <a:ext cx="423152" cy="431791"/>
              </a:xfrm>
              <a:custGeom>
                <a:avLst/>
                <a:gdLst>
                  <a:gd name="T0" fmla="*/ 52 w 245"/>
                  <a:gd name="T1" fmla="*/ 16 h 250"/>
                  <a:gd name="T2" fmla="*/ 58 w 245"/>
                  <a:gd name="T3" fmla="*/ 10 h 250"/>
                  <a:gd name="T4" fmla="*/ 94 w 245"/>
                  <a:gd name="T5" fmla="*/ 16 h 250"/>
                  <a:gd name="T6" fmla="*/ 109 w 245"/>
                  <a:gd name="T7" fmla="*/ 26 h 250"/>
                  <a:gd name="T8" fmla="*/ 115 w 245"/>
                  <a:gd name="T9" fmla="*/ 16 h 250"/>
                  <a:gd name="T10" fmla="*/ 140 w 245"/>
                  <a:gd name="T11" fmla="*/ 16 h 250"/>
                  <a:gd name="T12" fmla="*/ 176 w 245"/>
                  <a:gd name="T13" fmla="*/ 16 h 250"/>
                  <a:gd name="T14" fmla="*/ 203 w 245"/>
                  <a:gd name="T15" fmla="*/ 0 h 250"/>
                  <a:gd name="T16" fmla="*/ 203 w 245"/>
                  <a:gd name="T17" fmla="*/ 10 h 250"/>
                  <a:gd name="T18" fmla="*/ 218 w 245"/>
                  <a:gd name="T19" fmla="*/ 16 h 250"/>
                  <a:gd name="T20" fmla="*/ 218 w 245"/>
                  <a:gd name="T21" fmla="*/ 31 h 250"/>
                  <a:gd name="T22" fmla="*/ 223 w 245"/>
                  <a:gd name="T23" fmla="*/ 57 h 250"/>
                  <a:gd name="T24" fmla="*/ 244 w 245"/>
                  <a:gd name="T25" fmla="*/ 98 h 250"/>
                  <a:gd name="T26" fmla="*/ 223 w 245"/>
                  <a:gd name="T27" fmla="*/ 124 h 250"/>
                  <a:gd name="T28" fmla="*/ 192 w 245"/>
                  <a:gd name="T29" fmla="*/ 176 h 250"/>
                  <a:gd name="T30" fmla="*/ 192 w 245"/>
                  <a:gd name="T31" fmla="*/ 228 h 250"/>
                  <a:gd name="T32" fmla="*/ 125 w 245"/>
                  <a:gd name="T33" fmla="*/ 228 h 250"/>
                  <a:gd name="T34" fmla="*/ 58 w 245"/>
                  <a:gd name="T35" fmla="*/ 228 h 250"/>
                  <a:gd name="T36" fmla="*/ 42 w 245"/>
                  <a:gd name="T37" fmla="*/ 233 h 250"/>
                  <a:gd name="T38" fmla="*/ 16 w 245"/>
                  <a:gd name="T39" fmla="*/ 249 h 250"/>
                  <a:gd name="T40" fmla="*/ 16 w 245"/>
                  <a:gd name="T41" fmla="*/ 243 h 250"/>
                  <a:gd name="T42" fmla="*/ 0 w 245"/>
                  <a:gd name="T43" fmla="*/ 243 h 250"/>
                  <a:gd name="T44" fmla="*/ 6 w 245"/>
                  <a:gd name="T45" fmla="*/ 186 h 250"/>
                  <a:gd name="T46" fmla="*/ 16 w 245"/>
                  <a:gd name="T47" fmla="*/ 161 h 250"/>
                  <a:gd name="T48" fmla="*/ 31 w 245"/>
                  <a:gd name="T49" fmla="*/ 135 h 250"/>
                  <a:gd name="T50" fmla="*/ 58 w 245"/>
                  <a:gd name="T51" fmla="*/ 109 h 250"/>
                  <a:gd name="T52" fmla="*/ 74 w 245"/>
                  <a:gd name="T53" fmla="*/ 94 h 250"/>
                  <a:gd name="T54" fmla="*/ 58 w 245"/>
                  <a:gd name="T55" fmla="*/ 67 h 250"/>
                  <a:gd name="T56" fmla="*/ 58 w 245"/>
                  <a:gd name="T57" fmla="*/ 51 h 250"/>
                  <a:gd name="T58" fmla="*/ 58 w 245"/>
                  <a:gd name="T59" fmla="*/ 31 h 250"/>
                  <a:gd name="T60" fmla="*/ 52 w 245"/>
                  <a:gd name="T61" fmla="*/ 16 h 250"/>
                  <a:gd name="T62" fmla="*/ 52 w 245"/>
                  <a:gd name="T63" fmla="*/ 16 h 2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5"/>
                  <a:gd name="T97" fmla="*/ 0 h 250"/>
                  <a:gd name="T98" fmla="*/ 245 w 245"/>
                  <a:gd name="T99" fmla="*/ 250 h 2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5" h="250">
                    <a:moveTo>
                      <a:pt x="52" y="16"/>
                    </a:moveTo>
                    <a:lnTo>
                      <a:pt x="58" y="10"/>
                    </a:lnTo>
                    <a:lnTo>
                      <a:pt x="94" y="16"/>
                    </a:lnTo>
                    <a:lnTo>
                      <a:pt x="109" y="26"/>
                    </a:lnTo>
                    <a:lnTo>
                      <a:pt x="115" y="16"/>
                    </a:lnTo>
                    <a:lnTo>
                      <a:pt x="140" y="16"/>
                    </a:lnTo>
                    <a:lnTo>
                      <a:pt x="176" y="16"/>
                    </a:lnTo>
                    <a:lnTo>
                      <a:pt x="203" y="0"/>
                    </a:lnTo>
                    <a:lnTo>
                      <a:pt x="203" y="10"/>
                    </a:lnTo>
                    <a:lnTo>
                      <a:pt x="218" y="16"/>
                    </a:lnTo>
                    <a:lnTo>
                      <a:pt x="218" y="31"/>
                    </a:lnTo>
                    <a:lnTo>
                      <a:pt x="223" y="57"/>
                    </a:lnTo>
                    <a:lnTo>
                      <a:pt x="244" y="98"/>
                    </a:lnTo>
                    <a:lnTo>
                      <a:pt x="223" y="124"/>
                    </a:lnTo>
                    <a:lnTo>
                      <a:pt x="192" y="176"/>
                    </a:lnTo>
                    <a:lnTo>
                      <a:pt x="192" y="228"/>
                    </a:lnTo>
                    <a:lnTo>
                      <a:pt x="125" y="228"/>
                    </a:lnTo>
                    <a:lnTo>
                      <a:pt x="58" y="228"/>
                    </a:lnTo>
                    <a:lnTo>
                      <a:pt x="42" y="233"/>
                    </a:lnTo>
                    <a:lnTo>
                      <a:pt x="16" y="249"/>
                    </a:lnTo>
                    <a:lnTo>
                      <a:pt x="16" y="243"/>
                    </a:lnTo>
                    <a:lnTo>
                      <a:pt x="0" y="243"/>
                    </a:lnTo>
                    <a:lnTo>
                      <a:pt x="6" y="186"/>
                    </a:lnTo>
                    <a:lnTo>
                      <a:pt x="16" y="161"/>
                    </a:lnTo>
                    <a:lnTo>
                      <a:pt x="31" y="135"/>
                    </a:lnTo>
                    <a:lnTo>
                      <a:pt x="58" y="109"/>
                    </a:lnTo>
                    <a:lnTo>
                      <a:pt x="74" y="94"/>
                    </a:lnTo>
                    <a:lnTo>
                      <a:pt x="58" y="67"/>
                    </a:lnTo>
                    <a:lnTo>
                      <a:pt x="58" y="51"/>
                    </a:lnTo>
                    <a:lnTo>
                      <a:pt x="58" y="31"/>
                    </a:lnTo>
                    <a:lnTo>
                      <a:pt x="52" y="1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3" name="Freeform 169"/>
              <p:cNvSpPr>
                <a:spLocks noChangeArrowheads="1"/>
              </p:cNvSpPr>
              <p:nvPr/>
            </p:nvSpPr>
            <p:spPr bwMode="auto">
              <a:xfrm>
                <a:off x="2563700" y="3364086"/>
                <a:ext cx="1463760" cy="1459454"/>
              </a:xfrm>
              <a:custGeom>
                <a:avLst/>
                <a:gdLst>
                  <a:gd name="T0" fmla="*/ 279 w 850"/>
                  <a:gd name="T1" fmla="*/ 41 h 845"/>
                  <a:gd name="T2" fmla="*/ 356 w 850"/>
                  <a:gd name="T3" fmla="*/ 31 h 845"/>
                  <a:gd name="T4" fmla="*/ 434 w 850"/>
                  <a:gd name="T5" fmla="*/ 47 h 845"/>
                  <a:gd name="T6" fmla="*/ 476 w 850"/>
                  <a:gd name="T7" fmla="*/ 31 h 845"/>
                  <a:gd name="T8" fmla="*/ 543 w 850"/>
                  <a:gd name="T9" fmla="*/ 16 h 845"/>
                  <a:gd name="T10" fmla="*/ 585 w 850"/>
                  <a:gd name="T11" fmla="*/ 6 h 845"/>
                  <a:gd name="T12" fmla="*/ 626 w 850"/>
                  <a:gd name="T13" fmla="*/ 6 h 845"/>
                  <a:gd name="T14" fmla="*/ 657 w 850"/>
                  <a:gd name="T15" fmla="*/ 6 h 845"/>
                  <a:gd name="T16" fmla="*/ 693 w 850"/>
                  <a:gd name="T17" fmla="*/ 31 h 845"/>
                  <a:gd name="T18" fmla="*/ 734 w 850"/>
                  <a:gd name="T19" fmla="*/ 41 h 845"/>
                  <a:gd name="T20" fmla="*/ 765 w 850"/>
                  <a:gd name="T21" fmla="*/ 41 h 845"/>
                  <a:gd name="T22" fmla="*/ 791 w 850"/>
                  <a:gd name="T23" fmla="*/ 47 h 845"/>
                  <a:gd name="T24" fmla="*/ 833 w 850"/>
                  <a:gd name="T25" fmla="*/ 108 h 845"/>
                  <a:gd name="T26" fmla="*/ 833 w 850"/>
                  <a:gd name="T27" fmla="*/ 166 h 845"/>
                  <a:gd name="T28" fmla="*/ 781 w 850"/>
                  <a:gd name="T29" fmla="*/ 243 h 845"/>
                  <a:gd name="T30" fmla="*/ 761 w 850"/>
                  <a:gd name="T31" fmla="*/ 315 h 845"/>
                  <a:gd name="T32" fmla="*/ 740 w 850"/>
                  <a:gd name="T33" fmla="*/ 357 h 845"/>
                  <a:gd name="T34" fmla="*/ 761 w 850"/>
                  <a:gd name="T35" fmla="*/ 394 h 845"/>
                  <a:gd name="T36" fmla="*/ 765 w 850"/>
                  <a:gd name="T37" fmla="*/ 440 h 845"/>
                  <a:gd name="T38" fmla="*/ 765 w 850"/>
                  <a:gd name="T39" fmla="*/ 517 h 845"/>
                  <a:gd name="T40" fmla="*/ 828 w 850"/>
                  <a:gd name="T41" fmla="*/ 611 h 845"/>
                  <a:gd name="T42" fmla="*/ 734 w 850"/>
                  <a:gd name="T43" fmla="*/ 652 h 845"/>
                  <a:gd name="T44" fmla="*/ 724 w 850"/>
                  <a:gd name="T45" fmla="*/ 709 h 845"/>
                  <a:gd name="T46" fmla="*/ 709 w 850"/>
                  <a:gd name="T47" fmla="*/ 766 h 845"/>
                  <a:gd name="T48" fmla="*/ 761 w 850"/>
                  <a:gd name="T49" fmla="*/ 803 h 845"/>
                  <a:gd name="T50" fmla="*/ 765 w 850"/>
                  <a:gd name="T51" fmla="*/ 844 h 845"/>
                  <a:gd name="T52" fmla="*/ 734 w 850"/>
                  <a:gd name="T53" fmla="*/ 828 h 845"/>
                  <a:gd name="T54" fmla="*/ 657 w 850"/>
                  <a:gd name="T55" fmla="*/ 760 h 845"/>
                  <a:gd name="T56" fmla="*/ 631 w 850"/>
                  <a:gd name="T57" fmla="*/ 776 h 845"/>
                  <a:gd name="T58" fmla="*/ 574 w 850"/>
                  <a:gd name="T59" fmla="*/ 735 h 845"/>
                  <a:gd name="T60" fmla="*/ 517 w 850"/>
                  <a:gd name="T61" fmla="*/ 725 h 845"/>
                  <a:gd name="T62" fmla="*/ 476 w 850"/>
                  <a:gd name="T63" fmla="*/ 735 h 845"/>
                  <a:gd name="T64" fmla="*/ 440 w 850"/>
                  <a:gd name="T65" fmla="*/ 735 h 845"/>
                  <a:gd name="T66" fmla="*/ 434 w 850"/>
                  <a:gd name="T67" fmla="*/ 678 h 845"/>
                  <a:gd name="T68" fmla="*/ 424 w 850"/>
                  <a:gd name="T69" fmla="*/ 600 h 845"/>
                  <a:gd name="T70" fmla="*/ 372 w 850"/>
                  <a:gd name="T71" fmla="*/ 543 h 845"/>
                  <a:gd name="T72" fmla="*/ 325 w 850"/>
                  <a:gd name="T73" fmla="*/ 574 h 845"/>
                  <a:gd name="T74" fmla="*/ 279 w 850"/>
                  <a:gd name="T75" fmla="*/ 590 h 845"/>
                  <a:gd name="T76" fmla="*/ 206 w 850"/>
                  <a:gd name="T77" fmla="*/ 559 h 845"/>
                  <a:gd name="T78" fmla="*/ 196 w 850"/>
                  <a:gd name="T79" fmla="*/ 523 h 845"/>
                  <a:gd name="T80" fmla="*/ 82 w 850"/>
                  <a:gd name="T81" fmla="*/ 502 h 845"/>
                  <a:gd name="T82" fmla="*/ 31 w 850"/>
                  <a:gd name="T83" fmla="*/ 502 h 845"/>
                  <a:gd name="T84" fmla="*/ 15 w 850"/>
                  <a:gd name="T85" fmla="*/ 492 h 845"/>
                  <a:gd name="T86" fmla="*/ 31 w 850"/>
                  <a:gd name="T87" fmla="*/ 440 h 845"/>
                  <a:gd name="T88" fmla="*/ 61 w 850"/>
                  <a:gd name="T89" fmla="*/ 450 h 845"/>
                  <a:gd name="T90" fmla="*/ 98 w 850"/>
                  <a:gd name="T91" fmla="*/ 440 h 845"/>
                  <a:gd name="T92" fmla="*/ 129 w 850"/>
                  <a:gd name="T93" fmla="*/ 435 h 845"/>
                  <a:gd name="T94" fmla="*/ 170 w 850"/>
                  <a:gd name="T95" fmla="*/ 382 h 845"/>
                  <a:gd name="T96" fmla="*/ 192 w 850"/>
                  <a:gd name="T97" fmla="*/ 315 h 845"/>
                  <a:gd name="T98" fmla="*/ 222 w 850"/>
                  <a:gd name="T99" fmla="*/ 284 h 845"/>
                  <a:gd name="T100" fmla="*/ 248 w 850"/>
                  <a:gd name="T101" fmla="*/ 223 h 845"/>
                  <a:gd name="T102" fmla="*/ 258 w 850"/>
                  <a:gd name="T103" fmla="*/ 150 h 845"/>
                  <a:gd name="T104" fmla="*/ 279 w 850"/>
                  <a:gd name="T105" fmla="*/ 72 h 8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0"/>
                  <a:gd name="T160" fmla="*/ 0 h 845"/>
                  <a:gd name="T161" fmla="*/ 850 w 850"/>
                  <a:gd name="T162" fmla="*/ 845 h 8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0" h="845">
                    <a:moveTo>
                      <a:pt x="279" y="72"/>
                    </a:moveTo>
                    <a:lnTo>
                      <a:pt x="279" y="47"/>
                    </a:lnTo>
                    <a:lnTo>
                      <a:pt x="279" y="41"/>
                    </a:lnTo>
                    <a:lnTo>
                      <a:pt x="300" y="26"/>
                    </a:lnTo>
                    <a:lnTo>
                      <a:pt x="325" y="6"/>
                    </a:lnTo>
                    <a:lnTo>
                      <a:pt x="356" y="31"/>
                    </a:lnTo>
                    <a:lnTo>
                      <a:pt x="382" y="41"/>
                    </a:lnTo>
                    <a:lnTo>
                      <a:pt x="409" y="47"/>
                    </a:lnTo>
                    <a:lnTo>
                      <a:pt x="434" y="47"/>
                    </a:lnTo>
                    <a:lnTo>
                      <a:pt x="450" y="57"/>
                    </a:lnTo>
                    <a:lnTo>
                      <a:pt x="466" y="31"/>
                    </a:lnTo>
                    <a:lnTo>
                      <a:pt x="476" y="31"/>
                    </a:lnTo>
                    <a:lnTo>
                      <a:pt x="501" y="31"/>
                    </a:lnTo>
                    <a:lnTo>
                      <a:pt x="517" y="26"/>
                    </a:lnTo>
                    <a:lnTo>
                      <a:pt x="543" y="16"/>
                    </a:lnTo>
                    <a:lnTo>
                      <a:pt x="558" y="16"/>
                    </a:lnTo>
                    <a:lnTo>
                      <a:pt x="574" y="16"/>
                    </a:lnTo>
                    <a:lnTo>
                      <a:pt x="585" y="6"/>
                    </a:lnTo>
                    <a:lnTo>
                      <a:pt x="589" y="0"/>
                    </a:lnTo>
                    <a:lnTo>
                      <a:pt x="610" y="6"/>
                    </a:lnTo>
                    <a:lnTo>
                      <a:pt x="626" y="6"/>
                    </a:lnTo>
                    <a:lnTo>
                      <a:pt x="631" y="16"/>
                    </a:lnTo>
                    <a:lnTo>
                      <a:pt x="652" y="16"/>
                    </a:lnTo>
                    <a:lnTo>
                      <a:pt x="657" y="6"/>
                    </a:lnTo>
                    <a:lnTo>
                      <a:pt x="673" y="6"/>
                    </a:lnTo>
                    <a:lnTo>
                      <a:pt x="693" y="16"/>
                    </a:lnTo>
                    <a:lnTo>
                      <a:pt x="693" y="31"/>
                    </a:lnTo>
                    <a:lnTo>
                      <a:pt x="709" y="41"/>
                    </a:lnTo>
                    <a:lnTo>
                      <a:pt x="724" y="47"/>
                    </a:lnTo>
                    <a:lnTo>
                      <a:pt x="734" y="41"/>
                    </a:lnTo>
                    <a:lnTo>
                      <a:pt x="740" y="31"/>
                    </a:lnTo>
                    <a:lnTo>
                      <a:pt x="740" y="41"/>
                    </a:lnTo>
                    <a:lnTo>
                      <a:pt x="765" y="41"/>
                    </a:lnTo>
                    <a:lnTo>
                      <a:pt x="765" y="31"/>
                    </a:lnTo>
                    <a:lnTo>
                      <a:pt x="775" y="31"/>
                    </a:lnTo>
                    <a:lnTo>
                      <a:pt x="791" y="47"/>
                    </a:lnTo>
                    <a:lnTo>
                      <a:pt x="828" y="72"/>
                    </a:lnTo>
                    <a:lnTo>
                      <a:pt x="833" y="88"/>
                    </a:lnTo>
                    <a:lnTo>
                      <a:pt x="833" y="108"/>
                    </a:lnTo>
                    <a:lnTo>
                      <a:pt x="833" y="124"/>
                    </a:lnTo>
                    <a:lnTo>
                      <a:pt x="849" y="150"/>
                    </a:lnTo>
                    <a:lnTo>
                      <a:pt x="833" y="166"/>
                    </a:lnTo>
                    <a:lnTo>
                      <a:pt x="807" y="192"/>
                    </a:lnTo>
                    <a:lnTo>
                      <a:pt x="791" y="217"/>
                    </a:lnTo>
                    <a:lnTo>
                      <a:pt x="781" y="243"/>
                    </a:lnTo>
                    <a:lnTo>
                      <a:pt x="775" y="300"/>
                    </a:lnTo>
                    <a:lnTo>
                      <a:pt x="775" y="305"/>
                    </a:lnTo>
                    <a:lnTo>
                      <a:pt x="761" y="315"/>
                    </a:lnTo>
                    <a:lnTo>
                      <a:pt x="750" y="341"/>
                    </a:lnTo>
                    <a:lnTo>
                      <a:pt x="740" y="352"/>
                    </a:lnTo>
                    <a:lnTo>
                      <a:pt x="740" y="357"/>
                    </a:lnTo>
                    <a:lnTo>
                      <a:pt x="750" y="372"/>
                    </a:lnTo>
                    <a:lnTo>
                      <a:pt x="761" y="382"/>
                    </a:lnTo>
                    <a:lnTo>
                      <a:pt x="761" y="394"/>
                    </a:lnTo>
                    <a:lnTo>
                      <a:pt x="761" y="409"/>
                    </a:lnTo>
                    <a:lnTo>
                      <a:pt x="765" y="435"/>
                    </a:lnTo>
                    <a:lnTo>
                      <a:pt x="765" y="440"/>
                    </a:lnTo>
                    <a:lnTo>
                      <a:pt x="765" y="460"/>
                    </a:lnTo>
                    <a:lnTo>
                      <a:pt x="765" y="482"/>
                    </a:lnTo>
                    <a:lnTo>
                      <a:pt x="765" y="517"/>
                    </a:lnTo>
                    <a:lnTo>
                      <a:pt x="781" y="543"/>
                    </a:lnTo>
                    <a:lnTo>
                      <a:pt x="807" y="570"/>
                    </a:lnTo>
                    <a:lnTo>
                      <a:pt x="828" y="611"/>
                    </a:lnTo>
                    <a:lnTo>
                      <a:pt x="740" y="615"/>
                    </a:lnTo>
                    <a:lnTo>
                      <a:pt x="740" y="627"/>
                    </a:lnTo>
                    <a:lnTo>
                      <a:pt x="734" y="652"/>
                    </a:lnTo>
                    <a:lnTo>
                      <a:pt x="719" y="668"/>
                    </a:lnTo>
                    <a:lnTo>
                      <a:pt x="724" y="678"/>
                    </a:lnTo>
                    <a:lnTo>
                      <a:pt x="724" y="709"/>
                    </a:lnTo>
                    <a:lnTo>
                      <a:pt x="719" y="725"/>
                    </a:lnTo>
                    <a:lnTo>
                      <a:pt x="719" y="745"/>
                    </a:lnTo>
                    <a:lnTo>
                      <a:pt x="709" y="766"/>
                    </a:lnTo>
                    <a:lnTo>
                      <a:pt x="719" y="776"/>
                    </a:lnTo>
                    <a:lnTo>
                      <a:pt x="740" y="791"/>
                    </a:lnTo>
                    <a:lnTo>
                      <a:pt x="761" y="803"/>
                    </a:lnTo>
                    <a:lnTo>
                      <a:pt x="761" y="791"/>
                    </a:lnTo>
                    <a:lnTo>
                      <a:pt x="775" y="791"/>
                    </a:lnTo>
                    <a:lnTo>
                      <a:pt x="765" y="844"/>
                    </a:lnTo>
                    <a:lnTo>
                      <a:pt x="765" y="833"/>
                    </a:lnTo>
                    <a:lnTo>
                      <a:pt x="740" y="844"/>
                    </a:lnTo>
                    <a:lnTo>
                      <a:pt x="734" y="828"/>
                    </a:lnTo>
                    <a:lnTo>
                      <a:pt x="709" y="791"/>
                    </a:lnTo>
                    <a:lnTo>
                      <a:pt x="683" y="791"/>
                    </a:lnTo>
                    <a:lnTo>
                      <a:pt x="657" y="760"/>
                    </a:lnTo>
                    <a:lnTo>
                      <a:pt x="652" y="760"/>
                    </a:lnTo>
                    <a:lnTo>
                      <a:pt x="652" y="776"/>
                    </a:lnTo>
                    <a:lnTo>
                      <a:pt x="631" y="776"/>
                    </a:lnTo>
                    <a:lnTo>
                      <a:pt x="615" y="776"/>
                    </a:lnTo>
                    <a:lnTo>
                      <a:pt x="585" y="760"/>
                    </a:lnTo>
                    <a:lnTo>
                      <a:pt x="574" y="735"/>
                    </a:lnTo>
                    <a:lnTo>
                      <a:pt x="543" y="760"/>
                    </a:lnTo>
                    <a:lnTo>
                      <a:pt x="533" y="735"/>
                    </a:lnTo>
                    <a:lnTo>
                      <a:pt x="517" y="725"/>
                    </a:lnTo>
                    <a:lnTo>
                      <a:pt x="517" y="735"/>
                    </a:lnTo>
                    <a:lnTo>
                      <a:pt x="501" y="725"/>
                    </a:lnTo>
                    <a:lnTo>
                      <a:pt x="476" y="735"/>
                    </a:lnTo>
                    <a:lnTo>
                      <a:pt x="455" y="735"/>
                    </a:lnTo>
                    <a:lnTo>
                      <a:pt x="450" y="745"/>
                    </a:lnTo>
                    <a:lnTo>
                      <a:pt x="440" y="735"/>
                    </a:lnTo>
                    <a:lnTo>
                      <a:pt x="440" y="719"/>
                    </a:lnTo>
                    <a:lnTo>
                      <a:pt x="440" y="683"/>
                    </a:lnTo>
                    <a:lnTo>
                      <a:pt x="434" y="678"/>
                    </a:lnTo>
                    <a:lnTo>
                      <a:pt x="413" y="658"/>
                    </a:lnTo>
                    <a:lnTo>
                      <a:pt x="434" y="627"/>
                    </a:lnTo>
                    <a:lnTo>
                      <a:pt x="424" y="600"/>
                    </a:lnTo>
                    <a:lnTo>
                      <a:pt x="413" y="570"/>
                    </a:lnTo>
                    <a:lnTo>
                      <a:pt x="372" y="570"/>
                    </a:lnTo>
                    <a:lnTo>
                      <a:pt x="372" y="543"/>
                    </a:lnTo>
                    <a:lnTo>
                      <a:pt x="346" y="548"/>
                    </a:lnTo>
                    <a:lnTo>
                      <a:pt x="325" y="559"/>
                    </a:lnTo>
                    <a:lnTo>
                      <a:pt x="325" y="574"/>
                    </a:lnTo>
                    <a:lnTo>
                      <a:pt x="315" y="574"/>
                    </a:lnTo>
                    <a:lnTo>
                      <a:pt x="315" y="590"/>
                    </a:lnTo>
                    <a:lnTo>
                      <a:pt x="279" y="590"/>
                    </a:lnTo>
                    <a:lnTo>
                      <a:pt x="274" y="600"/>
                    </a:lnTo>
                    <a:lnTo>
                      <a:pt x="233" y="600"/>
                    </a:lnTo>
                    <a:lnTo>
                      <a:pt x="206" y="559"/>
                    </a:lnTo>
                    <a:lnTo>
                      <a:pt x="206" y="548"/>
                    </a:lnTo>
                    <a:lnTo>
                      <a:pt x="196" y="533"/>
                    </a:lnTo>
                    <a:lnTo>
                      <a:pt x="196" y="523"/>
                    </a:lnTo>
                    <a:lnTo>
                      <a:pt x="192" y="502"/>
                    </a:lnTo>
                    <a:lnTo>
                      <a:pt x="165" y="502"/>
                    </a:lnTo>
                    <a:lnTo>
                      <a:pt x="82" y="502"/>
                    </a:lnTo>
                    <a:lnTo>
                      <a:pt x="61" y="507"/>
                    </a:lnTo>
                    <a:lnTo>
                      <a:pt x="46" y="502"/>
                    </a:lnTo>
                    <a:lnTo>
                      <a:pt x="31" y="502"/>
                    </a:lnTo>
                    <a:lnTo>
                      <a:pt x="3" y="502"/>
                    </a:lnTo>
                    <a:lnTo>
                      <a:pt x="0" y="492"/>
                    </a:lnTo>
                    <a:lnTo>
                      <a:pt x="15" y="492"/>
                    </a:lnTo>
                    <a:lnTo>
                      <a:pt x="15" y="466"/>
                    </a:lnTo>
                    <a:lnTo>
                      <a:pt x="31" y="450"/>
                    </a:lnTo>
                    <a:lnTo>
                      <a:pt x="31" y="440"/>
                    </a:lnTo>
                    <a:lnTo>
                      <a:pt x="41" y="440"/>
                    </a:lnTo>
                    <a:lnTo>
                      <a:pt x="46" y="450"/>
                    </a:lnTo>
                    <a:lnTo>
                      <a:pt x="61" y="450"/>
                    </a:lnTo>
                    <a:lnTo>
                      <a:pt x="72" y="435"/>
                    </a:lnTo>
                    <a:lnTo>
                      <a:pt x="88" y="435"/>
                    </a:lnTo>
                    <a:lnTo>
                      <a:pt x="98" y="440"/>
                    </a:lnTo>
                    <a:lnTo>
                      <a:pt x="108" y="460"/>
                    </a:lnTo>
                    <a:lnTo>
                      <a:pt x="124" y="440"/>
                    </a:lnTo>
                    <a:lnTo>
                      <a:pt x="129" y="435"/>
                    </a:lnTo>
                    <a:lnTo>
                      <a:pt x="149" y="425"/>
                    </a:lnTo>
                    <a:lnTo>
                      <a:pt x="165" y="409"/>
                    </a:lnTo>
                    <a:lnTo>
                      <a:pt x="170" y="382"/>
                    </a:lnTo>
                    <a:lnTo>
                      <a:pt x="170" y="357"/>
                    </a:lnTo>
                    <a:lnTo>
                      <a:pt x="170" y="331"/>
                    </a:lnTo>
                    <a:lnTo>
                      <a:pt x="192" y="315"/>
                    </a:lnTo>
                    <a:lnTo>
                      <a:pt x="196" y="305"/>
                    </a:lnTo>
                    <a:lnTo>
                      <a:pt x="206" y="284"/>
                    </a:lnTo>
                    <a:lnTo>
                      <a:pt x="222" y="284"/>
                    </a:lnTo>
                    <a:lnTo>
                      <a:pt x="248" y="259"/>
                    </a:lnTo>
                    <a:lnTo>
                      <a:pt x="248" y="243"/>
                    </a:lnTo>
                    <a:lnTo>
                      <a:pt x="248" y="223"/>
                    </a:lnTo>
                    <a:lnTo>
                      <a:pt x="248" y="196"/>
                    </a:lnTo>
                    <a:lnTo>
                      <a:pt x="258" y="176"/>
                    </a:lnTo>
                    <a:lnTo>
                      <a:pt x="258" y="150"/>
                    </a:lnTo>
                    <a:lnTo>
                      <a:pt x="274" y="114"/>
                    </a:lnTo>
                    <a:lnTo>
                      <a:pt x="279" y="98"/>
                    </a:lnTo>
                    <a:lnTo>
                      <a:pt x="279" y="72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4" name="Freeform 170"/>
              <p:cNvSpPr>
                <a:spLocks noChangeArrowheads="1"/>
              </p:cNvSpPr>
              <p:nvPr/>
            </p:nvSpPr>
            <p:spPr bwMode="auto">
              <a:xfrm>
                <a:off x="2749367" y="2927976"/>
                <a:ext cx="975841" cy="673594"/>
              </a:xfrm>
              <a:custGeom>
                <a:avLst/>
                <a:gdLst>
                  <a:gd name="T0" fmla="*/ 57 w 567"/>
                  <a:gd name="T1" fmla="*/ 149 h 390"/>
                  <a:gd name="T2" fmla="*/ 88 w 567"/>
                  <a:gd name="T3" fmla="*/ 144 h 390"/>
                  <a:gd name="T4" fmla="*/ 129 w 567"/>
                  <a:gd name="T5" fmla="*/ 124 h 390"/>
                  <a:gd name="T6" fmla="*/ 156 w 567"/>
                  <a:gd name="T7" fmla="*/ 124 h 390"/>
                  <a:gd name="T8" fmla="*/ 192 w 567"/>
                  <a:gd name="T9" fmla="*/ 118 h 390"/>
                  <a:gd name="T10" fmla="*/ 192 w 567"/>
                  <a:gd name="T11" fmla="*/ 93 h 390"/>
                  <a:gd name="T12" fmla="*/ 248 w 567"/>
                  <a:gd name="T13" fmla="*/ 77 h 390"/>
                  <a:gd name="T14" fmla="*/ 274 w 567"/>
                  <a:gd name="T15" fmla="*/ 61 h 390"/>
                  <a:gd name="T16" fmla="*/ 305 w 567"/>
                  <a:gd name="T17" fmla="*/ 36 h 390"/>
                  <a:gd name="T18" fmla="*/ 342 w 567"/>
                  <a:gd name="T19" fmla="*/ 0 h 390"/>
                  <a:gd name="T20" fmla="*/ 368 w 567"/>
                  <a:gd name="T21" fmla="*/ 10 h 390"/>
                  <a:gd name="T22" fmla="*/ 399 w 567"/>
                  <a:gd name="T23" fmla="*/ 67 h 390"/>
                  <a:gd name="T24" fmla="*/ 393 w 567"/>
                  <a:gd name="T25" fmla="*/ 82 h 390"/>
                  <a:gd name="T26" fmla="*/ 399 w 567"/>
                  <a:gd name="T27" fmla="*/ 103 h 390"/>
                  <a:gd name="T28" fmla="*/ 425 w 567"/>
                  <a:gd name="T29" fmla="*/ 118 h 390"/>
                  <a:gd name="T30" fmla="*/ 466 w 567"/>
                  <a:gd name="T31" fmla="*/ 134 h 390"/>
                  <a:gd name="T32" fmla="*/ 502 w 567"/>
                  <a:gd name="T33" fmla="*/ 171 h 390"/>
                  <a:gd name="T34" fmla="*/ 518 w 567"/>
                  <a:gd name="T35" fmla="*/ 186 h 390"/>
                  <a:gd name="T36" fmla="*/ 534 w 567"/>
                  <a:gd name="T37" fmla="*/ 216 h 390"/>
                  <a:gd name="T38" fmla="*/ 566 w 567"/>
                  <a:gd name="T39" fmla="*/ 259 h 390"/>
                  <a:gd name="T40" fmla="*/ 544 w 567"/>
                  <a:gd name="T41" fmla="*/ 269 h 390"/>
                  <a:gd name="T42" fmla="*/ 518 w 567"/>
                  <a:gd name="T43" fmla="*/ 259 h 390"/>
                  <a:gd name="T44" fmla="*/ 481 w 567"/>
                  <a:gd name="T45" fmla="*/ 253 h 390"/>
                  <a:gd name="T46" fmla="*/ 466 w 567"/>
                  <a:gd name="T47" fmla="*/ 269 h 390"/>
                  <a:gd name="T48" fmla="*/ 435 w 567"/>
                  <a:gd name="T49" fmla="*/ 269 h 390"/>
                  <a:gd name="T50" fmla="*/ 393 w 567"/>
                  <a:gd name="T51" fmla="*/ 284 h 390"/>
                  <a:gd name="T52" fmla="*/ 358 w 567"/>
                  <a:gd name="T53" fmla="*/ 284 h 390"/>
                  <a:gd name="T54" fmla="*/ 326 w 567"/>
                  <a:gd name="T55" fmla="*/ 300 h 390"/>
                  <a:gd name="T56" fmla="*/ 274 w 567"/>
                  <a:gd name="T57" fmla="*/ 294 h 390"/>
                  <a:gd name="T58" fmla="*/ 217 w 567"/>
                  <a:gd name="T59" fmla="*/ 259 h 390"/>
                  <a:gd name="T60" fmla="*/ 170 w 567"/>
                  <a:gd name="T61" fmla="*/ 294 h 390"/>
                  <a:gd name="T62" fmla="*/ 170 w 567"/>
                  <a:gd name="T63" fmla="*/ 325 h 390"/>
                  <a:gd name="T64" fmla="*/ 125 w 567"/>
                  <a:gd name="T65" fmla="*/ 325 h 390"/>
                  <a:gd name="T66" fmla="*/ 84 w 567"/>
                  <a:gd name="T67" fmla="*/ 361 h 390"/>
                  <a:gd name="T68" fmla="*/ 57 w 567"/>
                  <a:gd name="T69" fmla="*/ 377 h 390"/>
                  <a:gd name="T70" fmla="*/ 57 w 567"/>
                  <a:gd name="T71" fmla="*/ 351 h 390"/>
                  <a:gd name="T72" fmla="*/ 21 w 567"/>
                  <a:gd name="T73" fmla="*/ 294 h 390"/>
                  <a:gd name="T74" fmla="*/ 6 w 567"/>
                  <a:gd name="T75" fmla="*/ 259 h 390"/>
                  <a:gd name="T76" fmla="*/ 0 w 567"/>
                  <a:gd name="T77" fmla="*/ 216 h 390"/>
                  <a:gd name="T78" fmla="*/ 21 w 567"/>
                  <a:gd name="T79" fmla="*/ 171 h 390"/>
                  <a:gd name="T80" fmla="*/ 41 w 567"/>
                  <a:gd name="T81" fmla="*/ 159 h 3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7"/>
                  <a:gd name="T124" fmla="*/ 0 h 390"/>
                  <a:gd name="T125" fmla="*/ 567 w 567"/>
                  <a:gd name="T126" fmla="*/ 390 h 3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7" h="390">
                    <a:moveTo>
                      <a:pt x="41" y="159"/>
                    </a:moveTo>
                    <a:lnTo>
                      <a:pt x="57" y="149"/>
                    </a:lnTo>
                    <a:lnTo>
                      <a:pt x="84" y="134"/>
                    </a:lnTo>
                    <a:lnTo>
                      <a:pt x="88" y="144"/>
                    </a:lnTo>
                    <a:lnTo>
                      <a:pt x="109" y="134"/>
                    </a:lnTo>
                    <a:lnTo>
                      <a:pt x="129" y="124"/>
                    </a:lnTo>
                    <a:lnTo>
                      <a:pt x="140" y="134"/>
                    </a:lnTo>
                    <a:lnTo>
                      <a:pt x="156" y="124"/>
                    </a:lnTo>
                    <a:lnTo>
                      <a:pt x="166" y="124"/>
                    </a:lnTo>
                    <a:lnTo>
                      <a:pt x="192" y="118"/>
                    </a:lnTo>
                    <a:lnTo>
                      <a:pt x="197" y="103"/>
                    </a:lnTo>
                    <a:lnTo>
                      <a:pt x="192" y="93"/>
                    </a:lnTo>
                    <a:lnTo>
                      <a:pt x="207" y="82"/>
                    </a:lnTo>
                    <a:lnTo>
                      <a:pt x="248" y="77"/>
                    </a:lnTo>
                    <a:lnTo>
                      <a:pt x="264" y="67"/>
                    </a:lnTo>
                    <a:lnTo>
                      <a:pt x="274" y="61"/>
                    </a:lnTo>
                    <a:lnTo>
                      <a:pt x="290" y="41"/>
                    </a:lnTo>
                    <a:lnTo>
                      <a:pt x="305" y="36"/>
                    </a:lnTo>
                    <a:lnTo>
                      <a:pt x="316" y="10"/>
                    </a:lnTo>
                    <a:lnTo>
                      <a:pt x="342" y="0"/>
                    </a:lnTo>
                    <a:lnTo>
                      <a:pt x="358" y="0"/>
                    </a:lnTo>
                    <a:lnTo>
                      <a:pt x="368" y="10"/>
                    </a:lnTo>
                    <a:lnTo>
                      <a:pt x="393" y="41"/>
                    </a:lnTo>
                    <a:lnTo>
                      <a:pt x="399" y="67"/>
                    </a:lnTo>
                    <a:lnTo>
                      <a:pt x="383" y="77"/>
                    </a:lnTo>
                    <a:lnTo>
                      <a:pt x="393" y="82"/>
                    </a:lnTo>
                    <a:lnTo>
                      <a:pt x="393" y="93"/>
                    </a:lnTo>
                    <a:lnTo>
                      <a:pt x="399" y="103"/>
                    </a:lnTo>
                    <a:lnTo>
                      <a:pt x="425" y="103"/>
                    </a:lnTo>
                    <a:lnTo>
                      <a:pt x="425" y="118"/>
                    </a:lnTo>
                    <a:lnTo>
                      <a:pt x="450" y="118"/>
                    </a:lnTo>
                    <a:lnTo>
                      <a:pt x="466" y="134"/>
                    </a:lnTo>
                    <a:lnTo>
                      <a:pt x="477" y="171"/>
                    </a:lnTo>
                    <a:lnTo>
                      <a:pt x="502" y="171"/>
                    </a:lnTo>
                    <a:lnTo>
                      <a:pt x="507" y="186"/>
                    </a:lnTo>
                    <a:lnTo>
                      <a:pt x="518" y="186"/>
                    </a:lnTo>
                    <a:lnTo>
                      <a:pt x="523" y="191"/>
                    </a:lnTo>
                    <a:lnTo>
                      <a:pt x="534" y="216"/>
                    </a:lnTo>
                    <a:lnTo>
                      <a:pt x="559" y="232"/>
                    </a:lnTo>
                    <a:lnTo>
                      <a:pt x="566" y="259"/>
                    </a:lnTo>
                    <a:lnTo>
                      <a:pt x="549" y="259"/>
                    </a:lnTo>
                    <a:lnTo>
                      <a:pt x="544" y="269"/>
                    </a:lnTo>
                    <a:lnTo>
                      <a:pt x="523" y="269"/>
                    </a:lnTo>
                    <a:lnTo>
                      <a:pt x="518" y="259"/>
                    </a:lnTo>
                    <a:lnTo>
                      <a:pt x="502" y="259"/>
                    </a:lnTo>
                    <a:lnTo>
                      <a:pt x="481" y="253"/>
                    </a:lnTo>
                    <a:lnTo>
                      <a:pt x="477" y="259"/>
                    </a:lnTo>
                    <a:lnTo>
                      <a:pt x="466" y="269"/>
                    </a:lnTo>
                    <a:lnTo>
                      <a:pt x="450" y="269"/>
                    </a:lnTo>
                    <a:lnTo>
                      <a:pt x="435" y="269"/>
                    </a:lnTo>
                    <a:lnTo>
                      <a:pt x="409" y="279"/>
                    </a:lnTo>
                    <a:lnTo>
                      <a:pt x="393" y="284"/>
                    </a:lnTo>
                    <a:lnTo>
                      <a:pt x="368" y="284"/>
                    </a:lnTo>
                    <a:lnTo>
                      <a:pt x="358" y="284"/>
                    </a:lnTo>
                    <a:lnTo>
                      <a:pt x="342" y="310"/>
                    </a:lnTo>
                    <a:lnTo>
                      <a:pt x="326" y="300"/>
                    </a:lnTo>
                    <a:lnTo>
                      <a:pt x="301" y="300"/>
                    </a:lnTo>
                    <a:lnTo>
                      <a:pt x="274" y="294"/>
                    </a:lnTo>
                    <a:lnTo>
                      <a:pt x="248" y="284"/>
                    </a:lnTo>
                    <a:lnTo>
                      <a:pt x="217" y="259"/>
                    </a:lnTo>
                    <a:lnTo>
                      <a:pt x="192" y="279"/>
                    </a:lnTo>
                    <a:lnTo>
                      <a:pt x="170" y="294"/>
                    </a:lnTo>
                    <a:lnTo>
                      <a:pt x="170" y="300"/>
                    </a:lnTo>
                    <a:lnTo>
                      <a:pt x="170" y="325"/>
                    </a:lnTo>
                    <a:lnTo>
                      <a:pt x="150" y="325"/>
                    </a:lnTo>
                    <a:lnTo>
                      <a:pt x="125" y="325"/>
                    </a:lnTo>
                    <a:lnTo>
                      <a:pt x="88" y="325"/>
                    </a:lnTo>
                    <a:lnTo>
                      <a:pt x="84" y="361"/>
                    </a:lnTo>
                    <a:lnTo>
                      <a:pt x="62" y="389"/>
                    </a:lnTo>
                    <a:lnTo>
                      <a:pt x="57" y="377"/>
                    </a:lnTo>
                    <a:lnTo>
                      <a:pt x="62" y="351"/>
                    </a:lnTo>
                    <a:lnTo>
                      <a:pt x="57" y="351"/>
                    </a:lnTo>
                    <a:lnTo>
                      <a:pt x="21" y="320"/>
                    </a:lnTo>
                    <a:lnTo>
                      <a:pt x="21" y="294"/>
                    </a:lnTo>
                    <a:lnTo>
                      <a:pt x="6" y="284"/>
                    </a:lnTo>
                    <a:lnTo>
                      <a:pt x="6" y="259"/>
                    </a:lnTo>
                    <a:lnTo>
                      <a:pt x="0" y="253"/>
                    </a:lnTo>
                    <a:lnTo>
                      <a:pt x="0" y="216"/>
                    </a:lnTo>
                    <a:lnTo>
                      <a:pt x="6" y="212"/>
                    </a:lnTo>
                    <a:lnTo>
                      <a:pt x="21" y="171"/>
                    </a:lnTo>
                    <a:lnTo>
                      <a:pt x="41" y="159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" name="Freeform 171"/>
              <p:cNvSpPr>
                <a:spLocks noChangeArrowheads="1"/>
              </p:cNvSpPr>
              <p:nvPr/>
            </p:nvSpPr>
            <p:spPr bwMode="auto">
              <a:xfrm>
                <a:off x="3643170" y="6049826"/>
                <a:ext cx="168396" cy="177033"/>
              </a:xfrm>
              <a:custGeom>
                <a:avLst/>
                <a:gdLst>
                  <a:gd name="T0" fmla="*/ 26 w 99"/>
                  <a:gd name="T1" fmla="*/ 16 h 104"/>
                  <a:gd name="T2" fmla="*/ 67 w 99"/>
                  <a:gd name="T3" fmla="*/ 0 h 104"/>
                  <a:gd name="T4" fmla="*/ 82 w 99"/>
                  <a:gd name="T5" fmla="*/ 10 h 104"/>
                  <a:gd name="T6" fmla="*/ 98 w 99"/>
                  <a:gd name="T7" fmla="*/ 36 h 104"/>
                  <a:gd name="T8" fmla="*/ 92 w 99"/>
                  <a:gd name="T9" fmla="*/ 51 h 104"/>
                  <a:gd name="T10" fmla="*/ 92 w 99"/>
                  <a:gd name="T11" fmla="*/ 67 h 104"/>
                  <a:gd name="T12" fmla="*/ 47 w 99"/>
                  <a:gd name="T13" fmla="*/ 77 h 104"/>
                  <a:gd name="T14" fmla="*/ 41 w 99"/>
                  <a:gd name="T15" fmla="*/ 103 h 104"/>
                  <a:gd name="T16" fmla="*/ 16 w 99"/>
                  <a:gd name="T17" fmla="*/ 93 h 104"/>
                  <a:gd name="T18" fmla="*/ 4 w 99"/>
                  <a:gd name="T19" fmla="*/ 62 h 104"/>
                  <a:gd name="T20" fmla="*/ 0 w 99"/>
                  <a:gd name="T21" fmla="*/ 51 h 104"/>
                  <a:gd name="T22" fmla="*/ 4 w 99"/>
                  <a:gd name="T23" fmla="*/ 41 h 104"/>
                  <a:gd name="T24" fmla="*/ 26 w 99"/>
                  <a:gd name="T25" fmla="*/ 16 h 104"/>
                  <a:gd name="T26" fmla="*/ 26 w 99"/>
                  <a:gd name="T27" fmla="*/ 16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104"/>
                  <a:gd name="T44" fmla="*/ 99 w 99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104">
                    <a:moveTo>
                      <a:pt x="26" y="16"/>
                    </a:moveTo>
                    <a:lnTo>
                      <a:pt x="67" y="0"/>
                    </a:lnTo>
                    <a:lnTo>
                      <a:pt x="82" y="10"/>
                    </a:lnTo>
                    <a:lnTo>
                      <a:pt x="98" y="36"/>
                    </a:lnTo>
                    <a:lnTo>
                      <a:pt x="92" y="51"/>
                    </a:lnTo>
                    <a:lnTo>
                      <a:pt x="92" y="67"/>
                    </a:lnTo>
                    <a:lnTo>
                      <a:pt x="47" y="77"/>
                    </a:lnTo>
                    <a:lnTo>
                      <a:pt x="41" y="103"/>
                    </a:lnTo>
                    <a:lnTo>
                      <a:pt x="16" y="93"/>
                    </a:lnTo>
                    <a:lnTo>
                      <a:pt x="4" y="62"/>
                    </a:lnTo>
                    <a:lnTo>
                      <a:pt x="0" y="51"/>
                    </a:lnTo>
                    <a:lnTo>
                      <a:pt x="4" y="41"/>
                    </a:lnTo>
                    <a:lnTo>
                      <a:pt x="26" y="1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" name="Freeform 288"/>
              <p:cNvSpPr>
                <a:spLocks noChangeArrowheads="1"/>
              </p:cNvSpPr>
              <p:nvPr/>
            </p:nvSpPr>
            <p:spPr bwMode="auto">
              <a:xfrm>
                <a:off x="5806426" y="5440999"/>
                <a:ext cx="47498" cy="43179"/>
              </a:xfrm>
              <a:custGeom>
                <a:avLst/>
                <a:gdLst>
                  <a:gd name="T0" fmla="*/ 16 w 27"/>
                  <a:gd name="T1" fmla="*/ 26 h 27"/>
                  <a:gd name="T2" fmla="*/ 0 w 27"/>
                  <a:gd name="T3" fmla="*/ 21 h 27"/>
                  <a:gd name="T4" fmla="*/ 10 w 27"/>
                  <a:gd name="T5" fmla="*/ 0 h 27"/>
                  <a:gd name="T6" fmla="*/ 26 w 27"/>
                  <a:gd name="T7" fmla="*/ 21 h 27"/>
                  <a:gd name="T8" fmla="*/ 16 w 27"/>
                  <a:gd name="T9" fmla="*/ 26 h 27"/>
                  <a:gd name="T10" fmla="*/ 16 w 27"/>
                  <a:gd name="T11" fmla="*/ 2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16" y="26"/>
                    </a:moveTo>
                    <a:lnTo>
                      <a:pt x="0" y="21"/>
                    </a:lnTo>
                    <a:lnTo>
                      <a:pt x="10" y="0"/>
                    </a:lnTo>
                    <a:lnTo>
                      <a:pt x="26" y="21"/>
                    </a:lnTo>
                    <a:lnTo>
                      <a:pt x="16" y="2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" name="Freeform 291"/>
              <p:cNvSpPr>
                <a:spLocks noChangeArrowheads="1"/>
              </p:cNvSpPr>
              <p:nvPr/>
            </p:nvSpPr>
            <p:spPr bwMode="auto">
              <a:xfrm>
                <a:off x="335674" y="1148997"/>
                <a:ext cx="43179" cy="17272"/>
              </a:xfrm>
              <a:custGeom>
                <a:avLst/>
                <a:gdLst>
                  <a:gd name="T0" fmla="*/ 16 w 27"/>
                  <a:gd name="T1" fmla="*/ 10 h 11"/>
                  <a:gd name="T2" fmla="*/ 0 w 27"/>
                  <a:gd name="T3" fmla="*/ 0 h 11"/>
                  <a:gd name="T4" fmla="*/ 5 w 27"/>
                  <a:gd name="T5" fmla="*/ 0 h 11"/>
                  <a:gd name="T6" fmla="*/ 26 w 27"/>
                  <a:gd name="T7" fmla="*/ 10 h 11"/>
                  <a:gd name="T8" fmla="*/ 16 w 27"/>
                  <a:gd name="T9" fmla="*/ 10 h 11"/>
                  <a:gd name="T10" fmla="*/ 16 w 27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1"/>
                  <a:gd name="T20" fmla="*/ 27 w 2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1">
                    <a:moveTo>
                      <a:pt x="16" y="1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26" y="10"/>
                    </a:lnTo>
                    <a:lnTo>
                      <a:pt x="16" y="1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" name="Freeform 292"/>
              <p:cNvSpPr>
                <a:spLocks noChangeArrowheads="1"/>
              </p:cNvSpPr>
              <p:nvPr/>
            </p:nvSpPr>
            <p:spPr bwMode="auto">
              <a:xfrm>
                <a:off x="344310" y="1516020"/>
                <a:ext cx="47495" cy="47496"/>
              </a:xfrm>
              <a:custGeom>
                <a:avLst/>
                <a:gdLst>
                  <a:gd name="T0" fmla="*/ 11 w 28"/>
                  <a:gd name="T1" fmla="*/ 26 h 27"/>
                  <a:gd name="T2" fmla="*/ 0 w 28"/>
                  <a:gd name="T3" fmla="*/ 6 h 27"/>
                  <a:gd name="T4" fmla="*/ 27 w 28"/>
                  <a:gd name="T5" fmla="*/ 0 h 27"/>
                  <a:gd name="T6" fmla="*/ 21 w 28"/>
                  <a:gd name="T7" fmla="*/ 16 h 27"/>
                  <a:gd name="T8" fmla="*/ 11 w 28"/>
                  <a:gd name="T9" fmla="*/ 26 h 27"/>
                  <a:gd name="T10" fmla="*/ 11 w 28"/>
                  <a:gd name="T11" fmla="*/ 2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7"/>
                  <a:gd name="T20" fmla="*/ 28 w 2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7">
                    <a:moveTo>
                      <a:pt x="11" y="26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21" y="16"/>
                    </a:lnTo>
                    <a:lnTo>
                      <a:pt x="11" y="2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9" name="Freeform 293"/>
              <p:cNvSpPr>
                <a:spLocks noChangeArrowheads="1"/>
              </p:cNvSpPr>
              <p:nvPr/>
            </p:nvSpPr>
            <p:spPr bwMode="auto">
              <a:xfrm>
                <a:off x="434984" y="1528973"/>
                <a:ext cx="25907" cy="43179"/>
              </a:xfrm>
              <a:custGeom>
                <a:avLst/>
                <a:gdLst>
                  <a:gd name="T0" fmla="*/ 10 w 17"/>
                  <a:gd name="T1" fmla="*/ 26 h 27"/>
                  <a:gd name="T2" fmla="*/ 0 w 17"/>
                  <a:gd name="T3" fmla="*/ 20 h 27"/>
                  <a:gd name="T4" fmla="*/ 16 w 17"/>
                  <a:gd name="T5" fmla="*/ 0 h 27"/>
                  <a:gd name="T6" fmla="*/ 10 w 17"/>
                  <a:gd name="T7" fmla="*/ 26 h 27"/>
                  <a:gd name="T8" fmla="*/ 10 w 17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10" y="26"/>
                    </a:moveTo>
                    <a:lnTo>
                      <a:pt x="0" y="20"/>
                    </a:lnTo>
                    <a:lnTo>
                      <a:pt x="16" y="0"/>
                    </a:lnTo>
                    <a:lnTo>
                      <a:pt x="10" y="26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0" name="Freeform 296"/>
              <p:cNvSpPr>
                <a:spLocks noChangeArrowheads="1"/>
              </p:cNvSpPr>
              <p:nvPr/>
            </p:nvSpPr>
            <p:spPr bwMode="auto">
              <a:xfrm>
                <a:off x="2334851" y="3579981"/>
                <a:ext cx="164079" cy="116582"/>
              </a:xfrm>
              <a:custGeom>
                <a:avLst/>
                <a:gdLst>
                  <a:gd name="T0" fmla="*/ 21 w 95"/>
                  <a:gd name="T1" fmla="*/ 0 h 69"/>
                  <a:gd name="T2" fmla="*/ 37 w 95"/>
                  <a:gd name="T3" fmla="*/ 11 h 69"/>
                  <a:gd name="T4" fmla="*/ 94 w 95"/>
                  <a:gd name="T5" fmla="*/ 16 h 69"/>
                  <a:gd name="T6" fmla="*/ 94 w 95"/>
                  <a:gd name="T7" fmla="*/ 68 h 69"/>
                  <a:gd name="T8" fmla="*/ 68 w 95"/>
                  <a:gd name="T9" fmla="*/ 68 h 69"/>
                  <a:gd name="T10" fmla="*/ 42 w 95"/>
                  <a:gd name="T11" fmla="*/ 68 h 69"/>
                  <a:gd name="T12" fmla="*/ 11 w 95"/>
                  <a:gd name="T13" fmla="*/ 68 h 69"/>
                  <a:gd name="T14" fmla="*/ 0 w 95"/>
                  <a:gd name="T15" fmla="*/ 57 h 69"/>
                  <a:gd name="T16" fmla="*/ 21 w 95"/>
                  <a:gd name="T17" fmla="*/ 27 h 69"/>
                  <a:gd name="T18" fmla="*/ 21 w 95"/>
                  <a:gd name="T19" fmla="*/ 0 h 69"/>
                  <a:gd name="T20" fmla="*/ 21 w 95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9"/>
                  <a:gd name="T35" fmla="*/ 95 w 95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9">
                    <a:moveTo>
                      <a:pt x="21" y="0"/>
                    </a:moveTo>
                    <a:lnTo>
                      <a:pt x="37" y="11"/>
                    </a:lnTo>
                    <a:lnTo>
                      <a:pt x="94" y="16"/>
                    </a:lnTo>
                    <a:lnTo>
                      <a:pt x="94" y="68"/>
                    </a:lnTo>
                    <a:lnTo>
                      <a:pt x="68" y="68"/>
                    </a:lnTo>
                    <a:lnTo>
                      <a:pt x="42" y="68"/>
                    </a:lnTo>
                    <a:lnTo>
                      <a:pt x="11" y="68"/>
                    </a:lnTo>
                    <a:lnTo>
                      <a:pt x="0" y="57"/>
                    </a:lnTo>
                    <a:lnTo>
                      <a:pt x="21" y="27"/>
                    </a:lnTo>
                    <a:lnTo>
                      <a:pt x="21" y="0"/>
                    </a:lnTo>
                  </a:path>
                </a:pathLst>
              </a:custGeom>
              <a:grpFill/>
              <a:ln w="324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9" name="Forme libre 68"/>
            <p:cNvSpPr/>
            <p:nvPr/>
          </p:nvSpPr>
          <p:spPr>
            <a:xfrm>
              <a:off x="3703158" y="2654125"/>
              <a:ext cx="807562" cy="261258"/>
            </a:xfrm>
            <a:custGeom>
              <a:avLst/>
              <a:gdLst>
                <a:gd name="connsiteX0" fmla="*/ 0 w 775343"/>
                <a:gd name="connsiteY0" fmla="*/ 257044 h 261258"/>
                <a:gd name="connsiteX1" fmla="*/ 50565 w 775343"/>
                <a:gd name="connsiteY1" fmla="*/ 240188 h 261258"/>
                <a:gd name="connsiteX2" fmla="*/ 88490 w 775343"/>
                <a:gd name="connsiteY2" fmla="*/ 126415 h 261258"/>
                <a:gd name="connsiteX3" fmla="*/ 193835 w 775343"/>
                <a:gd name="connsiteY3" fmla="*/ 227547 h 261258"/>
                <a:gd name="connsiteX4" fmla="*/ 328678 w 775343"/>
                <a:gd name="connsiteY4" fmla="*/ 240188 h 261258"/>
                <a:gd name="connsiteX5" fmla="*/ 400313 w 775343"/>
                <a:gd name="connsiteY5" fmla="*/ 181195 h 261258"/>
                <a:gd name="connsiteX6" fmla="*/ 404527 w 775343"/>
                <a:gd name="connsiteY6" fmla="*/ 147484 h 261258"/>
                <a:gd name="connsiteX7" fmla="*/ 442451 w 775343"/>
                <a:gd name="connsiteY7" fmla="*/ 147484 h 261258"/>
                <a:gd name="connsiteX8" fmla="*/ 526728 w 775343"/>
                <a:gd name="connsiteY8" fmla="*/ 261258 h 261258"/>
                <a:gd name="connsiteX9" fmla="*/ 547797 w 775343"/>
                <a:gd name="connsiteY9" fmla="*/ 252830 h 261258"/>
                <a:gd name="connsiteX10" fmla="*/ 606790 w 775343"/>
                <a:gd name="connsiteY10" fmla="*/ 92705 h 261258"/>
                <a:gd name="connsiteX11" fmla="*/ 594149 w 775343"/>
                <a:gd name="connsiteY11" fmla="*/ 12642 h 261258"/>
                <a:gd name="connsiteX12" fmla="*/ 665784 w 775343"/>
                <a:gd name="connsiteY12" fmla="*/ 0 h 261258"/>
                <a:gd name="connsiteX13" fmla="*/ 657356 w 775343"/>
                <a:gd name="connsiteY13" fmla="*/ 122201 h 261258"/>
                <a:gd name="connsiteX14" fmla="*/ 728991 w 775343"/>
                <a:gd name="connsiteY14" fmla="*/ 189623 h 261258"/>
                <a:gd name="connsiteX15" fmla="*/ 737419 w 775343"/>
                <a:gd name="connsiteY15" fmla="*/ 223333 h 261258"/>
                <a:gd name="connsiteX16" fmla="*/ 775343 w 775343"/>
                <a:gd name="connsiteY16" fmla="*/ 227547 h 261258"/>
                <a:gd name="connsiteX17" fmla="*/ 775343 w 775343"/>
                <a:gd name="connsiteY17" fmla="*/ 227547 h 26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5343" h="261258">
                  <a:moveTo>
                    <a:pt x="0" y="257044"/>
                  </a:moveTo>
                  <a:lnTo>
                    <a:pt x="50565" y="240188"/>
                  </a:lnTo>
                  <a:lnTo>
                    <a:pt x="88490" y="126415"/>
                  </a:lnTo>
                  <a:lnTo>
                    <a:pt x="193835" y="227547"/>
                  </a:lnTo>
                  <a:lnTo>
                    <a:pt x="328678" y="240188"/>
                  </a:lnTo>
                  <a:lnTo>
                    <a:pt x="400313" y="181195"/>
                  </a:lnTo>
                  <a:lnTo>
                    <a:pt x="404527" y="147484"/>
                  </a:lnTo>
                  <a:lnTo>
                    <a:pt x="442451" y="147484"/>
                  </a:lnTo>
                  <a:lnTo>
                    <a:pt x="526728" y="261258"/>
                  </a:lnTo>
                  <a:lnTo>
                    <a:pt x="547797" y="252830"/>
                  </a:lnTo>
                  <a:lnTo>
                    <a:pt x="606790" y="92705"/>
                  </a:lnTo>
                  <a:lnTo>
                    <a:pt x="594149" y="12642"/>
                  </a:lnTo>
                  <a:lnTo>
                    <a:pt x="665784" y="0"/>
                  </a:lnTo>
                  <a:lnTo>
                    <a:pt x="657356" y="122201"/>
                  </a:lnTo>
                  <a:lnTo>
                    <a:pt x="728991" y="189623"/>
                  </a:lnTo>
                  <a:lnTo>
                    <a:pt x="737419" y="223333"/>
                  </a:lnTo>
                  <a:lnTo>
                    <a:pt x="775343" y="227547"/>
                  </a:lnTo>
                  <a:lnTo>
                    <a:pt x="775343" y="227547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654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211</Words>
  <Application>Microsoft Office PowerPoint</Application>
  <PresentationFormat>Affichage à l'écran (4:3)</PresentationFormat>
  <Paragraphs>125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User</cp:lastModifiedBy>
  <cp:revision>10</cp:revision>
  <dcterms:created xsi:type="dcterms:W3CDTF">2013-05-12T16:50:07Z</dcterms:created>
  <dcterms:modified xsi:type="dcterms:W3CDTF">2015-10-23T11:40:16Z</dcterms:modified>
</cp:coreProperties>
</file>