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9" r:id="rId6"/>
    <p:sldId id="270" r:id="rId7"/>
    <p:sldId id="27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87" autoAdjust="0"/>
  </p:normalViewPr>
  <p:slideViewPr>
    <p:cSldViewPr>
      <p:cViewPr>
        <p:scale>
          <a:sx n="80" d="100"/>
          <a:sy n="80" d="100"/>
        </p:scale>
        <p:origin x="-420"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34417-25C7-43F3-9526-20B950D2A72A}" type="datetimeFigureOut">
              <a:rPr lang="fr-FR" smtClean="0"/>
              <a:pPr/>
              <a:t>01/11/2013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99B9B-71ED-49F5-BF0B-1F06F7011120}" type="slidenum">
              <a:rPr lang="fr-FR" smtClean="0"/>
              <a:pPr/>
              <a:t>‹N°›</a:t>
            </a:fld>
            <a:endParaRPr lang="fr-FR"/>
          </a:p>
        </p:txBody>
      </p:sp>
    </p:spTree>
    <p:extLst>
      <p:ext uri="{BB962C8B-B14F-4D97-AF65-F5344CB8AC3E}">
        <p14:creationId xmlns:p14="http://schemas.microsoft.com/office/powerpoint/2010/main" val="78751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6</a:t>
            </a:fld>
            <a:endParaRPr lang="fr-FR"/>
          </a:p>
        </p:txBody>
      </p:sp>
    </p:spTree>
    <p:extLst>
      <p:ext uri="{BB962C8B-B14F-4D97-AF65-F5344CB8AC3E}">
        <p14:creationId xmlns:p14="http://schemas.microsoft.com/office/powerpoint/2010/main" val="383434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299B9B-71ED-49F5-BF0B-1F06F7011120}"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EF69F7-55A7-4D34-9092-E56C19199A7A}" type="datetimeFigureOut">
              <a:rPr lang="fr-FR" smtClean="0"/>
              <a:pPr/>
              <a:t>01/11/2013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21368A-213C-46EF-A9AD-343632B6F52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0" b="-3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69F7-55A7-4D34-9092-E56C19199A7A}" type="datetimeFigureOut">
              <a:rPr lang="fr-FR" smtClean="0"/>
              <a:pPr/>
              <a:t>01/11/2013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1368A-213C-46EF-A9AD-343632B6F52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clrChange>
              <a:clrFrom>
                <a:srgbClr val="000000"/>
              </a:clrFrom>
              <a:clrTo>
                <a:srgbClr val="000000">
                  <a:alpha val="0"/>
                </a:srgbClr>
              </a:clrTo>
            </a:clrChange>
            <a:lum bright="20000"/>
            <a:extLst>
              <a:ext uri="{28A0092B-C50C-407E-A947-70E740481C1C}">
                <a14:useLocalDpi xmlns:a14="http://schemas.microsoft.com/office/drawing/2010/main" val="0"/>
              </a:ext>
            </a:extLst>
          </a:blip>
          <a:srcRect b="20588"/>
          <a:stretch/>
        </p:blipFill>
        <p:spPr bwMode="auto">
          <a:xfrm>
            <a:off x="-16441" y="-416493"/>
            <a:ext cx="9160441" cy="7274493"/>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0" y="0"/>
            <a:ext cx="3315331" cy="523220"/>
          </a:xfrm>
          <a:prstGeom prst="rect">
            <a:avLst/>
          </a:prstGeom>
          <a:noFill/>
        </p:spPr>
        <p:txBody>
          <a:bodyPr wrap="none" rtlCol="0">
            <a:spAutoFit/>
          </a:bodyPr>
          <a:lstStyle/>
          <a:p>
            <a:r>
              <a:rPr lang="fr-F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age Italic" pitchFamily="66" charset="0"/>
              </a:rPr>
              <a:t>Croquis de synthèse  </a:t>
            </a:r>
            <a:r>
              <a:rPr lang="fr-F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age Italic" pitchFamily="66" charset="0"/>
              </a:rPr>
              <a:t>n°3</a:t>
            </a:r>
            <a:endParaRPr lang="fr-F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age Italic" pitchFamily="66" charset="0"/>
            </a:endParaRPr>
          </a:p>
        </p:txBody>
      </p:sp>
      <p:sp>
        <p:nvSpPr>
          <p:cNvPr id="6" name="ZoneTexte 5"/>
          <p:cNvSpPr txBox="1"/>
          <p:nvPr/>
        </p:nvSpPr>
        <p:spPr>
          <a:xfrm>
            <a:off x="924207" y="620688"/>
            <a:ext cx="7295587" cy="646331"/>
          </a:xfrm>
          <a:prstGeom prst="rect">
            <a:avLst/>
          </a:prstGeom>
          <a:solidFill>
            <a:schemeClr val="tx2">
              <a:lumMod val="60000"/>
              <a:lumOff val="40000"/>
              <a:alpha val="48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cap="small"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latin typeface="Mistral" pitchFamily="66" charset="0"/>
              </a:rPr>
              <a:t>Aspects géostratégiques des espaces maritimes</a:t>
            </a:r>
            <a:endParaRPr lang="fr-FR" sz="3600" b="1" cap="small" spc="100" dirty="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latin typeface="Mistral"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1000"/>
                                        <p:tgtEl>
                                          <p:spTgt spid="5"/>
                                        </p:tgtEl>
                                      </p:cBhvr>
                                    </p:animEffect>
                                  </p:childTnLst>
                                </p:cTn>
                              </p:par>
                            </p:childTnLst>
                          </p:cTn>
                        </p:par>
                        <p:par>
                          <p:cTn id="14" fill="hold">
                            <p:stCondLst>
                              <p:cond delay="1000"/>
                            </p:stCondLst>
                            <p:childTnLst>
                              <p:par>
                                <p:cTn id="15" presetID="2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298374" y="142852"/>
            <a:ext cx="2666114" cy="646331"/>
          </a:xfrm>
          <a:prstGeom prst="rect">
            <a:avLst/>
          </a:prstGeom>
          <a:solidFill>
            <a:schemeClr val="tx2">
              <a:lumMod val="60000"/>
              <a:lumOff val="40000"/>
              <a:alpha val="48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rPr>
              <a:t>Analyse du sujet</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endParaRPr>
          </a:p>
        </p:txBody>
      </p:sp>
      <p:sp>
        <p:nvSpPr>
          <p:cNvPr id="3" name="ZoneTexte 2"/>
          <p:cNvSpPr txBox="1"/>
          <p:nvPr/>
        </p:nvSpPr>
        <p:spPr>
          <a:xfrm>
            <a:off x="6708742" y="3500438"/>
            <a:ext cx="2255746" cy="646331"/>
          </a:xfrm>
          <a:prstGeom prst="rect">
            <a:avLst/>
          </a:prstGeom>
          <a:solidFill>
            <a:schemeClr val="tx2">
              <a:lumMod val="60000"/>
              <a:lumOff val="40000"/>
              <a:alpha val="48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rPr>
              <a:t>Problématique</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endParaRPr>
          </a:p>
        </p:txBody>
      </p:sp>
      <p:sp>
        <p:nvSpPr>
          <p:cNvPr id="5" name="Rectangle avec flèche vers le bas 4"/>
          <p:cNvSpPr/>
          <p:nvPr/>
        </p:nvSpPr>
        <p:spPr>
          <a:xfrm>
            <a:off x="179512" y="1059006"/>
            <a:ext cx="4392488" cy="972000"/>
          </a:xfrm>
          <a:prstGeom prst="downArrowCallout">
            <a:avLst/>
          </a:prstGeom>
          <a:solidFill>
            <a:schemeClr val="tx2">
              <a:lumMod val="40000"/>
              <a:lumOff val="60000"/>
              <a:alpha val="57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3142" y="2073388"/>
            <a:ext cx="4286850" cy="1715652"/>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accent4">
                    <a:lumMod val="75000"/>
                  </a:schemeClr>
                </a:solidFill>
                <a:latin typeface="Tw Cen MT" pitchFamily="34" charset="0"/>
              </a:rPr>
              <a:t>Les aspects géostratégiques impliquent d’envisager la place des espaces étudiés dans la mondialisation : pourquoi sont-ils au cœur du processus ? </a:t>
            </a:r>
          </a:p>
          <a:p>
            <a:pPr algn="ctr"/>
            <a:r>
              <a:rPr lang="fr-FR" sz="1400" b="1" dirty="0" smtClean="0">
                <a:solidFill>
                  <a:schemeClr val="accent4">
                    <a:lumMod val="75000"/>
                  </a:schemeClr>
                </a:solidFill>
                <a:latin typeface="Tw Cen MT" pitchFamily="34" charset="0"/>
              </a:rPr>
              <a:t>Le terme stratégique renvoie aussi bien à des aspects géoéconomiques (par exemple le contrôle économique des détroits) qu’à des aspects géopolitiques (par exemple la sécurisation des routes maritimes)</a:t>
            </a:r>
            <a:endParaRPr lang="fr-FR" sz="1400" b="1" dirty="0">
              <a:solidFill>
                <a:schemeClr val="accent4">
                  <a:lumMod val="75000"/>
                </a:schemeClr>
              </a:solidFill>
              <a:latin typeface="Tw Cen MT" pitchFamily="34" charset="0"/>
            </a:endParaRPr>
          </a:p>
        </p:txBody>
      </p:sp>
      <p:sp>
        <p:nvSpPr>
          <p:cNvPr id="9" name="Rectangle avec flèche vers le bas 8"/>
          <p:cNvSpPr/>
          <p:nvPr/>
        </p:nvSpPr>
        <p:spPr>
          <a:xfrm>
            <a:off x="5364088" y="1059006"/>
            <a:ext cx="3637068" cy="972000"/>
          </a:xfrm>
          <a:prstGeom prst="downArrowCallout">
            <a:avLst/>
          </a:prstGeom>
          <a:solidFill>
            <a:schemeClr val="tx2">
              <a:lumMod val="40000"/>
              <a:lumOff val="60000"/>
              <a:alpha val="57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92080" y="2073388"/>
            <a:ext cx="3672408" cy="1283604"/>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accent4">
                    <a:lumMod val="75000"/>
                  </a:schemeClr>
                </a:solidFill>
                <a:latin typeface="Tw Cen MT" pitchFamily="34" charset="0"/>
              </a:rPr>
              <a:t>Quels sont les espaces à étudier ? routes, ports, façades, lieux de passage stratégiques (détroits, canaux…), puissances navales ou aéronavales….</a:t>
            </a:r>
          </a:p>
          <a:p>
            <a:pPr algn="ctr"/>
            <a:r>
              <a:rPr lang="fr-FR" sz="1400" b="1" dirty="0" smtClean="0">
                <a:solidFill>
                  <a:schemeClr val="accent4">
                    <a:lumMod val="75000"/>
                  </a:schemeClr>
                </a:solidFill>
                <a:latin typeface="Tw Cen MT" pitchFamily="34" charset="0"/>
              </a:rPr>
              <a:t>Comment montrer leur importance sur un croquis ?</a:t>
            </a:r>
          </a:p>
        </p:txBody>
      </p:sp>
      <p:sp>
        <p:nvSpPr>
          <p:cNvPr id="11" name="Rectangle 10"/>
          <p:cNvSpPr/>
          <p:nvPr/>
        </p:nvSpPr>
        <p:spPr>
          <a:xfrm>
            <a:off x="857224" y="4429132"/>
            <a:ext cx="7429552" cy="1160108"/>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accent4">
                    <a:lumMod val="75000"/>
                  </a:schemeClr>
                </a:solidFill>
                <a:latin typeface="Tw Cen MT" pitchFamily="34" charset="0"/>
              </a:rPr>
              <a:t>Le sujet invite à réfléchir sur l’idée que les espaces maritimes sont de plus en plus au cœur d’enjeux stratégiques de la mondialisation, qu’ils sont aujourd’hui les nouveaux territoires de ce processus. Pourquoi les Etats veulent-ils contrôler leurs territoires maritimes et étendre leur domination sur les mers ? Quels moyens utilisent-ils pour affirmer leurs droits sur les eaux internationales ?</a:t>
            </a:r>
            <a:endParaRPr lang="fr-FR" sz="1400" b="1" dirty="0">
              <a:solidFill>
                <a:schemeClr val="accent4">
                  <a:lumMod val="75000"/>
                </a:schemeClr>
              </a:solidFill>
              <a:latin typeface="Tw Cen MT" pitchFamily="34" charset="0"/>
            </a:endParaRPr>
          </a:p>
        </p:txBody>
      </p:sp>
      <p:sp>
        <p:nvSpPr>
          <p:cNvPr id="4" name="Rectangle 3"/>
          <p:cNvSpPr/>
          <p:nvPr/>
        </p:nvSpPr>
        <p:spPr>
          <a:xfrm>
            <a:off x="98561" y="928670"/>
            <a:ext cx="8905002" cy="830997"/>
          </a:xfrm>
          <a:prstGeom prst="rect">
            <a:avLst/>
          </a:prstGeom>
        </p:spPr>
        <p:txBody>
          <a:bodyPr wrap="none">
            <a:spAutoFit/>
          </a:bodyPr>
          <a:lstStyle/>
          <a:p>
            <a:pPr algn="ctr"/>
            <a:r>
              <a:rPr lang="fr-FR" sz="4800" b="1" dirty="0" smtClean="0">
                <a:ln w="12700">
                  <a:solidFill>
                    <a:schemeClr val="bg1"/>
                  </a:solidFill>
                  <a:prstDash val="solid"/>
                </a:ln>
                <a:solidFill>
                  <a:srgbClr val="002060"/>
                </a:solidFill>
                <a:effectLst>
                  <a:outerShdw blurRad="41275" dist="20320" dir="1800000" algn="tl" rotWithShape="0">
                    <a:srgbClr val="000000">
                      <a:alpha val="40000"/>
                    </a:srgbClr>
                  </a:outerShdw>
                </a:effectLst>
                <a:latin typeface="Mistral" pitchFamily="66" charset="0"/>
              </a:rPr>
              <a:t>Aspects géostratégiques des espaces maritimes</a:t>
            </a:r>
            <a:endParaRPr lang="fr-FR" sz="4800" b="1" dirty="0">
              <a:ln w="12700">
                <a:solidFill>
                  <a:schemeClr val="bg1"/>
                </a:solidFill>
                <a:prstDash val="solid"/>
              </a:ln>
              <a:solidFill>
                <a:srgbClr val="002060"/>
              </a:solidFill>
              <a:effectLst>
                <a:outerShdw blurRad="41275" dist="20320" dir="1800000" algn="tl" rotWithShape="0">
                  <a:srgbClr val="000000">
                    <a:alpha val="40000"/>
                  </a:srgbClr>
                </a:outerShdw>
              </a:effectLst>
              <a:latin typeface="Mistral"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plus(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9" grpId="0" animBg="1"/>
      <p:bldP spid="10" grpId="0" animBg="1"/>
      <p:bldP spid="11"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94609" y="142852"/>
            <a:ext cx="3836307" cy="646331"/>
          </a:xfrm>
          <a:prstGeom prst="rect">
            <a:avLst/>
          </a:prstGeom>
          <a:solidFill>
            <a:schemeClr val="tx2">
              <a:lumMod val="60000"/>
              <a:lumOff val="40000"/>
              <a:alpha val="48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rPr>
              <a:t>Réalisation de la légende</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endParaRPr>
          </a:p>
        </p:txBody>
      </p:sp>
      <p:sp>
        <p:nvSpPr>
          <p:cNvPr id="3" name="ZoneTexte 2"/>
          <p:cNvSpPr txBox="1"/>
          <p:nvPr/>
        </p:nvSpPr>
        <p:spPr>
          <a:xfrm>
            <a:off x="5796136" y="4654877"/>
            <a:ext cx="3217547" cy="646331"/>
          </a:xfrm>
          <a:prstGeom prst="rect">
            <a:avLst/>
          </a:prstGeom>
          <a:solidFill>
            <a:schemeClr val="tx2">
              <a:lumMod val="60000"/>
              <a:lumOff val="40000"/>
              <a:alpha val="48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rPr>
              <a:t>Elaboration du plan</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stral" pitchFamily="66"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955407124"/>
              </p:ext>
            </p:extLst>
          </p:nvPr>
        </p:nvGraphicFramePr>
        <p:xfrm>
          <a:off x="214282" y="908720"/>
          <a:ext cx="8678198" cy="3456384"/>
        </p:xfrm>
        <a:graphic>
          <a:graphicData uri="http://schemas.openxmlformats.org/drawingml/2006/table">
            <a:tbl>
              <a:tblPr firstRow="1" bandRow="1">
                <a:tableStyleId>{37CE84F3-28C3-443E-9E96-99CF82512B78}</a:tableStyleId>
              </a:tblPr>
              <a:tblGrid>
                <a:gridCol w="4339099"/>
                <a:gridCol w="4339099"/>
              </a:tblGrid>
              <a:tr h="498489">
                <a:tc>
                  <a:txBody>
                    <a:bodyPr/>
                    <a:lstStyle/>
                    <a:p>
                      <a:pPr algn="ctr"/>
                      <a:r>
                        <a:rPr lang="fr-FR" sz="1400" cap="small" baseline="0" dirty="0" smtClean="0">
                          <a:latin typeface="Tw Cen MT" pitchFamily="34" charset="0"/>
                        </a:rPr>
                        <a:t>Les mers et les océans au cœur de la mondialisation</a:t>
                      </a:r>
                      <a:endParaRPr lang="fr-FR" sz="1400" cap="small" baseline="0" dirty="0">
                        <a:latin typeface="Tw Cen MT"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cap="small" baseline="0" dirty="0" smtClean="0">
                          <a:latin typeface="Tw Cen MT" pitchFamily="34" charset="0"/>
                        </a:rPr>
                        <a:t>Des espaces maritimes sous tension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7895">
                <a:tc>
                  <a:txBody>
                    <a:bodyPr/>
                    <a:lstStyle/>
                    <a:p>
                      <a:pPr algn="ctr"/>
                      <a:endParaRPr lang="fr-FR" sz="1400" b="1" dirty="0" smtClean="0">
                        <a:latin typeface="Tw Cen MT" pitchFamily="34" charset="0"/>
                      </a:endParaRPr>
                    </a:p>
                    <a:p>
                      <a:pPr algn="ctr"/>
                      <a:endParaRPr lang="fr-FR" sz="1400" b="1" dirty="0" smtClean="0">
                        <a:latin typeface="Tw Cen MT" pitchFamily="34" charset="0"/>
                      </a:endParaRPr>
                    </a:p>
                    <a:p>
                      <a:pPr algn="ctr"/>
                      <a:endParaRPr lang="fr-FR" sz="1400" b="1" dirty="0" smtClean="0">
                        <a:latin typeface="Tw Cen MT" pitchFamily="34" charset="0"/>
                      </a:endParaRPr>
                    </a:p>
                    <a:p>
                      <a:pPr algn="ctr"/>
                      <a:endParaRPr lang="fr-FR" sz="1400" b="1" dirty="0">
                        <a:latin typeface="Tw Cen MT"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buFontTx/>
                        <a:buNone/>
                      </a:pPr>
                      <a:endParaRPr lang="fr-FR" sz="1400" b="1" baseline="0" dirty="0" smtClean="0">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6" name="Rectangle 5"/>
          <p:cNvSpPr/>
          <p:nvPr/>
        </p:nvSpPr>
        <p:spPr>
          <a:xfrm>
            <a:off x="193753" y="1477645"/>
            <a:ext cx="4356768" cy="3108543"/>
          </a:xfrm>
          <a:prstGeom prst="rect">
            <a:avLst/>
          </a:prstGeom>
        </p:spPr>
        <p:txBody>
          <a:bodyPr wrap="square">
            <a:spAutoFit/>
          </a:bodyPr>
          <a:lstStyle/>
          <a:p>
            <a:pPr lvl="0" algn="ctr"/>
            <a:r>
              <a:rPr lang="fr-FR" sz="1400" b="1" dirty="0" smtClean="0">
                <a:solidFill>
                  <a:srgbClr val="002060"/>
                </a:solidFill>
                <a:latin typeface="Tw Cen MT" pitchFamily="34" charset="0"/>
              </a:rPr>
              <a:t>- Autoroutes et routes maritimes (conteneurisation)</a:t>
            </a:r>
          </a:p>
          <a:p>
            <a:pPr lvl="0" algn="ctr"/>
            <a:r>
              <a:rPr lang="fr-FR" sz="1400" b="1" dirty="0" smtClean="0">
                <a:solidFill>
                  <a:srgbClr val="002060"/>
                </a:solidFill>
                <a:latin typeface="Tw Cen MT" pitchFamily="34" charset="0"/>
              </a:rPr>
              <a:t>- Nouvelles routes potentielles (nouvel enjeu : l’Arctique)</a:t>
            </a:r>
          </a:p>
          <a:p>
            <a:pPr lvl="0" algn="ctr"/>
            <a:r>
              <a:rPr lang="fr-FR" sz="1400" b="1" dirty="0" smtClean="0">
                <a:solidFill>
                  <a:srgbClr val="002060"/>
                </a:solidFill>
                <a:latin typeface="Tw Cen MT" pitchFamily="34" charset="0"/>
              </a:rPr>
              <a:t>- Les nœuds  (seuils stratégiques) : isthmes (Panama + Suez) et détroits (Gibraltar, Ormuz, </a:t>
            </a:r>
            <a:r>
              <a:rPr lang="fr-FR" sz="1400" b="1" dirty="0" err="1" smtClean="0">
                <a:solidFill>
                  <a:srgbClr val="002060"/>
                </a:solidFill>
                <a:latin typeface="Tw Cen MT" pitchFamily="34" charset="0"/>
              </a:rPr>
              <a:t>Bab</a:t>
            </a:r>
            <a:r>
              <a:rPr lang="fr-FR" sz="1400" b="1" dirty="0" smtClean="0">
                <a:solidFill>
                  <a:srgbClr val="002060"/>
                </a:solidFill>
                <a:latin typeface="Tw Cen MT" pitchFamily="34" charset="0"/>
              </a:rPr>
              <a:t> el </a:t>
            </a:r>
            <a:r>
              <a:rPr lang="fr-FR" sz="1400" b="1" dirty="0" err="1" smtClean="0">
                <a:solidFill>
                  <a:srgbClr val="002060"/>
                </a:solidFill>
                <a:latin typeface="Tw Cen MT" pitchFamily="34" charset="0"/>
              </a:rPr>
              <a:t>Mandeb</a:t>
            </a:r>
            <a:r>
              <a:rPr lang="fr-FR" sz="1400" b="1" dirty="0" smtClean="0">
                <a:solidFill>
                  <a:srgbClr val="002060"/>
                </a:solidFill>
                <a:latin typeface="Tw Cen MT" pitchFamily="34" charset="0"/>
              </a:rPr>
              <a:t>, Malacca) </a:t>
            </a:r>
          </a:p>
          <a:p>
            <a:pPr lvl="0" algn="ctr"/>
            <a:r>
              <a:rPr lang="fr-FR" sz="1400" b="1" dirty="0" smtClean="0">
                <a:solidFill>
                  <a:srgbClr val="002060"/>
                </a:solidFill>
                <a:latin typeface="Tw Cen MT" pitchFamily="34" charset="0"/>
              </a:rPr>
              <a:t>- Les cinq principaux ports de commerce mondiaux (Shanghai, Singapour, Rotterdam, Hong-Kong, Ningbo) </a:t>
            </a:r>
            <a:endParaRPr lang="fr-FR" sz="1400" b="1" dirty="0">
              <a:solidFill>
                <a:srgbClr val="002060"/>
              </a:solidFill>
              <a:latin typeface="Tw Cen MT" pitchFamily="34" charset="0"/>
            </a:endParaRPr>
          </a:p>
          <a:p>
            <a:pPr lvl="0" algn="ctr"/>
            <a:r>
              <a:rPr lang="fr-FR" sz="1400" b="1" dirty="0" smtClean="0">
                <a:solidFill>
                  <a:srgbClr val="002060"/>
                </a:solidFill>
                <a:latin typeface="Tw Cen MT" pitchFamily="34" charset="0"/>
              </a:rPr>
              <a:t>- Façades </a:t>
            </a:r>
            <a:r>
              <a:rPr lang="fr-FR" sz="1400" b="1" dirty="0">
                <a:solidFill>
                  <a:srgbClr val="002060"/>
                </a:solidFill>
                <a:latin typeface="Tw Cen MT" pitchFamily="34" charset="0"/>
              </a:rPr>
              <a:t>maritimes (actives et en </a:t>
            </a:r>
            <a:r>
              <a:rPr lang="fr-FR" sz="1400" b="1" dirty="0" smtClean="0">
                <a:solidFill>
                  <a:srgbClr val="002060"/>
                </a:solidFill>
                <a:latin typeface="Tw Cen MT" pitchFamily="34" charset="0"/>
              </a:rPr>
              <a:t>devenir)</a:t>
            </a:r>
          </a:p>
          <a:p>
            <a:pPr lvl="0" algn="ctr"/>
            <a:r>
              <a:rPr lang="fr-FR" sz="1400" b="1" dirty="0" smtClean="0">
                <a:solidFill>
                  <a:srgbClr val="002060"/>
                </a:solidFill>
                <a:latin typeface="Tw Cen MT" pitchFamily="34" charset="0"/>
              </a:rPr>
              <a:t>- Les richesses des océans : richesses énergétiques (hydrocarbures off shore exploités ou de réserve) et halieutiques (principales zones de pêche)</a:t>
            </a:r>
          </a:p>
          <a:p>
            <a:pPr marL="285750" lvl="0" indent="-285750" algn="ctr">
              <a:buFontTx/>
              <a:buChar char="-"/>
            </a:pPr>
            <a:endParaRPr lang="fr-FR" sz="1400" b="1" dirty="0">
              <a:solidFill>
                <a:srgbClr val="002060"/>
              </a:solidFill>
              <a:latin typeface="Tw Cen MT" pitchFamily="34" charset="0"/>
            </a:endParaRPr>
          </a:p>
          <a:p>
            <a:pPr lvl="0" algn="ctr"/>
            <a:endParaRPr lang="fr-FR" sz="1400" b="1" dirty="0">
              <a:solidFill>
                <a:srgbClr val="002060"/>
              </a:solidFill>
              <a:latin typeface="Tw Cen MT" pitchFamily="34" charset="0"/>
            </a:endParaRPr>
          </a:p>
        </p:txBody>
      </p:sp>
      <p:sp>
        <p:nvSpPr>
          <p:cNvPr id="7" name="Rectangle 6"/>
          <p:cNvSpPr/>
          <p:nvPr/>
        </p:nvSpPr>
        <p:spPr>
          <a:xfrm>
            <a:off x="4536280" y="1412776"/>
            <a:ext cx="4356199" cy="2893100"/>
          </a:xfrm>
          <a:prstGeom prst="rect">
            <a:avLst/>
          </a:prstGeom>
        </p:spPr>
        <p:txBody>
          <a:bodyPr wrap="square">
            <a:spAutoFit/>
          </a:bodyPr>
          <a:lstStyle/>
          <a:p>
            <a:pPr lvl="0" algn="ctr"/>
            <a:r>
              <a:rPr lang="fr-FR" sz="1400" b="1" dirty="0" smtClean="0">
                <a:solidFill>
                  <a:srgbClr val="002060"/>
                </a:solidFill>
                <a:latin typeface="Tw Cen MT" pitchFamily="34" charset="0"/>
              </a:rPr>
              <a:t>- Les grandes puissances maritimes traditionnelles : les Etats-Unis, la France et le Royaume Uni.</a:t>
            </a:r>
          </a:p>
          <a:p>
            <a:pPr lvl="0" algn="ctr"/>
            <a:r>
              <a:rPr lang="fr-FR" sz="1400" b="1" dirty="0" smtClean="0">
                <a:solidFill>
                  <a:srgbClr val="002060"/>
                </a:solidFill>
                <a:latin typeface="Tw Cen MT" pitchFamily="34" charset="0"/>
              </a:rPr>
              <a:t>- Les </a:t>
            </a:r>
            <a:r>
              <a:rPr lang="fr-FR" sz="1400" b="1" dirty="0" err="1" smtClean="0">
                <a:solidFill>
                  <a:srgbClr val="002060"/>
                </a:solidFill>
                <a:latin typeface="Tw Cen MT" pitchFamily="34" charset="0"/>
              </a:rPr>
              <a:t>Brics</a:t>
            </a:r>
            <a:r>
              <a:rPr lang="fr-FR" sz="1400" b="1" dirty="0" smtClean="0">
                <a:solidFill>
                  <a:srgbClr val="002060"/>
                </a:solidFill>
                <a:latin typeface="Tw Cen MT" pitchFamily="34" charset="0"/>
              </a:rPr>
              <a:t> (Brésil, Russie, Chine, Inde et dans une moindre mesure Afrique du Sud) revendiquent aujourd’hui de plus en plus des zones maritimes stratégiques.</a:t>
            </a:r>
          </a:p>
          <a:p>
            <a:pPr lvl="0" algn="ctr"/>
            <a:r>
              <a:rPr lang="fr-FR" sz="1400" b="1" u="sng" dirty="0" smtClean="0">
                <a:solidFill>
                  <a:srgbClr val="002060"/>
                </a:solidFill>
                <a:latin typeface="Tw Cen MT" pitchFamily="34" charset="0"/>
                <a:sym typeface="Wingdings" pitchFamily="2" charset="2"/>
              </a:rPr>
              <a:t> </a:t>
            </a:r>
            <a:r>
              <a:rPr lang="fr-FR" sz="1400" b="1" u="sng" dirty="0" smtClean="0">
                <a:solidFill>
                  <a:srgbClr val="002060"/>
                </a:solidFill>
                <a:latin typeface="Tw Cen MT" pitchFamily="34" charset="0"/>
              </a:rPr>
              <a:t>Situation de plus en plus complexe qui amène à une radicalisation des revendications :</a:t>
            </a:r>
          </a:p>
          <a:p>
            <a:pPr lvl="0" algn="ctr"/>
            <a:r>
              <a:rPr lang="fr-FR" sz="1400" b="1" dirty="0" smtClean="0">
                <a:solidFill>
                  <a:srgbClr val="002060"/>
                </a:solidFill>
                <a:latin typeface="Tw Cen MT" pitchFamily="34" charset="0"/>
              </a:rPr>
              <a:t>- les espaces concernés par la piraterie (Caraïbes, Corne d’Afrique, Golfe de Guinée, Indonésie)</a:t>
            </a:r>
          </a:p>
          <a:p>
            <a:pPr lvl="0" algn="ctr"/>
            <a:r>
              <a:rPr lang="fr-FR" sz="1400" b="1" dirty="0" smtClean="0">
                <a:solidFill>
                  <a:srgbClr val="002060"/>
                </a:solidFill>
                <a:latin typeface="Tw Cen MT" pitchFamily="34" charset="0"/>
              </a:rPr>
              <a:t>- Zones de migrations clandestines (Caraïbes + Méditerranée) </a:t>
            </a:r>
          </a:p>
          <a:p>
            <a:pPr lvl="0" algn="ctr"/>
            <a:r>
              <a:rPr lang="fr-FR" sz="1400" b="1" dirty="0" smtClean="0">
                <a:solidFill>
                  <a:srgbClr val="002060"/>
                </a:solidFill>
                <a:latin typeface="Tw Cen MT" pitchFamily="34" charset="0"/>
              </a:rPr>
              <a:t>- Les contestés (Mer de Chine et Arctique)</a:t>
            </a:r>
          </a:p>
        </p:txBody>
      </p:sp>
      <p:sp>
        <p:nvSpPr>
          <p:cNvPr id="9" name="Rectangle 8"/>
          <p:cNvSpPr/>
          <p:nvPr/>
        </p:nvSpPr>
        <p:spPr>
          <a:xfrm>
            <a:off x="251520" y="5077204"/>
            <a:ext cx="5400600" cy="159215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400050" indent="-400050" algn="ctr"/>
            <a:r>
              <a:rPr lang="fr-FR" sz="1400" b="1" u="sng" cap="small" dirty="0" smtClean="0">
                <a:solidFill>
                  <a:srgbClr val="C00000"/>
                </a:solidFill>
                <a:latin typeface="Tw Cen MT" pitchFamily="34" charset="0"/>
              </a:rPr>
              <a:t>I. Les mers et les océans, au cœur de la mondialisation</a:t>
            </a:r>
          </a:p>
          <a:p>
            <a:pPr marL="400050" indent="-400050" algn="ctr"/>
            <a:r>
              <a:rPr lang="fr-FR" sz="1400" b="1" u="sng" dirty="0" smtClean="0">
                <a:solidFill>
                  <a:srgbClr val="00B050"/>
                </a:solidFill>
                <a:latin typeface="Tw Cen MT" pitchFamily="34" charset="0"/>
              </a:rPr>
              <a:t>1. Les principales routes maritimes</a:t>
            </a:r>
          </a:p>
          <a:p>
            <a:pPr marL="400050" indent="-400050" algn="ctr"/>
            <a:r>
              <a:rPr lang="fr-FR" sz="1400" b="1" u="sng" dirty="0" smtClean="0">
                <a:solidFill>
                  <a:srgbClr val="00B050"/>
                </a:solidFill>
                <a:latin typeface="Tw Cen MT" pitchFamily="34" charset="0"/>
              </a:rPr>
              <a:t>2. Les lieux spécifiques</a:t>
            </a:r>
          </a:p>
          <a:p>
            <a:pPr marL="400050" indent="-400050" algn="ctr"/>
            <a:r>
              <a:rPr lang="fr-FR" sz="1400" b="1" u="sng" dirty="0" smtClean="0">
                <a:solidFill>
                  <a:srgbClr val="00B050"/>
                </a:solidFill>
                <a:latin typeface="Tw Cen MT" pitchFamily="34" charset="0"/>
              </a:rPr>
              <a:t>3. Les richesses des océans</a:t>
            </a:r>
          </a:p>
          <a:p>
            <a:pPr marL="400050" indent="-400050" algn="ctr"/>
            <a:r>
              <a:rPr lang="fr-FR" sz="1400" b="1" u="sng" cap="small" dirty="0" smtClean="0">
                <a:solidFill>
                  <a:srgbClr val="C00000"/>
                </a:solidFill>
                <a:latin typeface="Tw Cen MT" pitchFamily="34" charset="0"/>
              </a:rPr>
              <a:t>II. Des espaces maritimes sous tension</a:t>
            </a:r>
          </a:p>
          <a:p>
            <a:pPr marL="400050" indent="-400050" algn="ctr"/>
            <a:r>
              <a:rPr lang="fr-FR" sz="1400" b="1" u="sng" dirty="0" smtClean="0">
                <a:solidFill>
                  <a:srgbClr val="00B050"/>
                </a:solidFill>
                <a:latin typeface="Tw Cen MT" pitchFamily="34" charset="0"/>
              </a:rPr>
              <a:t>1. Les principales puissances maritimes du globe</a:t>
            </a:r>
          </a:p>
          <a:p>
            <a:pPr marL="400050" indent="-400050" algn="ctr"/>
            <a:r>
              <a:rPr lang="fr-FR" sz="1400" b="1" u="sng" dirty="0" smtClean="0">
                <a:solidFill>
                  <a:srgbClr val="00B050"/>
                </a:solidFill>
                <a:latin typeface="Tw Cen MT" pitchFamily="34" charset="0"/>
              </a:rPr>
              <a:t>2. Les grandes zones à risques</a:t>
            </a:r>
            <a:endParaRPr lang="fr-FR" sz="1400" b="1" u="sng" dirty="0">
              <a:solidFill>
                <a:srgbClr val="00B05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p:cTn id="4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 calcmode="lin" valueType="num">
                                      <p:cBhvr>
                                        <p:cTn id="5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anim calcmode="lin" valueType="num">
                                      <p:cBhvr>
                                        <p:cTn id="8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9" dur="500"/>
                                        <p:tgtEl>
                                          <p:spTgt spid="7">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7">
                                            <p:txEl>
                                              <p:pRg st="5" end="5"/>
                                            </p:txEl>
                                          </p:spTgt>
                                        </p:tgtEl>
                                        <p:attrNameLst>
                                          <p:attrName>style.visibility</p:attrName>
                                        </p:attrNameLst>
                                      </p:cBhvr>
                                      <p:to>
                                        <p:strVal val="visible"/>
                                      </p:to>
                                    </p:set>
                                    <p:anim calcmode="lin" valueType="num">
                                      <p:cBhvr>
                                        <p:cTn id="9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9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96" dur="500"/>
                                        <p:tgtEl>
                                          <p:spTgt spid="7">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left)">
                                      <p:cBhvr>
                                        <p:cTn id="101" dur="500"/>
                                        <p:tgtEl>
                                          <p:spTgt spid="3"/>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9"/>
                                        </p:tgtEl>
                                        <p:attrNameLst>
                                          <p:attrName>style.visibility</p:attrName>
                                        </p:attrNameLst>
                                      </p:cBhvr>
                                      <p:to>
                                        <p:strVal val="visible"/>
                                      </p:to>
                                    </p:set>
                                    <p:anim calcmode="lin" valueType="num">
                                      <p:cBhvr>
                                        <p:cTn id="106" dur="500" fill="hold"/>
                                        <p:tgtEl>
                                          <p:spTgt spid="9"/>
                                        </p:tgtEl>
                                        <p:attrNameLst>
                                          <p:attrName>ppt_w</p:attrName>
                                        </p:attrNameLst>
                                      </p:cBhvr>
                                      <p:tavLst>
                                        <p:tav tm="0">
                                          <p:val>
                                            <p:fltVal val="0"/>
                                          </p:val>
                                        </p:tav>
                                        <p:tav tm="100000">
                                          <p:val>
                                            <p:strVal val="#ppt_w"/>
                                          </p:val>
                                        </p:tav>
                                      </p:tavLst>
                                    </p:anim>
                                    <p:anim calcmode="lin" valueType="num">
                                      <p:cBhvr>
                                        <p:cTn id="107" dur="500" fill="hold"/>
                                        <p:tgtEl>
                                          <p:spTgt spid="9"/>
                                        </p:tgtEl>
                                        <p:attrNameLst>
                                          <p:attrName>ppt_h</p:attrName>
                                        </p:attrNameLst>
                                      </p:cBhvr>
                                      <p:tavLst>
                                        <p:tav tm="0">
                                          <p:val>
                                            <p:fltVal val="0"/>
                                          </p:val>
                                        </p:tav>
                                        <p:tav tm="100000">
                                          <p:val>
                                            <p:strVal val="#ppt_h"/>
                                          </p:val>
                                        </p:tav>
                                      </p:tavLst>
                                    </p:anim>
                                    <p:animEffect transition="in" filter="fade">
                                      <p:cBhvr>
                                        <p:cTn id="10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build="p"/>
      <p:bldP spid="7" grpId="0" uiExpand="1"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1" name="Groupe 560"/>
          <p:cNvGrpSpPr/>
          <p:nvPr/>
        </p:nvGrpSpPr>
        <p:grpSpPr>
          <a:xfrm>
            <a:off x="54000" y="763200"/>
            <a:ext cx="9036000" cy="6072230"/>
            <a:chOff x="54000" y="642918"/>
            <a:chExt cx="9036000" cy="6072230"/>
          </a:xfrm>
        </p:grpSpPr>
        <p:sp>
          <p:nvSpPr>
            <p:cNvPr id="562" name="Rectangle 561"/>
            <p:cNvSpPr/>
            <p:nvPr/>
          </p:nvSpPr>
          <p:spPr>
            <a:xfrm>
              <a:off x="54000" y="642918"/>
              <a:ext cx="9036000" cy="60722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3" name="Freeform 714"/>
            <p:cNvSpPr>
              <a:spLocks/>
            </p:cNvSpPr>
            <p:nvPr/>
          </p:nvSpPr>
          <p:spPr bwMode="auto">
            <a:xfrm>
              <a:off x="4855156" y="1709778"/>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4" name="Freeform 713"/>
            <p:cNvSpPr>
              <a:spLocks/>
            </p:cNvSpPr>
            <p:nvPr/>
          </p:nvSpPr>
          <p:spPr bwMode="auto">
            <a:xfrm>
              <a:off x="4855156" y="1709778"/>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5" name="Freeform 712"/>
            <p:cNvSpPr>
              <a:spLocks/>
            </p:cNvSpPr>
            <p:nvPr/>
          </p:nvSpPr>
          <p:spPr bwMode="auto">
            <a:xfrm>
              <a:off x="4681288" y="6101188"/>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6" name="Freeform 711"/>
            <p:cNvSpPr>
              <a:spLocks/>
            </p:cNvSpPr>
            <p:nvPr/>
          </p:nvSpPr>
          <p:spPr bwMode="auto">
            <a:xfrm>
              <a:off x="4681288" y="6101188"/>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7" name="Freeform 710"/>
            <p:cNvSpPr>
              <a:spLocks/>
            </p:cNvSpPr>
            <p:nvPr/>
          </p:nvSpPr>
          <p:spPr bwMode="auto">
            <a:xfrm>
              <a:off x="5130862" y="5701292"/>
              <a:ext cx="337800" cy="578731"/>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8" name="Freeform 709"/>
            <p:cNvSpPr>
              <a:spLocks/>
            </p:cNvSpPr>
            <p:nvPr/>
          </p:nvSpPr>
          <p:spPr bwMode="auto">
            <a:xfrm>
              <a:off x="5130862" y="5701292"/>
              <a:ext cx="337800" cy="578731"/>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9" name="Freeform 708"/>
            <p:cNvSpPr>
              <a:spLocks/>
            </p:cNvSpPr>
            <p:nvPr/>
          </p:nvSpPr>
          <p:spPr bwMode="auto">
            <a:xfrm>
              <a:off x="4574485" y="5239300"/>
              <a:ext cx="576248" cy="583699"/>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0" name="Freeform 707"/>
            <p:cNvSpPr>
              <a:spLocks/>
            </p:cNvSpPr>
            <p:nvPr/>
          </p:nvSpPr>
          <p:spPr bwMode="auto">
            <a:xfrm>
              <a:off x="4574485" y="5239300"/>
              <a:ext cx="576248" cy="583699"/>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1" name="Freeform 706"/>
            <p:cNvSpPr>
              <a:spLocks/>
            </p:cNvSpPr>
            <p:nvPr/>
          </p:nvSpPr>
          <p:spPr bwMode="auto">
            <a:xfrm>
              <a:off x="4872544" y="4670502"/>
              <a:ext cx="499248" cy="623442"/>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2" name="Freeform 705"/>
            <p:cNvSpPr>
              <a:spLocks/>
            </p:cNvSpPr>
            <p:nvPr/>
          </p:nvSpPr>
          <p:spPr bwMode="auto">
            <a:xfrm>
              <a:off x="4872544" y="4670502"/>
              <a:ext cx="499248" cy="623442"/>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3" name="Freeform 704"/>
            <p:cNvSpPr>
              <a:spLocks/>
            </p:cNvSpPr>
            <p:nvPr/>
          </p:nvSpPr>
          <p:spPr bwMode="auto">
            <a:xfrm>
              <a:off x="5411533" y="3172754"/>
              <a:ext cx="521604" cy="730246"/>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4" name="Freeform 703"/>
            <p:cNvSpPr>
              <a:spLocks/>
            </p:cNvSpPr>
            <p:nvPr/>
          </p:nvSpPr>
          <p:spPr bwMode="auto">
            <a:xfrm>
              <a:off x="5411533" y="3172754"/>
              <a:ext cx="521604" cy="732729"/>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5" name="Freeform 702"/>
            <p:cNvSpPr>
              <a:spLocks/>
            </p:cNvSpPr>
            <p:nvPr/>
          </p:nvSpPr>
          <p:spPr bwMode="auto">
            <a:xfrm>
              <a:off x="4711094" y="4022224"/>
              <a:ext cx="144062" cy="101836"/>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6" name="Freeform 701"/>
            <p:cNvSpPr>
              <a:spLocks/>
            </p:cNvSpPr>
            <p:nvPr/>
          </p:nvSpPr>
          <p:spPr bwMode="auto">
            <a:xfrm>
              <a:off x="4711094" y="4022224"/>
              <a:ext cx="144062" cy="101836"/>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7" name="Freeform 700"/>
            <p:cNvSpPr>
              <a:spLocks/>
            </p:cNvSpPr>
            <p:nvPr/>
          </p:nvSpPr>
          <p:spPr bwMode="auto">
            <a:xfrm>
              <a:off x="4298779" y="3796195"/>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8" name="Freeform 699"/>
            <p:cNvSpPr>
              <a:spLocks/>
            </p:cNvSpPr>
            <p:nvPr/>
          </p:nvSpPr>
          <p:spPr bwMode="auto">
            <a:xfrm>
              <a:off x="4298779" y="3796195"/>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9" name="Freeform 698"/>
            <p:cNvSpPr>
              <a:spLocks/>
            </p:cNvSpPr>
            <p:nvPr/>
          </p:nvSpPr>
          <p:spPr bwMode="auto">
            <a:xfrm>
              <a:off x="4457744" y="3791227"/>
              <a:ext cx="91902" cy="91902"/>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0" name="Freeform 697"/>
            <p:cNvSpPr>
              <a:spLocks/>
            </p:cNvSpPr>
            <p:nvPr/>
          </p:nvSpPr>
          <p:spPr bwMode="auto">
            <a:xfrm>
              <a:off x="4457744" y="3791227"/>
              <a:ext cx="91902" cy="89418"/>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1" name="Freeform 696"/>
            <p:cNvSpPr>
              <a:spLocks/>
            </p:cNvSpPr>
            <p:nvPr/>
          </p:nvSpPr>
          <p:spPr bwMode="auto">
            <a:xfrm>
              <a:off x="4144782" y="3999869"/>
              <a:ext cx="263286" cy="240932"/>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2" name="Freeform 695"/>
            <p:cNvSpPr>
              <a:spLocks/>
            </p:cNvSpPr>
            <p:nvPr/>
          </p:nvSpPr>
          <p:spPr bwMode="auto">
            <a:xfrm>
              <a:off x="4144782" y="3999869"/>
              <a:ext cx="263286" cy="240932"/>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3" name="Freeform 694"/>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4" name="Freeform 693"/>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5" name="Freeform 692"/>
            <p:cNvSpPr>
              <a:spLocks/>
            </p:cNvSpPr>
            <p:nvPr/>
          </p:nvSpPr>
          <p:spPr bwMode="auto">
            <a:xfrm>
              <a:off x="4398132" y="2196609"/>
              <a:ext cx="64579" cy="101838"/>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6" name="Freeform 691"/>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7" name="Freeform 690"/>
            <p:cNvSpPr>
              <a:spLocks/>
            </p:cNvSpPr>
            <p:nvPr/>
          </p:nvSpPr>
          <p:spPr bwMode="auto">
            <a:xfrm>
              <a:off x="4201911" y="2231382"/>
              <a:ext cx="168900" cy="139094"/>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8" name="Freeform 689"/>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9" name="Freeform 688"/>
            <p:cNvSpPr>
              <a:spLocks/>
            </p:cNvSpPr>
            <p:nvPr/>
          </p:nvSpPr>
          <p:spPr bwMode="auto">
            <a:xfrm>
              <a:off x="4393165" y="2353091"/>
              <a:ext cx="42226" cy="69547"/>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0" name="Freeform 687"/>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1" name="Freeform 686"/>
            <p:cNvSpPr>
              <a:spLocks/>
            </p:cNvSpPr>
            <p:nvPr/>
          </p:nvSpPr>
          <p:spPr bwMode="auto">
            <a:xfrm>
              <a:off x="4268973" y="2397800"/>
              <a:ext cx="57129" cy="74515"/>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2" name="Freeform 685"/>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3" name="Freeform 684"/>
            <p:cNvSpPr>
              <a:spLocks/>
            </p:cNvSpPr>
            <p:nvPr/>
          </p:nvSpPr>
          <p:spPr bwMode="auto">
            <a:xfrm>
              <a:off x="3938625" y="2469830"/>
              <a:ext cx="57127" cy="67064"/>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4" name="Freeform 683"/>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5" name="Freeform 682"/>
            <p:cNvSpPr>
              <a:spLocks/>
            </p:cNvSpPr>
            <p:nvPr/>
          </p:nvSpPr>
          <p:spPr bwMode="auto">
            <a:xfrm>
              <a:off x="3906335" y="2499636"/>
              <a:ext cx="355188" cy="293092"/>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6" name="Freeform 681"/>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7" name="Freeform 680"/>
            <p:cNvSpPr>
              <a:spLocks/>
            </p:cNvSpPr>
            <p:nvPr/>
          </p:nvSpPr>
          <p:spPr bwMode="auto">
            <a:xfrm>
              <a:off x="4291328" y="2502121"/>
              <a:ext cx="91901" cy="74515"/>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8" name="Freeform 67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9" name="Freeform 67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0" name="Freeform 677"/>
            <p:cNvSpPr>
              <a:spLocks/>
            </p:cNvSpPr>
            <p:nvPr/>
          </p:nvSpPr>
          <p:spPr bwMode="auto">
            <a:xfrm>
              <a:off x="4370811" y="2571668"/>
              <a:ext cx="144062" cy="6458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1" name="Freeform 676"/>
            <p:cNvSpPr>
              <a:spLocks/>
            </p:cNvSpPr>
            <p:nvPr/>
          </p:nvSpPr>
          <p:spPr bwMode="auto">
            <a:xfrm>
              <a:off x="3369828" y="2926855"/>
              <a:ext cx="114256" cy="126676"/>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2" name="Freeform 675"/>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3" name="Freeform 674"/>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4" name="Freeform 673"/>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5" name="Freeform 672"/>
            <p:cNvSpPr>
              <a:spLocks/>
            </p:cNvSpPr>
            <p:nvPr/>
          </p:nvSpPr>
          <p:spPr bwMode="auto">
            <a:xfrm>
              <a:off x="2485586" y="2298447"/>
              <a:ext cx="47193" cy="37257"/>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6" name="Freeform 671"/>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7" name="Freeform 670"/>
            <p:cNvSpPr>
              <a:spLocks/>
            </p:cNvSpPr>
            <p:nvPr/>
          </p:nvSpPr>
          <p:spPr bwMode="auto">
            <a:xfrm>
              <a:off x="2465715" y="2380412"/>
              <a:ext cx="99353" cy="183803"/>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8" name="Freeform 669"/>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9" name="Freeform 668"/>
            <p:cNvSpPr>
              <a:spLocks/>
            </p:cNvSpPr>
            <p:nvPr/>
          </p:nvSpPr>
          <p:spPr bwMode="auto">
            <a:xfrm>
              <a:off x="2435909" y="2591538"/>
              <a:ext cx="44709" cy="54644"/>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0" name="Freeform 667"/>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1" name="Freeform 666"/>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665"/>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3" name="Freeform 664"/>
            <p:cNvSpPr>
              <a:spLocks/>
            </p:cNvSpPr>
            <p:nvPr/>
          </p:nvSpPr>
          <p:spPr bwMode="auto">
            <a:xfrm>
              <a:off x="2406104" y="2708278"/>
              <a:ext cx="22355" cy="24838"/>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 name="Freeform 663"/>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 name="Freeform 662"/>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661"/>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 name="Freeform 660"/>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8" name="Freeform 659"/>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 name="Freeform 658"/>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 name="Freeform 657"/>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 name="Freeform 656"/>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 name="Freeform 655"/>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 name="Freeform 654"/>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 name="Freeform 653"/>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 name="Freeform 652"/>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6" name="Freeform 651"/>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650"/>
            <p:cNvSpPr>
              <a:spLocks/>
            </p:cNvSpPr>
            <p:nvPr/>
          </p:nvSpPr>
          <p:spPr bwMode="auto">
            <a:xfrm>
              <a:off x="4281393" y="3525458"/>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649"/>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648"/>
            <p:cNvSpPr>
              <a:spLocks/>
            </p:cNvSpPr>
            <p:nvPr/>
          </p:nvSpPr>
          <p:spPr bwMode="auto">
            <a:xfrm>
              <a:off x="4214329" y="3624811"/>
              <a:ext cx="89418" cy="101836"/>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647"/>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646"/>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645"/>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644"/>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643"/>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642"/>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641"/>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640"/>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639"/>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638"/>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637"/>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636"/>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635"/>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634"/>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633"/>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632"/>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631"/>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630"/>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629"/>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628"/>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627"/>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626"/>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625"/>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624"/>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623"/>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622"/>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621"/>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620"/>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619"/>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618"/>
            <p:cNvSpPr>
              <a:spLocks/>
            </p:cNvSpPr>
            <p:nvPr/>
          </p:nvSpPr>
          <p:spPr bwMode="auto">
            <a:xfrm>
              <a:off x="7438335" y="2708278"/>
              <a:ext cx="340285" cy="332833"/>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617"/>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616"/>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615"/>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614"/>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613"/>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612"/>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611"/>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610"/>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609"/>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608"/>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607"/>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606"/>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605"/>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604"/>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603"/>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602"/>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601"/>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600"/>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599"/>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598"/>
            <p:cNvSpPr>
              <a:spLocks/>
            </p:cNvSpPr>
            <p:nvPr/>
          </p:nvSpPr>
          <p:spPr bwMode="auto">
            <a:xfrm>
              <a:off x="7644494" y="1585587"/>
              <a:ext cx="265769" cy="60605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597"/>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596"/>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595"/>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594"/>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593"/>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592"/>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591"/>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590"/>
            <p:cNvSpPr>
              <a:spLocks/>
            </p:cNvSpPr>
            <p:nvPr/>
          </p:nvSpPr>
          <p:spPr bwMode="auto">
            <a:xfrm>
              <a:off x="7838232" y="1250271"/>
              <a:ext cx="29806" cy="6458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589"/>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731"/>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730"/>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588"/>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587"/>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586"/>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585"/>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8"/>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7"/>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6"/>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5"/>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584"/>
            <p:cNvSpPr>
              <a:spLocks/>
            </p:cNvSpPr>
            <p:nvPr/>
          </p:nvSpPr>
          <p:spPr bwMode="auto">
            <a:xfrm>
              <a:off x="5483565" y="3684423"/>
              <a:ext cx="233480" cy="36760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583"/>
            <p:cNvSpPr>
              <a:spLocks/>
            </p:cNvSpPr>
            <p:nvPr/>
          </p:nvSpPr>
          <p:spPr bwMode="auto">
            <a:xfrm>
              <a:off x="5483565" y="3684423"/>
              <a:ext cx="235963" cy="370090"/>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582"/>
            <p:cNvSpPr>
              <a:spLocks/>
            </p:cNvSpPr>
            <p:nvPr/>
          </p:nvSpPr>
          <p:spPr bwMode="auto">
            <a:xfrm>
              <a:off x="3305249" y="2211512"/>
              <a:ext cx="288124" cy="206159"/>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581"/>
            <p:cNvSpPr>
              <a:spLocks/>
            </p:cNvSpPr>
            <p:nvPr/>
          </p:nvSpPr>
          <p:spPr bwMode="auto">
            <a:xfrm>
              <a:off x="3305249" y="2211512"/>
              <a:ext cx="290608" cy="208642"/>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580"/>
            <p:cNvSpPr>
              <a:spLocks/>
            </p:cNvSpPr>
            <p:nvPr/>
          </p:nvSpPr>
          <p:spPr bwMode="auto">
            <a:xfrm>
              <a:off x="4507421" y="3984966"/>
              <a:ext cx="283156" cy="278189"/>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579"/>
            <p:cNvSpPr>
              <a:spLocks/>
            </p:cNvSpPr>
            <p:nvPr/>
          </p:nvSpPr>
          <p:spPr bwMode="auto">
            <a:xfrm>
              <a:off x="4507421" y="3984966"/>
              <a:ext cx="283156" cy="278189"/>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578"/>
            <p:cNvSpPr>
              <a:spLocks/>
            </p:cNvSpPr>
            <p:nvPr/>
          </p:nvSpPr>
          <p:spPr bwMode="auto">
            <a:xfrm>
              <a:off x="4711094" y="4049545"/>
              <a:ext cx="34774" cy="4968"/>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577"/>
            <p:cNvSpPr>
              <a:spLocks/>
            </p:cNvSpPr>
            <p:nvPr/>
          </p:nvSpPr>
          <p:spPr bwMode="auto">
            <a:xfrm>
              <a:off x="3958496" y="4263154"/>
              <a:ext cx="315445" cy="211126"/>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576"/>
            <p:cNvSpPr>
              <a:spLocks/>
            </p:cNvSpPr>
            <p:nvPr/>
          </p:nvSpPr>
          <p:spPr bwMode="auto">
            <a:xfrm>
              <a:off x="3958496" y="4263154"/>
              <a:ext cx="315445" cy="211126"/>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575"/>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574"/>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573"/>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572"/>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571"/>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570"/>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569"/>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568"/>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567"/>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566"/>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565"/>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564"/>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563"/>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562"/>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561"/>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560"/>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559"/>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558"/>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557"/>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556"/>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555"/>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554"/>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553"/>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552"/>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551"/>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550"/>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549"/>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548"/>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547"/>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546"/>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545"/>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544"/>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543"/>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542"/>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2" name="Freeform 541"/>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3" name="Freeform 540"/>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4" name="Freeform 539"/>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5" name="Freeform 538"/>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6" name="Freeform 537"/>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7" name="Freeform 536"/>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8" name="Freeform 535"/>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9" name="Freeform 534"/>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0" name="Freeform 533"/>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1" name="Freeform 532"/>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2" name="Freeform 531"/>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3" name="Freeform 530"/>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4" name="Freeform 529"/>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5" name="Freeform 528"/>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6" name="Freeform 527"/>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7" name="Freeform 526"/>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8" name="Freeform 525"/>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9" name="Freeform 729"/>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0" name="Freeform 728"/>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1" name="Freeform 524"/>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2" name="Freeform 523"/>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3" name="Freeform 522"/>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4" name="Freeform 521"/>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5" name="Freeform 4"/>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6" name="Freeform 3"/>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7" name="Freeform 2"/>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8" name="Freeform 1"/>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9" name="Freeform 520"/>
            <p:cNvSpPr>
              <a:spLocks/>
            </p:cNvSpPr>
            <p:nvPr/>
          </p:nvSpPr>
          <p:spPr bwMode="auto">
            <a:xfrm>
              <a:off x="4497485" y="3729132"/>
              <a:ext cx="101838" cy="129159"/>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0" name="Freeform 519"/>
            <p:cNvSpPr>
              <a:spLocks/>
            </p:cNvSpPr>
            <p:nvPr/>
          </p:nvSpPr>
          <p:spPr bwMode="auto">
            <a:xfrm>
              <a:off x="4497485" y="3729132"/>
              <a:ext cx="101838" cy="131642"/>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1" name="Freeform 518"/>
            <p:cNvSpPr>
              <a:spLocks/>
            </p:cNvSpPr>
            <p:nvPr/>
          </p:nvSpPr>
          <p:spPr bwMode="auto">
            <a:xfrm>
              <a:off x="4524808" y="3860774"/>
              <a:ext cx="24838" cy="37258"/>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2" name="Freeform 517"/>
            <p:cNvSpPr>
              <a:spLocks/>
            </p:cNvSpPr>
            <p:nvPr/>
          </p:nvSpPr>
          <p:spPr bwMode="auto">
            <a:xfrm>
              <a:off x="4524808" y="3860774"/>
              <a:ext cx="24838" cy="37258"/>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3" name="Line 516"/>
            <p:cNvSpPr>
              <a:spLocks noChangeShapeType="1"/>
            </p:cNvSpPr>
            <p:nvPr/>
          </p:nvSpPr>
          <p:spPr bwMode="auto">
            <a:xfrm>
              <a:off x="4504937" y="3783776"/>
              <a:ext cx="0" cy="7451"/>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4" name="Freeform 515"/>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5" name="Freeform 514"/>
            <p:cNvSpPr>
              <a:spLocks/>
            </p:cNvSpPr>
            <p:nvPr/>
          </p:nvSpPr>
          <p:spPr bwMode="auto">
            <a:xfrm>
              <a:off x="4542194" y="3694358"/>
              <a:ext cx="203674" cy="260801"/>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6" name="Freeform 513"/>
            <p:cNvSpPr>
              <a:spLocks/>
            </p:cNvSpPr>
            <p:nvPr/>
          </p:nvSpPr>
          <p:spPr bwMode="auto">
            <a:xfrm>
              <a:off x="4542194" y="3694358"/>
              <a:ext cx="203674" cy="260801"/>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7" name="Freeform 512"/>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8" name="Freeform 511"/>
            <p:cNvSpPr>
              <a:spLocks/>
            </p:cNvSpPr>
            <p:nvPr/>
          </p:nvSpPr>
          <p:spPr bwMode="auto">
            <a:xfrm>
              <a:off x="4512388" y="3935289"/>
              <a:ext cx="84450" cy="67064"/>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9" name="Freeform 510"/>
            <p:cNvSpPr>
              <a:spLocks/>
            </p:cNvSpPr>
            <p:nvPr/>
          </p:nvSpPr>
          <p:spPr bwMode="auto">
            <a:xfrm>
              <a:off x="4512388" y="3935289"/>
              <a:ext cx="84450" cy="67064"/>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0" name="Freeform 509"/>
            <p:cNvSpPr>
              <a:spLocks/>
            </p:cNvSpPr>
            <p:nvPr/>
          </p:nvSpPr>
          <p:spPr bwMode="auto">
            <a:xfrm>
              <a:off x="4591871" y="3930321"/>
              <a:ext cx="181320" cy="89418"/>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1" name="Freeform 508"/>
            <p:cNvSpPr>
              <a:spLocks/>
            </p:cNvSpPr>
            <p:nvPr/>
          </p:nvSpPr>
          <p:spPr bwMode="auto">
            <a:xfrm>
              <a:off x="4591871" y="3930321"/>
              <a:ext cx="178835" cy="89418"/>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2" name="Freeform 507"/>
            <p:cNvSpPr>
              <a:spLocks/>
            </p:cNvSpPr>
            <p:nvPr/>
          </p:nvSpPr>
          <p:spPr bwMode="auto">
            <a:xfrm>
              <a:off x="4678805" y="3875677"/>
              <a:ext cx="134127" cy="74515"/>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3" name="Freeform 505"/>
            <p:cNvSpPr>
              <a:spLocks/>
            </p:cNvSpPr>
            <p:nvPr/>
          </p:nvSpPr>
          <p:spPr bwMode="auto">
            <a:xfrm>
              <a:off x="4730965" y="3719197"/>
              <a:ext cx="188771" cy="1912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4" name="Freeform 504"/>
            <p:cNvSpPr>
              <a:spLocks/>
            </p:cNvSpPr>
            <p:nvPr/>
          </p:nvSpPr>
          <p:spPr bwMode="auto">
            <a:xfrm>
              <a:off x="4730965" y="3719197"/>
              <a:ext cx="186288" cy="1912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5" name="Freeform 503"/>
            <p:cNvSpPr>
              <a:spLocks/>
            </p:cNvSpPr>
            <p:nvPr/>
          </p:nvSpPr>
          <p:spPr bwMode="auto">
            <a:xfrm>
              <a:off x="4768223" y="3905483"/>
              <a:ext cx="104321" cy="59612"/>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6" name="Freeform 501"/>
            <p:cNvSpPr>
              <a:spLocks/>
            </p:cNvSpPr>
            <p:nvPr/>
          </p:nvSpPr>
          <p:spPr bwMode="auto">
            <a:xfrm>
              <a:off x="4768223" y="3945224"/>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7" name="Freeform 500"/>
            <p:cNvSpPr>
              <a:spLocks/>
            </p:cNvSpPr>
            <p:nvPr/>
          </p:nvSpPr>
          <p:spPr bwMode="auto">
            <a:xfrm>
              <a:off x="4755803" y="3950192"/>
              <a:ext cx="116741" cy="84450"/>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 name="Freeform 498"/>
            <p:cNvSpPr>
              <a:spLocks/>
            </p:cNvSpPr>
            <p:nvPr/>
          </p:nvSpPr>
          <p:spPr bwMode="auto">
            <a:xfrm>
              <a:off x="4698676" y="4004836"/>
              <a:ext cx="101836" cy="49677"/>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9" name="Freeform 497"/>
            <p:cNvSpPr>
              <a:spLocks/>
            </p:cNvSpPr>
            <p:nvPr/>
          </p:nvSpPr>
          <p:spPr bwMode="auto">
            <a:xfrm>
              <a:off x="4698676" y="4004836"/>
              <a:ext cx="101836" cy="52161"/>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0" name="Freeform 496"/>
            <p:cNvSpPr>
              <a:spLocks/>
            </p:cNvSpPr>
            <p:nvPr/>
          </p:nvSpPr>
          <p:spPr bwMode="auto">
            <a:xfrm>
              <a:off x="4790577" y="4069416"/>
              <a:ext cx="49677" cy="57129"/>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1" name="Freeform 495"/>
            <p:cNvSpPr>
              <a:spLocks/>
            </p:cNvSpPr>
            <p:nvPr/>
          </p:nvSpPr>
          <p:spPr bwMode="auto">
            <a:xfrm>
              <a:off x="4790577" y="4069416"/>
              <a:ext cx="49677" cy="57129"/>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2" name="Freeform 494"/>
            <p:cNvSpPr>
              <a:spLocks/>
            </p:cNvSpPr>
            <p:nvPr/>
          </p:nvSpPr>
          <p:spPr bwMode="auto">
            <a:xfrm>
              <a:off x="4798029" y="4136480"/>
              <a:ext cx="54644" cy="67063"/>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3" name="Freeform 493"/>
            <p:cNvSpPr>
              <a:spLocks/>
            </p:cNvSpPr>
            <p:nvPr/>
          </p:nvSpPr>
          <p:spPr bwMode="auto">
            <a:xfrm>
              <a:off x="4798029" y="4136480"/>
              <a:ext cx="52160" cy="67063"/>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4" name="Freeform 492"/>
            <p:cNvSpPr>
              <a:spLocks/>
            </p:cNvSpPr>
            <p:nvPr/>
          </p:nvSpPr>
          <p:spPr bwMode="auto">
            <a:xfrm>
              <a:off x="4835286" y="4133995"/>
              <a:ext cx="67064" cy="57129"/>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5" name="Freeform 491"/>
            <p:cNvSpPr>
              <a:spLocks/>
            </p:cNvSpPr>
            <p:nvPr/>
          </p:nvSpPr>
          <p:spPr bwMode="auto">
            <a:xfrm>
              <a:off x="4835286" y="4133995"/>
              <a:ext cx="67064" cy="57129"/>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6" name="Freeform 490"/>
            <p:cNvSpPr>
              <a:spLocks/>
            </p:cNvSpPr>
            <p:nvPr/>
          </p:nvSpPr>
          <p:spPr bwMode="auto">
            <a:xfrm>
              <a:off x="4790577" y="4037127"/>
              <a:ext cx="114256" cy="121707"/>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7" name="Freeform 489"/>
            <p:cNvSpPr>
              <a:spLocks/>
            </p:cNvSpPr>
            <p:nvPr/>
          </p:nvSpPr>
          <p:spPr bwMode="auto">
            <a:xfrm>
              <a:off x="4790577" y="4037127"/>
              <a:ext cx="114256" cy="121707"/>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8" name="Freeform 488"/>
            <p:cNvSpPr>
              <a:spLocks/>
            </p:cNvSpPr>
            <p:nvPr/>
          </p:nvSpPr>
          <p:spPr bwMode="auto">
            <a:xfrm>
              <a:off x="4971897" y="4119092"/>
              <a:ext cx="47192" cy="67064"/>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9" name="Freeform 487"/>
            <p:cNvSpPr>
              <a:spLocks/>
            </p:cNvSpPr>
            <p:nvPr/>
          </p:nvSpPr>
          <p:spPr bwMode="auto">
            <a:xfrm>
              <a:off x="4971897" y="4119092"/>
              <a:ext cx="47192" cy="69547"/>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0" name="Freeform 486"/>
            <p:cNvSpPr>
              <a:spLocks/>
            </p:cNvSpPr>
            <p:nvPr/>
          </p:nvSpPr>
          <p:spPr bwMode="auto">
            <a:xfrm>
              <a:off x="4902350" y="4071900"/>
              <a:ext cx="111771" cy="104321"/>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1" name="Freeform 485"/>
            <p:cNvSpPr>
              <a:spLocks/>
            </p:cNvSpPr>
            <p:nvPr/>
          </p:nvSpPr>
          <p:spPr bwMode="auto">
            <a:xfrm>
              <a:off x="4902350" y="4071900"/>
              <a:ext cx="111771" cy="106804"/>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2" name="Freeform 484"/>
            <p:cNvSpPr>
              <a:spLocks/>
            </p:cNvSpPr>
            <p:nvPr/>
          </p:nvSpPr>
          <p:spPr bwMode="auto">
            <a:xfrm>
              <a:off x="4899865" y="4151383"/>
              <a:ext cx="2485" cy="7451"/>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3" name="Freeform 483"/>
            <p:cNvSpPr>
              <a:spLocks/>
            </p:cNvSpPr>
            <p:nvPr/>
          </p:nvSpPr>
          <p:spPr bwMode="auto">
            <a:xfrm>
              <a:off x="4850189" y="3965095"/>
              <a:ext cx="161449" cy="124191"/>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4" name="Freeform 482"/>
            <p:cNvSpPr>
              <a:spLocks/>
            </p:cNvSpPr>
            <p:nvPr/>
          </p:nvSpPr>
          <p:spPr bwMode="auto">
            <a:xfrm>
              <a:off x="4850189" y="3965095"/>
              <a:ext cx="163933" cy="124191"/>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5" name="Freeform 481"/>
            <p:cNvSpPr>
              <a:spLocks/>
            </p:cNvSpPr>
            <p:nvPr/>
          </p:nvSpPr>
          <p:spPr bwMode="auto">
            <a:xfrm>
              <a:off x="4939606" y="3965095"/>
              <a:ext cx="57129" cy="59612"/>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6" name="Freeform 480"/>
            <p:cNvSpPr>
              <a:spLocks/>
            </p:cNvSpPr>
            <p:nvPr/>
          </p:nvSpPr>
          <p:spPr bwMode="auto">
            <a:xfrm>
              <a:off x="4939606" y="3965095"/>
              <a:ext cx="57129" cy="59612"/>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7" name="Freeform 479"/>
            <p:cNvSpPr>
              <a:spLocks/>
            </p:cNvSpPr>
            <p:nvPr/>
          </p:nvSpPr>
          <p:spPr bwMode="auto">
            <a:xfrm>
              <a:off x="4860124" y="3567682"/>
              <a:ext cx="72032" cy="59612"/>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8" name="Freeform 478"/>
            <p:cNvSpPr>
              <a:spLocks/>
            </p:cNvSpPr>
            <p:nvPr/>
          </p:nvSpPr>
          <p:spPr bwMode="auto">
            <a:xfrm>
              <a:off x="4860124" y="3567682"/>
              <a:ext cx="74515" cy="59612"/>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 name="Freeform 477"/>
            <p:cNvSpPr>
              <a:spLocks/>
            </p:cNvSpPr>
            <p:nvPr/>
          </p:nvSpPr>
          <p:spPr bwMode="auto">
            <a:xfrm>
              <a:off x="4850189" y="3612391"/>
              <a:ext cx="81967" cy="67064"/>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0" name="Freeform 476"/>
            <p:cNvSpPr>
              <a:spLocks/>
            </p:cNvSpPr>
            <p:nvPr/>
          </p:nvSpPr>
          <p:spPr bwMode="auto">
            <a:xfrm>
              <a:off x="4850189" y="3612391"/>
              <a:ext cx="84450" cy="67064"/>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1" name="Freeform 475"/>
            <p:cNvSpPr>
              <a:spLocks/>
            </p:cNvSpPr>
            <p:nvPr/>
          </p:nvSpPr>
          <p:spPr bwMode="auto">
            <a:xfrm>
              <a:off x="4825350" y="3647165"/>
              <a:ext cx="109288" cy="11177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2" name="Freeform 474"/>
            <p:cNvSpPr>
              <a:spLocks/>
            </p:cNvSpPr>
            <p:nvPr/>
          </p:nvSpPr>
          <p:spPr bwMode="auto">
            <a:xfrm>
              <a:off x="4825350" y="3647165"/>
              <a:ext cx="109288" cy="11177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3" name="Freeform 473"/>
            <p:cNvSpPr>
              <a:spLocks/>
            </p:cNvSpPr>
            <p:nvPr/>
          </p:nvSpPr>
          <p:spPr bwMode="auto">
            <a:xfrm>
              <a:off x="4884962" y="3691874"/>
              <a:ext cx="144062" cy="156482"/>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4" name="Freeform 472"/>
            <p:cNvSpPr>
              <a:spLocks/>
            </p:cNvSpPr>
            <p:nvPr/>
          </p:nvSpPr>
          <p:spPr bwMode="auto">
            <a:xfrm>
              <a:off x="4884962" y="3691874"/>
              <a:ext cx="144062" cy="153997"/>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5" name="Freeform 471"/>
            <p:cNvSpPr>
              <a:spLocks/>
            </p:cNvSpPr>
            <p:nvPr/>
          </p:nvSpPr>
          <p:spPr bwMode="auto">
            <a:xfrm>
              <a:off x="4872544" y="3793712"/>
              <a:ext cx="320413" cy="243415"/>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6" name="Freeform 470"/>
            <p:cNvSpPr>
              <a:spLocks/>
            </p:cNvSpPr>
            <p:nvPr/>
          </p:nvSpPr>
          <p:spPr bwMode="auto">
            <a:xfrm>
              <a:off x="4872544" y="3793712"/>
              <a:ext cx="320413" cy="243415"/>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7" name="Freeform 469"/>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8" name="Freeform 468"/>
            <p:cNvSpPr>
              <a:spLocks/>
            </p:cNvSpPr>
            <p:nvPr/>
          </p:nvSpPr>
          <p:spPr bwMode="auto">
            <a:xfrm>
              <a:off x="4666385" y="3331719"/>
              <a:ext cx="188771" cy="362639"/>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 name="Freeform 467"/>
            <p:cNvSpPr>
              <a:spLocks/>
            </p:cNvSpPr>
            <p:nvPr/>
          </p:nvSpPr>
          <p:spPr bwMode="auto">
            <a:xfrm>
              <a:off x="4666385" y="3331719"/>
              <a:ext cx="188771" cy="362639"/>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0" name="Freeform 466"/>
            <p:cNvSpPr>
              <a:spLocks/>
            </p:cNvSpPr>
            <p:nvPr/>
          </p:nvSpPr>
          <p:spPr bwMode="auto">
            <a:xfrm>
              <a:off x="4594355" y="3214979"/>
              <a:ext cx="322897" cy="394930"/>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1" name="Freeform 465"/>
            <p:cNvSpPr>
              <a:spLocks/>
            </p:cNvSpPr>
            <p:nvPr/>
          </p:nvSpPr>
          <p:spPr bwMode="auto">
            <a:xfrm>
              <a:off x="4594355" y="3214979"/>
              <a:ext cx="322897" cy="392445"/>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2" name="Freeform 464"/>
            <p:cNvSpPr>
              <a:spLocks/>
            </p:cNvSpPr>
            <p:nvPr/>
          </p:nvSpPr>
          <p:spPr bwMode="auto">
            <a:xfrm>
              <a:off x="4837770" y="3264655"/>
              <a:ext cx="114256" cy="295576"/>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3" name="Freeform 463"/>
            <p:cNvSpPr>
              <a:spLocks/>
            </p:cNvSpPr>
            <p:nvPr/>
          </p:nvSpPr>
          <p:spPr bwMode="auto">
            <a:xfrm>
              <a:off x="4837770" y="3264655"/>
              <a:ext cx="114256" cy="295576"/>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4" name="Freeform 462"/>
            <p:cNvSpPr>
              <a:spLocks/>
            </p:cNvSpPr>
            <p:nvPr/>
          </p:nvSpPr>
          <p:spPr bwMode="auto">
            <a:xfrm>
              <a:off x="4825350" y="3383879"/>
              <a:ext cx="24838" cy="52161"/>
            </a:xfrm>
            <a:custGeom>
              <a:avLst/>
              <a:gdLst/>
              <a:ahLst/>
              <a:cxnLst>
                <a:cxn ang="0">
                  <a:pos x="0" y="54"/>
                </a:cxn>
                <a:cxn ang="0">
                  <a:pos x="26" y="0"/>
                </a:cxn>
                <a:cxn ang="0">
                  <a:pos x="0" y="54"/>
                </a:cxn>
              </a:cxnLst>
              <a:rect l="0" t="0" r="r" b="b"/>
              <a:pathLst>
                <a:path w="26" h="54">
                  <a:moveTo>
                    <a:pt x="0" y="54"/>
                  </a:moveTo>
                  <a:lnTo>
                    <a:pt x="26" y="0"/>
                  </a:lnTo>
                  <a:lnTo>
                    <a:pt x="0"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5" name="Freeform 461"/>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6" name="Freeform 460"/>
            <p:cNvSpPr>
              <a:spLocks/>
            </p:cNvSpPr>
            <p:nvPr/>
          </p:nvSpPr>
          <p:spPr bwMode="auto">
            <a:xfrm>
              <a:off x="4246620" y="3624811"/>
              <a:ext cx="57127" cy="69547"/>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7" name="Freeform 459"/>
            <p:cNvSpPr>
              <a:spLocks/>
            </p:cNvSpPr>
            <p:nvPr/>
          </p:nvSpPr>
          <p:spPr bwMode="auto">
            <a:xfrm>
              <a:off x="4214329" y="3637230"/>
              <a:ext cx="76999" cy="89418"/>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8" name="Freeform 458"/>
            <p:cNvSpPr>
              <a:spLocks/>
            </p:cNvSpPr>
            <p:nvPr/>
          </p:nvSpPr>
          <p:spPr bwMode="auto">
            <a:xfrm>
              <a:off x="4214329" y="3637230"/>
              <a:ext cx="76999" cy="89418"/>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9" name="Freeform 457"/>
            <p:cNvSpPr>
              <a:spLocks/>
            </p:cNvSpPr>
            <p:nvPr/>
          </p:nvSpPr>
          <p:spPr bwMode="auto">
            <a:xfrm>
              <a:off x="5252568" y="3955160"/>
              <a:ext cx="226029" cy="11177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0" name="Freeform 456"/>
            <p:cNvSpPr>
              <a:spLocks/>
            </p:cNvSpPr>
            <p:nvPr/>
          </p:nvSpPr>
          <p:spPr bwMode="auto">
            <a:xfrm>
              <a:off x="5252568" y="3955160"/>
              <a:ext cx="223544" cy="11177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1" name="Freeform 455"/>
            <p:cNvSpPr>
              <a:spLocks/>
            </p:cNvSpPr>
            <p:nvPr/>
          </p:nvSpPr>
          <p:spPr bwMode="auto">
            <a:xfrm>
              <a:off x="5349438" y="3975030"/>
              <a:ext cx="156480" cy="129159"/>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2" name="Freeform 454"/>
            <p:cNvSpPr>
              <a:spLocks/>
            </p:cNvSpPr>
            <p:nvPr/>
          </p:nvSpPr>
          <p:spPr bwMode="auto">
            <a:xfrm>
              <a:off x="5349438" y="3975030"/>
              <a:ext cx="156480" cy="129159"/>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3" name="Freeform 453"/>
            <p:cNvSpPr>
              <a:spLocks/>
            </p:cNvSpPr>
            <p:nvPr/>
          </p:nvSpPr>
          <p:spPr bwMode="auto">
            <a:xfrm>
              <a:off x="5476113" y="3935289"/>
              <a:ext cx="183803" cy="161450"/>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4" name="Freeform 452"/>
            <p:cNvSpPr>
              <a:spLocks/>
            </p:cNvSpPr>
            <p:nvPr/>
          </p:nvSpPr>
          <p:spPr bwMode="auto">
            <a:xfrm>
              <a:off x="5476113" y="3935289"/>
              <a:ext cx="186288" cy="163933"/>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5" name="Freeform 451"/>
            <p:cNvSpPr>
              <a:spLocks/>
            </p:cNvSpPr>
            <p:nvPr/>
          </p:nvSpPr>
          <p:spPr bwMode="auto">
            <a:xfrm>
              <a:off x="5662400" y="3796195"/>
              <a:ext cx="233480" cy="206159"/>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6" name="Freeform 450"/>
            <p:cNvSpPr>
              <a:spLocks/>
            </p:cNvSpPr>
            <p:nvPr/>
          </p:nvSpPr>
          <p:spPr bwMode="auto">
            <a:xfrm>
              <a:off x="5662400" y="3796195"/>
              <a:ext cx="233480" cy="206159"/>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7" name="Freeform 449"/>
            <p:cNvSpPr>
              <a:spLocks/>
            </p:cNvSpPr>
            <p:nvPr/>
          </p:nvSpPr>
          <p:spPr bwMode="auto">
            <a:xfrm>
              <a:off x="5679787" y="3662068"/>
              <a:ext cx="253350" cy="181320"/>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8" name="Freeform 448"/>
            <p:cNvSpPr>
              <a:spLocks/>
            </p:cNvSpPr>
            <p:nvPr/>
          </p:nvSpPr>
          <p:spPr bwMode="auto">
            <a:xfrm>
              <a:off x="5679786" y="3662068"/>
              <a:ext cx="255835" cy="181320"/>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9" name="Freeform 447"/>
            <p:cNvSpPr>
              <a:spLocks/>
            </p:cNvSpPr>
            <p:nvPr/>
          </p:nvSpPr>
          <p:spPr bwMode="auto">
            <a:xfrm>
              <a:off x="5828816" y="3455911"/>
              <a:ext cx="178835" cy="305510"/>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0" name="Freeform 446"/>
            <p:cNvSpPr>
              <a:spLocks/>
            </p:cNvSpPr>
            <p:nvPr/>
          </p:nvSpPr>
          <p:spPr bwMode="auto">
            <a:xfrm>
              <a:off x="5828816" y="3455911"/>
              <a:ext cx="178835" cy="305510"/>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1" name="Freeform 445"/>
            <p:cNvSpPr>
              <a:spLocks/>
            </p:cNvSpPr>
            <p:nvPr/>
          </p:nvSpPr>
          <p:spPr bwMode="auto">
            <a:xfrm>
              <a:off x="5826333" y="3694358"/>
              <a:ext cx="243415" cy="417283"/>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2" name="Freeform 444"/>
            <p:cNvSpPr>
              <a:spLocks/>
            </p:cNvSpPr>
            <p:nvPr/>
          </p:nvSpPr>
          <p:spPr bwMode="auto">
            <a:xfrm>
              <a:off x="5826333" y="3694358"/>
              <a:ext cx="245898" cy="417283"/>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3" name="Freeform 443"/>
            <p:cNvSpPr>
              <a:spLocks/>
            </p:cNvSpPr>
            <p:nvPr/>
          </p:nvSpPr>
          <p:spPr bwMode="auto">
            <a:xfrm>
              <a:off x="4989283" y="4059480"/>
              <a:ext cx="437153" cy="248383"/>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4" name="Freeform 442"/>
            <p:cNvSpPr>
              <a:spLocks/>
            </p:cNvSpPr>
            <p:nvPr/>
          </p:nvSpPr>
          <p:spPr bwMode="auto">
            <a:xfrm>
              <a:off x="4989283" y="4059480"/>
              <a:ext cx="437153" cy="248383"/>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5" name="Freeform 441"/>
            <p:cNvSpPr>
              <a:spLocks/>
            </p:cNvSpPr>
            <p:nvPr/>
          </p:nvSpPr>
          <p:spPr bwMode="auto">
            <a:xfrm>
              <a:off x="5369309" y="3979998"/>
              <a:ext cx="692987" cy="357671"/>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6" name="Freeform 440"/>
            <p:cNvSpPr>
              <a:spLocks/>
            </p:cNvSpPr>
            <p:nvPr/>
          </p:nvSpPr>
          <p:spPr bwMode="auto">
            <a:xfrm>
              <a:off x="5369309" y="3979998"/>
              <a:ext cx="692987" cy="360156"/>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7" name="Freeform 439"/>
            <p:cNvSpPr>
              <a:spLocks/>
            </p:cNvSpPr>
            <p:nvPr/>
          </p:nvSpPr>
          <p:spPr bwMode="auto">
            <a:xfrm>
              <a:off x="5225247" y="4307863"/>
              <a:ext cx="54644" cy="54644"/>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8" name="Freeform 438"/>
            <p:cNvSpPr>
              <a:spLocks/>
            </p:cNvSpPr>
            <p:nvPr/>
          </p:nvSpPr>
          <p:spPr bwMode="auto">
            <a:xfrm>
              <a:off x="5225247" y="4307863"/>
              <a:ext cx="54644" cy="54644"/>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9" name="Freeform 437"/>
            <p:cNvSpPr>
              <a:spLocks/>
            </p:cNvSpPr>
            <p:nvPr/>
          </p:nvSpPr>
          <p:spPr bwMode="auto">
            <a:xfrm>
              <a:off x="5197924" y="4352572"/>
              <a:ext cx="79482" cy="134127"/>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0" name="Freeform 436"/>
            <p:cNvSpPr>
              <a:spLocks/>
            </p:cNvSpPr>
            <p:nvPr/>
          </p:nvSpPr>
          <p:spPr bwMode="auto">
            <a:xfrm>
              <a:off x="5197924" y="4352572"/>
              <a:ext cx="79482" cy="134127"/>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1" name="Freeform 435"/>
            <p:cNvSpPr>
              <a:spLocks/>
            </p:cNvSpPr>
            <p:nvPr/>
          </p:nvSpPr>
          <p:spPr bwMode="auto">
            <a:xfrm>
              <a:off x="5230215" y="4228381"/>
              <a:ext cx="136610" cy="134127"/>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2" name="Freeform 434"/>
            <p:cNvSpPr>
              <a:spLocks/>
            </p:cNvSpPr>
            <p:nvPr/>
          </p:nvSpPr>
          <p:spPr bwMode="auto">
            <a:xfrm>
              <a:off x="5230215" y="4228381"/>
              <a:ext cx="136610" cy="134127"/>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3" name="Freeform 433"/>
            <p:cNvSpPr>
              <a:spLocks/>
            </p:cNvSpPr>
            <p:nvPr/>
          </p:nvSpPr>
          <p:spPr bwMode="auto">
            <a:xfrm>
              <a:off x="5232698" y="4481731"/>
              <a:ext cx="0" cy="7452"/>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4" name="Freeform 432"/>
            <p:cNvSpPr>
              <a:spLocks/>
            </p:cNvSpPr>
            <p:nvPr/>
          </p:nvSpPr>
          <p:spPr bwMode="auto">
            <a:xfrm>
              <a:off x="5235182" y="4352572"/>
              <a:ext cx="134127" cy="168900"/>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5" name="Freeform 431"/>
            <p:cNvSpPr>
              <a:spLocks/>
            </p:cNvSpPr>
            <p:nvPr/>
          </p:nvSpPr>
          <p:spPr bwMode="auto">
            <a:xfrm>
              <a:off x="5235182" y="4352572"/>
              <a:ext cx="134127" cy="168900"/>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6" name="Freeform 430"/>
            <p:cNvSpPr>
              <a:spLocks/>
            </p:cNvSpPr>
            <p:nvPr/>
          </p:nvSpPr>
          <p:spPr bwMode="auto">
            <a:xfrm>
              <a:off x="5332051" y="4191124"/>
              <a:ext cx="293091" cy="196222"/>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7" name="Freeform 429"/>
            <p:cNvSpPr>
              <a:spLocks/>
            </p:cNvSpPr>
            <p:nvPr/>
          </p:nvSpPr>
          <p:spPr bwMode="auto">
            <a:xfrm>
              <a:off x="5332051" y="4191124"/>
              <a:ext cx="290608" cy="196222"/>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8" name="Freeform 428"/>
            <p:cNvSpPr>
              <a:spLocks/>
            </p:cNvSpPr>
            <p:nvPr/>
          </p:nvSpPr>
          <p:spPr bwMode="auto">
            <a:xfrm>
              <a:off x="5538209" y="4350089"/>
              <a:ext cx="84450" cy="44709"/>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9" name="Freeform 427"/>
            <p:cNvSpPr>
              <a:spLocks/>
            </p:cNvSpPr>
            <p:nvPr/>
          </p:nvSpPr>
          <p:spPr bwMode="auto">
            <a:xfrm>
              <a:off x="5538209" y="4350089"/>
              <a:ext cx="84450" cy="44709"/>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0" name="Freeform 426"/>
            <p:cNvSpPr>
              <a:spLocks/>
            </p:cNvSpPr>
            <p:nvPr/>
          </p:nvSpPr>
          <p:spPr bwMode="auto">
            <a:xfrm>
              <a:off x="5702142" y="4374928"/>
              <a:ext cx="44709" cy="44709"/>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1" name="Freeform 425"/>
            <p:cNvSpPr>
              <a:spLocks/>
            </p:cNvSpPr>
            <p:nvPr/>
          </p:nvSpPr>
          <p:spPr bwMode="auto">
            <a:xfrm>
              <a:off x="5702142" y="4374928"/>
              <a:ext cx="44709" cy="44709"/>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2" name="Freeform 424"/>
            <p:cNvSpPr>
              <a:spLocks/>
            </p:cNvSpPr>
            <p:nvPr/>
          </p:nvSpPr>
          <p:spPr bwMode="auto">
            <a:xfrm>
              <a:off x="5714560" y="4342637"/>
              <a:ext cx="171385" cy="121708"/>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3" name="Freeform 423"/>
            <p:cNvSpPr>
              <a:spLocks/>
            </p:cNvSpPr>
            <p:nvPr/>
          </p:nvSpPr>
          <p:spPr bwMode="auto">
            <a:xfrm>
              <a:off x="5714560" y="4342637"/>
              <a:ext cx="173868" cy="121708"/>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4" name="Freeform 422"/>
            <p:cNvSpPr>
              <a:spLocks/>
            </p:cNvSpPr>
            <p:nvPr/>
          </p:nvSpPr>
          <p:spPr bwMode="auto">
            <a:xfrm>
              <a:off x="5769204" y="4382378"/>
              <a:ext cx="248383" cy="419768"/>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5" name="Freeform 421"/>
            <p:cNvSpPr>
              <a:spLocks/>
            </p:cNvSpPr>
            <p:nvPr/>
          </p:nvSpPr>
          <p:spPr bwMode="auto">
            <a:xfrm>
              <a:off x="5769204" y="4382378"/>
              <a:ext cx="248383" cy="417283"/>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6" name="Freeform 420"/>
            <p:cNvSpPr>
              <a:spLocks/>
            </p:cNvSpPr>
            <p:nvPr/>
          </p:nvSpPr>
          <p:spPr bwMode="auto">
            <a:xfrm>
              <a:off x="5471145" y="4720179"/>
              <a:ext cx="365123" cy="258318"/>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7" name="Freeform 419"/>
            <p:cNvSpPr>
              <a:spLocks/>
            </p:cNvSpPr>
            <p:nvPr/>
          </p:nvSpPr>
          <p:spPr bwMode="auto">
            <a:xfrm>
              <a:off x="5471145" y="4720179"/>
              <a:ext cx="365123" cy="258318"/>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8" name="Freeform 418"/>
            <p:cNvSpPr>
              <a:spLocks/>
            </p:cNvSpPr>
            <p:nvPr/>
          </p:nvSpPr>
          <p:spPr bwMode="auto">
            <a:xfrm>
              <a:off x="5237665" y="4357540"/>
              <a:ext cx="635860" cy="486830"/>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9" name="Freeform 417"/>
            <p:cNvSpPr>
              <a:spLocks/>
            </p:cNvSpPr>
            <p:nvPr/>
          </p:nvSpPr>
          <p:spPr bwMode="auto">
            <a:xfrm>
              <a:off x="5237665" y="4357540"/>
              <a:ext cx="635860" cy="486830"/>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0" name="Freeform 416"/>
            <p:cNvSpPr>
              <a:spLocks/>
            </p:cNvSpPr>
            <p:nvPr/>
          </p:nvSpPr>
          <p:spPr bwMode="auto">
            <a:xfrm>
              <a:off x="5967910" y="3696841"/>
              <a:ext cx="273221" cy="509186"/>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1" name="Freeform 415"/>
            <p:cNvSpPr>
              <a:spLocks/>
            </p:cNvSpPr>
            <p:nvPr/>
          </p:nvSpPr>
          <p:spPr bwMode="auto">
            <a:xfrm>
              <a:off x="5967910" y="3696841"/>
              <a:ext cx="273221" cy="509186"/>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2" name="Freeform 414"/>
            <p:cNvSpPr>
              <a:spLocks/>
            </p:cNvSpPr>
            <p:nvPr/>
          </p:nvSpPr>
          <p:spPr bwMode="auto">
            <a:xfrm>
              <a:off x="6074716" y="3368976"/>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3" name="Freeform 413"/>
            <p:cNvSpPr>
              <a:spLocks/>
            </p:cNvSpPr>
            <p:nvPr/>
          </p:nvSpPr>
          <p:spPr bwMode="auto">
            <a:xfrm>
              <a:off x="6074716" y="3368976"/>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4" name="Freeform 412"/>
            <p:cNvSpPr>
              <a:spLocks/>
            </p:cNvSpPr>
            <p:nvPr/>
          </p:nvSpPr>
          <p:spPr bwMode="auto">
            <a:xfrm>
              <a:off x="6293292" y="3602456"/>
              <a:ext cx="166416" cy="14406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5" name="Freeform 411"/>
            <p:cNvSpPr>
              <a:spLocks/>
            </p:cNvSpPr>
            <p:nvPr/>
          </p:nvSpPr>
          <p:spPr bwMode="auto">
            <a:xfrm>
              <a:off x="6293292" y="3602456"/>
              <a:ext cx="166416" cy="14406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6" name="Freeform 410"/>
            <p:cNvSpPr>
              <a:spLocks/>
            </p:cNvSpPr>
            <p:nvPr/>
          </p:nvSpPr>
          <p:spPr bwMode="auto">
            <a:xfrm>
              <a:off x="6439837" y="3480749"/>
              <a:ext cx="67064" cy="89418"/>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7" name="Freeform 409"/>
            <p:cNvSpPr>
              <a:spLocks/>
            </p:cNvSpPr>
            <p:nvPr/>
          </p:nvSpPr>
          <p:spPr bwMode="auto">
            <a:xfrm>
              <a:off x="6439837" y="3480749"/>
              <a:ext cx="67064" cy="89418"/>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8" name="Freeform 408"/>
            <p:cNvSpPr>
              <a:spLocks/>
            </p:cNvSpPr>
            <p:nvPr/>
          </p:nvSpPr>
          <p:spPr bwMode="auto">
            <a:xfrm>
              <a:off x="6509384" y="3498135"/>
              <a:ext cx="168900" cy="14406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9" name="Freeform 407"/>
            <p:cNvSpPr>
              <a:spLocks/>
            </p:cNvSpPr>
            <p:nvPr/>
          </p:nvSpPr>
          <p:spPr bwMode="auto">
            <a:xfrm>
              <a:off x="6509384" y="3498135"/>
              <a:ext cx="168900" cy="141579"/>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0" name="Freeform 406"/>
            <p:cNvSpPr>
              <a:spLocks/>
            </p:cNvSpPr>
            <p:nvPr/>
          </p:nvSpPr>
          <p:spPr bwMode="auto">
            <a:xfrm>
              <a:off x="6554093" y="3249752"/>
              <a:ext cx="665665" cy="298059"/>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1" name="Freeform 405"/>
            <p:cNvSpPr>
              <a:spLocks/>
            </p:cNvSpPr>
            <p:nvPr/>
          </p:nvSpPr>
          <p:spPr bwMode="auto">
            <a:xfrm>
              <a:off x="6554093" y="3249752"/>
              <a:ext cx="668150" cy="298059"/>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2" name="Freeform 404"/>
            <p:cNvSpPr>
              <a:spLocks/>
            </p:cNvSpPr>
            <p:nvPr/>
          </p:nvSpPr>
          <p:spPr bwMode="auto">
            <a:xfrm>
              <a:off x="6834766" y="3175237"/>
              <a:ext cx="578731" cy="235965"/>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3" name="Freeform 403"/>
            <p:cNvSpPr>
              <a:spLocks/>
            </p:cNvSpPr>
            <p:nvPr/>
          </p:nvSpPr>
          <p:spPr bwMode="auto">
            <a:xfrm>
              <a:off x="6834766" y="3175237"/>
              <a:ext cx="578731" cy="235965"/>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4" name="Freeform 402"/>
            <p:cNvSpPr>
              <a:spLocks/>
            </p:cNvSpPr>
            <p:nvPr/>
          </p:nvSpPr>
          <p:spPr bwMode="auto">
            <a:xfrm>
              <a:off x="7388659" y="3227399"/>
              <a:ext cx="14903" cy="17386"/>
            </a:xfrm>
            <a:custGeom>
              <a:avLst/>
              <a:gdLst/>
              <a:ahLst/>
              <a:cxnLst>
                <a:cxn ang="0">
                  <a:pos x="16" y="0"/>
                </a:cxn>
                <a:cxn ang="0">
                  <a:pos x="0" y="19"/>
                </a:cxn>
                <a:cxn ang="0">
                  <a:pos x="16" y="0"/>
                </a:cxn>
              </a:cxnLst>
              <a:rect l="0" t="0" r="r" b="b"/>
              <a:pathLst>
                <a:path w="16" h="19">
                  <a:moveTo>
                    <a:pt x="16" y="0"/>
                  </a:moveTo>
                  <a:lnTo>
                    <a:pt x="0" y="19"/>
                  </a:lnTo>
                  <a:lnTo>
                    <a:pt x="1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5" name="Freeform 401"/>
            <p:cNvSpPr>
              <a:spLocks/>
            </p:cNvSpPr>
            <p:nvPr/>
          </p:nvSpPr>
          <p:spPr bwMode="auto">
            <a:xfrm>
              <a:off x="7135309" y="3264655"/>
              <a:ext cx="19871" cy="17388"/>
            </a:xfrm>
            <a:custGeom>
              <a:avLst/>
              <a:gdLst/>
              <a:ahLst/>
              <a:cxnLst>
                <a:cxn ang="0">
                  <a:pos x="0" y="16"/>
                </a:cxn>
                <a:cxn ang="0">
                  <a:pos x="19" y="0"/>
                </a:cxn>
                <a:cxn ang="0">
                  <a:pos x="0" y="16"/>
                </a:cxn>
              </a:cxnLst>
              <a:rect l="0" t="0" r="r" b="b"/>
              <a:pathLst>
                <a:path w="19" h="16">
                  <a:moveTo>
                    <a:pt x="0" y="16"/>
                  </a:moveTo>
                  <a:lnTo>
                    <a:pt x="19"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6" name="Freeform 400"/>
            <p:cNvSpPr>
              <a:spLocks/>
            </p:cNvSpPr>
            <p:nvPr/>
          </p:nvSpPr>
          <p:spPr bwMode="auto">
            <a:xfrm>
              <a:off x="7110470" y="3090787"/>
              <a:ext cx="134127" cy="151514"/>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7" name="Freeform 399"/>
            <p:cNvSpPr>
              <a:spLocks/>
            </p:cNvSpPr>
            <p:nvPr/>
          </p:nvSpPr>
          <p:spPr bwMode="auto">
            <a:xfrm>
              <a:off x="7110470" y="3090787"/>
              <a:ext cx="134127" cy="151514"/>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8" name="Freeform 398"/>
            <p:cNvSpPr>
              <a:spLocks/>
            </p:cNvSpPr>
            <p:nvPr/>
          </p:nvSpPr>
          <p:spPr bwMode="auto">
            <a:xfrm>
              <a:off x="6802476" y="3100723"/>
              <a:ext cx="332833" cy="206159"/>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9" name="Freeform 397"/>
            <p:cNvSpPr>
              <a:spLocks/>
            </p:cNvSpPr>
            <p:nvPr/>
          </p:nvSpPr>
          <p:spPr bwMode="auto">
            <a:xfrm>
              <a:off x="6802476" y="3100723"/>
              <a:ext cx="332833" cy="206159"/>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0" name="Freeform 396"/>
            <p:cNvSpPr>
              <a:spLocks/>
            </p:cNvSpPr>
            <p:nvPr/>
          </p:nvSpPr>
          <p:spPr bwMode="auto">
            <a:xfrm>
              <a:off x="6799993" y="2986466"/>
              <a:ext cx="499248" cy="201191"/>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1" name="Freeform 395"/>
            <p:cNvSpPr>
              <a:spLocks/>
            </p:cNvSpPr>
            <p:nvPr/>
          </p:nvSpPr>
          <p:spPr bwMode="auto">
            <a:xfrm>
              <a:off x="6799993" y="2986466"/>
              <a:ext cx="499248" cy="198706"/>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2" name="Freeform 394"/>
            <p:cNvSpPr>
              <a:spLocks/>
            </p:cNvSpPr>
            <p:nvPr/>
          </p:nvSpPr>
          <p:spPr bwMode="auto">
            <a:xfrm>
              <a:off x="7473109" y="2847372"/>
              <a:ext cx="64579" cy="57129"/>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3" name="Freeform 393"/>
            <p:cNvSpPr>
              <a:spLocks/>
            </p:cNvSpPr>
            <p:nvPr/>
          </p:nvSpPr>
          <p:spPr bwMode="auto">
            <a:xfrm>
              <a:off x="7473109" y="2847372"/>
              <a:ext cx="64579" cy="59612"/>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4" name="Freeform 392"/>
            <p:cNvSpPr>
              <a:spLocks/>
            </p:cNvSpPr>
            <p:nvPr/>
          </p:nvSpPr>
          <p:spPr bwMode="auto">
            <a:xfrm>
              <a:off x="7398594" y="3195108"/>
              <a:ext cx="139094" cy="124191"/>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5" name="Freeform 391"/>
            <p:cNvSpPr>
              <a:spLocks/>
            </p:cNvSpPr>
            <p:nvPr/>
          </p:nvSpPr>
          <p:spPr bwMode="auto">
            <a:xfrm>
              <a:off x="7398594" y="3195108"/>
              <a:ext cx="141579" cy="124191"/>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6" name="Freeform 390"/>
            <p:cNvSpPr>
              <a:spLocks/>
            </p:cNvSpPr>
            <p:nvPr/>
          </p:nvSpPr>
          <p:spPr bwMode="auto">
            <a:xfrm>
              <a:off x="7438335" y="2708278"/>
              <a:ext cx="183803" cy="295576"/>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7" name="Freeform 389"/>
            <p:cNvSpPr>
              <a:spLocks/>
            </p:cNvSpPr>
            <p:nvPr/>
          </p:nvSpPr>
          <p:spPr bwMode="auto">
            <a:xfrm>
              <a:off x="7438335" y="2708278"/>
              <a:ext cx="183803" cy="295576"/>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8" name="Freeform 388"/>
            <p:cNvSpPr>
              <a:spLocks/>
            </p:cNvSpPr>
            <p:nvPr/>
          </p:nvSpPr>
          <p:spPr bwMode="auto">
            <a:xfrm>
              <a:off x="6360355" y="2174255"/>
              <a:ext cx="111773" cy="81966"/>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9" name="Freeform 387"/>
            <p:cNvSpPr>
              <a:spLocks/>
            </p:cNvSpPr>
            <p:nvPr/>
          </p:nvSpPr>
          <p:spPr bwMode="auto">
            <a:xfrm>
              <a:off x="6360355" y="2174255"/>
              <a:ext cx="111773" cy="81966"/>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0" name="Freeform 386"/>
            <p:cNvSpPr>
              <a:spLocks/>
            </p:cNvSpPr>
            <p:nvPr/>
          </p:nvSpPr>
          <p:spPr bwMode="auto">
            <a:xfrm>
              <a:off x="6144263" y="2122094"/>
              <a:ext cx="258318" cy="186288"/>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1" name="Freeform 385"/>
            <p:cNvSpPr>
              <a:spLocks/>
            </p:cNvSpPr>
            <p:nvPr/>
          </p:nvSpPr>
          <p:spPr bwMode="auto">
            <a:xfrm>
              <a:off x="6144263" y="2122094"/>
              <a:ext cx="258318" cy="186288"/>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2" name="Freeform 384"/>
            <p:cNvSpPr>
              <a:spLocks/>
            </p:cNvSpPr>
            <p:nvPr/>
          </p:nvSpPr>
          <p:spPr bwMode="auto">
            <a:xfrm>
              <a:off x="5861107" y="2479765"/>
              <a:ext cx="362639" cy="700440"/>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3" name="Freeform 383"/>
            <p:cNvSpPr>
              <a:spLocks/>
            </p:cNvSpPr>
            <p:nvPr/>
          </p:nvSpPr>
          <p:spPr bwMode="auto">
            <a:xfrm>
              <a:off x="5861107" y="2479765"/>
              <a:ext cx="362639" cy="700440"/>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4" name="Freeform 382"/>
            <p:cNvSpPr>
              <a:spLocks/>
            </p:cNvSpPr>
            <p:nvPr/>
          </p:nvSpPr>
          <p:spPr bwMode="auto">
            <a:xfrm>
              <a:off x="4912285" y="3520490"/>
              <a:ext cx="14903" cy="14903"/>
            </a:xfrm>
            <a:custGeom>
              <a:avLst/>
              <a:gdLst/>
              <a:ahLst/>
              <a:cxnLst>
                <a:cxn ang="0">
                  <a:pos x="0" y="16"/>
                </a:cxn>
                <a:cxn ang="0">
                  <a:pos x="16" y="0"/>
                </a:cxn>
                <a:cxn ang="0">
                  <a:pos x="0" y="16"/>
                </a:cxn>
              </a:cxnLst>
              <a:rect l="0" t="0" r="r" b="b"/>
              <a:pathLst>
                <a:path w="16" h="16">
                  <a:moveTo>
                    <a:pt x="0" y="16"/>
                  </a:moveTo>
                  <a:lnTo>
                    <a:pt x="16"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5" name="Freeform 381"/>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6" name="Freeform 380"/>
            <p:cNvSpPr>
              <a:spLocks/>
            </p:cNvSpPr>
            <p:nvPr/>
          </p:nvSpPr>
          <p:spPr bwMode="auto">
            <a:xfrm>
              <a:off x="5888428" y="3180205"/>
              <a:ext cx="2485" cy="4968"/>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7" name="Freeform 379"/>
            <p:cNvSpPr>
              <a:spLocks/>
            </p:cNvSpPr>
            <p:nvPr/>
          </p:nvSpPr>
          <p:spPr bwMode="auto">
            <a:xfrm>
              <a:off x="5853654" y="2129546"/>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8" name="Freeform 378"/>
            <p:cNvSpPr>
              <a:spLocks/>
            </p:cNvSpPr>
            <p:nvPr/>
          </p:nvSpPr>
          <p:spPr bwMode="auto">
            <a:xfrm>
              <a:off x="5853654" y="2129546"/>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9" name="Freeform 377"/>
            <p:cNvSpPr>
              <a:spLocks/>
            </p:cNvSpPr>
            <p:nvPr/>
          </p:nvSpPr>
          <p:spPr bwMode="auto">
            <a:xfrm>
              <a:off x="6439837" y="3567682"/>
              <a:ext cx="7452" cy="0"/>
            </a:xfrm>
            <a:custGeom>
              <a:avLst/>
              <a:gdLst/>
              <a:ahLst/>
              <a:cxnLst>
                <a:cxn ang="0">
                  <a:pos x="0" y="0"/>
                </a:cxn>
                <a:cxn ang="0">
                  <a:pos x="7" y="0"/>
                </a:cxn>
                <a:cxn ang="0">
                  <a:pos x="0" y="0"/>
                </a:cxn>
              </a:cxnLst>
              <a:rect l="0" t="0" r="r" b="b"/>
              <a:pathLst>
                <a:path w="7">
                  <a:moveTo>
                    <a:pt x="0" y="0"/>
                  </a:moveTo>
                  <a:lnTo>
                    <a:pt x="7"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0" name="Freeform 376"/>
            <p:cNvSpPr>
              <a:spLocks/>
            </p:cNvSpPr>
            <p:nvPr/>
          </p:nvSpPr>
          <p:spPr bwMode="auto">
            <a:xfrm>
              <a:off x="6447290" y="3567682"/>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1" name="Freeform 375"/>
            <p:cNvSpPr>
              <a:spLocks/>
            </p:cNvSpPr>
            <p:nvPr/>
          </p:nvSpPr>
          <p:spPr bwMode="auto">
            <a:xfrm>
              <a:off x="7681750" y="1585587"/>
              <a:ext cx="228512" cy="320415"/>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2" name="Freeform 374"/>
            <p:cNvSpPr>
              <a:spLocks/>
            </p:cNvSpPr>
            <p:nvPr/>
          </p:nvSpPr>
          <p:spPr bwMode="auto">
            <a:xfrm>
              <a:off x="7681750" y="1585587"/>
              <a:ext cx="228512" cy="322898"/>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3" name="Freeform 373"/>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4" name="Freeform 372"/>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5" name="Freeform 371"/>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6" name="Freeform 370"/>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7" name="Freeform 369"/>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8" name="Freeform 368"/>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9" name="Freeform 367"/>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0" name="Freeform 366"/>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1" name="Freeform 365"/>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 name="Freeform 364"/>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 name="Freeform 363"/>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 name="Freeform 362"/>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 name="Freeform 361"/>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 name="Freeform 360"/>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 name="Freeform 359"/>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 name="Freeform 358"/>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 name="Freeform 357"/>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 name="Freeform 356"/>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 name="Freeform 355"/>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 name="Freeform 354"/>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 name="Freeform 353"/>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 name="Freeform 352"/>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 name="Freeform 351"/>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 name="Freeform 350"/>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 name="Freeform 349"/>
            <p:cNvSpPr>
              <a:spLocks/>
            </p:cNvSpPr>
            <p:nvPr/>
          </p:nvSpPr>
          <p:spPr bwMode="auto">
            <a:xfrm>
              <a:off x="7550108" y="2740568"/>
              <a:ext cx="228512" cy="30302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 name="Freeform 348"/>
            <p:cNvSpPr>
              <a:spLocks/>
            </p:cNvSpPr>
            <p:nvPr/>
          </p:nvSpPr>
          <p:spPr bwMode="auto">
            <a:xfrm>
              <a:off x="7550108" y="2740568"/>
              <a:ext cx="228512" cy="30302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 name="Freeform 347"/>
            <p:cNvSpPr>
              <a:spLocks/>
            </p:cNvSpPr>
            <p:nvPr/>
          </p:nvSpPr>
          <p:spPr bwMode="auto">
            <a:xfrm>
              <a:off x="7644494" y="1863776"/>
              <a:ext cx="243415" cy="330350"/>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 name="Freeform 346"/>
            <p:cNvSpPr>
              <a:spLocks/>
            </p:cNvSpPr>
            <p:nvPr/>
          </p:nvSpPr>
          <p:spPr bwMode="auto">
            <a:xfrm>
              <a:off x="7644494" y="1863776"/>
              <a:ext cx="245898" cy="330350"/>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 name="Freeform 345"/>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 name="Freeform 344"/>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 name="Freeform 343"/>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 name="Freeform 342"/>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 name="Freeform 341"/>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 name="Freeform 340"/>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 name="Freeform 33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 name="Freeform 33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 name="Freeform 337"/>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0" name="Group 325"/>
            <p:cNvGrpSpPr>
              <a:grpSpLocks/>
            </p:cNvGrpSpPr>
            <p:nvPr/>
          </p:nvGrpSpPr>
          <p:grpSpPr bwMode="auto">
            <a:xfrm>
              <a:off x="3255609" y="1687421"/>
              <a:ext cx="1259311" cy="1366104"/>
              <a:chOff x="3772" y="2560"/>
              <a:chExt cx="1267" cy="1376"/>
            </a:xfrm>
            <a:solidFill>
              <a:schemeClr val="bg2"/>
            </a:solidFill>
          </p:grpSpPr>
          <p:sp>
            <p:nvSpPr>
              <p:cNvPr id="1109"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0"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11" name="Group 326"/>
              <p:cNvGrpSpPr>
                <a:grpSpLocks/>
              </p:cNvGrpSpPr>
              <p:nvPr/>
            </p:nvGrpSpPr>
            <p:grpSpPr bwMode="auto">
              <a:xfrm>
                <a:off x="3772" y="2560"/>
                <a:ext cx="1267" cy="1376"/>
                <a:chOff x="3772" y="2560"/>
                <a:chExt cx="1267" cy="1376"/>
              </a:xfrm>
              <a:grpFill/>
            </p:grpSpPr>
            <p:sp>
              <p:nvSpPr>
                <p:cNvPr id="1112"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3"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4"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5"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6"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7"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8"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9"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951" name="Freeform 324"/>
            <p:cNvSpPr>
              <a:spLocks/>
            </p:cNvSpPr>
            <p:nvPr/>
          </p:nvSpPr>
          <p:spPr bwMode="auto">
            <a:xfrm>
              <a:off x="3255572" y="1687425"/>
              <a:ext cx="1217075" cy="1294074"/>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2" name="Freeform 323"/>
            <p:cNvSpPr>
              <a:spLocks/>
            </p:cNvSpPr>
            <p:nvPr/>
          </p:nvSpPr>
          <p:spPr bwMode="auto">
            <a:xfrm>
              <a:off x="4134847" y="1535910"/>
              <a:ext cx="680568" cy="524089"/>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3" name="Group 320"/>
            <p:cNvGrpSpPr>
              <a:grpSpLocks/>
            </p:cNvGrpSpPr>
            <p:nvPr/>
          </p:nvGrpSpPr>
          <p:grpSpPr bwMode="auto">
            <a:xfrm>
              <a:off x="2753841" y="1441527"/>
              <a:ext cx="2061577" cy="1294077"/>
              <a:chOff x="3267" y="2311"/>
              <a:chExt cx="2076" cy="1302"/>
            </a:xfrm>
            <a:solidFill>
              <a:schemeClr val="bg2"/>
            </a:solidFill>
          </p:grpSpPr>
          <p:sp>
            <p:nvSpPr>
              <p:cNvPr id="1107"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8"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54" name="Freeform 319"/>
            <p:cNvSpPr>
              <a:spLocks/>
            </p:cNvSpPr>
            <p:nvPr/>
          </p:nvSpPr>
          <p:spPr bwMode="auto">
            <a:xfrm>
              <a:off x="2753839" y="1441525"/>
              <a:ext cx="1308977" cy="129159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5" name="Freeform 318"/>
            <p:cNvSpPr>
              <a:spLocks/>
            </p:cNvSpPr>
            <p:nvPr/>
          </p:nvSpPr>
          <p:spPr bwMode="auto">
            <a:xfrm>
              <a:off x="2537747" y="1409236"/>
              <a:ext cx="886725" cy="635860"/>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6" name="Freeform 317"/>
            <p:cNvSpPr>
              <a:spLocks/>
            </p:cNvSpPr>
            <p:nvPr/>
          </p:nvSpPr>
          <p:spPr bwMode="auto">
            <a:xfrm>
              <a:off x="2570036" y="1983000"/>
              <a:ext cx="86935" cy="49677"/>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7" name="Freeform 316"/>
            <p:cNvSpPr>
              <a:spLocks/>
            </p:cNvSpPr>
            <p:nvPr/>
          </p:nvSpPr>
          <p:spPr bwMode="auto">
            <a:xfrm>
              <a:off x="2570036" y="1983000"/>
              <a:ext cx="84450" cy="52161"/>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8" name="Freeform 315"/>
            <p:cNvSpPr>
              <a:spLocks/>
            </p:cNvSpPr>
            <p:nvPr/>
          </p:nvSpPr>
          <p:spPr bwMode="auto">
            <a:xfrm>
              <a:off x="2483103" y="1819067"/>
              <a:ext cx="168900" cy="168900"/>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9" name="Freeform 314"/>
            <p:cNvSpPr>
              <a:spLocks/>
            </p:cNvSpPr>
            <p:nvPr/>
          </p:nvSpPr>
          <p:spPr bwMode="auto">
            <a:xfrm>
              <a:off x="2483103" y="1819067"/>
              <a:ext cx="168900" cy="168900"/>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0" name="Freeform 313"/>
            <p:cNvSpPr>
              <a:spLocks/>
            </p:cNvSpPr>
            <p:nvPr/>
          </p:nvSpPr>
          <p:spPr bwMode="auto">
            <a:xfrm>
              <a:off x="2450812" y="1886131"/>
              <a:ext cx="64579" cy="72030"/>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1" name="Freeform 312"/>
            <p:cNvSpPr>
              <a:spLocks/>
            </p:cNvSpPr>
            <p:nvPr/>
          </p:nvSpPr>
          <p:spPr bwMode="auto">
            <a:xfrm>
              <a:off x="2450812" y="1886131"/>
              <a:ext cx="64579" cy="72030"/>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2" name="Freeform 311"/>
            <p:cNvSpPr>
              <a:spLocks/>
            </p:cNvSpPr>
            <p:nvPr/>
          </p:nvSpPr>
          <p:spPr bwMode="auto">
            <a:xfrm>
              <a:off x="2433426" y="1923388"/>
              <a:ext cx="163933" cy="183803"/>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3" name="Freeform 310"/>
            <p:cNvSpPr>
              <a:spLocks/>
            </p:cNvSpPr>
            <p:nvPr/>
          </p:nvSpPr>
          <p:spPr bwMode="auto">
            <a:xfrm>
              <a:off x="2433426" y="1923388"/>
              <a:ext cx="163933" cy="183803"/>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4" name="Freeform 309"/>
            <p:cNvSpPr>
              <a:spLocks/>
            </p:cNvSpPr>
            <p:nvPr/>
          </p:nvSpPr>
          <p:spPr bwMode="auto">
            <a:xfrm>
              <a:off x="2381265" y="1955678"/>
              <a:ext cx="109288" cy="156480"/>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5" name="Freeform 308"/>
            <p:cNvSpPr>
              <a:spLocks/>
            </p:cNvSpPr>
            <p:nvPr/>
          </p:nvSpPr>
          <p:spPr bwMode="auto">
            <a:xfrm>
              <a:off x="2381265" y="1955678"/>
              <a:ext cx="111773" cy="156480"/>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6" name="Freeform 307"/>
            <p:cNvSpPr>
              <a:spLocks/>
            </p:cNvSpPr>
            <p:nvPr/>
          </p:nvSpPr>
          <p:spPr bwMode="auto">
            <a:xfrm>
              <a:off x="2262042" y="1983000"/>
              <a:ext cx="139094" cy="116741"/>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7" name="Freeform 306"/>
            <p:cNvSpPr>
              <a:spLocks/>
            </p:cNvSpPr>
            <p:nvPr/>
          </p:nvSpPr>
          <p:spPr bwMode="auto">
            <a:xfrm>
              <a:off x="2262042" y="1983000"/>
              <a:ext cx="139094" cy="119224"/>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8" name="Freeform 305"/>
            <p:cNvSpPr>
              <a:spLocks/>
            </p:cNvSpPr>
            <p:nvPr/>
          </p:nvSpPr>
          <p:spPr bwMode="auto">
            <a:xfrm>
              <a:off x="2187527" y="2069934"/>
              <a:ext cx="121708" cy="166416"/>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9" name="Freeform 304"/>
            <p:cNvSpPr>
              <a:spLocks/>
            </p:cNvSpPr>
            <p:nvPr/>
          </p:nvSpPr>
          <p:spPr bwMode="auto">
            <a:xfrm>
              <a:off x="2187527" y="2069934"/>
              <a:ext cx="121708" cy="166416"/>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0" name="Freeform 303"/>
            <p:cNvSpPr>
              <a:spLocks/>
            </p:cNvSpPr>
            <p:nvPr/>
          </p:nvSpPr>
          <p:spPr bwMode="auto">
            <a:xfrm>
              <a:off x="1807502" y="2136997"/>
              <a:ext cx="489313" cy="362639"/>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1" name="Freeform 302"/>
            <p:cNvSpPr>
              <a:spLocks/>
            </p:cNvSpPr>
            <p:nvPr/>
          </p:nvSpPr>
          <p:spPr bwMode="auto">
            <a:xfrm>
              <a:off x="1807502" y="2136997"/>
              <a:ext cx="489313" cy="362639"/>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2" name="Freeform 301"/>
            <p:cNvSpPr>
              <a:spLocks/>
            </p:cNvSpPr>
            <p:nvPr/>
          </p:nvSpPr>
          <p:spPr bwMode="auto">
            <a:xfrm>
              <a:off x="1844759" y="2045096"/>
              <a:ext cx="161449" cy="1912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3" name="Freeform 300"/>
            <p:cNvSpPr>
              <a:spLocks/>
            </p:cNvSpPr>
            <p:nvPr/>
          </p:nvSpPr>
          <p:spPr bwMode="auto">
            <a:xfrm>
              <a:off x="1844759" y="2045096"/>
              <a:ext cx="161449" cy="1912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4" name="Freeform 299"/>
            <p:cNvSpPr>
              <a:spLocks/>
            </p:cNvSpPr>
            <p:nvPr/>
          </p:nvSpPr>
          <p:spPr bwMode="auto">
            <a:xfrm>
              <a:off x="2465715" y="2380412"/>
              <a:ext cx="96870" cy="119224"/>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5" name="Freeform 298"/>
            <p:cNvSpPr>
              <a:spLocks/>
            </p:cNvSpPr>
            <p:nvPr/>
          </p:nvSpPr>
          <p:spPr bwMode="auto">
            <a:xfrm>
              <a:off x="2470683" y="2479765"/>
              <a:ext cx="81967" cy="86935"/>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6" name="Freeform 297"/>
            <p:cNvSpPr>
              <a:spLocks/>
            </p:cNvSpPr>
            <p:nvPr/>
          </p:nvSpPr>
          <p:spPr bwMode="auto">
            <a:xfrm>
              <a:off x="1921758" y="2420153"/>
              <a:ext cx="372574" cy="337801"/>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7" name="Freeform 296"/>
            <p:cNvSpPr>
              <a:spLocks/>
            </p:cNvSpPr>
            <p:nvPr/>
          </p:nvSpPr>
          <p:spPr bwMode="auto">
            <a:xfrm>
              <a:off x="1921758" y="2420153"/>
              <a:ext cx="370089" cy="337801"/>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8" name="Freeform 295"/>
            <p:cNvSpPr>
              <a:spLocks/>
            </p:cNvSpPr>
            <p:nvPr/>
          </p:nvSpPr>
          <p:spPr bwMode="auto">
            <a:xfrm>
              <a:off x="1911823" y="2713245"/>
              <a:ext cx="216092" cy="136611"/>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9" name="Freeform 294"/>
            <p:cNvSpPr>
              <a:spLocks/>
            </p:cNvSpPr>
            <p:nvPr/>
          </p:nvSpPr>
          <p:spPr bwMode="auto">
            <a:xfrm>
              <a:off x="1911823" y="2713245"/>
              <a:ext cx="216092" cy="134127"/>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0" name="Freeform 293"/>
            <p:cNvSpPr>
              <a:spLocks/>
            </p:cNvSpPr>
            <p:nvPr/>
          </p:nvSpPr>
          <p:spPr bwMode="auto">
            <a:xfrm>
              <a:off x="1894435" y="2812598"/>
              <a:ext cx="134127" cy="109288"/>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1" name="Freeform 292"/>
            <p:cNvSpPr>
              <a:spLocks/>
            </p:cNvSpPr>
            <p:nvPr/>
          </p:nvSpPr>
          <p:spPr bwMode="auto">
            <a:xfrm>
              <a:off x="1894435" y="2812598"/>
              <a:ext cx="134127" cy="109288"/>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2" name="Freeform 291"/>
            <p:cNvSpPr>
              <a:spLocks/>
            </p:cNvSpPr>
            <p:nvPr/>
          </p:nvSpPr>
          <p:spPr bwMode="auto">
            <a:xfrm>
              <a:off x="1886985" y="2887113"/>
              <a:ext cx="99353" cy="104321"/>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3" name="Freeform 290"/>
            <p:cNvSpPr>
              <a:spLocks/>
            </p:cNvSpPr>
            <p:nvPr/>
          </p:nvSpPr>
          <p:spPr bwMode="auto">
            <a:xfrm>
              <a:off x="1886985" y="2887113"/>
              <a:ext cx="96868" cy="104321"/>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4" name="Freeform 289"/>
            <p:cNvSpPr>
              <a:spLocks/>
            </p:cNvSpPr>
            <p:nvPr/>
          </p:nvSpPr>
          <p:spPr bwMode="auto">
            <a:xfrm>
              <a:off x="1318188" y="2022741"/>
              <a:ext cx="625924" cy="372574"/>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5" name="Freeform 288"/>
            <p:cNvSpPr>
              <a:spLocks/>
            </p:cNvSpPr>
            <p:nvPr/>
          </p:nvSpPr>
          <p:spPr bwMode="auto">
            <a:xfrm>
              <a:off x="1318188" y="2022741"/>
              <a:ext cx="625924" cy="372574"/>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6" name="Freeform 287"/>
            <p:cNvSpPr>
              <a:spLocks/>
            </p:cNvSpPr>
            <p:nvPr/>
          </p:nvSpPr>
          <p:spPr bwMode="auto">
            <a:xfrm>
              <a:off x="1164190" y="2335703"/>
              <a:ext cx="412315" cy="352704"/>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7" name="Freeform 286"/>
            <p:cNvSpPr>
              <a:spLocks/>
            </p:cNvSpPr>
            <p:nvPr/>
          </p:nvSpPr>
          <p:spPr bwMode="auto">
            <a:xfrm>
              <a:off x="1164190" y="2335703"/>
              <a:ext cx="412315" cy="352704"/>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8" name="Freeform 285"/>
            <p:cNvSpPr>
              <a:spLocks/>
            </p:cNvSpPr>
            <p:nvPr/>
          </p:nvSpPr>
          <p:spPr bwMode="auto">
            <a:xfrm>
              <a:off x="1000258" y="2526959"/>
              <a:ext cx="248383" cy="193739"/>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9" name="Freeform 284"/>
            <p:cNvSpPr>
              <a:spLocks/>
            </p:cNvSpPr>
            <p:nvPr/>
          </p:nvSpPr>
          <p:spPr bwMode="auto">
            <a:xfrm>
              <a:off x="1000258" y="2526959"/>
              <a:ext cx="248383" cy="193739"/>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0" name="Freeform 283"/>
            <p:cNvSpPr>
              <a:spLocks/>
            </p:cNvSpPr>
            <p:nvPr/>
          </p:nvSpPr>
          <p:spPr bwMode="auto">
            <a:xfrm>
              <a:off x="140854" y="2159352"/>
              <a:ext cx="1189754" cy="238448"/>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1" name="Freeform 282"/>
            <p:cNvSpPr>
              <a:spLocks/>
            </p:cNvSpPr>
            <p:nvPr/>
          </p:nvSpPr>
          <p:spPr bwMode="auto">
            <a:xfrm>
              <a:off x="140854" y="2159352"/>
              <a:ext cx="1189754" cy="238448"/>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2" name="Freeform 281"/>
            <p:cNvSpPr>
              <a:spLocks/>
            </p:cNvSpPr>
            <p:nvPr/>
          </p:nvSpPr>
          <p:spPr bwMode="auto">
            <a:xfrm>
              <a:off x="217853" y="2228899"/>
              <a:ext cx="978628" cy="531539"/>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3" name="Freeform 280"/>
            <p:cNvSpPr>
              <a:spLocks/>
            </p:cNvSpPr>
            <p:nvPr/>
          </p:nvSpPr>
          <p:spPr bwMode="auto">
            <a:xfrm>
              <a:off x="217853" y="2228899"/>
              <a:ext cx="978628" cy="531539"/>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4" name="Freeform 279"/>
            <p:cNvSpPr>
              <a:spLocks/>
            </p:cNvSpPr>
            <p:nvPr/>
          </p:nvSpPr>
          <p:spPr bwMode="auto">
            <a:xfrm>
              <a:off x="729522" y="2591538"/>
              <a:ext cx="183803" cy="134127"/>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5" name="Freeform 278"/>
            <p:cNvSpPr>
              <a:spLocks/>
            </p:cNvSpPr>
            <p:nvPr/>
          </p:nvSpPr>
          <p:spPr bwMode="auto">
            <a:xfrm>
              <a:off x="729522" y="2591538"/>
              <a:ext cx="183803" cy="134127"/>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6" name="Freeform 277"/>
            <p:cNvSpPr>
              <a:spLocks/>
            </p:cNvSpPr>
            <p:nvPr/>
          </p:nvSpPr>
          <p:spPr bwMode="auto">
            <a:xfrm>
              <a:off x="786649" y="2286027"/>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7" name="Freeform 276"/>
            <p:cNvSpPr>
              <a:spLocks/>
            </p:cNvSpPr>
            <p:nvPr/>
          </p:nvSpPr>
          <p:spPr bwMode="auto">
            <a:xfrm>
              <a:off x="786649" y="2286027"/>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8" name="Freeform 274"/>
            <p:cNvSpPr>
              <a:spLocks/>
            </p:cNvSpPr>
            <p:nvPr/>
          </p:nvSpPr>
          <p:spPr bwMode="auto">
            <a:xfrm>
              <a:off x="890970" y="2623827"/>
              <a:ext cx="14903" cy="2485"/>
            </a:xfrm>
            <a:custGeom>
              <a:avLst/>
              <a:gdLst/>
              <a:ahLst/>
              <a:cxnLst>
                <a:cxn ang="0">
                  <a:pos x="0" y="0"/>
                </a:cxn>
                <a:cxn ang="0">
                  <a:pos x="16" y="3"/>
                </a:cxn>
                <a:cxn ang="0">
                  <a:pos x="0" y="0"/>
                </a:cxn>
              </a:cxnLst>
              <a:rect l="0" t="0" r="r" b="b"/>
              <a:pathLst>
                <a:path w="16" h="3">
                  <a:moveTo>
                    <a:pt x="0" y="0"/>
                  </a:moveTo>
                  <a:lnTo>
                    <a:pt x="1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9" name="Freeform 273"/>
            <p:cNvSpPr>
              <a:spLocks/>
            </p:cNvSpPr>
            <p:nvPr/>
          </p:nvSpPr>
          <p:spPr bwMode="auto">
            <a:xfrm>
              <a:off x="3752337" y="4432055"/>
              <a:ext cx="263286" cy="193739"/>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0" name="Freeform 272"/>
            <p:cNvSpPr>
              <a:spLocks/>
            </p:cNvSpPr>
            <p:nvPr/>
          </p:nvSpPr>
          <p:spPr bwMode="auto">
            <a:xfrm>
              <a:off x="3752337" y="4432055"/>
              <a:ext cx="263286" cy="193739"/>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1" name="Freeform 271"/>
            <p:cNvSpPr>
              <a:spLocks/>
            </p:cNvSpPr>
            <p:nvPr/>
          </p:nvSpPr>
          <p:spPr bwMode="auto">
            <a:xfrm>
              <a:off x="4000720" y="4253219"/>
              <a:ext cx="603571" cy="561345"/>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2" name="Freeform 270"/>
            <p:cNvSpPr>
              <a:spLocks/>
            </p:cNvSpPr>
            <p:nvPr/>
          </p:nvSpPr>
          <p:spPr bwMode="auto">
            <a:xfrm>
              <a:off x="4000720" y="4253219"/>
              <a:ext cx="601086" cy="563830"/>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3" name="Freeform 269"/>
            <p:cNvSpPr>
              <a:spLocks/>
            </p:cNvSpPr>
            <p:nvPr/>
          </p:nvSpPr>
          <p:spPr bwMode="auto">
            <a:xfrm>
              <a:off x="4507421" y="4275574"/>
              <a:ext cx="109288" cy="161448"/>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4" name="Freeform 268"/>
            <p:cNvSpPr>
              <a:spLocks/>
            </p:cNvSpPr>
            <p:nvPr/>
          </p:nvSpPr>
          <p:spPr bwMode="auto">
            <a:xfrm>
              <a:off x="4507421" y="4275574"/>
              <a:ext cx="111773" cy="161448"/>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5" name="Freeform 267"/>
            <p:cNvSpPr>
              <a:spLocks/>
            </p:cNvSpPr>
            <p:nvPr/>
          </p:nvSpPr>
          <p:spPr bwMode="auto">
            <a:xfrm>
              <a:off x="4527291" y="4377411"/>
              <a:ext cx="454541" cy="429703"/>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6" name="Freeform 266"/>
            <p:cNvSpPr>
              <a:spLocks/>
            </p:cNvSpPr>
            <p:nvPr/>
          </p:nvSpPr>
          <p:spPr bwMode="auto">
            <a:xfrm>
              <a:off x="4527291" y="4377411"/>
              <a:ext cx="454541" cy="429703"/>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7" name="Freeform 265"/>
            <p:cNvSpPr>
              <a:spLocks/>
            </p:cNvSpPr>
            <p:nvPr/>
          </p:nvSpPr>
          <p:spPr bwMode="auto">
            <a:xfrm>
              <a:off x="4947059" y="4402249"/>
              <a:ext cx="337800" cy="327865"/>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8" name="Freeform 264"/>
            <p:cNvSpPr>
              <a:spLocks/>
            </p:cNvSpPr>
            <p:nvPr/>
          </p:nvSpPr>
          <p:spPr bwMode="auto">
            <a:xfrm>
              <a:off x="4947059" y="4402249"/>
              <a:ext cx="335316" cy="327865"/>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9" name="Freeform 263"/>
            <p:cNvSpPr>
              <a:spLocks/>
            </p:cNvSpPr>
            <p:nvPr/>
          </p:nvSpPr>
          <p:spPr bwMode="auto">
            <a:xfrm>
              <a:off x="3702661" y="4511537"/>
              <a:ext cx="355188" cy="365124"/>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0" name="Freeform 262"/>
            <p:cNvSpPr>
              <a:spLocks/>
            </p:cNvSpPr>
            <p:nvPr/>
          </p:nvSpPr>
          <p:spPr bwMode="auto">
            <a:xfrm>
              <a:off x="3702661" y="4511537"/>
              <a:ext cx="357671" cy="365124"/>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1" name="Freeform 261"/>
            <p:cNvSpPr>
              <a:spLocks/>
            </p:cNvSpPr>
            <p:nvPr/>
          </p:nvSpPr>
          <p:spPr bwMode="auto">
            <a:xfrm>
              <a:off x="3861626" y="4553763"/>
              <a:ext cx="464476" cy="481863"/>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2" name="Freeform 260"/>
            <p:cNvSpPr>
              <a:spLocks/>
            </p:cNvSpPr>
            <p:nvPr/>
          </p:nvSpPr>
          <p:spPr bwMode="auto">
            <a:xfrm>
              <a:off x="3861626" y="4553763"/>
              <a:ext cx="464476" cy="481863"/>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3" name="Freeform 259"/>
            <p:cNvSpPr>
              <a:spLocks/>
            </p:cNvSpPr>
            <p:nvPr/>
          </p:nvSpPr>
          <p:spPr bwMode="auto">
            <a:xfrm>
              <a:off x="3697693" y="4841887"/>
              <a:ext cx="59612" cy="37257"/>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4" name="Freeform 258"/>
            <p:cNvSpPr>
              <a:spLocks/>
            </p:cNvSpPr>
            <p:nvPr/>
          </p:nvSpPr>
          <p:spPr bwMode="auto">
            <a:xfrm>
              <a:off x="3697693" y="4841887"/>
              <a:ext cx="59612" cy="37257"/>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5" name="Freeform 257"/>
            <p:cNvSpPr>
              <a:spLocks/>
            </p:cNvSpPr>
            <p:nvPr/>
          </p:nvSpPr>
          <p:spPr bwMode="auto">
            <a:xfrm>
              <a:off x="3697693" y="4782275"/>
              <a:ext cx="173868" cy="151513"/>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6" name="Freeform 256"/>
            <p:cNvSpPr>
              <a:spLocks/>
            </p:cNvSpPr>
            <p:nvPr/>
          </p:nvSpPr>
          <p:spPr bwMode="auto">
            <a:xfrm>
              <a:off x="3697693" y="4782275"/>
              <a:ext cx="173868" cy="151513"/>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7" name="Freeform 255"/>
            <p:cNvSpPr>
              <a:spLocks/>
            </p:cNvSpPr>
            <p:nvPr/>
          </p:nvSpPr>
          <p:spPr bwMode="auto">
            <a:xfrm>
              <a:off x="3697693" y="4911435"/>
              <a:ext cx="69547" cy="76998"/>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8" name="Freeform 254"/>
            <p:cNvSpPr>
              <a:spLocks/>
            </p:cNvSpPr>
            <p:nvPr/>
          </p:nvSpPr>
          <p:spPr bwMode="auto">
            <a:xfrm>
              <a:off x="3697693" y="4911435"/>
              <a:ext cx="69547" cy="76998"/>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9" name="Freeform 253"/>
            <p:cNvSpPr>
              <a:spLocks/>
            </p:cNvSpPr>
            <p:nvPr/>
          </p:nvSpPr>
          <p:spPr bwMode="auto">
            <a:xfrm>
              <a:off x="3727499" y="4918885"/>
              <a:ext cx="243415" cy="1912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0" name="Freeform 252"/>
            <p:cNvSpPr>
              <a:spLocks/>
            </p:cNvSpPr>
            <p:nvPr/>
          </p:nvSpPr>
          <p:spPr bwMode="auto">
            <a:xfrm>
              <a:off x="3727499" y="4918885"/>
              <a:ext cx="243415" cy="188771"/>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1" name="Freeform 251"/>
            <p:cNvSpPr>
              <a:spLocks/>
            </p:cNvSpPr>
            <p:nvPr/>
          </p:nvSpPr>
          <p:spPr bwMode="auto">
            <a:xfrm>
              <a:off x="3769725" y="5035626"/>
              <a:ext cx="89418" cy="69547"/>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2" name="Freeform 250"/>
            <p:cNvSpPr>
              <a:spLocks/>
            </p:cNvSpPr>
            <p:nvPr/>
          </p:nvSpPr>
          <p:spPr bwMode="auto">
            <a:xfrm>
              <a:off x="3769725" y="5035626"/>
              <a:ext cx="89418" cy="69547"/>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3" name="Freeform 249"/>
            <p:cNvSpPr>
              <a:spLocks/>
            </p:cNvSpPr>
            <p:nvPr/>
          </p:nvSpPr>
          <p:spPr bwMode="auto">
            <a:xfrm>
              <a:off x="3821884" y="5080335"/>
              <a:ext cx="116741" cy="129159"/>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4" name="Freeform 248"/>
            <p:cNvSpPr>
              <a:spLocks/>
            </p:cNvSpPr>
            <p:nvPr/>
          </p:nvSpPr>
          <p:spPr bwMode="auto">
            <a:xfrm>
              <a:off x="3821884" y="5080335"/>
              <a:ext cx="116741" cy="131642"/>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5" name="Freeform 247"/>
            <p:cNvSpPr>
              <a:spLocks/>
            </p:cNvSpPr>
            <p:nvPr/>
          </p:nvSpPr>
          <p:spPr bwMode="auto">
            <a:xfrm>
              <a:off x="3893916" y="5035626"/>
              <a:ext cx="226027" cy="198706"/>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6" name="Freeform 246"/>
            <p:cNvSpPr>
              <a:spLocks/>
            </p:cNvSpPr>
            <p:nvPr/>
          </p:nvSpPr>
          <p:spPr bwMode="auto">
            <a:xfrm>
              <a:off x="3893916" y="5035626"/>
              <a:ext cx="226027" cy="201189"/>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7" name="Freeform 245"/>
            <p:cNvSpPr>
              <a:spLocks/>
            </p:cNvSpPr>
            <p:nvPr/>
          </p:nvSpPr>
          <p:spPr bwMode="auto">
            <a:xfrm>
              <a:off x="4030526" y="4894047"/>
              <a:ext cx="250867" cy="1912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Freeform 244"/>
            <p:cNvSpPr>
              <a:spLocks/>
            </p:cNvSpPr>
            <p:nvPr/>
          </p:nvSpPr>
          <p:spPr bwMode="auto">
            <a:xfrm>
              <a:off x="4030526" y="4894047"/>
              <a:ext cx="250867" cy="188771"/>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Freeform 243"/>
            <p:cNvSpPr>
              <a:spLocks/>
            </p:cNvSpPr>
            <p:nvPr/>
          </p:nvSpPr>
          <p:spPr bwMode="auto">
            <a:xfrm>
              <a:off x="4082687" y="5038109"/>
              <a:ext cx="136610" cy="173868"/>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242"/>
            <p:cNvSpPr>
              <a:spLocks/>
            </p:cNvSpPr>
            <p:nvPr/>
          </p:nvSpPr>
          <p:spPr bwMode="auto">
            <a:xfrm>
              <a:off x="4082687" y="5038109"/>
              <a:ext cx="136610" cy="176353"/>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241"/>
            <p:cNvSpPr>
              <a:spLocks/>
            </p:cNvSpPr>
            <p:nvPr/>
          </p:nvSpPr>
          <p:spPr bwMode="auto">
            <a:xfrm>
              <a:off x="4162169" y="5045561"/>
              <a:ext cx="104321" cy="156480"/>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240"/>
            <p:cNvSpPr>
              <a:spLocks/>
            </p:cNvSpPr>
            <p:nvPr/>
          </p:nvSpPr>
          <p:spPr bwMode="auto">
            <a:xfrm>
              <a:off x="4162169" y="5045561"/>
              <a:ext cx="104321" cy="156480"/>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239"/>
            <p:cNvSpPr>
              <a:spLocks/>
            </p:cNvSpPr>
            <p:nvPr/>
          </p:nvSpPr>
          <p:spPr bwMode="auto">
            <a:xfrm>
              <a:off x="4234200" y="5003335"/>
              <a:ext cx="86935" cy="188771"/>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238"/>
            <p:cNvSpPr>
              <a:spLocks/>
            </p:cNvSpPr>
            <p:nvPr/>
          </p:nvSpPr>
          <p:spPr bwMode="auto">
            <a:xfrm>
              <a:off x="4234200" y="5003335"/>
              <a:ext cx="86935" cy="188771"/>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237"/>
            <p:cNvSpPr>
              <a:spLocks/>
            </p:cNvSpPr>
            <p:nvPr/>
          </p:nvSpPr>
          <p:spPr bwMode="auto">
            <a:xfrm>
              <a:off x="4234200" y="4680438"/>
              <a:ext cx="444606" cy="340285"/>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Freeform 236"/>
            <p:cNvSpPr>
              <a:spLocks/>
            </p:cNvSpPr>
            <p:nvPr/>
          </p:nvSpPr>
          <p:spPr bwMode="auto">
            <a:xfrm>
              <a:off x="4234200" y="4680438"/>
              <a:ext cx="444606" cy="340285"/>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Freeform 235"/>
            <p:cNvSpPr>
              <a:spLocks/>
            </p:cNvSpPr>
            <p:nvPr/>
          </p:nvSpPr>
          <p:spPr bwMode="auto">
            <a:xfrm>
              <a:off x="4286361" y="4985949"/>
              <a:ext cx="345251" cy="260801"/>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8" name="Freeform 234"/>
            <p:cNvSpPr>
              <a:spLocks/>
            </p:cNvSpPr>
            <p:nvPr/>
          </p:nvSpPr>
          <p:spPr bwMode="auto">
            <a:xfrm>
              <a:off x="4286361" y="4985949"/>
              <a:ext cx="345251" cy="260801"/>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Freeform 233"/>
            <p:cNvSpPr>
              <a:spLocks/>
            </p:cNvSpPr>
            <p:nvPr/>
          </p:nvSpPr>
          <p:spPr bwMode="auto">
            <a:xfrm>
              <a:off x="4601806" y="4685405"/>
              <a:ext cx="322897" cy="469444"/>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0" name="Freeform 232"/>
            <p:cNvSpPr>
              <a:spLocks/>
            </p:cNvSpPr>
            <p:nvPr/>
          </p:nvSpPr>
          <p:spPr bwMode="auto">
            <a:xfrm>
              <a:off x="4601806" y="4685405"/>
              <a:ext cx="322897" cy="471927"/>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1" name="Freeform 231"/>
            <p:cNvSpPr>
              <a:spLocks/>
            </p:cNvSpPr>
            <p:nvPr/>
          </p:nvSpPr>
          <p:spPr bwMode="auto">
            <a:xfrm>
              <a:off x="5332051" y="4826984"/>
              <a:ext cx="161449" cy="178836"/>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230"/>
            <p:cNvSpPr>
              <a:spLocks/>
            </p:cNvSpPr>
            <p:nvPr/>
          </p:nvSpPr>
          <p:spPr bwMode="auto">
            <a:xfrm>
              <a:off x="5332051" y="4826984"/>
              <a:ext cx="161449" cy="176351"/>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Freeform 229"/>
            <p:cNvSpPr>
              <a:spLocks/>
            </p:cNvSpPr>
            <p:nvPr/>
          </p:nvSpPr>
          <p:spPr bwMode="auto">
            <a:xfrm>
              <a:off x="5476113" y="4978497"/>
              <a:ext cx="67064" cy="59612"/>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228"/>
            <p:cNvSpPr>
              <a:spLocks/>
            </p:cNvSpPr>
            <p:nvPr/>
          </p:nvSpPr>
          <p:spPr bwMode="auto">
            <a:xfrm>
              <a:off x="5476113" y="4978497"/>
              <a:ext cx="67064" cy="59612"/>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Freeform 227"/>
            <p:cNvSpPr>
              <a:spLocks/>
            </p:cNvSpPr>
            <p:nvPr/>
          </p:nvSpPr>
          <p:spPr bwMode="auto">
            <a:xfrm>
              <a:off x="5225247" y="4894047"/>
              <a:ext cx="387477" cy="394930"/>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Freeform 226"/>
            <p:cNvSpPr>
              <a:spLocks/>
            </p:cNvSpPr>
            <p:nvPr/>
          </p:nvSpPr>
          <p:spPr bwMode="auto">
            <a:xfrm>
              <a:off x="5225247" y="4894047"/>
              <a:ext cx="389960" cy="392445"/>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7" name="Freeform 225"/>
            <p:cNvSpPr>
              <a:spLocks/>
            </p:cNvSpPr>
            <p:nvPr/>
          </p:nvSpPr>
          <p:spPr bwMode="auto">
            <a:xfrm>
              <a:off x="5461210" y="4980982"/>
              <a:ext cx="317930" cy="466960"/>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Freeform 224"/>
            <p:cNvSpPr>
              <a:spLocks/>
            </p:cNvSpPr>
            <p:nvPr/>
          </p:nvSpPr>
          <p:spPr bwMode="auto">
            <a:xfrm>
              <a:off x="5461210" y="4980982"/>
              <a:ext cx="317930" cy="469443"/>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9" name="Freeform 223"/>
            <p:cNvSpPr>
              <a:spLocks/>
            </p:cNvSpPr>
            <p:nvPr/>
          </p:nvSpPr>
          <p:spPr bwMode="auto">
            <a:xfrm>
              <a:off x="5225247" y="5241783"/>
              <a:ext cx="260801" cy="30302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0" name="Freeform 222"/>
            <p:cNvSpPr>
              <a:spLocks/>
            </p:cNvSpPr>
            <p:nvPr/>
          </p:nvSpPr>
          <p:spPr bwMode="auto">
            <a:xfrm>
              <a:off x="5225247" y="5241783"/>
              <a:ext cx="260801" cy="30302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1" name="Freeform 221"/>
            <p:cNvSpPr>
              <a:spLocks/>
            </p:cNvSpPr>
            <p:nvPr/>
          </p:nvSpPr>
          <p:spPr bwMode="auto">
            <a:xfrm>
              <a:off x="5108506" y="5291460"/>
              <a:ext cx="173868" cy="139094"/>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220"/>
            <p:cNvSpPr>
              <a:spLocks/>
            </p:cNvSpPr>
            <p:nvPr/>
          </p:nvSpPr>
          <p:spPr bwMode="auto">
            <a:xfrm>
              <a:off x="5108506" y="5291460"/>
              <a:ext cx="173868" cy="139094"/>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3" name="Freeform 219"/>
            <p:cNvSpPr>
              <a:spLocks/>
            </p:cNvSpPr>
            <p:nvPr/>
          </p:nvSpPr>
          <p:spPr bwMode="auto">
            <a:xfrm>
              <a:off x="5106023" y="5425586"/>
              <a:ext cx="47192" cy="74515"/>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218"/>
            <p:cNvSpPr>
              <a:spLocks/>
            </p:cNvSpPr>
            <p:nvPr/>
          </p:nvSpPr>
          <p:spPr bwMode="auto">
            <a:xfrm>
              <a:off x="5106023" y="5425586"/>
              <a:ext cx="47192" cy="74515"/>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5" name="Freeform 217"/>
            <p:cNvSpPr>
              <a:spLocks/>
            </p:cNvSpPr>
            <p:nvPr/>
          </p:nvSpPr>
          <p:spPr bwMode="auto">
            <a:xfrm>
              <a:off x="5110991" y="5497618"/>
              <a:ext cx="54644" cy="37257"/>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6" name="Freeform 216"/>
            <p:cNvSpPr>
              <a:spLocks/>
            </p:cNvSpPr>
            <p:nvPr/>
          </p:nvSpPr>
          <p:spPr bwMode="auto">
            <a:xfrm>
              <a:off x="5110991" y="5497618"/>
              <a:ext cx="54644" cy="37257"/>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7" name="Freeform 215"/>
            <p:cNvSpPr>
              <a:spLocks/>
            </p:cNvSpPr>
            <p:nvPr/>
          </p:nvSpPr>
          <p:spPr bwMode="auto">
            <a:xfrm>
              <a:off x="5098571" y="5410683"/>
              <a:ext cx="342768" cy="362639"/>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8" name="Freeform 214"/>
            <p:cNvSpPr>
              <a:spLocks/>
            </p:cNvSpPr>
            <p:nvPr/>
          </p:nvSpPr>
          <p:spPr bwMode="auto">
            <a:xfrm>
              <a:off x="5098571" y="5410683"/>
              <a:ext cx="342768" cy="362639"/>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9" name="Freeform 213"/>
            <p:cNvSpPr>
              <a:spLocks/>
            </p:cNvSpPr>
            <p:nvPr/>
          </p:nvSpPr>
          <p:spPr bwMode="auto">
            <a:xfrm>
              <a:off x="5190474" y="5706260"/>
              <a:ext cx="104321" cy="213609"/>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0" name="Freeform 212"/>
            <p:cNvSpPr>
              <a:spLocks/>
            </p:cNvSpPr>
            <p:nvPr/>
          </p:nvSpPr>
          <p:spPr bwMode="auto">
            <a:xfrm>
              <a:off x="5190474" y="5706260"/>
              <a:ext cx="106804" cy="213609"/>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1" name="Freeform 211"/>
            <p:cNvSpPr>
              <a:spLocks/>
            </p:cNvSpPr>
            <p:nvPr/>
          </p:nvSpPr>
          <p:spPr bwMode="auto">
            <a:xfrm>
              <a:off x="4626644" y="5072883"/>
              <a:ext cx="365123" cy="233480"/>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2" name="Freeform 210"/>
            <p:cNvSpPr>
              <a:spLocks/>
            </p:cNvSpPr>
            <p:nvPr/>
          </p:nvSpPr>
          <p:spPr bwMode="auto">
            <a:xfrm>
              <a:off x="4626644" y="5072883"/>
              <a:ext cx="365123" cy="233480"/>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3" name="Freeform 209"/>
            <p:cNvSpPr>
              <a:spLocks/>
            </p:cNvSpPr>
            <p:nvPr/>
          </p:nvSpPr>
          <p:spPr bwMode="auto">
            <a:xfrm>
              <a:off x="4452776" y="5013271"/>
              <a:ext cx="223544" cy="315447"/>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4" name="Freeform 208"/>
            <p:cNvSpPr>
              <a:spLocks/>
            </p:cNvSpPr>
            <p:nvPr/>
          </p:nvSpPr>
          <p:spPr bwMode="auto">
            <a:xfrm>
              <a:off x="4452776" y="5013271"/>
              <a:ext cx="223544" cy="315447"/>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5" name="Freeform 207"/>
            <p:cNvSpPr>
              <a:spLocks/>
            </p:cNvSpPr>
            <p:nvPr/>
          </p:nvSpPr>
          <p:spPr bwMode="auto">
            <a:xfrm>
              <a:off x="4477615" y="5316298"/>
              <a:ext cx="64579" cy="6458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6" name="Freeform 206"/>
            <p:cNvSpPr>
              <a:spLocks/>
            </p:cNvSpPr>
            <p:nvPr/>
          </p:nvSpPr>
          <p:spPr bwMode="auto">
            <a:xfrm>
              <a:off x="4477615" y="5316298"/>
              <a:ext cx="62096" cy="62097"/>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7" name="Freeform 205"/>
            <p:cNvSpPr>
              <a:spLocks/>
            </p:cNvSpPr>
            <p:nvPr/>
          </p:nvSpPr>
          <p:spPr bwMode="auto">
            <a:xfrm>
              <a:off x="4460229" y="5326233"/>
              <a:ext cx="158965" cy="173868"/>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8" name="Freeform 204"/>
            <p:cNvSpPr>
              <a:spLocks/>
            </p:cNvSpPr>
            <p:nvPr/>
          </p:nvSpPr>
          <p:spPr bwMode="auto">
            <a:xfrm>
              <a:off x="4460229" y="5326233"/>
              <a:ext cx="158965" cy="173868"/>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9" name="Freeform 203"/>
            <p:cNvSpPr>
              <a:spLocks/>
            </p:cNvSpPr>
            <p:nvPr/>
          </p:nvSpPr>
          <p:spPr bwMode="auto">
            <a:xfrm>
              <a:off x="4504937" y="5259171"/>
              <a:ext cx="268253" cy="305510"/>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0" name="Freeform 202"/>
            <p:cNvSpPr>
              <a:spLocks/>
            </p:cNvSpPr>
            <p:nvPr/>
          </p:nvSpPr>
          <p:spPr bwMode="auto">
            <a:xfrm>
              <a:off x="4504937" y="5259171"/>
              <a:ext cx="265769" cy="305510"/>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1" name="Freeform 201"/>
            <p:cNvSpPr>
              <a:spLocks/>
            </p:cNvSpPr>
            <p:nvPr/>
          </p:nvSpPr>
          <p:spPr bwMode="auto">
            <a:xfrm>
              <a:off x="4867576" y="5626777"/>
              <a:ext cx="352703" cy="307995"/>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2" name="Freeform 200"/>
            <p:cNvSpPr>
              <a:spLocks/>
            </p:cNvSpPr>
            <p:nvPr/>
          </p:nvSpPr>
          <p:spPr bwMode="auto">
            <a:xfrm>
              <a:off x="4867576" y="5626777"/>
              <a:ext cx="352703" cy="307995"/>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3" name="Freeform 199"/>
            <p:cNvSpPr>
              <a:spLocks/>
            </p:cNvSpPr>
            <p:nvPr/>
          </p:nvSpPr>
          <p:spPr bwMode="auto">
            <a:xfrm>
              <a:off x="4539711" y="5582068"/>
              <a:ext cx="357671" cy="362639"/>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4" name="Freeform 198"/>
            <p:cNvSpPr>
              <a:spLocks/>
            </p:cNvSpPr>
            <p:nvPr/>
          </p:nvSpPr>
          <p:spPr bwMode="auto">
            <a:xfrm>
              <a:off x="4539711" y="5582068"/>
              <a:ext cx="360154" cy="362639"/>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5" name="Freeform 197"/>
            <p:cNvSpPr>
              <a:spLocks/>
            </p:cNvSpPr>
            <p:nvPr/>
          </p:nvSpPr>
          <p:spPr bwMode="auto">
            <a:xfrm>
              <a:off x="4947059" y="5892546"/>
              <a:ext cx="263286" cy="228512"/>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6" name="Freeform 196"/>
            <p:cNvSpPr>
              <a:spLocks/>
            </p:cNvSpPr>
            <p:nvPr/>
          </p:nvSpPr>
          <p:spPr bwMode="auto">
            <a:xfrm>
              <a:off x="4947059" y="5892546"/>
              <a:ext cx="263286" cy="228512"/>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7" name="Freeform 195"/>
            <p:cNvSpPr>
              <a:spLocks/>
            </p:cNvSpPr>
            <p:nvPr/>
          </p:nvSpPr>
          <p:spPr bwMode="auto">
            <a:xfrm>
              <a:off x="4790577" y="5964578"/>
              <a:ext cx="283156" cy="273221"/>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8" name="Freeform 194"/>
            <p:cNvSpPr>
              <a:spLocks/>
            </p:cNvSpPr>
            <p:nvPr/>
          </p:nvSpPr>
          <p:spPr bwMode="auto">
            <a:xfrm>
              <a:off x="4790577" y="5964578"/>
              <a:ext cx="283156" cy="273221"/>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9" name="Freeform 193"/>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0" name="Freeform 192"/>
            <p:cNvSpPr>
              <a:spLocks/>
            </p:cNvSpPr>
            <p:nvPr/>
          </p:nvSpPr>
          <p:spPr bwMode="auto">
            <a:xfrm>
              <a:off x="5140797" y="6237799"/>
              <a:ext cx="42224" cy="42224"/>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1" name="Freeform 191"/>
            <p:cNvSpPr>
              <a:spLocks/>
            </p:cNvSpPr>
            <p:nvPr/>
          </p:nvSpPr>
          <p:spPr bwMode="auto">
            <a:xfrm>
              <a:off x="5140797" y="6237799"/>
              <a:ext cx="42224" cy="42224"/>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2" name="Freeform 190"/>
            <p:cNvSpPr>
              <a:spLocks/>
            </p:cNvSpPr>
            <p:nvPr/>
          </p:nvSpPr>
          <p:spPr bwMode="auto">
            <a:xfrm>
              <a:off x="5024056" y="6319765"/>
              <a:ext cx="39741" cy="54644"/>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3" name="Freeform 189"/>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4" name="Freeform 188"/>
            <p:cNvSpPr>
              <a:spLocks/>
            </p:cNvSpPr>
            <p:nvPr/>
          </p:nvSpPr>
          <p:spPr bwMode="auto">
            <a:xfrm>
              <a:off x="5168118" y="6275056"/>
              <a:ext cx="7452" cy="4968"/>
            </a:xfrm>
            <a:custGeom>
              <a:avLst/>
              <a:gdLst/>
              <a:ahLst/>
              <a:cxnLst>
                <a:cxn ang="0">
                  <a:pos x="0" y="0"/>
                </a:cxn>
                <a:cxn ang="0">
                  <a:pos x="6" y="3"/>
                </a:cxn>
                <a:cxn ang="0">
                  <a:pos x="0" y="0"/>
                </a:cxn>
              </a:cxnLst>
              <a:rect l="0" t="0" r="r" b="b"/>
              <a:pathLst>
                <a:path w="6" h="3">
                  <a:moveTo>
                    <a:pt x="0" y="0"/>
                  </a:moveTo>
                  <a:lnTo>
                    <a:pt x="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5" name="Freeform 187"/>
            <p:cNvSpPr>
              <a:spLocks/>
            </p:cNvSpPr>
            <p:nvPr/>
          </p:nvSpPr>
          <p:spPr bwMode="auto">
            <a:xfrm>
              <a:off x="4557097" y="5929804"/>
              <a:ext cx="422250" cy="392445"/>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6" name="Freeform 186"/>
            <p:cNvSpPr>
              <a:spLocks/>
            </p:cNvSpPr>
            <p:nvPr/>
          </p:nvSpPr>
          <p:spPr bwMode="auto">
            <a:xfrm>
              <a:off x="4557097" y="5929804"/>
              <a:ext cx="422250" cy="389960"/>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7" name="Freeform 185"/>
            <p:cNvSpPr>
              <a:spLocks/>
            </p:cNvSpPr>
            <p:nvPr/>
          </p:nvSpPr>
          <p:spPr bwMode="auto">
            <a:xfrm>
              <a:off x="4591871" y="3639714"/>
              <a:ext cx="59612" cy="74515"/>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8" name="Freeform 184"/>
            <p:cNvSpPr>
              <a:spLocks/>
            </p:cNvSpPr>
            <p:nvPr/>
          </p:nvSpPr>
          <p:spPr bwMode="auto">
            <a:xfrm>
              <a:off x="4591871" y="3639714"/>
              <a:ext cx="59612" cy="74515"/>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9" name="Line 183"/>
            <p:cNvSpPr>
              <a:spLocks noChangeShapeType="1"/>
            </p:cNvSpPr>
            <p:nvPr/>
          </p:nvSpPr>
          <p:spPr bwMode="auto">
            <a:xfrm flipH="1">
              <a:off x="6109489" y="4240801"/>
              <a:ext cx="17386" cy="1241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0" name="Freeform 148"/>
            <p:cNvSpPr>
              <a:spLocks/>
            </p:cNvSpPr>
            <p:nvPr/>
          </p:nvSpPr>
          <p:spPr bwMode="auto">
            <a:xfrm>
              <a:off x="4105041" y="4037127"/>
              <a:ext cx="101838" cy="149030"/>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1" name="Freeform 147"/>
            <p:cNvSpPr>
              <a:spLocks/>
            </p:cNvSpPr>
            <p:nvPr/>
          </p:nvSpPr>
          <p:spPr bwMode="auto">
            <a:xfrm>
              <a:off x="4105041" y="4037127"/>
              <a:ext cx="101838" cy="151513"/>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2" name="Freeform 146"/>
            <p:cNvSpPr>
              <a:spLocks/>
            </p:cNvSpPr>
            <p:nvPr/>
          </p:nvSpPr>
          <p:spPr bwMode="auto">
            <a:xfrm>
              <a:off x="4822867" y="4146415"/>
              <a:ext cx="153997" cy="146545"/>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3" name="Freeform 145"/>
            <p:cNvSpPr>
              <a:spLocks/>
            </p:cNvSpPr>
            <p:nvPr/>
          </p:nvSpPr>
          <p:spPr bwMode="auto">
            <a:xfrm>
              <a:off x="4822867" y="4146415"/>
              <a:ext cx="151513" cy="146545"/>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4" name="Line 144"/>
            <p:cNvSpPr>
              <a:spLocks noChangeShapeType="1"/>
            </p:cNvSpPr>
            <p:nvPr/>
          </p:nvSpPr>
          <p:spPr bwMode="auto">
            <a:xfrm flipV="1">
              <a:off x="2699195" y="2355574"/>
              <a:ext cx="4968"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5" name="Freeform 143"/>
            <p:cNvSpPr>
              <a:spLocks/>
            </p:cNvSpPr>
            <p:nvPr/>
          </p:nvSpPr>
          <p:spPr bwMode="auto">
            <a:xfrm>
              <a:off x="2704163" y="2333220"/>
              <a:ext cx="2485" cy="12418"/>
            </a:xfrm>
            <a:custGeom>
              <a:avLst/>
              <a:gdLst/>
              <a:ahLst/>
              <a:cxnLst>
                <a:cxn ang="0">
                  <a:pos x="0" y="13"/>
                </a:cxn>
                <a:cxn ang="0">
                  <a:pos x="3" y="10"/>
                </a:cxn>
                <a:cxn ang="0">
                  <a:pos x="3" y="0"/>
                </a:cxn>
              </a:cxnLst>
              <a:rect l="0" t="0" r="r" b="b"/>
              <a:pathLst>
                <a:path w="3" h="13">
                  <a:moveTo>
                    <a:pt x="0" y="13"/>
                  </a:moveTo>
                  <a:lnTo>
                    <a:pt x="3" y="10"/>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6" name="Line 142"/>
            <p:cNvSpPr>
              <a:spLocks noChangeShapeType="1"/>
            </p:cNvSpPr>
            <p:nvPr/>
          </p:nvSpPr>
          <p:spPr bwMode="auto">
            <a:xfrm flipV="1">
              <a:off x="2709130" y="2310865"/>
              <a:ext cx="0"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7" name="Line 141"/>
            <p:cNvSpPr>
              <a:spLocks noChangeShapeType="1"/>
            </p:cNvSpPr>
            <p:nvPr/>
          </p:nvSpPr>
          <p:spPr bwMode="auto">
            <a:xfrm flipV="1">
              <a:off x="2711615" y="2286027"/>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8" name="Line 140"/>
            <p:cNvSpPr>
              <a:spLocks noChangeShapeType="1"/>
            </p:cNvSpPr>
            <p:nvPr/>
          </p:nvSpPr>
          <p:spPr bwMode="auto">
            <a:xfrm flipV="1">
              <a:off x="2714098" y="2263673"/>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9" name="Line 139"/>
            <p:cNvSpPr>
              <a:spLocks noChangeShapeType="1"/>
            </p:cNvSpPr>
            <p:nvPr/>
          </p:nvSpPr>
          <p:spPr bwMode="auto">
            <a:xfrm flipV="1">
              <a:off x="2721550" y="2241318"/>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0" name="Line 138"/>
            <p:cNvSpPr>
              <a:spLocks noChangeShapeType="1"/>
            </p:cNvSpPr>
            <p:nvPr/>
          </p:nvSpPr>
          <p:spPr bwMode="auto">
            <a:xfrm flipV="1">
              <a:off x="2724033" y="2218964"/>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1" name="Line 137"/>
            <p:cNvSpPr>
              <a:spLocks noChangeShapeType="1"/>
            </p:cNvSpPr>
            <p:nvPr/>
          </p:nvSpPr>
          <p:spPr bwMode="auto">
            <a:xfrm flipV="1">
              <a:off x="2731486" y="2196609"/>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2" name="Freeform 136"/>
            <p:cNvSpPr>
              <a:spLocks/>
            </p:cNvSpPr>
            <p:nvPr/>
          </p:nvSpPr>
          <p:spPr bwMode="auto">
            <a:xfrm>
              <a:off x="2733969" y="2174255"/>
              <a:ext cx="4968" cy="17386"/>
            </a:xfrm>
            <a:custGeom>
              <a:avLst/>
              <a:gdLst/>
              <a:ahLst/>
              <a:cxnLst>
                <a:cxn ang="0">
                  <a:pos x="0" y="16"/>
                </a:cxn>
                <a:cxn ang="0">
                  <a:pos x="3" y="9"/>
                </a:cxn>
                <a:cxn ang="0">
                  <a:pos x="3" y="0"/>
                </a:cxn>
              </a:cxnLst>
              <a:rect l="0" t="0" r="r" b="b"/>
              <a:pathLst>
                <a:path w="3" h="16">
                  <a:moveTo>
                    <a:pt x="0" y="16"/>
                  </a:moveTo>
                  <a:lnTo>
                    <a:pt x="3" y="9"/>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3" name="Line 135"/>
            <p:cNvSpPr>
              <a:spLocks noChangeShapeType="1"/>
            </p:cNvSpPr>
            <p:nvPr/>
          </p:nvSpPr>
          <p:spPr bwMode="auto">
            <a:xfrm flipV="1">
              <a:off x="2741421" y="2151900"/>
              <a:ext cx="2483" cy="1738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04" name="Group 9"/>
            <p:cNvGrpSpPr>
              <a:grpSpLocks/>
            </p:cNvGrpSpPr>
            <p:nvPr/>
          </p:nvGrpSpPr>
          <p:grpSpPr bwMode="auto">
            <a:xfrm>
              <a:off x="4246644" y="3525458"/>
              <a:ext cx="193739" cy="280672"/>
              <a:chOff x="4770" y="4410"/>
              <a:chExt cx="195" cy="282"/>
            </a:xfrm>
            <a:solidFill>
              <a:schemeClr val="bg2"/>
            </a:solidFill>
          </p:grpSpPr>
          <p:sp>
            <p:nvSpPr>
              <p:cNvPr id="1105"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6"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1120" name="Rectangle 1119"/>
          <p:cNvSpPr/>
          <p:nvPr/>
        </p:nvSpPr>
        <p:spPr>
          <a:xfrm>
            <a:off x="54000" y="0"/>
            <a:ext cx="4525691" cy="1296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r>
              <a:rPr lang="fr-FR" sz="1300" b="1" u="sng" cap="small" dirty="0" smtClean="0">
                <a:solidFill>
                  <a:srgbClr val="C00000"/>
                </a:solidFill>
                <a:latin typeface="Tw Cen MT" pitchFamily="34" charset="0"/>
              </a:rPr>
              <a:t>I. Les océans, au cœur de la mondialisation</a:t>
            </a:r>
          </a:p>
          <a:p>
            <a:pPr marL="636588" indent="-4763"/>
            <a:r>
              <a:rPr lang="fr-FR" sz="1300" b="1" u="sng" dirty="0" smtClean="0">
                <a:solidFill>
                  <a:srgbClr val="008000"/>
                </a:solidFill>
                <a:latin typeface="Tw Cen MT" pitchFamily="34" charset="0"/>
              </a:rPr>
              <a:t>1. Les principales routes maritimes </a:t>
            </a:r>
            <a:endParaRPr lang="fr-FR" sz="1300" b="1" u="sng" dirty="0">
              <a:solidFill>
                <a:srgbClr val="008000"/>
              </a:solidFill>
              <a:latin typeface="Tw Cen MT" pitchFamily="34" charset="0"/>
            </a:endParaRPr>
          </a:p>
          <a:p>
            <a:pPr marL="636588" indent="-4763"/>
            <a:r>
              <a:rPr lang="fr-FR" sz="1300" b="1" dirty="0">
                <a:solidFill>
                  <a:srgbClr val="002060"/>
                </a:solidFill>
                <a:latin typeface="Tw Cen MT" pitchFamily="34" charset="0"/>
              </a:rPr>
              <a:t>A</a:t>
            </a:r>
            <a:r>
              <a:rPr lang="fr-FR" sz="1300" b="1" dirty="0" smtClean="0">
                <a:solidFill>
                  <a:srgbClr val="002060"/>
                </a:solidFill>
                <a:latin typeface="Tw Cen MT" pitchFamily="34" charset="0"/>
              </a:rPr>
              <a:t>utoroutes maritimes</a:t>
            </a:r>
          </a:p>
          <a:p>
            <a:pPr marL="636588" indent="-4763"/>
            <a:r>
              <a:rPr lang="fr-FR" sz="1300" b="1" dirty="0" smtClean="0">
                <a:solidFill>
                  <a:srgbClr val="002060"/>
                </a:solidFill>
                <a:latin typeface="Tw Cen MT" pitchFamily="34" charset="0"/>
              </a:rPr>
              <a:t>Routes secondaires</a:t>
            </a:r>
          </a:p>
          <a:p>
            <a:pPr marL="636588" indent="-4763"/>
            <a:endParaRPr lang="fr-FR" sz="200" b="1" dirty="0" smtClean="0">
              <a:solidFill>
                <a:srgbClr val="002060"/>
              </a:solidFill>
              <a:latin typeface="Tw Cen MT" pitchFamily="34" charset="0"/>
            </a:endParaRPr>
          </a:p>
          <a:p>
            <a:pPr marL="636588" indent="-4763"/>
            <a:r>
              <a:rPr lang="fr-FR" sz="1300" b="1" dirty="0" smtClean="0">
                <a:solidFill>
                  <a:srgbClr val="002060"/>
                </a:solidFill>
                <a:latin typeface="Tw Cen MT" pitchFamily="34" charset="0"/>
              </a:rPr>
              <a:t>Routes hypothétiques de l’Arctique, nouveaux enjeux</a:t>
            </a:r>
          </a:p>
          <a:p>
            <a:pPr marL="636588" indent="-4763"/>
            <a:r>
              <a:rPr lang="fr-FR" sz="1300" b="1" dirty="0" smtClean="0">
                <a:solidFill>
                  <a:srgbClr val="002060"/>
                </a:solidFill>
                <a:latin typeface="Tw Cen MT" pitchFamily="34" charset="0"/>
              </a:rPr>
              <a:t>Principaux seuils stratégiques : détroits et isthmes</a:t>
            </a:r>
            <a:endParaRPr lang="fr-FR" sz="200" b="1" dirty="0" smtClean="0">
              <a:solidFill>
                <a:srgbClr val="002060"/>
              </a:solidFill>
              <a:latin typeface="Tw Cen MT" pitchFamily="34" charset="0"/>
            </a:endParaRPr>
          </a:p>
          <a:p>
            <a:pPr marL="636588" indent="-4763"/>
            <a:endParaRPr lang="fr-FR" sz="200" b="1" dirty="0" smtClean="0">
              <a:solidFill>
                <a:srgbClr val="002060"/>
              </a:solidFill>
              <a:latin typeface="Tw Cen MT" pitchFamily="34" charset="0"/>
            </a:endParaRPr>
          </a:p>
          <a:p>
            <a:pPr marL="285750" indent="-285750" algn="ctr"/>
            <a:endParaRPr lang="fr-FR" sz="500" b="1" dirty="0" smtClean="0">
              <a:solidFill>
                <a:schemeClr val="tx1"/>
              </a:solidFill>
              <a:latin typeface="Tw Cen MT" pitchFamily="34" charset="0"/>
            </a:endParaRPr>
          </a:p>
        </p:txBody>
      </p:sp>
      <p:sp>
        <p:nvSpPr>
          <p:cNvPr id="1744" name="ZoneTexte 1743"/>
          <p:cNvSpPr txBox="1"/>
          <p:nvPr/>
        </p:nvSpPr>
        <p:spPr>
          <a:xfrm>
            <a:off x="4604199" y="1249015"/>
            <a:ext cx="1728192"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Pacifique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45" name="ZoneTexte 1744"/>
          <p:cNvSpPr txBox="1"/>
          <p:nvPr/>
        </p:nvSpPr>
        <p:spPr>
          <a:xfrm>
            <a:off x="4355976" y="2348880"/>
            <a:ext cx="839525"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Arctique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94" name="Rectangle 1793"/>
          <p:cNvSpPr/>
          <p:nvPr/>
        </p:nvSpPr>
        <p:spPr>
          <a:xfrm>
            <a:off x="4248064" y="3978000"/>
            <a:ext cx="900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Rotterdam</a:t>
            </a:r>
            <a:endParaRPr lang="fr-FR" sz="1400" b="1" i="1" dirty="0">
              <a:solidFill>
                <a:srgbClr val="002060"/>
              </a:solidFill>
              <a:latin typeface="Tw Cen MT" pitchFamily="34" charset="0"/>
            </a:endParaRPr>
          </a:p>
        </p:txBody>
      </p:sp>
      <p:sp>
        <p:nvSpPr>
          <p:cNvPr id="1795" name="Rectangle 1794"/>
          <p:cNvSpPr/>
          <p:nvPr/>
        </p:nvSpPr>
        <p:spPr>
          <a:xfrm>
            <a:off x="5796224" y="24928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Shanghai</a:t>
            </a:r>
            <a:endParaRPr lang="fr-FR" sz="1400" b="1" i="1" dirty="0">
              <a:solidFill>
                <a:srgbClr val="002060"/>
              </a:solidFill>
              <a:latin typeface="Tw Cen MT" pitchFamily="34" charset="0"/>
            </a:endParaRPr>
          </a:p>
        </p:txBody>
      </p:sp>
      <p:sp>
        <p:nvSpPr>
          <p:cNvPr id="1796" name="Rectangle 1795"/>
          <p:cNvSpPr/>
          <p:nvPr/>
        </p:nvSpPr>
        <p:spPr>
          <a:xfrm>
            <a:off x="6012248" y="26452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Ningbo</a:t>
            </a:r>
            <a:endParaRPr lang="fr-FR" sz="1400" b="1" i="1" dirty="0">
              <a:solidFill>
                <a:srgbClr val="002060"/>
              </a:solidFill>
              <a:latin typeface="Tw Cen MT" pitchFamily="34" charset="0"/>
            </a:endParaRPr>
          </a:p>
        </p:txBody>
      </p:sp>
      <p:sp>
        <p:nvSpPr>
          <p:cNvPr id="1797" name="Rectangle 1796"/>
          <p:cNvSpPr/>
          <p:nvPr/>
        </p:nvSpPr>
        <p:spPr>
          <a:xfrm>
            <a:off x="5940152" y="2852936"/>
            <a:ext cx="936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Hong Kong</a:t>
            </a:r>
            <a:endParaRPr lang="fr-FR" sz="1400" b="1" i="1" dirty="0">
              <a:solidFill>
                <a:srgbClr val="002060"/>
              </a:solidFill>
              <a:latin typeface="Tw Cen MT" pitchFamily="34" charset="0"/>
            </a:endParaRPr>
          </a:p>
        </p:txBody>
      </p:sp>
      <p:sp>
        <p:nvSpPr>
          <p:cNvPr id="1789" name="Rectangle 1788"/>
          <p:cNvSpPr/>
          <p:nvPr/>
        </p:nvSpPr>
        <p:spPr>
          <a:xfrm>
            <a:off x="6804248" y="285293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98" name="Rectangle 1797"/>
          <p:cNvSpPr/>
          <p:nvPr/>
        </p:nvSpPr>
        <p:spPr>
          <a:xfrm>
            <a:off x="6516216" y="3212976"/>
            <a:ext cx="864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Singapour</a:t>
            </a:r>
            <a:endParaRPr lang="fr-FR" sz="1400" b="1" i="1" dirty="0">
              <a:solidFill>
                <a:srgbClr val="002060"/>
              </a:solidFill>
              <a:latin typeface="Tw Cen MT" pitchFamily="34" charset="0"/>
            </a:endParaRPr>
          </a:p>
        </p:txBody>
      </p:sp>
      <p:sp>
        <p:nvSpPr>
          <p:cNvPr id="1799" name="Forme libre 1798"/>
          <p:cNvSpPr/>
          <p:nvPr/>
        </p:nvSpPr>
        <p:spPr>
          <a:xfrm>
            <a:off x="140854" y="371567"/>
            <a:ext cx="506627" cy="177113"/>
          </a:xfrm>
          <a:custGeom>
            <a:avLst/>
            <a:gdLst>
              <a:gd name="connsiteX0" fmla="*/ 0 w 506627"/>
              <a:gd name="connsiteY0" fmla="*/ 177113 h 177113"/>
              <a:gd name="connsiteX1" fmla="*/ 333632 w 506627"/>
              <a:gd name="connsiteY1" fmla="*/ 4119 h 177113"/>
              <a:gd name="connsiteX2" fmla="*/ 370703 w 506627"/>
              <a:gd name="connsiteY2" fmla="*/ 152400 h 177113"/>
              <a:gd name="connsiteX3" fmla="*/ 506627 w 506627"/>
              <a:gd name="connsiteY3" fmla="*/ 102973 h 177113"/>
              <a:gd name="connsiteX4" fmla="*/ 506627 w 506627"/>
              <a:gd name="connsiteY4" fmla="*/ 102973 h 17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27" h="177113">
                <a:moveTo>
                  <a:pt x="0" y="177113"/>
                </a:moveTo>
                <a:cubicBezTo>
                  <a:pt x="135924" y="92675"/>
                  <a:pt x="271848" y="8238"/>
                  <a:pt x="333632" y="4119"/>
                </a:cubicBezTo>
                <a:cubicBezTo>
                  <a:pt x="395416" y="0"/>
                  <a:pt x="341870" y="135924"/>
                  <a:pt x="370703" y="152400"/>
                </a:cubicBezTo>
                <a:cubicBezTo>
                  <a:pt x="399536" y="168876"/>
                  <a:pt x="506627" y="102973"/>
                  <a:pt x="506627" y="102973"/>
                </a:cubicBezTo>
                <a:lnTo>
                  <a:pt x="506627" y="102973"/>
                </a:ln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01" name="Connecteur droit avec flèche 1800"/>
          <p:cNvCxnSpPr/>
          <p:nvPr/>
        </p:nvCxnSpPr>
        <p:spPr>
          <a:xfrm>
            <a:off x="107504" y="898082"/>
            <a:ext cx="576064" cy="0"/>
          </a:xfrm>
          <a:prstGeom prst="straightConnector1">
            <a:avLst/>
          </a:prstGeom>
          <a:ln w="28575">
            <a:solidFill>
              <a:srgbClr val="008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2" name="Rectangle 1141"/>
          <p:cNvSpPr/>
          <p:nvPr/>
        </p:nvSpPr>
        <p:spPr>
          <a:xfrm>
            <a:off x="4582813" y="0"/>
            <a:ext cx="4525691" cy="98431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588" indent="-4763"/>
            <a:r>
              <a:rPr lang="fr-FR" sz="1300" b="1" u="sng" dirty="0">
                <a:solidFill>
                  <a:srgbClr val="008000"/>
                </a:solidFill>
                <a:latin typeface="Tw Cen MT" pitchFamily="34" charset="0"/>
              </a:rPr>
              <a:t>2</a:t>
            </a:r>
            <a:r>
              <a:rPr lang="fr-FR" sz="1300" b="1" u="sng" dirty="0" smtClean="0">
                <a:solidFill>
                  <a:srgbClr val="008000"/>
                </a:solidFill>
                <a:latin typeface="Tw Cen MT" pitchFamily="34" charset="0"/>
              </a:rPr>
              <a:t>. Les lieux spécifiques</a:t>
            </a:r>
            <a:endParaRPr lang="fr-FR" sz="1300" b="1" u="sng" dirty="0">
              <a:solidFill>
                <a:srgbClr val="008000"/>
              </a:solidFill>
              <a:latin typeface="Tw Cen MT" pitchFamily="34" charset="0"/>
            </a:endParaRPr>
          </a:p>
          <a:p>
            <a:pPr marL="636588" indent="-4763"/>
            <a:r>
              <a:rPr lang="fr-FR" sz="1300" b="1" dirty="0" smtClean="0">
                <a:solidFill>
                  <a:srgbClr val="002060"/>
                </a:solidFill>
                <a:latin typeface="Tw Cen MT" pitchFamily="34" charset="0"/>
              </a:rPr>
              <a:t>Les principales façades</a:t>
            </a:r>
          </a:p>
          <a:p>
            <a:pPr marL="636588" indent="-4763"/>
            <a:r>
              <a:rPr lang="fr-FR" sz="1300" b="1" dirty="0">
                <a:solidFill>
                  <a:srgbClr val="002060"/>
                </a:solidFill>
                <a:latin typeface="Tw Cen MT" pitchFamily="34" charset="0"/>
              </a:rPr>
              <a:t>L</a:t>
            </a:r>
            <a:r>
              <a:rPr lang="fr-FR" sz="1300" b="1" dirty="0" smtClean="0">
                <a:solidFill>
                  <a:srgbClr val="002060"/>
                </a:solidFill>
                <a:latin typeface="Tw Cen MT" pitchFamily="34" charset="0"/>
              </a:rPr>
              <a:t>es façades en devenir</a:t>
            </a:r>
          </a:p>
          <a:p>
            <a:pPr marL="636588" indent="-4763"/>
            <a:r>
              <a:rPr lang="fr-FR" sz="1300" b="1" dirty="0" smtClean="0">
                <a:solidFill>
                  <a:srgbClr val="002060"/>
                </a:solidFill>
                <a:latin typeface="Tw Cen MT" pitchFamily="34" charset="0"/>
              </a:rPr>
              <a:t>Les cinq plus grands ports de commerce mondiaux</a:t>
            </a:r>
            <a:endParaRPr lang="fr-FR" sz="200" b="1" dirty="0" smtClean="0">
              <a:solidFill>
                <a:srgbClr val="002060"/>
              </a:solidFill>
              <a:latin typeface="Tw Cen MT" pitchFamily="34" charset="0"/>
            </a:endParaRPr>
          </a:p>
          <a:p>
            <a:pPr marL="285750" indent="-285750" algn="ctr"/>
            <a:endParaRPr lang="fr-FR" sz="500" b="1" dirty="0" smtClean="0">
              <a:solidFill>
                <a:schemeClr val="tx1"/>
              </a:solidFill>
              <a:latin typeface="Tw Cen MT" pitchFamily="34" charset="0"/>
            </a:endParaRPr>
          </a:p>
        </p:txBody>
      </p:sp>
      <p:sp>
        <p:nvSpPr>
          <p:cNvPr id="1784" name="Rectangle 1783"/>
          <p:cNvSpPr/>
          <p:nvPr/>
        </p:nvSpPr>
        <p:spPr>
          <a:xfrm>
            <a:off x="4824048" y="644970"/>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1758" name="Groupe 1757"/>
          <p:cNvGrpSpPr>
            <a:grpSpLocks noChangeAspect="1"/>
          </p:cNvGrpSpPr>
          <p:nvPr/>
        </p:nvGrpSpPr>
        <p:grpSpPr>
          <a:xfrm>
            <a:off x="4660913" y="247498"/>
            <a:ext cx="540000" cy="126067"/>
            <a:chOff x="4338000" y="3857628"/>
            <a:chExt cx="612000" cy="142875"/>
          </a:xfrm>
        </p:grpSpPr>
        <p:sp>
          <p:nvSpPr>
            <p:cNvPr id="1759" name="AutoShape 320"/>
            <p:cNvSpPr>
              <a:spLocks noChangeAspect="1" noChangeArrowheads="1"/>
            </p:cNvSpPr>
            <p:nvPr/>
          </p:nvSpPr>
          <p:spPr bwMode="auto">
            <a:xfrm rot="10800000">
              <a:off x="4500562"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0" name="AutoShape 320"/>
            <p:cNvSpPr>
              <a:spLocks noChangeAspect="1" noChangeArrowheads="1"/>
            </p:cNvSpPr>
            <p:nvPr/>
          </p:nvSpPr>
          <p:spPr bwMode="auto">
            <a:xfrm rot="10800000">
              <a:off x="4357686"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1" name="AutoShape 320"/>
            <p:cNvSpPr>
              <a:spLocks noChangeAspect="1" noChangeArrowheads="1"/>
            </p:cNvSpPr>
            <p:nvPr/>
          </p:nvSpPr>
          <p:spPr bwMode="auto">
            <a:xfrm rot="10800000">
              <a:off x="4643438"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2" name="AutoShape 320"/>
            <p:cNvSpPr>
              <a:spLocks noChangeAspect="1" noChangeArrowheads="1"/>
            </p:cNvSpPr>
            <p:nvPr/>
          </p:nvSpPr>
          <p:spPr bwMode="auto">
            <a:xfrm rot="10800000">
              <a:off x="4786314"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63" name="Connecteur droit 1762"/>
            <p:cNvCxnSpPr/>
            <p:nvPr/>
          </p:nvCxnSpPr>
          <p:spPr>
            <a:xfrm>
              <a:off x="4338000" y="3996000"/>
              <a:ext cx="612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43" name="Forme libre 1142"/>
          <p:cNvSpPr/>
          <p:nvPr/>
        </p:nvSpPr>
        <p:spPr>
          <a:xfrm>
            <a:off x="107504" y="587591"/>
            <a:ext cx="506627" cy="177113"/>
          </a:xfrm>
          <a:custGeom>
            <a:avLst/>
            <a:gdLst>
              <a:gd name="connsiteX0" fmla="*/ 0 w 506627"/>
              <a:gd name="connsiteY0" fmla="*/ 177113 h 177113"/>
              <a:gd name="connsiteX1" fmla="*/ 333632 w 506627"/>
              <a:gd name="connsiteY1" fmla="*/ 4119 h 177113"/>
              <a:gd name="connsiteX2" fmla="*/ 370703 w 506627"/>
              <a:gd name="connsiteY2" fmla="*/ 152400 h 177113"/>
              <a:gd name="connsiteX3" fmla="*/ 506627 w 506627"/>
              <a:gd name="connsiteY3" fmla="*/ 102973 h 177113"/>
              <a:gd name="connsiteX4" fmla="*/ 506627 w 506627"/>
              <a:gd name="connsiteY4" fmla="*/ 102973 h 17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27" h="177113">
                <a:moveTo>
                  <a:pt x="0" y="177113"/>
                </a:moveTo>
                <a:cubicBezTo>
                  <a:pt x="135924" y="92675"/>
                  <a:pt x="271848" y="8238"/>
                  <a:pt x="333632" y="4119"/>
                </a:cubicBezTo>
                <a:cubicBezTo>
                  <a:pt x="395416" y="0"/>
                  <a:pt x="341870" y="135924"/>
                  <a:pt x="370703" y="152400"/>
                </a:cubicBezTo>
                <a:cubicBezTo>
                  <a:pt x="399536" y="168876"/>
                  <a:pt x="506627" y="102973"/>
                  <a:pt x="506627" y="102973"/>
                </a:cubicBezTo>
                <a:lnTo>
                  <a:pt x="506627" y="102973"/>
                </a:ln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42" name="ZoneTexte 1741"/>
          <p:cNvSpPr txBox="1"/>
          <p:nvPr/>
        </p:nvSpPr>
        <p:spPr>
          <a:xfrm>
            <a:off x="1155761" y="4306236"/>
            <a:ext cx="1656184"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Atlantique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153" name="Rectangle 1152"/>
          <p:cNvSpPr/>
          <p:nvPr/>
        </p:nvSpPr>
        <p:spPr>
          <a:xfrm>
            <a:off x="4536056" y="4581144"/>
            <a:ext cx="54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Suez</a:t>
            </a:r>
            <a:endParaRPr lang="fr-FR" sz="1400" b="1" i="1" dirty="0">
              <a:solidFill>
                <a:srgbClr val="002060"/>
              </a:solidFill>
              <a:latin typeface="Tw Cen MT" pitchFamily="34" charset="0"/>
            </a:endParaRPr>
          </a:p>
        </p:txBody>
      </p:sp>
      <p:sp>
        <p:nvSpPr>
          <p:cNvPr id="1157" name="Rectangle 1156"/>
          <p:cNvSpPr/>
          <p:nvPr/>
        </p:nvSpPr>
        <p:spPr>
          <a:xfrm>
            <a:off x="6048240" y="4365104"/>
            <a:ext cx="684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Ormuz</a:t>
            </a:r>
            <a:endParaRPr lang="fr-FR" sz="1400" b="1" i="1" dirty="0">
              <a:solidFill>
                <a:srgbClr val="002060"/>
              </a:solidFill>
              <a:latin typeface="Tw Cen MT" pitchFamily="34" charset="0"/>
            </a:endParaRPr>
          </a:p>
        </p:txBody>
      </p:sp>
      <p:sp>
        <p:nvSpPr>
          <p:cNvPr id="1160" name="Ellipse 1159"/>
          <p:cNvSpPr/>
          <p:nvPr/>
        </p:nvSpPr>
        <p:spPr>
          <a:xfrm>
            <a:off x="250167" y="1000586"/>
            <a:ext cx="180000" cy="1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 name="Connecteur droit 3"/>
          <p:cNvCxnSpPr/>
          <p:nvPr/>
        </p:nvCxnSpPr>
        <p:spPr>
          <a:xfrm flipV="1">
            <a:off x="4644008" y="548678"/>
            <a:ext cx="540000" cy="2"/>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552261" y="2661719"/>
            <a:ext cx="429714" cy="593906"/>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1" name="Forme libre 1160"/>
          <p:cNvSpPr/>
          <p:nvPr/>
        </p:nvSpPr>
        <p:spPr>
          <a:xfrm rot="18542596">
            <a:off x="6410620" y="4142436"/>
            <a:ext cx="240508" cy="423698"/>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2" name="Rectangle 1161"/>
          <p:cNvSpPr/>
          <p:nvPr/>
        </p:nvSpPr>
        <p:spPr>
          <a:xfrm>
            <a:off x="55706" y="5832000"/>
            <a:ext cx="3547445" cy="100336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588" indent="-4763"/>
            <a:r>
              <a:rPr lang="fr-FR" sz="1300" b="1" u="sng" dirty="0" smtClean="0">
                <a:solidFill>
                  <a:srgbClr val="008000"/>
                </a:solidFill>
                <a:latin typeface="Tw Cen MT" pitchFamily="34" charset="0"/>
              </a:rPr>
              <a:t>3. Les richesses des océans</a:t>
            </a:r>
            <a:endParaRPr lang="fr-FR" sz="1300" b="1" u="sng" dirty="0">
              <a:solidFill>
                <a:srgbClr val="008000"/>
              </a:solidFill>
              <a:latin typeface="Tw Cen MT" pitchFamily="34" charset="0"/>
            </a:endParaRPr>
          </a:p>
          <a:p>
            <a:pPr marL="636588" indent="-4763"/>
            <a:r>
              <a:rPr lang="fr-FR" sz="1300" b="1" dirty="0" smtClean="0">
                <a:solidFill>
                  <a:srgbClr val="002060"/>
                </a:solidFill>
                <a:latin typeface="Tw Cen MT" pitchFamily="34" charset="0"/>
              </a:rPr>
              <a:t>Zones d’exploitation des hydrocarbures</a:t>
            </a:r>
          </a:p>
          <a:p>
            <a:pPr marL="636588" indent="-4763"/>
            <a:r>
              <a:rPr lang="fr-FR" sz="1300" b="1" dirty="0" smtClean="0">
                <a:solidFill>
                  <a:srgbClr val="002060"/>
                </a:solidFill>
                <a:latin typeface="Tw Cen MT" pitchFamily="34" charset="0"/>
              </a:rPr>
              <a:t>Quelques réserves d’hydrocarbures</a:t>
            </a:r>
          </a:p>
          <a:p>
            <a:pPr marL="636588" indent="-4763"/>
            <a:r>
              <a:rPr lang="fr-FR" sz="1300" b="1" dirty="0" smtClean="0">
                <a:solidFill>
                  <a:srgbClr val="002060"/>
                </a:solidFill>
                <a:latin typeface="Tw Cen MT" pitchFamily="34" charset="0"/>
              </a:rPr>
              <a:t>Zones de pêche</a:t>
            </a:r>
            <a:endParaRPr lang="fr-FR" sz="200" b="1" dirty="0" smtClean="0">
              <a:solidFill>
                <a:srgbClr val="002060"/>
              </a:solidFill>
              <a:latin typeface="Tw Cen MT" pitchFamily="34" charset="0"/>
            </a:endParaRPr>
          </a:p>
          <a:p>
            <a:pPr marL="285750" indent="-285750" algn="ctr"/>
            <a:endParaRPr lang="fr-FR" sz="500" b="1" dirty="0" smtClean="0">
              <a:solidFill>
                <a:schemeClr val="tx1"/>
              </a:solidFill>
              <a:latin typeface="Tw Cen MT" pitchFamily="34" charset="0"/>
            </a:endParaRPr>
          </a:p>
        </p:txBody>
      </p:sp>
      <p:sp>
        <p:nvSpPr>
          <p:cNvPr id="9" name="Triangle isocèle 8"/>
          <p:cNvSpPr/>
          <p:nvPr/>
        </p:nvSpPr>
        <p:spPr>
          <a:xfrm>
            <a:off x="395536" y="6066308"/>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3" name="Triangle isocèle 1162"/>
          <p:cNvSpPr/>
          <p:nvPr/>
        </p:nvSpPr>
        <p:spPr>
          <a:xfrm>
            <a:off x="2748223" y="200889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4" name="Triangle isocèle 1163"/>
          <p:cNvSpPr/>
          <p:nvPr/>
        </p:nvSpPr>
        <p:spPr>
          <a:xfrm>
            <a:off x="4204715" y="53708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7" name="Triangle isocèle 1166"/>
          <p:cNvSpPr/>
          <p:nvPr/>
        </p:nvSpPr>
        <p:spPr>
          <a:xfrm>
            <a:off x="4341845" y="5763281"/>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9" name="Triangle isocèle 1168"/>
          <p:cNvSpPr/>
          <p:nvPr/>
        </p:nvSpPr>
        <p:spPr>
          <a:xfrm>
            <a:off x="395536" y="6273336"/>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0" name="Triangle isocèle 1169"/>
          <p:cNvSpPr/>
          <p:nvPr/>
        </p:nvSpPr>
        <p:spPr>
          <a:xfrm>
            <a:off x="2068381" y="2930267"/>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1" name="Triangle isocèle 1170"/>
          <p:cNvSpPr/>
          <p:nvPr/>
        </p:nvSpPr>
        <p:spPr>
          <a:xfrm>
            <a:off x="4934638" y="2718689"/>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2" name="Triangle isocèle 1171"/>
          <p:cNvSpPr/>
          <p:nvPr/>
        </p:nvSpPr>
        <p:spPr>
          <a:xfrm>
            <a:off x="4538835" y="2600928"/>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 name="Forme libre 9"/>
          <p:cNvSpPr/>
          <p:nvPr/>
        </p:nvSpPr>
        <p:spPr>
          <a:xfrm>
            <a:off x="597649" y="1772816"/>
            <a:ext cx="1451570" cy="646701"/>
          </a:xfrm>
          <a:custGeom>
            <a:avLst/>
            <a:gdLst>
              <a:gd name="connsiteX0" fmla="*/ 1291822 w 1451570"/>
              <a:gd name="connsiteY0" fmla="*/ 416730 h 646701"/>
              <a:gd name="connsiteX1" fmla="*/ 1426165 w 1451570"/>
              <a:gd name="connsiteY1" fmla="*/ 334390 h 646701"/>
              <a:gd name="connsiteX2" fmla="*/ 1447833 w 1451570"/>
              <a:gd name="connsiteY2" fmla="*/ 208714 h 646701"/>
              <a:gd name="connsiteX3" fmla="*/ 1378495 w 1451570"/>
              <a:gd name="connsiteY3" fmla="*/ 39702 h 646701"/>
              <a:gd name="connsiteX4" fmla="*/ 1105475 w 1451570"/>
              <a:gd name="connsiteY4" fmla="*/ 9367 h 646701"/>
              <a:gd name="connsiteX5" fmla="*/ 754450 w 1451570"/>
              <a:gd name="connsiteY5" fmla="*/ 13700 h 646701"/>
              <a:gd name="connsiteX6" fmla="*/ 529100 w 1451570"/>
              <a:gd name="connsiteY6" fmla="*/ 161044 h 646701"/>
              <a:gd name="connsiteX7" fmla="*/ 238745 w 1451570"/>
              <a:gd name="connsiteY7" fmla="*/ 135042 h 646701"/>
              <a:gd name="connsiteX8" fmla="*/ 65399 w 1451570"/>
              <a:gd name="connsiteY8" fmla="*/ 252051 h 646701"/>
              <a:gd name="connsiteX9" fmla="*/ 395 w 1451570"/>
              <a:gd name="connsiteY9" fmla="*/ 429731 h 646701"/>
              <a:gd name="connsiteX10" fmla="*/ 43731 w 1451570"/>
              <a:gd name="connsiteY10" fmla="*/ 542405 h 646701"/>
              <a:gd name="connsiteX11" fmla="*/ 152072 w 1451570"/>
              <a:gd name="connsiteY11" fmla="*/ 533738 h 646701"/>
              <a:gd name="connsiteX12" fmla="*/ 225744 w 1451570"/>
              <a:gd name="connsiteY12" fmla="*/ 555406 h 646701"/>
              <a:gd name="connsiteX13" fmla="*/ 355754 w 1451570"/>
              <a:gd name="connsiteY13" fmla="*/ 581408 h 646701"/>
              <a:gd name="connsiteX14" fmla="*/ 511765 w 1451570"/>
              <a:gd name="connsiteY14" fmla="*/ 620411 h 646701"/>
              <a:gd name="connsiteX15" fmla="*/ 646108 w 1451570"/>
              <a:gd name="connsiteY15" fmla="*/ 642079 h 646701"/>
              <a:gd name="connsiteX16" fmla="*/ 702446 w 1451570"/>
              <a:gd name="connsiteY16" fmla="*/ 633412 h 646701"/>
              <a:gd name="connsiteX17" fmla="*/ 845456 w 1451570"/>
              <a:gd name="connsiteY17" fmla="*/ 512070 h 646701"/>
              <a:gd name="connsiteX18" fmla="*/ 1205149 w 1451570"/>
              <a:gd name="connsiteY18" fmla="*/ 395061 h 646701"/>
              <a:gd name="connsiteX19" fmla="*/ 1291822 w 1451570"/>
              <a:gd name="connsiteY19" fmla="*/ 416730 h 64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1570" h="646701">
                <a:moveTo>
                  <a:pt x="1291822" y="416730"/>
                </a:moveTo>
                <a:cubicBezTo>
                  <a:pt x="1328658" y="406618"/>
                  <a:pt x="1400163" y="369059"/>
                  <a:pt x="1426165" y="334390"/>
                </a:cubicBezTo>
                <a:cubicBezTo>
                  <a:pt x="1452167" y="299721"/>
                  <a:pt x="1455778" y="257829"/>
                  <a:pt x="1447833" y="208714"/>
                </a:cubicBezTo>
                <a:cubicBezTo>
                  <a:pt x="1439888" y="159599"/>
                  <a:pt x="1435555" y="72926"/>
                  <a:pt x="1378495" y="39702"/>
                </a:cubicBezTo>
                <a:cubicBezTo>
                  <a:pt x="1321435" y="6478"/>
                  <a:pt x="1209482" y="13701"/>
                  <a:pt x="1105475" y="9367"/>
                </a:cubicBezTo>
                <a:cubicBezTo>
                  <a:pt x="1001468" y="5033"/>
                  <a:pt x="850512" y="-11579"/>
                  <a:pt x="754450" y="13700"/>
                </a:cubicBezTo>
                <a:cubicBezTo>
                  <a:pt x="658388" y="38979"/>
                  <a:pt x="615051" y="140820"/>
                  <a:pt x="529100" y="161044"/>
                </a:cubicBezTo>
                <a:cubicBezTo>
                  <a:pt x="443149" y="181268"/>
                  <a:pt x="316029" y="119874"/>
                  <a:pt x="238745" y="135042"/>
                </a:cubicBezTo>
                <a:cubicBezTo>
                  <a:pt x="161461" y="150210"/>
                  <a:pt x="105124" y="202936"/>
                  <a:pt x="65399" y="252051"/>
                </a:cubicBezTo>
                <a:cubicBezTo>
                  <a:pt x="25674" y="301166"/>
                  <a:pt x="4006" y="381339"/>
                  <a:pt x="395" y="429731"/>
                </a:cubicBezTo>
                <a:cubicBezTo>
                  <a:pt x="-3216" y="478123"/>
                  <a:pt x="18451" y="525071"/>
                  <a:pt x="43731" y="542405"/>
                </a:cubicBezTo>
                <a:cubicBezTo>
                  <a:pt x="69010" y="559740"/>
                  <a:pt x="121737" y="531571"/>
                  <a:pt x="152072" y="533738"/>
                </a:cubicBezTo>
                <a:cubicBezTo>
                  <a:pt x="182407" y="535905"/>
                  <a:pt x="191797" y="547461"/>
                  <a:pt x="225744" y="555406"/>
                </a:cubicBezTo>
                <a:cubicBezTo>
                  <a:pt x="259691" y="563351"/>
                  <a:pt x="308084" y="570574"/>
                  <a:pt x="355754" y="581408"/>
                </a:cubicBezTo>
                <a:cubicBezTo>
                  <a:pt x="403424" y="592242"/>
                  <a:pt x="463373" y="610299"/>
                  <a:pt x="511765" y="620411"/>
                </a:cubicBezTo>
                <a:cubicBezTo>
                  <a:pt x="560157" y="630523"/>
                  <a:pt x="614328" y="639912"/>
                  <a:pt x="646108" y="642079"/>
                </a:cubicBezTo>
                <a:cubicBezTo>
                  <a:pt x="677888" y="644246"/>
                  <a:pt x="669221" y="655080"/>
                  <a:pt x="702446" y="633412"/>
                </a:cubicBezTo>
                <a:cubicBezTo>
                  <a:pt x="735671" y="611744"/>
                  <a:pt x="761672" y="551795"/>
                  <a:pt x="845456" y="512070"/>
                </a:cubicBezTo>
                <a:cubicBezTo>
                  <a:pt x="929240" y="472345"/>
                  <a:pt x="1131477" y="410951"/>
                  <a:pt x="1205149" y="395061"/>
                </a:cubicBezTo>
                <a:cubicBezTo>
                  <a:pt x="1278821" y="379171"/>
                  <a:pt x="1254986" y="426842"/>
                  <a:pt x="1291822" y="416730"/>
                </a:cubicBezTo>
                <a:close/>
              </a:path>
            </a:pathLst>
          </a:custGeom>
          <a:solidFill>
            <a:srgbClr val="0070C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9" name="Rectangle 1148"/>
          <p:cNvSpPr/>
          <p:nvPr/>
        </p:nvSpPr>
        <p:spPr>
          <a:xfrm>
            <a:off x="1451429" y="2115277"/>
            <a:ext cx="756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Panama</a:t>
            </a:r>
            <a:endParaRPr lang="fr-FR" sz="1400" b="1" i="1" dirty="0">
              <a:solidFill>
                <a:srgbClr val="002060"/>
              </a:solidFill>
              <a:latin typeface="Tw Cen MT" pitchFamily="34" charset="0"/>
            </a:endParaRPr>
          </a:p>
        </p:txBody>
      </p:sp>
      <p:sp>
        <p:nvSpPr>
          <p:cNvPr id="11" name="Forme libre 10"/>
          <p:cNvSpPr/>
          <p:nvPr/>
        </p:nvSpPr>
        <p:spPr>
          <a:xfrm>
            <a:off x="3836124" y="3278749"/>
            <a:ext cx="771617" cy="641883"/>
          </a:xfrm>
          <a:custGeom>
            <a:avLst/>
            <a:gdLst>
              <a:gd name="connsiteX0" fmla="*/ 638705 w 771617"/>
              <a:gd name="connsiteY0" fmla="*/ 353935 h 641883"/>
              <a:gd name="connsiteX1" fmla="*/ 730893 w 771617"/>
              <a:gd name="connsiteY1" fmla="*/ 251782 h 641883"/>
              <a:gd name="connsiteX2" fmla="*/ 768266 w 771617"/>
              <a:gd name="connsiteY2" fmla="*/ 132187 h 641883"/>
              <a:gd name="connsiteX3" fmla="*/ 651163 w 771617"/>
              <a:gd name="connsiteY3" fmla="*/ 40000 h 641883"/>
              <a:gd name="connsiteX4" fmla="*/ 449347 w 771617"/>
              <a:gd name="connsiteY4" fmla="*/ 2626 h 641883"/>
              <a:gd name="connsiteX5" fmla="*/ 227599 w 771617"/>
              <a:gd name="connsiteY5" fmla="*/ 107272 h 641883"/>
              <a:gd name="connsiteX6" fmla="*/ 93055 w 771617"/>
              <a:gd name="connsiteY6" fmla="*/ 348952 h 641883"/>
              <a:gd name="connsiteX7" fmla="*/ 3359 w 771617"/>
              <a:gd name="connsiteY7" fmla="*/ 393800 h 641883"/>
              <a:gd name="connsiteX8" fmla="*/ 30766 w 771617"/>
              <a:gd name="connsiteY8" fmla="*/ 570701 h 641883"/>
              <a:gd name="connsiteX9" fmla="*/ 140395 w 771617"/>
              <a:gd name="connsiteY9" fmla="*/ 640464 h 641883"/>
              <a:gd name="connsiteX10" fmla="*/ 421940 w 771617"/>
              <a:gd name="connsiteY10" fmla="*/ 615549 h 641883"/>
              <a:gd name="connsiteX11" fmla="*/ 364635 w 771617"/>
              <a:gd name="connsiteY11" fmla="*/ 590633 h 641883"/>
              <a:gd name="connsiteX12" fmla="*/ 411974 w 771617"/>
              <a:gd name="connsiteY12" fmla="*/ 485988 h 641883"/>
              <a:gd name="connsiteX13" fmla="*/ 496687 w 771617"/>
              <a:gd name="connsiteY13" fmla="*/ 476022 h 641883"/>
              <a:gd name="connsiteX14" fmla="*/ 521602 w 771617"/>
              <a:gd name="connsiteY14" fmla="*/ 398783 h 641883"/>
              <a:gd name="connsiteX15" fmla="*/ 638705 w 771617"/>
              <a:gd name="connsiteY15" fmla="*/ 353935 h 64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617" h="641883">
                <a:moveTo>
                  <a:pt x="638705" y="353935"/>
                </a:moveTo>
                <a:cubicBezTo>
                  <a:pt x="673587" y="329435"/>
                  <a:pt x="709300" y="288740"/>
                  <a:pt x="730893" y="251782"/>
                </a:cubicBezTo>
                <a:cubicBezTo>
                  <a:pt x="752486" y="214824"/>
                  <a:pt x="781554" y="167484"/>
                  <a:pt x="768266" y="132187"/>
                </a:cubicBezTo>
                <a:cubicBezTo>
                  <a:pt x="754978" y="96890"/>
                  <a:pt x="704316" y="61593"/>
                  <a:pt x="651163" y="40000"/>
                </a:cubicBezTo>
                <a:cubicBezTo>
                  <a:pt x="598010" y="18407"/>
                  <a:pt x="519941" y="-8586"/>
                  <a:pt x="449347" y="2626"/>
                </a:cubicBezTo>
                <a:cubicBezTo>
                  <a:pt x="378753" y="13838"/>
                  <a:pt x="286981" y="49551"/>
                  <a:pt x="227599" y="107272"/>
                </a:cubicBezTo>
                <a:cubicBezTo>
                  <a:pt x="168217" y="164993"/>
                  <a:pt x="130428" y="301197"/>
                  <a:pt x="93055" y="348952"/>
                </a:cubicBezTo>
                <a:cubicBezTo>
                  <a:pt x="55682" y="396707"/>
                  <a:pt x="13740" y="356842"/>
                  <a:pt x="3359" y="393800"/>
                </a:cubicBezTo>
                <a:cubicBezTo>
                  <a:pt x="-7023" y="430758"/>
                  <a:pt x="7927" y="529590"/>
                  <a:pt x="30766" y="570701"/>
                </a:cubicBezTo>
                <a:cubicBezTo>
                  <a:pt x="53605" y="611812"/>
                  <a:pt x="75199" y="632989"/>
                  <a:pt x="140395" y="640464"/>
                </a:cubicBezTo>
                <a:cubicBezTo>
                  <a:pt x="205591" y="647939"/>
                  <a:pt x="384567" y="623854"/>
                  <a:pt x="421940" y="615549"/>
                </a:cubicBezTo>
                <a:cubicBezTo>
                  <a:pt x="459313" y="607244"/>
                  <a:pt x="366296" y="612226"/>
                  <a:pt x="364635" y="590633"/>
                </a:cubicBezTo>
                <a:cubicBezTo>
                  <a:pt x="362974" y="569040"/>
                  <a:pt x="389965" y="505090"/>
                  <a:pt x="411974" y="485988"/>
                </a:cubicBezTo>
                <a:cubicBezTo>
                  <a:pt x="433983" y="466886"/>
                  <a:pt x="478416" y="490556"/>
                  <a:pt x="496687" y="476022"/>
                </a:cubicBezTo>
                <a:cubicBezTo>
                  <a:pt x="514958" y="461488"/>
                  <a:pt x="496687" y="419546"/>
                  <a:pt x="521602" y="398783"/>
                </a:cubicBezTo>
                <a:cubicBezTo>
                  <a:pt x="546517" y="378020"/>
                  <a:pt x="603823" y="378435"/>
                  <a:pt x="638705" y="35393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6" name="Triangle isocèle 1165"/>
          <p:cNvSpPr/>
          <p:nvPr/>
        </p:nvSpPr>
        <p:spPr>
          <a:xfrm>
            <a:off x="4392000" y="3537032"/>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orme libre 12"/>
          <p:cNvSpPr/>
          <p:nvPr/>
        </p:nvSpPr>
        <p:spPr>
          <a:xfrm>
            <a:off x="4107002" y="6046294"/>
            <a:ext cx="651912" cy="743621"/>
          </a:xfrm>
          <a:custGeom>
            <a:avLst/>
            <a:gdLst>
              <a:gd name="connsiteX0" fmla="*/ 31468 w 651912"/>
              <a:gd name="connsiteY0" fmla="*/ 60503 h 743621"/>
              <a:gd name="connsiteX1" fmla="*/ 332946 w 651912"/>
              <a:gd name="connsiteY1" fmla="*/ 3197 h 743621"/>
              <a:gd name="connsiteX2" fmla="*/ 437591 w 651912"/>
              <a:gd name="connsiteY2" fmla="*/ 15655 h 743621"/>
              <a:gd name="connsiteX3" fmla="*/ 487422 w 651912"/>
              <a:gd name="connsiteY3" fmla="*/ 85418 h 743621"/>
              <a:gd name="connsiteX4" fmla="*/ 517321 w 651912"/>
              <a:gd name="connsiteY4" fmla="*/ 125283 h 743621"/>
              <a:gd name="connsiteX5" fmla="*/ 507354 w 651912"/>
              <a:gd name="connsiteY5" fmla="*/ 259827 h 743621"/>
              <a:gd name="connsiteX6" fmla="*/ 587084 w 651912"/>
              <a:gd name="connsiteY6" fmla="*/ 424269 h 743621"/>
              <a:gd name="connsiteX7" fmla="*/ 621966 w 651912"/>
              <a:gd name="connsiteY7" fmla="*/ 484067 h 743621"/>
              <a:gd name="connsiteX8" fmla="*/ 619474 w 651912"/>
              <a:gd name="connsiteY8" fmla="*/ 523932 h 743621"/>
              <a:gd name="connsiteX9" fmla="*/ 624457 w 651912"/>
              <a:gd name="connsiteY9" fmla="*/ 548847 h 743621"/>
              <a:gd name="connsiteX10" fmla="*/ 651864 w 651912"/>
              <a:gd name="connsiteY10" fmla="*/ 581237 h 743621"/>
              <a:gd name="connsiteX11" fmla="*/ 616983 w 651912"/>
              <a:gd name="connsiteY11" fmla="*/ 641035 h 743621"/>
              <a:gd name="connsiteX12" fmla="*/ 412675 w 651912"/>
              <a:gd name="connsiteY12" fmla="*/ 743188 h 743621"/>
              <a:gd name="connsiteX13" fmla="*/ 283115 w 651912"/>
              <a:gd name="connsiteY13" fmla="*/ 668442 h 743621"/>
              <a:gd name="connsiteX14" fmla="*/ 113689 w 651912"/>
              <a:gd name="connsiteY14" fmla="*/ 459151 h 743621"/>
              <a:gd name="connsiteX15" fmla="*/ 53892 w 651912"/>
              <a:gd name="connsiteY15" fmla="*/ 342048 h 743621"/>
              <a:gd name="connsiteX16" fmla="*/ 11535 w 651912"/>
              <a:gd name="connsiteY16" fmla="*/ 222454 h 743621"/>
              <a:gd name="connsiteX17" fmla="*/ 31468 w 651912"/>
              <a:gd name="connsiteY17" fmla="*/ 60503 h 7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912" h="743621">
                <a:moveTo>
                  <a:pt x="31468" y="60503"/>
                </a:moveTo>
                <a:cubicBezTo>
                  <a:pt x="85036" y="23960"/>
                  <a:pt x="265259" y="10672"/>
                  <a:pt x="332946" y="3197"/>
                </a:cubicBezTo>
                <a:cubicBezTo>
                  <a:pt x="400633" y="-4278"/>
                  <a:pt x="411845" y="1952"/>
                  <a:pt x="437591" y="15655"/>
                </a:cubicBezTo>
                <a:cubicBezTo>
                  <a:pt x="463337" y="29358"/>
                  <a:pt x="474134" y="67147"/>
                  <a:pt x="487422" y="85418"/>
                </a:cubicBezTo>
                <a:cubicBezTo>
                  <a:pt x="500710" y="103689"/>
                  <a:pt x="513999" y="96215"/>
                  <a:pt x="517321" y="125283"/>
                </a:cubicBezTo>
                <a:cubicBezTo>
                  <a:pt x="520643" y="154351"/>
                  <a:pt x="495727" y="209996"/>
                  <a:pt x="507354" y="259827"/>
                </a:cubicBezTo>
                <a:cubicBezTo>
                  <a:pt x="518981" y="309658"/>
                  <a:pt x="567982" y="386896"/>
                  <a:pt x="587084" y="424269"/>
                </a:cubicBezTo>
                <a:cubicBezTo>
                  <a:pt x="606186" y="461642"/>
                  <a:pt x="616568" y="467457"/>
                  <a:pt x="621966" y="484067"/>
                </a:cubicBezTo>
                <a:cubicBezTo>
                  <a:pt x="627364" y="500677"/>
                  <a:pt x="619059" y="513135"/>
                  <a:pt x="619474" y="523932"/>
                </a:cubicBezTo>
                <a:cubicBezTo>
                  <a:pt x="619889" y="534729"/>
                  <a:pt x="619059" y="539296"/>
                  <a:pt x="624457" y="548847"/>
                </a:cubicBezTo>
                <a:cubicBezTo>
                  <a:pt x="629855" y="558398"/>
                  <a:pt x="653110" y="565872"/>
                  <a:pt x="651864" y="581237"/>
                </a:cubicBezTo>
                <a:cubicBezTo>
                  <a:pt x="650618" y="596602"/>
                  <a:pt x="656848" y="614043"/>
                  <a:pt x="616983" y="641035"/>
                </a:cubicBezTo>
                <a:cubicBezTo>
                  <a:pt x="577118" y="668027"/>
                  <a:pt x="468320" y="738620"/>
                  <a:pt x="412675" y="743188"/>
                </a:cubicBezTo>
                <a:cubicBezTo>
                  <a:pt x="357030" y="747756"/>
                  <a:pt x="332946" y="715781"/>
                  <a:pt x="283115" y="668442"/>
                </a:cubicBezTo>
                <a:cubicBezTo>
                  <a:pt x="233284" y="621103"/>
                  <a:pt x="151893" y="513550"/>
                  <a:pt x="113689" y="459151"/>
                </a:cubicBezTo>
                <a:cubicBezTo>
                  <a:pt x="75485" y="404752"/>
                  <a:pt x="70918" y="381498"/>
                  <a:pt x="53892" y="342048"/>
                </a:cubicBezTo>
                <a:cubicBezTo>
                  <a:pt x="36866" y="302598"/>
                  <a:pt x="14857" y="270209"/>
                  <a:pt x="11535" y="222454"/>
                </a:cubicBezTo>
                <a:cubicBezTo>
                  <a:pt x="8213" y="174699"/>
                  <a:pt x="-22100" y="97046"/>
                  <a:pt x="31468" y="60503"/>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1" name="Rectangle 1150"/>
          <p:cNvSpPr/>
          <p:nvPr/>
        </p:nvSpPr>
        <p:spPr>
          <a:xfrm>
            <a:off x="3347864" y="4293096"/>
            <a:ext cx="828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Gibraltar</a:t>
            </a:r>
            <a:endParaRPr lang="fr-FR" sz="1400" b="1" i="1" dirty="0">
              <a:solidFill>
                <a:srgbClr val="002060"/>
              </a:solidFill>
              <a:latin typeface="Tw Cen MT" pitchFamily="34" charset="0"/>
            </a:endParaRPr>
          </a:p>
        </p:txBody>
      </p:sp>
      <p:sp>
        <p:nvSpPr>
          <p:cNvPr id="15" name="Forme libre 14"/>
          <p:cNvSpPr/>
          <p:nvPr/>
        </p:nvSpPr>
        <p:spPr>
          <a:xfrm>
            <a:off x="5793010" y="4383716"/>
            <a:ext cx="1731318" cy="1581065"/>
          </a:xfrm>
          <a:custGeom>
            <a:avLst/>
            <a:gdLst>
              <a:gd name="connsiteX0" fmla="*/ 1246560 w 1731318"/>
              <a:gd name="connsiteY0" fmla="*/ 715 h 1581065"/>
              <a:gd name="connsiteX1" fmla="*/ 1602160 w 1731318"/>
              <a:gd name="connsiteY1" fmla="*/ 207822 h 1581065"/>
              <a:gd name="connsiteX2" fmla="*/ 1719391 w 1731318"/>
              <a:gd name="connsiteY2" fmla="*/ 606407 h 1581065"/>
              <a:gd name="connsiteX3" fmla="*/ 1692037 w 1731318"/>
              <a:gd name="connsiteY3" fmla="*/ 1016715 h 1581065"/>
              <a:gd name="connsiteX4" fmla="*/ 1406776 w 1731318"/>
              <a:gd name="connsiteY4" fmla="*/ 1329330 h 1581065"/>
              <a:gd name="connsiteX5" fmla="*/ 1109791 w 1731318"/>
              <a:gd name="connsiteY5" fmla="*/ 1575515 h 1581065"/>
              <a:gd name="connsiteX6" fmla="*/ 707299 w 1731318"/>
              <a:gd name="connsiteY6" fmla="*/ 1481730 h 1581065"/>
              <a:gd name="connsiteX7" fmla="*/ 379053 w 1731318"/>
              <a:gd name="connsiteY7" fmla="*/ 1262899 h 1581065"/>
              <a:gd name="connsiteX8" fmla="*/ 195391 w 1731318"/>
              <a:gd name="connsiteY8" fmla="*/ 1231638 h 1581065"/>
              <a:gd name="connsiteX9" fmla="*/ 70345 w 1731318"/>
              <a:gd name="connsiteY9" fmla="*/ 1133946 h 1581065"/>
              <a:gd name="connsiteX10" fmla="*/ 6 w 1731318"/>
              <a:gd name="connsiteY10" fmla="*/ 997176 h 1581065"/>
              <a:gd name="connsiteX11" fmla="*/ 66437 w 1731318"/>
              <a:gd name="connsiteY11" fmla="*/ 833053 h 1581065"/>
              <a:gd name="connsiteX12" fmla="*/ 113329 w 1731318"/>
              <a:gd name="connsiteY12" fmla="*/ 649392 h 1581065"/>
              <a:gd name="connsiteX13" fmla="*/ 343883 w 1731318"/>
              <a:gd name="connsiteY13" fmla="*/ 496992 h 1581065"/>
              <a:gd name="connsiteX14" fmla="*/ 668222 w 1731318"/>
              <a:gd name="connsiteY14" fmla="*/ 332869 h 1581065"/>
              <a:gd name="connsiteX15" fmla="*/ 887053 w 1731318"/>
              <a:gd name="connsiteY15" fmla="*/ 285976 h 1581065"/>
              <a:gd name="connsiteX16" fmla="*/ 1066806 w 1731318"/>
              <a:gd name="connsiteY16" fmla="*/ 145299 h 1581065"/>
              <a:gd name="connsiteX17" fmla="*/ 1246560 w 1731318"/>
              <a:gd name="connsiteY17" fmla="*/ 715 h 158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318" h="1581065">
                <a:moveTo>
                  <a:pt x="1246560" y="715"/>
                </a:moveTo>
                <a:cubicBezTo>
                  <a:pt x="1335786" y="11136"/>
                  <a:pt x="1523355" y="106873"/>
                  <a:pt x="1602160" y="207822"/>
                </a:cubicBezTo>
                <a:cubicBezTo>
                  <a:pt x="1680965" y="308771"/>
                  <a:pt x="1704412" y="471592"/>
                  <a:pt x="1719391" y="606407"/>
                </a:cubicBezTo>
                <a:cubicBezTo>
                  <a:pt x="1734370" y="741222"/>
                  <a:pt x="1744139" y="896228"/>
                  <a:pt x="1692037" y="1016715"/>
                </a:cubicBezTo>
                <a:cubicBezTo>
                  <a:pt x="1639935" y="1137202"/>
                  <a:pt x="1503817" y="1236197"/>
                  <a:pt x="1406776" y="1329330"/>
                </a:cubicBezTo>
                <a:cubicBezTo>
                  <a:pt x="1309735" y="1422463"/>
                  <a:pt x="1226370" y="1550115"/>
                  <a:pt x="1109791" y="1575515"/>
                </a:cubicBezTo>
                <a:cubicBezTo>
                  <a:pt x="993212" y="1600915"/>
                  <a:pt x="829089" y="1533833"/>
                  <a:pt x="707299" y="1481730"/>
                </a:cubicBezTo>
                <a:cubicBezTo>
                  <a:pt x="585509" y="1429627"/>
                  <a:pt x="464371" y="1304581"/>
                  <a:pt x="379053" y="1262899"/>
                </a:cubicBezTo>
                <a:cubicBezTo>
                  <a:pt x="293735" y="1221217"/>
                  <a:pt x="246842" y="1253130"/>
                  <a:pt x="195391" y="1231638"/>
                </a:cubicBezTo>
                <a:cubicBezTo>
                  <a:pt x="143940" y="1210146"/>
                  <a:pt x="102909" y="1173023"/>
                  <a:pt x="70345" y="1133946"/>
                </a:cubicBezTo>
                <a:cubicBezTo>
                  <a:pt x="37781" y="1094869"/>
                  <a:pt x="657" y="1047325"/>
                  <a:pt x="6" y="997176"/>
                </a:cubicBezTo>
                <a:cubicBezTo>
                  <a:pt x="-645" y="947027"/>
                  <a:pt x="47550" y="891017"/>
                  <a:pt x="66437" y="833053"/>
                </a:cubicBezTo>
                <a:cubicBezTo>
                  <a:pt x="85324" y="775089"/>
                  <a:pt x="67088" y="705402"/>
                  <a:pt x="113329" y="649392"/>
                </a:cubicBezTo>
                <a:cubicBezTo>
                  <a:pt x="159570" y="593382"/>
                  <a:pt x="251401" y="549746"/>
                  <a:pt x="343883" y="496992"/>
                </a:cubicBezTo>
                <a:cubicBezTo>
                  <a:pt x="436365" y="444238"/>
                  <a:pt x="577694" y="368038"/>
                  <a:pt x="668222" y="332869"/>
                </a:cubicBezTo>
                <a:cubicBezTo>
                  <a:pt x="758750" y="297700"/>
                  <a:pt x="820622" y="317238"/>
                  <a:pt x="887053" y="285976"/>
                </a:cubicBezTo>
                <a:cubicBezTo>
                  <a:pt x="953484" y="254714"/>
                  <a:pt x="1006237" y="194145"/>
                  <a:pt x="1066806" y="145299"/>
                </a:cubicBezTo>
                <a:cubicBezTo>
                  <a:pt x="1127375" y="96453"/>
                  <a:pt x="1157334" y="-9706"/>
                  <a:pt x="1246560" y="71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3" name="ZoneTexte 1742"/>
          <p:cNvSpPr txBox="1"/>
          <p:nvPr/>
        </p:nvSpPr>
        <p:spPr>
          <a:xfrm>
            <a:off x="7045582" y="4954825"/>
            <a:ext cx="1159292"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Indien</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6" name="Forme libre 15"/>
          <p:cNvSpPr/>
          <p:nvPr/>
        </p:nvSpPr>
        <p:spPr>
          <a:xfrm>
            <a:off x="4008673" y="1598640"/>
            <a:ext cx="680397" cy="296487"/>
          </a:xfrm>
          <a:custGeom>
            <a:avLst/>
            <a:gdLst>
              <a:gd name="connsiteX0" fmla="*/ 57 w 680397"/>
              <a:gd name="connsiteY0" fmla="*/ 215530 h 296487"/>
              <a:gd name="connsiteX1" fmla="*/ 168306 w 680397"/>
              <a:gd name="connsiteY1" fmla="*/ 127747 h 296487"/>
              <a:gd name="connsiteX2" fmla="*/ 409708 w 680397"/>
              <a:gd name="connsiteY2" fmla="*/ 3389 h 296487"/>
              <a:gd name="connsiteX3" fmla="*/ 665740 w 680397"/>
              <a:gd name="connsiteY3" fmla="*/ 39965 h 296487"/>
              <a:gd name="connsiteX4" fmla="*/ 643794 w 680397"/>
              <a:gd name="connsiteY4" fmla="*/ 91171 h 296487"/>
              <a:gd name="connsiteX5" fmla="*/ 599903 w 680397"/>
              <a:gd name="connsiteY5" fmla="*/ 135062 h 296487"/>
              <a:gd name="connsiteX6" fmla="*/ 577957 w 680397"/>
              <a:gd name="connsiteY6" fmla="*/ 193584 h 296487"/>
              <a:gd name="connsiteX7" fmla="*/ 541381 w 680397"/>
              <a:gd name="connsiteY7" fmla="*/ 237475 h 296487"/>
              <a:gd name="connsiteX8" fmla="*/ 468229 w 680397"/>
              <a:gd name="connsiteY8" fmla="*/ 274051 h 296487"/>
              <a:gd name="connsiteX9" fmla="*/ 314610 w 680397"/>
              <a:gd name="connsiteY9" fmla="*/ 295997 h 296487"/>
              <a:gd name="connsiteX10" fmla="*/ 234143 w 680397"/>
              <a:gd name="connsiteY10" fmla="*/ 288682 h 296487"/>
              <a:gd name="connsiteX11" fmla="*/ 190252 w 680397"/>
              <a:gd name="connsiteY11" fmla="*/ 281366 h 296487"/>
              <a:gd name="connsiteX12" fmla="*/ 57 w 680397"/>
              <a:gd name="connsiteY12" fmla="*/ 215530 h 29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397" h="296487">
                <a:moveTo>
                  <a:pt x="57" y="215530"/>
                </a:moveTo>
                <a:cubicBezTo>
                  <a:pt x="-3601" y="189927"/>
                  <a:pt x="168306" y="127747"/>
                  <a:pt x="168306" y="127747"/>
                </a:cubicBezTo>
                <a:cubicBezTo>
                  <a:pt x="236581" y="92390"/>
                  <a:pt x="326802" y="18019"/>
                  <a:pt x="409708" y="3389"/>
                </a:cubicBezTo>
                <a:cubicBezTo>
                  <a:pt x="492614" y="-11241"/>
                  <a:pt x="626726" y="25335"/>
                  <a:pt x="665740" y="39965"/>
                </a:cubicBezTo>
                <a:cubicBezTo>
                  <a:pt x="704754" y="54595"/>
                  <a:pt x="654767" y="75322"/>
                  <a:pt x="643794" y="91171"/>
                </a:cubicBezTo>
                <a:cubicBezTo>
                  <a:pt x="632821" y="107020"/>
                  <a:pt x="610876" y="117993"/>
                  <a:pt x="599903" y="135062"/>
                </a:cubicBezTo>
                <a:cubicBezTo>
                  <a:pt x="588930" y="152131"/>
                  <a:pt x="587711" y="176515"/>
                  <a:pt x="577957" y="193584"/>
                </a:cubicBezTo>
                <a:cubicBezTo>
                  <a:pt x="568203" y="210653"/>
                  <a:pt x="559669" y="224064"/>
                  <a:pt x="541381" y="237475"/>
                </a:cubicBezTo>
                <a:cubicBezTo>
                  <a:pt x="523093" y="250886"/>
                  <a:pt x="506024" y="264297"/>
                  <a:pt x="468229" y="274051"/>
                </a:cubicBezTo>
                <a:cubicBezTo>
                  <a:pt x="430434" y="283805"/>
                  <a:pt x="353624" y="293559"/>
                  <a:pt x="314610" y="295997"/>
                </a:cubicBezTo>
                <a:cubicBezTo>
                  <a:pt x="275596" y="298435"/>
                  <a:pt x="254869" y="291121"/>
                  <a:pt x="234143" y="288682"/>
                </a:cubicBezTo>
                <a:cubicBezTo>
                  <a:pt x="213417" y="286243"/>
                  <a:pt x="224390" y="292339"/>
                  <a:pt x="190252" y="281366"/>
                </a:cubicBezTo>
                <a:cubicBezTo>
                  <a:pt x="156114" y="270393"/>
                  <a:pt x="3715" y="241133"/>
                  <a:pt x="57" y="215530"/>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673118" y="1305804"/>
            <a:ext cx="3492982" cy="1329260"/>
          </a:xfrm>
          <a:custGeom>
            <a:avLst/>
            <a:gdLst>
              <a:gd name="connsiteX0" fmla="*/ 584682 w 3492982"/>
              <a:gd name="connsiteY0" fmla="*/ 630946 h 1329260"/>
              <a:gd name="connsiteX1" fmla="*/ 483082 w 3492982"/>
              <a:gd name="connsiteY1" fmla="*/ 630946 h 1329260"/>
              <a:gd name="connsiteX2" fmla="*/ 349732 w 3492982"/>
              <a:gd name="connsiteY2" fmla="*/ 643646 h 1329260"/>
              <a:gd name="connsiteX3" fmla="*/ 190982 w 3492982"/>
              <a:gd name="connsiteY3" fmla="*/ 624596 h 1329260"/>
              <a:gd name="connsiteX4" fmla="*/ 57632 w 3492982"/>
              <a:gd name="connsiteY4" fmla="*/ 548396 h 1329260"/>
              <a:gd name="connsiteX5" fmla="*/ 482 w 3492982"/>
              <a:gd name="connsiteY5" fmla="*/ 434096 h 1329260"/>
              <a:gd name="connsiteX6" fmla="*/ 44932 w 3492982"/>
              <a:gd name="connsiteY6" fmla="*/ 357896 h 1329260"/>
              <a:gd name="connsiteX7" fmla="*/ 260832 w 3492982"/>
              <a:gd name="connsiteY7" fmla="*/ 364246 h 1329260"/>
              <a:gd name="connsiteX8" fmla="*/ 616432 w 3492982"/>
              <a:gd name="connsiteY8" fmla="*/ 415046 h 1329260"/>
              <a:gd name="connsiteX9" fmla="*/ 997432 w 3492982"/>
              <a:gd name="connsiteY9" fmla="*/ 491246 h 1329260"/>
              <a:gd name="connsiteX10" fmla="*/ 1587982 w 3492982"/>
              <a:gd name="connsiteY10" fmla="*/ 472196 h 1329260"/>
              <a:gd name="connsiteX11" fmla="*/ 2076932 w 3492982"/>
              <a:gd name="connsiteY11" fmla="*/ 326146 h 1329260"/>
              <a:gd name="connsiteX12" fmla="*/ 2915132 w 3492982"/>
              <a:gd name="connsiteY12" fmla="*/ 72146 h 1329260"/>
              <a:gd name="connsiteX13" fmla="*/ 3283432 w 3492982"/>
              <a:gd name="connsiteY13" fmla="*/ 2296 h 1329260"/>
              <a:gd name="connsiteX14" fmla="*/ 3492982 w 3492982"/>
              <a:gd name="connsiteY14" fmla="*/ 135646 h 1329260"/>
              <a:gd name="connsiteX15" fmla="*/ 3283432 w 3492982"/>
              <a:gd name="connsiteY15" fmla="*/ 351546 h 1329260"/>
              <a:gd name="connsiteX16" fmla="*/ 3131032 w 3492982"/>
              <a:gd name="connsiteY16" fmla="*/ 472196 h 1329260"/>
              <a:gd name="connsiteX17" fmla="*/ 2991332 w 3492982"/>
              <a:gd name="connsiteY17" fmla="*/ 656346 h 1329260"/>
              <a:gd name="connsiteX18" fmla="*/ 3004032 w 3492982"/>
              <a:gd name="connsiteY18" fmla="*/ 726196 h 1329260"/>
              <a:gd name="connsiteX19" fmla="*/ 2946882 w 3492982"/>
              <a:gd name="connsiteY19" fmla="*/ 916696 h 1329260"/>
              <a:gd name="connsiteX20" fmla="*/ 2750032 w 3492982"/>
              <a:gd name="connsiteY20" fmla="*/ 1157996 h 1329260"/>
              <a:gd name="connsiteX21" fmla="*/ 2489682 w 3492982"/>
              <a:gd name="connsiteY21" fmla="*/ 1323096 h 1329260"/>
              <a:gd name="connsiteX22" fmla="*/ 2172182 w 3492982"/>
              <a:gd name="connsiteY22" fmla="*/ 1259596 h 1329260"/>
              <a:gd name="connsiteX23" fmla="*/ 1930882 w 3492982"/>
              <a:gd name="connsiteY23" fmla="*/ 942096 h 1329260"/>
              <a:gd name="connsiteX24" fmla="*/ 1772132 w 3492982"/>
              <a:gd name="connsiteY24" fmla="*/ 726196 h 1329260"/>
              <a:gd name="connsiteX25" fmla="*/ 1632432 w 3492982"/>
              <a:gd name="connsiteY25" fmla="*/ 624596 h 1329260"/>
              <a:gd name="connsiteX26" fmla="*/ 1353032 w 3492982"/>
              <a:gd name="connsiteY26" fmla="*/ 656346 h 1329260"/>
              <a:gd name="connsiteX27" fmla="*/ 1264132 w 3492982"/>
              <a:gd name="connsiteY27" fmla="*/ 732546 h 1329260"/>
              <a:gd name="connsiteX28" fmla="*/ 1130782 w 3492982"/>
              <a:gd name="connsiteY28" fmla="*/ 738896 h 1329260"/>
              <a:gd name="connsiteX29" fmla="*/ 1060932 w 3492982"/>
              <a:gd name="connsiteY29" fmla="*/ 821446 h 1329260"/>
              <a:gd name="connsiteX30" fmla="*/ 952982 w 3492982"/>
              <a:gd name="connsiteY30" fmla="*/ 859546 h 1329260"/>
              <a:gd name="connsiteX31" fmla="*/ 870432 w 3492982"/>
              <a:gd name="connsiteY31" fmla="*/ 846846 h 1329260"/>
              <a:gd name="connsiteX32" fmla="*/ 851382 w 3492982"/>
              <a:gd name="connsiteY32" fmla="*/ 789696 h 1329260"/>
              <a:gd name="connsiteX33" fmla="*/ 768832 w 3492982"/>
              <a:gd name="connsiteY33" fmla="*/ 726196 h 1329260"/>
              <a:gd name="connsiteX34" fmla="*/ 705332 w 3492982"/>
              <a:gd name="connsiteY34" fmla="*/ 745246 h 1329260"/>
              <a:gd name="connsiteX35" fmla="*/ 635482 w 3492982"/>
              <a:gd name="connsiteY35" fmla="*/ 700796 h 1329260"/>
              <a:gd name="connsiteX36" fmla="*/ 762482 w 3492982"/>
              <a:gd name="connsiteY36" fmla="*/ 669046 h 1329260"/>
              <a:gd name="connsiteX37" fmla="*/ 864082 w 3492982"/>
              <a:gd name="connsiteY37" fmla="*/ 535696 h 1329260"/>
              <a:gd name="connsiteX38" fmla="*/ 743432 w 3492982"/>
              <a:gd name="connsiteY38" fmla="*/ 561096 h 1329260"/>
              <a:gd name="connsiteX39" fmla="*/ 584682 w 3492982"/>
              <a:gd name="connsiteY39" fmla="*/ 630946 h 13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2982" h="1329260">
                <a:moveTo>
                  <a:pt x="584682" y="630946"/>
                </a:moveTo>
                <a:cubicBezTo>
                  <a:pt x="541290" y="642588"/>
                  <a:pt x="522240" y="628829"/>
                  <a:pt x="483082" y="630946"/>
                </a:cubicBezTo>
                <a:cubicBezTo>
                  <a:pt x="443924" y="633063"/>
                  <a:pt x="398415" y="644704"/>
                  <a:pt x="349732" y="643646"/>
                </a:cubicBezTo>
                <a:cubicBezTo>
                  <a:pt x="301049" y="642588"/>
                  <a:pt x="239665" y="640471"/>
                  <a:pt x="190982" y="624596"/>
                </a:cubicBezTo>
                <a:cubicBezTo>
                  <a:pt x="142299" y="608721"/>
                  <a:pt x="89382" y="580146"/>
                  <a:pt x="57632" y="548396"/>
                </a:cubicBezTo>
                <a:cubicBezTo>
                  <a:pt x="25882" y="516646"/>
                  <a:pt x="2599" y="465846"/>
                  <a:pt x="482" y="434096"/>
                </a:cubicBezTo>
                <a:cubicBezTo>
                  <a:pt x="-1635" y="402346"/>
                  <a:pt x="1540" y="369538"/>
                  <a:pt x="44932" y="357896"/>
                </a:cubicBezTo>
                <a:cubicBezTo>
                  <a:pt x="88324" y="346254"/>
                  <a:pt x="165582" y="354721"/>
                  <a:pt x="260832" y="364246"/>
                </a:cubicBezTo>
                <a:cubicBezTo>
                  <a:pt x="356082" y="373771"/>
                  <a:pt x="493665" y="393879"/>
                  <a:pt x="616432" y="415046"/>
                </a:cubicBezTo>
                <a:cubicBezTo>
                  <a:pt x="739199" y="436213"/>
                  <a:pt x="835507" y="481721"/>
                  <a:pt x="997432" y="491246"/>
                </a:cubicBezTo>
                <a:cubicBezTo>
                  <a:pt x="1159357" y="500771"/>
                  <a:pt x="1408065" y="499713"/>
                  <a:pt x="1587982" y="472196"/>
                </a:cubicBezTo>
                <a:cubicBezTo>
                  <a:pt x="1767899" y="444679"/>
                  <a:pt x="2076932" y="326146"/>
                  <a:pt x="2076932" y="326146"/>
                </a:cubicBezTo>
                <a:cubicBezTo>
                  <a:pt x="2298124" y="259471"/>
                  <a:pt x="2714049" y="126121"/>
                  <a:pt x="2915132" y="72146"/>
                </a:cubicBezTo>
                <a:cubicBezTo>
                  <a:pt x="3116215" y="18171"/>
                  <a:pt x="3187124" y="-8287"/>
                  <a:pt x="3283432" y="2296"/>
                </a:cubicBezTo>
                <a:cubicBezTo>
                  <a:pt x="3379740" y="12879"/>
                  <a:pt x="3492982" y="77438"/>
                  <a:pt x="3492982" y="135646"/>
                </a:cubicBezTo>
                <a:cubicBezTo>
                  <a:pt x="3492982" y="193854"/>
                  <a:pt x="3343757" y="295454"/>
                  <a:pt x="3283432" y="351546"/>
                </a:cubicBezTo>
                <a:cubicBezTo>
                  <a:pt x="3223107" y="407638"/>
                  <a:pt x="3179715" y="421396"/>
                  <a:pt x="3131032" y="472196"/>
                </a:cubicBezTo>
                <a:cubicBezTo>
                  <a:pt x="3082349" y="522996"/>
                  <a:pt x="3012499" y="614013"/>
                  <a:pt x="2991332" y="656346"/>
                </a:cubicBezTo>
                <a:cubicBezTo>
                  <a:pt x="2970165" y="698679"/>
                  <a:pt x="3011440" y="682804"/>
                  <a:pt x="3004032" y="726196"/>
                </a:cubicBezTo>
                <a:cubicBezTo>
                  <a:pt x="2996624" y="769588"/>
                  <a:pt x="2989215" y="844729"/>
                  <a:pt x="2946882" y="916696"/>
                </a:cubicBezTo>
                <a:cubicBezTo>
                  <a:pt x="2904549" y="988663"/>
                  <a:pt x="2826232" y="1090263"/>
                  <a:pt x="2750032" y="1157996"/>
                </a:cubicBezTo>
                <a:cubicBezTo>
                  <a:pt x="2673832" y="1225729"/>
                  <a:pt x="2585990" y="1306163"/>
                  <a:pt x="2489682" y="1323096"/>
                </a:cubicBezTo>
                <a:cubicBezTo>
                  <a:pt x="2393374" y="1340029"/>
                  <a:pt x="2265315" y="1323096"/>
                  <a:pt x="2172182" y="1259596"/>
                </a:cubicBezTo>
                <a:cubicBezTo>
                  <a:pt x="2079049" y="1196096"/>
                  <a:pt x="1997557" y="1030996"/>
                  <a:pt x="1930882" y="942096"/>
                </a:cubicBezTo>
                <a:cubicBezTo>
                  <a:pt x="1864207" y="853196"/>
                  <a:pt x="1821874" y="779113"/>
                  <a:pt x="1772132" y="726196"/>
                </a:cubicBezTo>
                <a:cubicBezTo>
                  <a:pt x="1722390" y="673279"/>
                  <a:pt x="1702282" y="636238"/>
                  <a:pt x="1632432" y="624596"/>
                </a:cubicBezTo>
                <a:cubicBezTo>
                  <a:pt x="1562582" y="612954"/>
                  <a:pt x="1414415" y="638354"/>
                  <a:pt x="1353032" y="656346"/>
                </a:cubicBezTo>
                <a:cubicBezTo>
                  <a:pt x="1291649" y="674338"/>
                  <a:pt x="1301174" y="718788"/>
                  <a:pt x="1264132" y="732546"/>
                </a:cubicBezTo>
                <a:cubicBezTo>
                  <a:pt x="1227090" y="746304"/>
                  <a:pt x="1164649" y="724079"/>
                  <a:pt x="1130782" y="738896"/>
                </a:cubicBezTo>
                <a:cubicBezTo>
                  <a:pt x="1096915" y="753713"/>
                  <a:pt x="1090565" y="801338"/>
                  <a:pt x="1060932" y="821446"/>
                </a:cubicBezTo>
                <a:cubicBezTo>
                  <a:pt x="1031299" y="841554"/>
                  <a:pt x="984732" y="855313"/>
                  <a:pt x="952982" y="859546"/>
                </a:cubicBezTo>
                <a:cubicBezTo>
                  <a:pt x="921232" y="863779"/>
                  <a:pt x="887365" y="858488"/>
                  <a:pt x="870432" y="846846"/>
                </a:cubicBezTo>
                <a:cubicBezTo>
                  <a:pt x="853499" y="835204"/>
                  <a:pt x="868315" y="809804"/>
                  <a:pt x="851382" y="789696"/>
                </a:cubicBezTo>
                <a:cubicBezTo>
                  <a:pt x="834449" y="769588"/>
                  <a:pt x="793174" y="733604"/>
                  <a:pt x="768832" y="726196"/>
                </a:cubicBezTo>
                <a:cubicBezTo>
                  <a:pt x="744490" y="718788"/>
                  <a:pt x="727557" y="749479"/>
                  <a:pt x="705332" y="745246"/>
                </a:cubicBezTo>
                <a:cubicBezTo>
                  <a:pt x="683107" y="741013"/>
                  <a:pt x="625957" y="713496"/>
                  <a:pt x="635482" y="700796"/>
                </a:cubicBezTo>
                <a:cubicBezTo>
                  <a:pt x="645007" y="688096"/>
                  <a:pt x="724382" y="696563"/>
                  <a:pt x="762482" y="669046"/>
                </a:cubicBezTo>
                <a:cubicBezTo>
                  <a:pt x="800582" y="641529"/>
                  <a:pt x="867257" y="553688"/>
                  <a:pt x="864082" y="535696"/>
                </a:cubicBezTo>
                <a:cubicBezTo>
                  <a:pt x="860907" y="517704"/>
                  <a:pt x="785765" y="547338"/>
                  <a:pt x="743432" y="561096"/>
                </a:cubicBezTo>
                <a:cubicBezTo>
                  <a:pt x="701099" y="574854"/>
                  <a:pt x="628074" y="619304"/>
                  <a:pt x="584682" y="630946"/>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4" name="Groupe 1133"/>
          <p:cNvGrpSpPr/>
          <p:nvPr/>
        </p:nvGrpSpPr>
        <p:grpSpPr>
          <a:xfrm>
            <a:off x="2212554" y="1412776"/>
            <a:ext cx="5357870" cy="3710848"/>
            <a:chOff x="2212554" y="1428521"/>
            <a:chExt cx="5357870" cy="3710848"/>
          </a:xfrm>
        </p:grpSpPr>
        <p:sp>
          <p:nvSpPr>
            <p:cNvPr id="1135" name="Forme libre 1134"/>
            <p:cNvSpPr/>
            <p:nvPr/>
          </p:nvSpPr>
          <p:spPr>
            <a:xfrm>
              <a:off x="3059832" y="2708920"/>
              <a:ext cx="1063526" cy="1440160"/>
            </a:xfrm>
            <a:custGeom>
              <a:avLst/>
              <a:gdLst>
                <a:gd name="connsiteX0" fmla="*/ 991518 w 991518"/>
                <a:gd name="connsiteY0" fmla="*/ 1288974 h 1288974"/>
                <a:gd name="connsiteX1" fmla="*/ 583894 w 991518"/>
                <a:gd name="connsiteY1" fmla="*/ 1013552 h 1288974"/>
                <a:gd name="connsiteX2" fmla="*/ 220337 w 991518"/>
                <a:gd name="connsiteY2" fmla="*/ 594911 h 1288974"/>
                <a:gd name="connsiteX3" fmla="*/ 0 w 991518"/>
                <a:gd name="connsiteY3" fmla="*/ 0 h 1288974"/>
              </a:gdLst>
              <a:ahLst/>
              <a:cxnLst>
                <a:cxn ang="0">
                  <a:pos x="connsiteX0" y="connsiteY0"/>
                </a:cxn>
                <a:cxn ang="0">
                  <a:pos x="connsiteX1" y="connsiteY1"/>
                </a:cxn>
                <a:cxn ang="0">
                  <a:pos x="connsiteX2" y="connsiteY2"/>
                </a:cxn>
                <a:cxn ang="0">
                  <a:pos x="connsiteX3" y="connsiteY3"/>
                </a:cxn>
              </a:cxnLst>
              <a:rect l="l" t="t" r="r" b="b"/>
              <a:pathLst>
                <a:path w="991518" h="1288974">
                  <a:moveTo>
                    <a:pt x="991518" y="1288974"/>
                  </a:moveTo>
                  <a:cubicBezTo>
                    <a:pt x="851971" y="1209101"/>
                    <a:pt x="712424" y="1129229"/>
                    <a:pt x="583894" y="1013552"/>
                  </a:cubicBezTo>
                  <a:cubicBezTo>
                    <a:pt x="455364" y="897875"/>
                    <a:pt x="317653" y="763836"/>
                    <a:pt x="220337" y="594911"/>
                  </a:cubicBezTo>
                  <a:cubicBezTo>
                    <a:pt x="123021" y="425986"/>
                    <a:pt x="61510" y="212993"/>
                    <a:pt x="0" y="0"/>
                  </a:cubicBezTo>
                </a:path>
              </a:pathLst>
            </a:custGeom>
            <a:ln w="57150">
              <a:solidFill>
                <a:srgbClr val="00206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6" name="Forme libre 1135"/>
            <p:cNvSpPr/>
            <p:nvPr/>
          </p:nvSpPr>
          <p:spPr>
            <a:xfrm>
              <a:off x="2212554" y="1428521"/>
              <a:ext cx="5357870" cy="2008742"/>
            </a:xfrm>
            <a:custGeom>
              <a:avLst/>
              <a:gdLst>
                <a:gd name="connsiteX0" fmla="*/ 12853 w 5357870"/>
                <a:gd name="connsiteY0" fmla="*/ 741802 h 2008742"/>
                <a:gd name="connsiteX1" fmla="*/ 56921 w 5357870"/>
                <a:gd name="connsiteY1" fmla="*/ 499431 h 2008742"/>
                <a:gd name="connsiteX2" fmla="*/ 354376 w 5357870"/>
                <a:gd name="connsiteY2" fmla="*/ 224009 h 2008742"/>
                <a:gd name="connsiteX3" fmla="*/ 762000 w 5357870"/>
                <a:gd name="connsiteY3" fmla="*/ 47739 h 2008742"/>
                <a:gd name="connsiteX4" fmla="*/ 1136574 w 5357870"/>
                <a:gd name="connsiteY4" fmla="*/ 14689 h 2008742"/>
                <a:gd name="connsiteX5" fmla="*/ 1389962 w 5357870"/>
                <a:gd name="connsiteY5" fmla="*/ 135874 h 2008742"/>
                <a:gd name="connsiteX6" fmla="*/ 1411995 w 5357870"/>
                <a:gd name="connsiteY6" fmla="*/ 102824 h 2008742"/>
                <a:gd name="connsiteX7" fmla="*/ 1907754 w 5357870"/>
                <a:gd name="connsiteY7" fmla="*/ 36722 h 2008742"/>
                <a:gd name="connsiteX8" fmla="*/ 2458598 w 5357870"/>
                <a:gd name="connsiteY8" fmla="*/ 124857 h 2008742"/>
                <a:gd name="connsiteX9" fmla="*/ 2767070 w 5357870"/>
                <a:gd name="connsiteY9" fmla="*/ 235026 h 2008742"/>
                <a:gd name="connsiteX10" fmla="*/ 3218762 w 5357870"/>
                <a:gd name="connsiteY10" fmla="*/ 334178 h 2008742"/>
                <a:gd name="connsiteX11" fmla="*/ 3516217 w 5357870"/>
                <a:gd name="connsiteY11" fmla="*/ 345195 h 2008742"/>
                <a:gd name="connsiteX12" fmla="*/ 3857740 w 5357870"/>
                <a:gd name="connsiteY12" fmla="*/ 367228 h 2008742"/>
                <a:gd name="connsiteX13" fmla="*/ 4188246 w 5357870"/>
                <a:gd name="connsiteY13" fmla="*/ 466380 h 2008742"/>
                <a:gd name="connsiteX14" fmla="*/ 4441634 w 5357870"/>
                <a:gd name="connsiteY14" fmla="*/ 763836 h 2008742"/>
                <a:gd name="connsiteX15" fmla="*/ 4331465 w 5357870"/>
                <a:gd name="connsiteY15" fmla="*/ 1083325 h 2008742"/>
                <a:gd name="connsiteX16" fmla="*/ 4419600 w 5357870"/>
                <a:gd name="connsiteY16" fmla="*/ 1094342 h 2008742"/>
                <a:gd name="connsiteX17" fmla="*/ 4562819 w 5357870"/>
                <a:gd name="connsiteY17" fmla="*/ 1171460 h 2008742"/>
                <a:gd name="connsiteX18" fmla="*/ 4706039 w 5357870"/>
                <a:gd name="connsiteY18" fmla="*/ 1237561 h 2008742"/>
                <a:gd name="connsiteX19" fmla="*/ 4772140 w 5357870"/>
                <a:gd name="connsiteY19" fmla="*/ 1358746 h 2008742"/>
                <a:gd name="connsiteX20" fmla="*/ 4893326 w 5357870"/>
                <a:gd name="connsiteY20" fmla="*/ 1568067 h 2008742"/>
                <a:gd name="connsiteX21" fmla="*/ 5124680 w 5357870"/>
                <a:gd name="connsiteY21" fmla="*/ 1722303 h 2008742"/>
                <a:gd name="connsiteX22" fmla="*/ 5322983 w 5357870"/>
                <a:gd name="connsiteY22" fmla="*/ 1854506 h 2008742"/>
                <a:gd name="connsiteX23" fmla="*/ 5334000 w 5357870"/>
                <a:gd name="connsiteY23" fmla="*/ 1931624 h 2008742"/>
                <a:gd name="connsiteX24" fmla="*/ 5234848 w 5357870"/>
                <a:gd name="connsiteY24" fmla="*/ 2008742 h 2008742"/>
                <a:gd name="connsiteX25" fmla="*/ 5234848 w 5357870"/>
                <a:gd name="connsiteY25" fmla="*/ 2008742 h 200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57870" h="2008742">
                  <a:moveTo>
                    <a:pt x="12853" y="741802"/>
                  </a:moveTo>
                  <a:cubicBezTo>
                    <a:pt x="6426" y="663766"/>
                    <a:pt x="0" y="585730"/>
                    <a:pt x="56921" y="499431"/>
                  </a:cubicBezTo>
                  <a:cubicBezTo>
                    <a:pt x="113842" y="413132"/>
                    <a:pt x="236863" y="299291"/>
                    <a:pt x="354376" y="224009"/>
                  </a:cubicBezTo>
                  <a:cubicBezTo>
                    <a:pt x="471889" y="148727"/>
                    <a:pt x="631634" y="82626"/>
                    <a:pt x="762000" y="47739"/>
                  </a:cubicBezTo>
                  <a:cubicBezTo>
                    <a:pt x="892366" y="12852"/>
                    <a:pt x="1031914" y="0"/>
                    <a:pt x="1136574" y="14689"/>
                  </a:cubicBezTo>
                  <a:cubicBezTo>
                    <a:pt x="1241234" y="29378"/>
                    <a:pt x="1344058" y="121185"/>
                    <a:pt x="1389962" y="135874"/>
                  </a:cubicBezTo>
                  <a:cubicBezTo>
                    <a:pt x="1435866" y="150563"/>
                    <a:pt x="1325696" y="119349"/>
                    <a:pt x="1411995" y="102824"/>
                  </a:cubicBezTo>
                  <a:cubicBezTo>
                    <a:pt x="1498294" y="86299"/>
                    <a:pt x="1733320" y="33050"/>
                    <a:pt x="1907754" y="36722"/>
                  </a:cubicBezTo>
                  <a:cubicBezTo>
                    <a:pt x="2082188" y="40394"/>
                    <a:pt x="2315379" y="91806"/>
                    <a:pt x="2458598" y="124857"/>
                  </a:cubicBezTo>
                  <a:cubicBezTo>
                    <a:pt x="2601817" y="157908"/>
                    <a:pt x="2640376" y="200139"/>
                    <a:pt x="2767070" y="235026"/>
                  </a:cubicBezTo>
                  <a:cubicBezTo>
                    <a:pt x="2893764" y="269913"/>
                    <a:pt x="3093904" y="315817"/>
                    <a:pt x="3218762" y="334178"/>
                  </a:cubicBezTo>
                  <a:cubicBezTo>
                    <a:pt x="3343620" y="352540"/>
                    <a:pt x="3409721" y="339687"/>
                    <a:pt x="3516217" y="345195"/>
                  </a:cubicBezTo>
                  <a:cubicBezTo>
                    <a:pt x="3622713" y="350703"/>
                    <a:pt x="3745735" y="347031"/>
                    <a:pt x="3857740" y="367228"/>
                  </a:cubicBezTo>
                  <a:cubicBezTo>
                    <a:pt x="3969745" y="387425"/>
                    <a:pt x="4090930" y="400279"/>
                    <a:pt x="4188246" y="466380"/>
                  </a:cubicBezTo>
                  <a:cubicBezTo>
                    <a:pt x="4285562" y="532481"/>
                    <a:pt x="4417764" y="661012"/>
                    <a:pt x="4441634" y="763836"/>
                  </a:cubicBezTo>
                  <a:cubicBezTo>
                    <a:pt x="4465504" y="866660"/>
                    <a:pt x="4335137" y="1028241"/>
                    <a:pt x="4331465" y="1083325"/>
                  </a:cubicBezTo>
                  <a:cubicBezTo>
                    <a:pt x="4327793" y="1138409"/>
                    <a:pt x="4381041" y="1079653"/>
                    <a:pt x="4419600" y="1094342"/>
                  </a:cubicBezTo>
                  <a:cubicBezTo>
                    <a:pt x="4458159" y="1109031"/>
                    <a:pt x="4515079" y="1147590"/>
                    <a:pt x="4562819" y="1171460"/>
                  </a:cubicBezTo>
                  <a:cubicBezTo>
                    <a:pt x="4610559" y="1195330"/>
                    <a:pt x="4671152" y="1206347"/>
                    <a:pt x="4706039" y="1237561"/>
                  </a:cubicBezTo>
                  <a:cubicBezTo>
                    <a:pt x="4740926" y="1268775"/>
                    <a:pt x="4740926" y="1303662"/>
                    <a:pt x="4772140" y="1358746"/>
                  </a:cubicBezTo>
                  <a:cubicBezTo>
                    <a:pt x="4803354" y="1413830"/>
                    <a:pt x="4834569" y="1507474"/>
                    <a:pt x="4893326" y="1568067"/>
                  </a:cubicBezTo>
                  <a:cubicBezTo>
                    <a:pt x="4952083" y="1628660"/>
                    <a:pt x="5124680" y="1722303"/>
                    <a:pt x="5124680" y="1722303"/>
                  </a:cubicBezTo>
                  <a:cubicBezTo>
                    <a:pt x="5196290" y="1770043"/>
                    <a:pt x="5288096" y="1819619"/>
                    <a:pt x="5322983" y="1854506"/>
                  </a:cubicBezTo>
                  <a:cubicBezTo>
                    <a:pt x="5357870" y="1889393"/>
                    <a:pt x="5348689" y="1905918"/>
                    <a:pt x="5334000" y="1931624"/>
                  </a:cubicBezTo>
                  <a:cubicBezTo>
                    <a:pt x="5319311" y="1957330"/>
                    <a:pt x="5234848" y="2008742"/>
                    <a:pt x="5234848" y="2008742"/>
                  </a:cubicBezTo>
                  <a:lnTo>
                    <a:pt x="5234848" y="2008742"/>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7" name="Forme libre 1136"/>
            <p:cNvSpPr/>
            <p:nvPr/>
          </p:nvSpPr>
          <p:spPr>
            <a:xfrm>
              <a:off x="4054207" y="4021157"/>
              <a:ext cx="2335576" cy="1118212"/>
            </a:xfrm>
            <a:custGeom>
              <a:avLst/>
              <a:gdLst>
                <a:gd name="connsiteX0" fmla="*/ 2335576 w 2335576"/>
                <a:gd name="connsiteY0" fmla="*/ 672029 h 1118212"/>
                <a:gd name="connsiteX1" fmla="*/ 2027104 w 2335576"/>
                <a:gd name="connsiteY1" fmla="*/ 826265 h 1118212"/>
                <a:gd name="connsiteX2" fmla="*/ 1784733 w 2335576"/>
                <a:gd name="connsiteY2" fmla="*/ 980501 h 1118212"/>
                <a:gd name="connsiteX3" fmla="*/ 1608463 w 2335576"/>
                <a:gd name="connsiteY3" fmla="*/ 1090670 h 1118212"/>
                <a:gd name="connsiteX4" fmla="*/ 1520328 w 2335576"/>
                <a:gd name="connsiteY4" fmla="*/ 1112703 h 1118212"/>
                <a:gd name="connsiteX5" fmla="*/ 1465244 w 2335576"/>
                <a:gd name="connsiteY5" fmla="*/ 1057619 h 1118212"/>
                <a:gd name="connsiteX6" fmla="*/ 1410159 w 2335576"/>
                <a:gd name="connsiteY6" fmla="*/ 980501 h 1118212"/>
                <a:gd name="connsiteX7" fmla="*/ 1299991 w 2335576"/>
                <a:gd name="connsiteY7" fmla="*/ 793214 h 1118212"/>
                <a:gd name="connsiteX8" fmla="*/ 1145754 w 2335576"/>
                <a:gd name="connsiteY8" fmla="*/ 605927 h 1118212"/>
                <a:gd name="connsiteX9" fmla="*/ 1079653 w 2335576"/>
                <a:gd name="connsiteY9" fmla="*/ 484742 h 1118212"/>
                <a:gd name="connsiteX10" fmla="*/ 936434 w 2335576"/>
                <a:gd name="connsiteY10" fmla="*/ 451691 h 1118212"/>
                <a:gd name="connsiteX11" fmla="*/ 727113 w 2335576"/>
                <a:gd name="connsiteY11" fmla="*/ 429657 h 1118212"/>
                <a:gd name="connsiteX12" fmla="*/ 594911 w 2335576"/>
                <a:gd name="connsiteY12" fmla="*/ 363556 h 1118212"/>
                <a:gd name="connsiteX13" fmla="*/ 407624 w 2335576"/>
                <a:gd name="connsiteY13" fmla="*/ 330506 h 1118212"/>
                <a:gd name="connsiteX14" fmla="*/ 209321 w 2335576"/>
                <a:gd name="connsiteY14" fmla="*/ 363556 h 1118212"/>
                <a:gd name="connsiteX15" fmla="*/ 22034 w 2335576"/>
                <a:gd name="connsiteY15" fmla="*/ 264404 h 1118212"/>
                <a:gd name="connsiteX16" fmla="*/ 77118 w 2335576"/>
                <a:gd name="connsiteY16" fmla="*/ 99151 h 1118212"/>
                <a:gd name="connsiteX17" fmla="*/ 242371 w 2335576"/>
                <a:gd name="connsiteY17" fmla="*/ 0 h 11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5576" h="1118212">
                  <a:moveTo>
                    <a:pt x="2335576" y="672029"/>
                  </a:moveTo>
                  <a:cubicBezTo>
                    <a:pt x="2227243" y="723441"/>
                    <a:pt x="2118911" y="774853"/>
                    <a:pt x="2027104" y="826265"/>
                  </a:cubicBezTo>
                  <a:cubicBezTo>
                    <a:pt x="1935297" y="877677"/>
                    <a:pt x="1784733" y="980501"/>
                    <a:pt x="1784733" y="980501"/>
                  </a:cubicBezTo>
                  <a:cubicBezTo>
                    <a:pt x="1714960" y="1024568"/>
                    <a:pt x="1652531" y="1068636"/>
                    <a:pt x="1608463" y="1090670"/>
                  </a:cubicBezTo>
                  <a:cubicBezTo>
                    <a:pt x="1564396" y="1112704"/>
                    <a:pt x="1544198" y="1118212"/>
                    <a:pt x="1520328" y="1112703"/>
                  </a:cubicBezTo>
                  <a:cubicBezTo>
                    <a:pt x="1496458" y="1107194"/>
                    <a:pt x="1483605" y="1079653"/>
                    <a:pt x="1465244" y="1057619"/>
                  </a:cubicBezTo>
                  <a:cubicBezTo>
                    <a:pt x="1446883" y="1035585"/>
                    <a:pt x="1437701" y="1024568"/>
                    <a:pt x="1410159" y="980501"/>
                  </a:cubicBezTo>
                  <a:cubicBezTo>
                    <a:pt x="1382617" y="936434"/>
                    <a:pt x="1344058" y="855643"/>
                    <a:pt x="1299991" y="793214"/>
                  </a:cubicBezTo>
                  <a:cubicBezTo>
                    <a:pt x="1255924" y="730785"/>
                    <a:pt x="1182477" y="657339"/>
                    <a:pt x="1145754" y="605927"/>
                  </a:cubicBezTo>
                  <a:cubicBezTo>
                    <a:pt x="1109031" y="554515"/>
                    <a:pt x="1114540" y="510448"/>
                    <a:pt x="1079653" y="484742"/>
                  </a:cubicBezTo>
                  <a:cubicBezTo>
                    <a:pt x="1044766" y="459036"/>
                    <a:pt x="995191" y="460872"/>
                    <a:pt x="936434" y="451691"/>
                  </a:cubicBezTo>
                  <a:cubicBezTo>
                    <a:pt x="877677" y="442510"/>
                    <a:pt x="784034" y="444346"/>
                    <a:pt x="727113" y="429657"/>
                  </a:cubicBezTo>
                  <a:cubicBezTo>
                    <a:pt x="670192" y="414968"/>
                    <a:pt x="648159" y="380081"/>
                    <a:pt x="594911" y="363556"/>
                  </a:cubicBezTo>
                  <a:cubicBezTo>
                    <a:pt x="541663" y="347031"/>
                    <a:pt x="471889" y="330506"/>
                    <a:pt x="407624" y="330506"/>
                  </a:cubicBezTo>
                  <a:cubicBezTo>
                    <a:pt x="343359" y="330506"/>
                    <a:pt x="273586" y="374573"/>
                    <a:pt x="209321" y="363556"/>
                  </a:cubicBezTo>
                  <a:cubicBezTo>
                    <a:pt x="145056" y="352539"/>
                    <a:pt x="44068" y="308471"/>
                    <a:pt x="22034" y="264404"/>
                  </a:cubicBezTo>
                  <a:cubicBezTo>
                    <a:pt x="0" y="220337"/>
                    <a:pt x="40395" y="143218"/>
                    <a:pt x="77118" y="99151"/>
                  </a:cubicBezTo>
                  <a:cubicBezTo>
                    <a:pt x="113841" y="55084"/>
                    <a:pt x="178106" y="27542"/>
                    <a:pt x="242371" y="0"/>
                  </a:cubicBezTo>
                </a:path>
              </a:pathLst>
            </a:custGeom>
            <a:ln w="57150">
              <a:solidFill>
                <a:srgbClr val="00206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138" name="Forme libre 1137"/>
            <p:cNvSpPr/>
            <p:nvPr/>
          </p:nvSpPr>
          <p:spPr>
            <a:xfrm>
              <a:off x="2225407" y="2115239"/>
              <a:ext cx="848299" cy="605927"/>
            </a:xfrm>
            <a:custGeom>
              <a:avLst/>
              <a:gdLst>
                <a:gd name="connsiteX0" fmla="*/ 0 w 848299"/>
                <a:gd name="connsiteY0" fmla="*/ 0 h 605927"/>
                <a:gd name="connsiteX1" fmla="*/ 44068 w 848299"/>
                <a:gd name="connsiteY1" fmla="*/ 132202 h 605927"/>
                <a:gd name="connsiteX2" fmla="*/ 220338 w 848299"/>
                <a:gd name="connsiteY2" fmla="*/ 275421 h 605927"/>
                <a:gd name="connsiteX3" fmla="*/ 363557 w 848299"/>
                <a:gd name="connsiteY3" fmla="*/ 385590 h 605927"/>
                <a:gd name="connsiteX4" fmla="*/ 649995 w 848299"/>
                <a:gd name="connsiteY4" fmla="*/ 528809 h 605927"/>
                <a:gd name="connsiteX5" fmla="*/ 848299 w 848299"/>
                <a:gd name="connsiteY5" fmla="*/ 605927 h 605927"/>
                <a:gd name="connsiteX6" fmla="*/ 848299 w 848299"/>
                <a:gd name="connsiteY6" fmla="*/ 605927 h 6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99" h="605927">
                  <a:moveTo>
                    <a:pt x="0" y="0"/>
                  </a:moveTo>
                  <a:cubicBezTo>
                    <a:pt x="3672" y="43149"/>
                    <a:pt x="7345" y="86299"/>
                    <a:pt x="44068" y="132202"/>
                  </a:cubicBezTo>
                  <a:cubicBezTo>
                    <a:pt x="80791" y="178105"/>
                    <a:pt x="167090" y="233190"/>
                    <a:pt x="220338" y="275421"/>
                  </a:cubicBezTo>
                  <a:cubicBezTo>
                    <a:pt x="273586" y="317652"/>
                    <a:pt x="291948" y="343359"/>
                    <a:pt x="363557" y="385590"/>
                  </a:cubicBezTo>
                  <a:cubicBezTo>
                    <a:pt x="435166" y="427821"/>
                    <a:pt x="569205" y="492086"/>
                    <a:pt x="649995" y="528809"/>
                  </a:cubicBezTo>
                  <a:cubicBezTo>
                    <a:pt x="730785" y="565532"/>
                    <a:pt x="848299" y="605927"/>
                    <a:pt x="848299" y="605927"/>
                  </a:cubicBezTo>
                  <a:lnTo>
                    <a:pt x="848299" y="605927"/>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9" name="Forme libre 1138"/>
            <p:cNvSpPr/>
            <p:nvPr/>
          </p:nvSpPr>
          <p:spPr>
            <a:xfrm rot="60000">
              <a:off x="6387722" y="3400476"/>
              <a:ext cx="1079881" cy="1295509"/>
            </a:xfrm>
            <a:custGeom>
              <a:avLst/>
              <a:gdLst>
                <a:gd name="connsiteX0" fmla="*/ 1085850 w 1085850"/>
                <a:gd name="connsiteY0" fmla="*/ 0 h 1296070"/>
                <a:gd name="connsiteX1" fmla="*/ 723900 w 1085850"/>
                <a:gd name="connsiteY1" fmla="*/ 400050 h 1296070"/>
                <a:gd name="connsiteX2" fmla="*/ 628650 w 1085850"/>
                <a:gd name="connsiteY2" fmla="*/ 885825 h 1296070"/>
                <a:gd name="connsiteX3" fmla="*/ 238125 w 1085850"/>
                <a:gd name="connsiteY3" fmla="*/ 1238250 h 1296070"/>
                <a:gd name="connsiteX4" fmla="*/ 0 w 1085850"/>
                <a:gd name="connsiteY4" fmla="*/ 1295400 h 1296070"/>
                <a:gd name="connsiteX5" fmla="*/ 0 w 1085850"/>
                <a:gd name="connsiteY5" fmla="*/ 1295400 h 12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0" h="1296070">
                  <a:moveTo>
                    <a:pt x="1085850" y="0"/>
                  </a:moveTo>
                  <a:cubicBezTo>
                    <a:pt x="942975" y="126206"/>
                    <a:pt x="800100" y="252413"/>
                    <a:pt x="723900" y="400050"/>
                  </a:cubicBezTo>
                  <a:cubicBezTo>
                    <a:pt x="647700" y="547687"/>
                    <a:pt x="709612" y="746125"/>
                    <a:pt x="628650" y="885825"/>
                  </a:cubicBezTo>
                  <a:cubicBezTo>
                    <a:pt x="547687" y="1025525"/>
                    <a:pt x="342900" y="1169988"/>
                    <a:pt x="238125" y="1238250"/>
                  </a:cubicBezTo>
                  <a:cubicBezTo>
                    <a:pt x="133350" y="1306512"/>
                    <a:pt x="0" y="1295400"/>
                    <a:pt x="0" y="1295400"/>
                  </a:cubicBezTo>
                  <a:lnTo>
                    <a:pt x="0" y="129540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0" name="Forme libre 1139"/>
            <p:cNvSpPr/>
            <p:nvPr/>
          </p:nvSpPr>
          <p:spPr>
            <a:xfrm>
              <a:off x="4284000" y="3762000"/>
              <a:ext cx="295691" cy="266700"/>
            </a:xfrm>
            <a:custGeom>
              <a:avLst/>
              <a:gdLst>
                <a:gd name="connsiteX0" fmla="*/ 0 w 295691"/>
                <a:gd name="connsiteY0" fmla="*/ 266700 h 266700"/>
                <a:gd name="connsiteX1" fmla="*/ 114300 w 295691"/>
                <a:gd name="connsiteY1" fmla="*/ 180975 h 266700"/>
                <a:gd name="connsiteX2" fmla="*/ 285750 w 295691"/>
                <a:gd name="connsiteY2" fmla="*/ 57150 h 266700"/>
                <a:gd name="connsiteX3" fmla="*/ 276225 w 295691"/>
                <a:gd name="connsiteY3" fmla="*/ 0 h 266700"/>
                <a:gd name="connsiteX4" fmla="*/ 276225 w 295691"/>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91" h="266700">
                  <a:moveTo>
                    <a:pt x="0" y="266700"/>
                  </a:moveTo>
                  <a:cubicBezTo>
                    <a:pt x="34131" y="241300"/>
                    <a:pt x="66675" y="215900"/>
                    <a:pt x="114300" y="180975"/>
                  </a:cubicBezTo>
                  <a:cubicBezTo>
                    <a:pt x="161925" y="146050"/>
                    <a:pt x="258763" y="87312"/>
                    <a:pt x="285750" y="57150"/>
                  </a:cubicBezTo>
                  <a:cubicBezTo>
                    <a:pt x="312738" y="26987"/>
                    <a:pt x="276225" y="0"/>
                    <a:pt x="276225" y="0"/>
                  </a:cubicBezTo>
                  <a:lnTo>
                    <a:pt x="276225" y="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1" name="Forme libre 1140"/>
            <p:cNvSpPr/>
            <p:nvPr/>
          </p:nvSpPr>
          <p:spPr>
            <a:xfrm>
              <a:off x="5640997" y="4453870"/>
              <a:ext cx="779681" cy="237400"/>
            </a:xfrm>
            <a:custGeom>
              <a:avLst/>
              <a:gdLst>
                <a:gd name="connsiteX0" fmla="*/ 779681 w 779681"/>
                <a:gd name="connsiteY0" fmla="*/ 237400 h 237400"/>
                <a:gd name="connsiteX1" fmla="*/ 594151 w 779681"/>
                <a:gd name="connsiteY1" fmla="*/ 124756 h 237400"/>
                <a:gd name="connsiteX2" fmla="*/ 352299 w 779681"/>
                <a:gd name="connsiteY2" fmla="*/ 15426 h 237400"/>
                <a:gd name="connsiteX3" fmla="*/ 193273 w 779681"/>
                <a:gd name="connsiteY3" fmla="*/ 2173 h 237400"/>
                <a:gd name="connsiteX4" fmla="*/ 24307 w 779681"/>
                <a:gd name="connsiteY4" fmla="*/ 28678 h 237400"/>
                <a:gd name="connsiteX5" fmla="*/ 1116 w 779681"/>
                <a:gd name="connsiteY5" fmla="*/ 28678 h 237400"/>
                <a:gd name="connsiteX6" fmla="*/ 1116 w 779681"/>
                <a:gd name="connsiteY6" fmla="*/ 28678 h 237400"/>
                <a:gd name="connsiteX7" fmla="*/ 1116 w 779681"/>
                <a:gd name="connsiteY7" fmla="*/ 28678 h 2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681" h="237400">
                  <a:moveTo>
                    <a:pt x="779681" y="237400"/>
                  </a:moveTo>
                  <a:cubicBezTo>
                    <a:pt x="722531" y="199576"/>
                    <a:pt x="665381" y="161752"/>
                    <a:pt x="594151" y="124756"/>
                  </a:cubicBezTo>
                  <a:cubicBezTo>
                    <a:pt x="522921" y="87760"/>
                    <a:pt x="419112" y="35856"/>
                    <a:pt x="352299" y="15426"/>
                  </a:cubicBezTo>
                  <a:cubicBezTo>
                    <a:pt x="285486" y="-5004"/>
                    <a:pt x="247938" y="-36"/>
                    <a:pt x="193273" y="2173"/>
                  </a:cubicBezTo>
                  <a:cubicBezTo>
                    <a:pt x="138608" y="4382"/>
                    <a:pt x="56333" y="24260"/>
                    <a:pt x="24307" y="28678"/>
                  </a:cubicBezTo>
                  <a:cubicBezTo>
                    <a:pt x="-7719" y="33095"/>
                    <a:pt x="1116" y="28678"/>
                    <a:pt x="1116" y="28678"/>
                  </a:cubicBezTo>
                  <a:lnTo>
                    <a:pt x="1116" y="28678"/>
                  </a:lnTo>
                  <a:lnTo>
                    <a:pt x="1116" y="28678"/>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64" name="Groupe 1763"/>
          <p:cNvGrpSpPr>
            <a:grpSpLocks noChangeAspect="1"/>
          </p:cNvGrpSpPr>
          <p:nvPr/>
        </p:nvGrpSpPr>
        <p:grpSpPr>
          <a:xfrm>
            <a:off x="6516216" y="1412776"/>
            <a:ext cx="720080" cy="1260140"/>
            <a:chOff x="6561074" y="2518217"/>
            <a:chExt cx="771194" cy="1194104"/>
          </a:xfrm>
        </p:grpSpPr>
        <p:sp>
          <p:nvSpPr>
            <p:cNvPr id="1765" name="AutoShape 319"/>
            <p:cNvSpPr>
              <a:spLocks noChangeAspect="1" noChangeArrowheads="1"/>
            </p:cNvSpPr>
            <p:nvPr/>
          </p:nvSpPr>
          <p:spPr bwMode="auto">
            <a:xfrm rot="13842034">
              <a:off x="6721602" y="301715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6" name="AutoShape 320"/>
            <p:cNvSpPr>
              <a:spLocks noChangeAspect="1" noChangeArrowheads="1"/>
            </p:cNvSpPr>
            <p:nvPr/>
          </p:nvSpPr>
          <p:spPr bwMode="auto">
            <a:xfrm rot="15150270">
              <a:off x="6625531" y="2839325"/>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7" name="AutoShape 321"/>
            <p:cNvSpPr>
              <a:spLocks noChangeAspect="1" noChangeArrowheads="1"/>
            </p:cNvSpPr>
            <p:nvPr/>
          </p:nvSpPr>
          <p:spPr bwMode="auto">
            <a:xfrm rot="15607660">
              <a:off x="6561074" y="263199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8" name="AutoShape 327"/>
            <p:cNvSpPr>
              <a:spLocks noChangeAspect="1" noChangeArrowheads="1"/>
            </p:cNvSpPr>
            <p:nvPr/>
          </p:nvSpPr>
          <p:spPr bwMode="auto">
            <a:xfrm rot="13206911">
              <a:off x="6864611" y="317247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9" name="AutoShape 328"/>
            <p:cNvSpPr>
              <a:spLocks noChangeAspect="1" noChangeArrowheads="1"/>
            </p:cNvSpPr>
            <p:nvPr/>
          </p:nvSpPr>
          <p:spPr bwMode="auto">
            <a:xfrm rot="12557040">
              <a:off x="7189393" y="3403187"/>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0" name="AutoShape 327"/>
            <p:cNvSpPr>
              <a:spLocks noChangeAspect="1" noChangeArrowheads="1"/>
            </p:cNvSpPr>
            <p:nvPr/>
          </p:nvSpPr>
          <p:spPr bwMode="auto">
            <a:xfrm rot="13206911">
              <a:off x="7038000" y="331534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1" name="Freeform 326"/>
            <p:cNvSpPr>
              <a:spLocks/>
            </p:cNvSpPr>
            <p:nvPr/>
          </p:nvSpPr>
          <p:spPr bwMode="auto">
            <a:xfrm rot="14532917">
              <a:off x="6288615" y="2962473"/>
              <a:ext cx="1194104" cy="305592"/>
            </a:xfrm>
            <a:custGeom>
              <a:avLst/>
              <a:gdLst/>
              <a:ahLst/>
              <a:cxnLst>
                <a:cxn ang="0">
                  <a:pos x="0" y="254"/>
                </a:cxn>
                <a:cxn ang="0">
                  <a:pos x="204" y="95"/>
                </a:cxn>
                <a:cxn ang="0">
                  <a:pos x="522" y="4"/>
                </a:cxn>
                <a:cxn ang="0">
                  <a:pos x="862" y="72"/>
                </a:cxn>
              </a:cxnLst>
              <a:rect l="0" t="0" r="r" b="b"/>
              <a:pathLst>
                <a:path w="862" h="254">
                  <a:moveTo>
                    <a:pt x="0" y="254"/>
                  </a:moveTo>
                  <a:cubicBezTo>
                    <a:pt x="58" y="195"/>
                    <a:pt x="117" y="137"/>
                    <a:pt x="204" y="95"/>
                  </a:cubicBezTo>
                  <a:cubicBezTo>
                    <a:pt x="291" y="53"/>
                    <a:pt x="412" y="8"/>
                    <a:pt x="522" y="4"/>
                  </a:cubicBezTo>
                  <a:cubicBezTo>
                    <a:pt x="632" y="0"/>
                    <a:pt x="747" y="36"/>
                    <a:pt x="862" y="72"/>
                  </a:cubicBezTo>
                </a:path>
              </a:pathLst>
            </a:custGeom>
            <a:noFill/>
            <a:ln w="38100" cmpd="sng">
              <a:solidFill>
                <a:srgbClr val="002060"/>
              </a:solidFill>
              <a:round/>
              <a:headEnd/>
              <a:tailEnd/>
            </a:ln>
            <a:effectLst/>
          </p:spPr>
          <p:txBody>
            <a:bodyPr/>
            <a:lstStyle/>
            <a:p>
              <a:endParaRPr lang="fr-FR"/>
            </a:p>
          </p:txBody>
        </p:sp>
      </p:grpSp>
      <p:sp>
        <p:nvSpPr>
          <p:cNvPr id="1757" name="Forme libre 1756"/>
          <p:cNvSpPr/>
          <p:nvPr/>
        </p:nvSpPr>
        <p:spPr>
          <a:xfrm>
            <a:off x="3304095" y="1729819"/>
            <a:ext cx="1527143" cy="1499647"/>
          </a:xfrm>
          <a:custGeom>
            <a:avLst/>
            <a:gdLst>
              <a:gd name="connsiteX0" fmla="*/ 1470581 w 1527143"/>
              <a:gd name="connsiteY0" fmla="*/ 0 h 1499647"/>
              <a:gd name="connsiteX1" fmla="*/ 1522429 w 1527143"/>
              <a:gd name="connsiteY1" fmla="*/ 188536 h 1499647"/>
              <a:gd name="connsiteX2" fmla="*/ 1498862 w 1527143"/>
              <a:gd name="connsiteY2" fmla="*/ 325224 h 1499647"/>
              <a:gd name="connsiteX3" fmla="*/ 1404594 w 1527143"/>
              <a:gd name="connsiteY3" fmla="*/ 490193 h 1499647"/>
              <a:gd name="connsiteX4" fmla="*/ 1272618 w 1527143"/>
              <a:gd name="connsiteY4" fmla="*/ 527901 h 1499647"/>
              <a:gd name="connsiteX5" fmla="*/ 1107649 w 1527143"/>
              <a:gd name="connsiteY5" fmla="*/ 575035 h 1499647"/>
              <a:gd name="connsiteX6" fmla="*/ 1069942 w 1527143"/>
              <a:gd name="connsiteY6" fmla="*/ 626882 h 1499647"/>
              <a:gd name="connsiteX7" fmla="*/ 1074656 w 1527143"/>
              <a:gd name="connsiteY7" fmla="*/ 749430 h 1499647"/>
              <a:gd name="connsiteX8" fmla="*/ 1032235 w 1527143"/>
              <a:gd name="connsiteY8" fmla="*/ 857839 h 1499647"/>
              <a:gd name="connsiteX9" fmla="*/ 961534 w 1527143"/>
              <a:gd name="connsiteY9" fmla="*/ 961534 h 1499647"/>
              <a:gd name="connsiteX10" fmla="*/ 923827 w 1527143"/>
              <a:gd name="connsiteY10" fmla="*/ 1088795 h 1499647"/>
              <a:gd name="connsiteX11" fmla="*/ 777711 w 1527143"/>
              <a:gd name="connsiteY11" fmla="*/ 1220771 h 1499647"/>
              <a:gd name="connsiteX12" fmla="*/ 532614 w 1527143"/>
              <a:gd name="connsiteY12" fmla="*/ 1324466 h 1499647"/>
              <a:gd name="connsiteX13" fmla="*/ 325225 w 1527143"/>
              <a:gd name="connsiteY13" fmla="*/ 1442301 h 1499647"/>
              <a:gd name="connsiteX14" fmla="*/ 169682 w 1527143"/>
              <a:gd name="connsiteY14" fmla="*/ 1494148 h 1499647"/>
              <a:gd name="connsiteX15" fmla="*/ 0 w 1527143"/>
              <a:gd name="connsiteY15" fmla="*/ 1475294 h 14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7143" h="1499647">
                <a:moveTo>
                  <a:pt x="1470581" y="0"/>
                </a:moveTo>
                <a:cubicBezTo>
                  <a:pt x="1494148" y="67166"/>
                  <a:pt x="1517716" y="134332"/>
                  <a:pt x="1522429" y="188536"/>
                </a:cubicBezTo>
                <a:cubicBezTo>
                  <a:pt x="1527143" y="242740"/>
                  <a:pt x="1518501" y="274948"/>
                  <a:pt x="1498862" y="325224"/>
                </a:cubicBezTo>
                <a:cubicBezTo>
                  <a:pt x="1479223" y="375500"/>
                  <a:pt x="1442301" y="456413"/>
                  <a:pt x="1404594" y="490193"/>
                </a:cubicBezTo>
                <a:cubicBezTo>
                  <a:pt x="1366887" y="523973"/>
                  <a:pt x="1272618" y="527901"/>
                  <a:pt x="1272618" y="527901"/>
                </a:cubicBezTo>
                <a:cubicBezTo>
                  <a:pt x="1223127" y="542041"/>
                  <a:pt x="1141428" y="558538"/>
                  <a:pt x="1107649" y="575035"/>
                </a:cubicBezTo>
                <a:cubicBezTo>
                  <a:pt x="1073870" y="591532"/>
                  <a:pt x="1075441" y="597816"/>
                  <a:pt x="1069942" y="626882"/>
                </a:cubicBezTo>
                <a:cubicBezTo>
                  <a:pt x="1064443" y="655948"/>
                  <a:pt x="1080940" y="710937"/>
                  <a:pt x="1074656" y="749430"/>
                </a:cubicBezTo>
                <a:cubicBezTo>
                  <a:pt x="1068372" y="787923"/>
                  <a:pt x="1051089" y="822488"/>
                  <a:pt x="1032235" y="857839"/>
                </a:cubicBezTo>
                <a:cubicBezTo>
                  <a:pt x="1013381" y="893190"/>
                  <a:pt x="979602" y="923041"/>
                  <a:pt x="961534" y="961534"/>
                </a:cubicBezTo>
                <a:cubicBezTo>
                  <a:pt x="943466" y="1000027"/>
                  <a:pt x="954464" y="1045589"/>
                  <a:pt x="923827" y="1088795"/>
                </a:cubicBezTo>
                <a:cubicBezTo>
                  <a:pt x="893190" y="1132001"/>
                  <a:pt x="842913" y="1181493"/>
                  <a:pt x="777711" y="1220771"/>
                </a:cubicBezTo>
                <a:cubicBezTo>
                  <a:pt x="712509" y="1260049"/>
                  <a:pt x="608028" y="1287544"/>
                  <a:pt x="532614" y="1324466"/>
                </a:cubicBezTo>
                <a:cubicBezTo>
                  <a:pt x="457200" y="1361388"/>
                  <a:pt x="385714" y="1414021"/>
                  <a:pt x="325225" y="1442301"/>
                </a:cubicBezTo>
                <a:cubicBezTo>
                  <a:pt x="264736" y="1470581"/>
                  <a:pt x="223886" y="1488649"/>
                  <a:pt x="169682" y="1494148"/>
                </a:cubicBezTo>
                <a:cubicBezTo>
                  <a:pt x="115478" y="1499647"/>
                  <a:pt x="57739" y="1487470"/>
                  <a:pt x="0" y="147529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756" name="Forme libre 1755"/>
          <p:cNvSpPr/>
          <p:nvPr/>
        </p:nvSpPr>
        <p:spPr>
          <a:xfrm>
            <a:off x="4580209" y="1866508"/>
            <a:ext cx="650226" cy="1711260"/>
          </a:xfrm>
          <a:custGeom>
            <a:avLst/>
            <a:gdLst>
              <a:gd name="connsiteX0" fmla="*/ 546755 w 706224"/>
              <a:gd name="connsiteY0" fmla="*/ 0 h 1951349"/>
              <a:gd name="connsiteX1" fmla="*/ 386499 w 706224"/>
              <a:gd name="connsiteY1" fmla="*/ 56561 h 1951349"/>
              <a:gd name="connsiteX2" fmla="*/ 320512 w 706224"/>
              <a:gd name="connsiteY2" fmla="*/ 146116 h 1951349"/>
              <a:gd name="connsiteX3" fmla="*/ 358219 w 706224"/>
              <a:gd name="connsiteY3" fmla="*/ 245097 h 1951349"/>
              <a:gd name="connsiteX4" fmla="*/ 490194 w 706224"/>
              <a:gd name="connsiteY4" fmla="*/ 391213 h 1951349"/>
              <a:gd name="connsiteX5" fmla="*/ 603316 w 706224"/>
              <a:gd name="connsiteY5" fmla="*/ 523188 h 1951349"/>
              <a:gd name="connsiteX6" fmla="*/ 692870 w 706224"/>
              <a:gd name="connsiteY6" fmla="*/ 603316 h 1951349"/>
              <a:gd name="connsiteX7" fmla="*/ 683443 w 706224"/>
              <a:gd name="connsiteY7" fmla="*/ 754145 h 1951349"/>
              <a:gd name="connsiteX8" fmla="*/ 617456 w 706224"/>
              <a:gd name="connsiteY8" fmla="*/ 886120 h 1951349"/>
              <a:gd name="connsiteX9" fmla="*/ 645736 w 706224"/>
              <a:gd name="connsiteY9" fmla="*/ 1084083 h 1951349"/>
              <a:gd name="connsiteX10" fmla="*/ 645736 w 706224"/>
              <a:gd name="connsiteY10" fmla="*/ 1263192 h 1951349"/>
              <a:gd name="connsiteX11" fmla="*/ 603316 w 706224"/>
              <a:gd name="connsiteY11" fmla="*/ 1432874 h 1951349"/>
              <a:gd name="connsiteX12" fmla="*/ 504334 w 706224"/>
              <a:gd name="connsiteY12" fmla="*/ 1451728 h 1951349"/>
              <a:gd name="connsiteX13" fmla="*/ 367646 w 706224"/>
              <a:gd name="connsiteY13" fmla="*/ 1418734 h 1951349"/>
              <a:gd name="connsiteX14" fmla="*/ 259237 w 706224"/>
              <a:gd name="connsiteY14" fmla="*/ 1470582 h 1951349"/>
              <a:gd name="connsiteX15" fmla="*/ 127262 w 706224"/>
              <a:gd name="connsiteY15" fmla="*/ 1607270 h 1951349"/>
              <a:gd name="connsiteX16" fmla="*/ 42421 w 706224"/>
              <a:gd name="connsiteY16" fmla="*/ 1819373 h 1951349"/>
              <a:gd name="connsiteX17" fmla="*/ 0 w 70622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67646 w 699154"/>
              <a:gd name="connsiteY13" fmla="*/ 1418734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131835 w 699154"/>
              <a:gd name="connsiteY16" fmla="*/ 1845382 h 1951349"/>
              <a:gd name="connsiteX17" fmla="*/ 0 w 699154"/>
              <a:gd name="connsiteY17" fmla="*/ 1951349 h 1951349"/>
              <a:gd name="connsiteX0" fmla="*/ 483420 w 635819"/>
              <a:gd name="connsiteY0" fmla="*/ 0 h 1947014"/>
              <a:gd name="connsiteX1" fmla="*/ 323164 w 635819"/>
              <a:gd name="connsiteY1" fmla="*/ 56561 h 1947014"/>
              <a:gd name="connsiteX2" fmla="*/ 257177 w 635819"/>
              <a:gd name="connsiteY2" fmla="*/ 146116 h 1947014"/>
              <a:gd name="connsiteX3" fmla="*/ 294884 w 635819"/>
              <a:gd name="connsiteY3" fmla="*/ 245097 h 1947014"/>
              <a:gd name="connsiteX4" fmla="*/ 426859 w 635819"/>
              <a:gd name="connsiteY4" fmla="*/ 391213 h 1947014"/>
              <a:gd name="connsiteX5" fmla="*/ 539981 w 635819"/>
              <a:gd name="connsiteY5" fmla="*/ 523188 h 1947014"/>
              <a:gd name="connsiteX6" fmla="*/ 629535 w 635819"/>
              <a:gd name="connsiteY6" fmla="*/ 603316 h 1947014"/>
              <a:gd name="connsiteX7" fmla="*/ 620108 w 635819"/>
              <a:gd name="connsiteY7" fmla="*/ 754145 h 1947014"/>
              <a:gd name="connsiteX8" fmla="*/ 554121 w 635819"/>
              <a:gd name="connsiteY8" fmla="*/ 886120 h 1947014"/>
              <a:gd name="connsiteX9" fmla="*/ 582401 w 635819"/>
              <a:gd name="connsiteY9" fmla="*/ 1084083 h 1947014"/>
              <a:gd name="connsiteX10" fmla="*/ 582401 w 635819"/>
              <a:gd name="connsiteY10" fmla="*/ 1263192 h 1947014"/>
              <a:gd name="connsiteX11" fmla="*/ 539981 w 635819"/>
              <a:gd name="connsiteY11" fmla="*/ 1432874 h 1947014"/>
              <a:gd name="connsiteX12" fmla="*/ 508060 w 635819"/>
              <a:gd name="connsiteY12" fmla="*/ 1625124 h 1947014"/>
              <a:gd name="connsiteX13" fmla="*/ 315487 w 635819"/>
              <a:gd name="connsiteY13" fmla="*/ 1626809 h 1947014"/>
              <a:gd name="connsiteX14" fmla="*/ 154921 w 635819"/>
              <a:gd name="connsiteY14" fmla="*/ 1639643 h 1947014"/>
              <a:gd name="connsiteX15" fmla="*/ 86281 w 635819"/>
              <a:gd name="connsiteY15" fmla="*/ 1789336 h 1947014"/>
              <a:gd name="connsiteX16" fmla="*/ 68500 w 635819"/>
              <a:gd name="connsiteY16" fmla="*/ 1845382 h 1947014"/>
              <a:gd name="connsiteX17" fmla="*/ 0 w 635819"/>
              <a:gd name="connsiteY17" fmla="*/ 1947014 h 194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819" h="1947014">
                <a:moveTo>
                  <a:pt x="483420" y="0"/>
                </a:moveTo>
                <a:cubicBezTo>
                  <a:pt x="422145" y="16104"/>
                  <a:pt x="360871" y="32208"/>
                  <a:pt x="323164" y="56561"/>
                </a:cubicBezTo>
                <a:cubicBezTo>
                  <a:pt x="285457" y="80914"/>
                  <a:pt x="261890" y="114693"/>
                  <a:pt x="257177" y="146116"/>
                </a:cubicBezTo>
                <a:cubicBezTo>
                  <a:pt x="252464" y="177539"/>
                  <a:pt x="266604" y="204248"/>
                  <a:pt x="294884" y="245097"/>
                </a:cubicBezTo>
                <a:cubicBezTo>
                  <a:pt x="323164" y="285947"/>
                  <a:pt x="386010" y="344865"/>
                  <a:pt x="426859" y="391213"/>
                </a:cubicBezTo>
                <a:cubicBezTo>
                  <a:pt x="467708" y="437561"/>
                  <a:pt x="506202" y="487838"/>
                  <a:pt x="539981" y="523188"/>
                </a:cubicBezTo>
                <a:cubicBezTo>
                  <a:pt x="573760" y="558538"/>
                  <a:pt x="616181" y="564823"/>
                  <a:pt x="629535" y="603316"/>
                </a:cubicBezTo>
                <a:cubicBezTo>
                  <a:pt x="642889" y="641809"/>
                  <a:pt x="632677" y="707011"/>
                  <a:pt x="620108" y="754145"/>
                </a:cubicBezTo>
                <a:cubicBezTo>
                  <a:pt x="607539" y="801279"/>
                  <a:pt x="560406" y="831130"/>
                  <a:pt x="554121" y="886120"/>
                </a:cubicBezTo>
                <a:cubicBezTo>
                  <a:pt x="547837" y="941110"/>
                  <a:pt x="577688" y="1021238"/>
                  <a:pt x="582401" y="1084083"/>
                </a:cubicBezTo>
                <a:cubicBezTo>
                  <a:pt x="587114" y="1146928"/>
                  <a:pt x="589471" y="1205060"/>
                  <a:pt x="582401" y="1263192"/>
                </a:cubicBezTo>
                <a:cubicBezTo>
                  <a:pt x="575331" y="1321324"/>
                  <a:pt x="552371" y="1372552"/>
                  <a:pt x="539981" y="1432874"/>
                </a:cubicBezTo>
                <a:cubicBezTo>
                  <a:pt x="527591" y="1493196"/>
                  <a:pt x="545476" y="1592802"/>
                  <a:pt x="508060" y="1625124"/>
                </a:cubicBezTo>
                <a:cubicBezTo>
                  <a:pt x="470644" y="1657446"/>
                  <a:pt x="374343" y="1624389"/>
                  <a:pt x="315487" y="1626809"/>
                </a:cubicBezTo>
                <a:cubicBezTo>
                  <a:pt x="256631" y="1629229"/>
                  <a:pt x="193122" y="1612555"/>
                  <a:pt x="154921" y="1639643"/>
                </a:cubicBezTo>
                <a:cubicBezTo>
                  <a:pt x="116720" y="1666731"/>
                  <a:pt x="100684" y="1755046"/>
                  <a:pt x="86281" y="1789336"/>
                </a:cubicBezTo>
                <a:cubicBezTo>
                  <a:pt x="71878" y="1823626"/>
                  <a:pt x="89710" y="1788036"/>
                  <a:pt x="68500" y="1845382"/>
                </a:cubicBezTo>
                <a:cubicBezTo>
                  <a:pt x="47290" y="1902729"/>
                  <a:pt x="0" y="1947014"/>
                  <a:pt x="0" y="194701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grpSp>
        <p:nvGrpSpPr>
          <p:cNvPr id="1144" name="Groupe 1143"/>
          <p:cNvGrpSpPr/>
          <p:nvPr/>
        </p:nvGrpSpPr>
        <p:grpSpPr>
          <a:xfrm>
            <a:off x="73986" y="1573497"/>
            <a:ext cx="8033475" cy="5189490"/>
            <a:chOff x="73986" y="1573497"/>
            <a:chExt cx="8033475" cy="5189490"/>
          </a:xfrm>
        </p:grpSpPr>
        <p:sp>
          <p:nvSpPr>
            <p:cNvPr id="1146" name="Forme libre 1145"/>
            <p:cNvSpPr/>
            <p:nvPr/>
          </p:nvSpPr>
          <p:spPr>
            <a:xfrm>
              <a:off x="73986" y="1852654"/>
              <a:ext cx="3201951" cy="1934072"/>
            </a:xfrm>
            <a:custGeom>
              <a:avLst/>
              <a:gdLst>
                <a:gd name="connsiteX0" fmla="*/ 3201951 w 3201951"/>
                <a:gd name="connsiteY0" fmla="*/ 1510748 h 1934072"/>
                <a:gd name="connsiteX1" fmla="*/ 2422724 w 3201951"/>
                <a:gd name="connsiteY1" fmla="*/ 1534602 h 1934072"/>
                <a:gd name="connsiteX2" fmla="*/ 1762765 w 3201951"/>
                <a:gd name="connsiteY2" fmla="*/ 1844703 h 1934072"/>
                <a:gd name="connsiteX3" fmla="*/ 1031245 w 3201951"/>
                <a:gd name="connsiteY3" fmla="*/ 1876508 h 1934072"/>
                <a:gd name="connsiteX4" fmla="*/ 371287 w 3201951"/>
                <a:gd name="connsiteY4" fmla="*/ 1129085 h 1934072"/>
                <a:gd name="connsiteX5" fmla="*/ 45284 w 3201951"/>
                <a:gd name="connsiteY5" fmla="*/ 612250 h 1934072"/>
                <a:gd name="connsiteX6" fmla="*/ 53235 w 3201951"/>
                <a:gd name="connsiteY6" fmla="*/ 397565 h 1934072"/>
                <a:gd name="connsiteX7" fmla="*/ 514411 w 3201951"/>
                <a:gd name="connsiteY7" fmla="*/ 174929 h 1934072"/>
                <a:gd name="connsiteX8" fmla="*/ 1587837 w 3201951"/>
                <a:gd name="connsiteY8" fmla="*/ 71562 h 1934072"/>
                <a:gd name="connsiteX9" fmla="*/ 2231892 w 3201951"/>
                <a:gd name="connsiteY9" fmla="*/ 0 h 1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1951" h="1934072">
                  <a:moveTo>
                    <a:pt x="3201951" y="1510748"/>
                  </a:moveTo>
                  <a:cubicBezTo>
                    <a:pt x="2932269" y="1494845"/>
                    <a:pt x="2662588" y="1478943"/>
                    <a:pt x="2422724" y="1534602"/>
                  </a:cubicBezTo>
                  <a:cubicBezTo>
                    <a:pt x="2182860" y="1590261"/>
                    <a:pt x="1994678" y="1787719"/>
                    <a:pt x="1762765" y="1844703"/>
                  </a:cubicBezTo>
                  <a:cubicBezTo>
                    <a:pt x="1530852" y="1901687"/>
                    <a:pt x="1263158" y="1995778"/>
                    <a:pt x="1031245" y="1876508"/>
                  </a:cubicBezTo>
                  <a:cubicBezTo>
                    <a:pt x="799332" y="1757238"/>
                    <a:pt x="535614" y="1339795"/>
                    <a:pt x="371287" y="1129085"/>
                  </a:cubicBezTo>
                  <a:cubicBezTo>
                    <a:pt x="206960" y="918375"/>
                    <a:pt x="98293" y="734170"/>
                    <a:pt x="45284" y="612250"/>
                  </a:cubicBezTo>
                  <a:cubicBezTo>
                    <a:pt x="-7725" y="490330"/>
                    <a:pt x="-24953" y="470452"/>
                    <a:pt x="53235" y="397565"/>
                  </a:cubicBezTo>
                  <a:cubicBezTo>
                    <a:pt x="131423" y="324678"/>
                    <a:pt x="258644" y="229263"/>
                    <a:pt x="514411" y="174929"/>
                  </a:cubicBezTo>
                  <a:cubicBezTo>
                    <a:pt x="770178" y="120595"/>
                    <a:pt x="1587837" y="71562"/>
                    <a:pt x="1587837" y="71562"/>
                  </a:cubicBezTo>
                  <a:lnTo>
                    <a:pt x="223189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7" name="Forme libre 1146"/>
            <p:cNvSpPr/>
            <p:nvPr/>
          </p:nvSpPr>
          <p:spPr>
            <a:xfrm>
              <a:off x="2671638" y="3371353"/>
              <a:ext cx="795131" cy="1637969"/>
            </a:xfrm>
            <a:custGeom>
              <a:avLst/>
              <a:gdLst>
                <a:gd name="connsiteX0" fmla="*/ 795131 w 795131"/>
                <a:gd name="connsiteY0" fmla="*/ 1637969 h 1637969"/>
                <a:gd name="connsiteX1" fmla="*/ 564543 w 795131"/>
                <a:gd name="connsiteY1" fmla="*/ 1224501 h 1637969"/>
                <a:gd name="connsiteX2" fmla="*/ 166978 w 795131"/>
                <a:gd name="connsiteY2" fmla="*/ 691764 h 1637969"/>
                <a:gd name="connsiteX3" fmla="*/ 0 w 795131"/>
                <a:gd name="connsiteY3" fmla="*/ 0 h 1637969"/>
              </a:gdLst>
              <a:ahLst/>
              <a:cxnLst>
                <a:cxn ang="0">
                  <a:pos x="connsiteX0" y="connsiteY0"/>
                </a:cxn>
                <a:cxn ang="0">
                  <a:pos x="connsiteX1" y="connsiteY1"/>
                </a:cxn>
                <a:cxn ang="0">
                  <a:pos x="connsiteX2" y="connsiteY2"/>
                </a:cxn>
                <a:cxn ang="0">
                  <a:pos x="connsiteX3" y="connsiteY3"/>
                </a:cxn>
              </a:cxnLst>
              <a:rect l="l" t="t" r="r" b="b"/>
              <a:pathLst>
                <a:path w="795131" h="1637969">
                  <a:moveTo>
                    <a:pt x="795131" y="1637969"/>
                  </a:moveTo>
                  <a:cubicBezTo>
                    <a:pt x="732183" y="1510085"/>
                    <a:pt x="669235" y="1382202"/>
                    <a:pt x="564543" y="1224501"/>
                  </a:cubicBezTo>
                  <a:cubicBezTo>
                    <a:pt x="459851" y="1066800"/>
                    <a:pt x="261068" y="895847"/>
                    <a:pt x="166978" y="691764"/>
                  </a:cubicBezTo>
                  <a:cubicBezTo>
                    <a:pt x="72887" y="487680"/>
                    <a:pt x="36443" y="24384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8" name="Forme libre 1147"/>
            <p:cNvSpPr/>
            <p:nvPr/>
          </p:nvSpPr>
          <p:spPr>
            <a:xfrm>
              <a:off x="6488264" y="1573497"/>
              <a:ext cx="1619197" cy="2600938"/>
            </a:xfrm>
            <a:custGeom>
              <a:avLst/>
              <a:gdLst>
                <a:gd name="connsiteX0" fmla="*/ 572494 w 1619197"/>
                <a:gd name="connsiteY0" fmla="*/ 2600938 h 2600938"/>
                <a:gd name="connsiteX1" fmla="*/ 1359673 w 1619197"/>
                <a:gd name="connsiteY1" fmla="*/ 2020493 h 2600938"/>
                <a:gd name="connsiteX2" fmla="*/ 1606164 w 1619197"/>
                <a:gd name="connsiteY2" fmla="*/ 1257167 h 2600938"/>
                <a:gd name="connsiteX3" fmla="*/ 1566407 w 1619197"/>
                <a:gd name="connsiteY3" fmla="*/ 867553 h 2600938"/>
                <a:gd name="connsiteX4" fmla="*/ 1407381 w 1619197"/>
                <a:gd name="connsiteY4" fmla="*/ 629014 h 2600938"/>
                <a:gd name="connsiteX5" fmla="*/ 1431235 w 1619197"/>
                <a:gd name="connsiteY5" fmla="*/ 454086 h 2600938"/>
                <a:gd name="connsiteX6" fmla="*/ 1439186 w 1619197"/>
                <a:gd name="connsiteY6" fmla="*/ 310962 h 2600938"/>
                <a:gd name="connsiteX7" fmla="*/ 1486894 w 1619197"/>
                <a:gd name="connsiteY7" fmla="*/ 151936 h 2600938"/>
                <a:gd name="connsiteX8" fmla="*/ 1486894 w 1619197"/>
                <a:gd name="connsiteY8" fmla="*/ 40618 h 2600938"/>
                <a:gd name="connsiteX9" fmla="*/ 1240404 w 1619197"/>
                <a:gd name="connsiteY9" fmla="*/ 861 h 2600938"/>
                <a:gd name="connsiteX10" fmla="*/ 675861 w 1619197"/>
                <a:gd name="connsiteY10" fmla="*/ 72423 h 2600938"/>
                <a:gd name="connsiteX11" fmla="*/ 357809 w 1619197"/>
                <a:gd name="connsiteY11" fmla="*/ 374573 h 2600938"/>
                <a:gd name="connsiteX12" fmla="*/ 0 w 1619197"/>
                <a:gd name="connsiteY12" fmla="*/ 350719 h 260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197" h="2600938">
                  <a:moveTo>
                    <a:pt x="572494" y="2600938"/>
                  </a:moveTo>
                  <a:cubicBezTo>
                    <a:pt x="879944" y="2422696"/>
                    <a:pt x="1187395" y="2244455"/>
                    <a:pt x="1359673" y="2020493"/>
                  </a:cubicBezTo>
                  <a:cubicBezTo>
                    <a:pt x="1531951" y="1796531"/>
                    <a:pt x="1571708" y="1449324"/>
                    <a:pt x="1606164" y="1257167"/>
                  </a:cubicBezTo>
                  <a:cubicBezTo>
                    <a:pt x="1640620" y="1065010"/>
                    <a:pt x="1599537" y="972245"/>
                    <a:pt x="1566407" y="867553"/>
                  </a:cubicBezTo>
                  <a:cubicBezTo>
                    <a:pt x="1533277" y="762861"/>
                    <a:pt x="1429910" y="697925"/>
                    <a:pt x="1407381" y="629014"/>
                  </a:cubicBezTo>
                  <a:cubicBezTo>
                    <a:pt x="1384852" y="560103"/>
                    <a:pt x="1425934" y="507095"/>
                    <a:pt x="1431235" y="454086"/>
                  </a:cubicBezTo>
                  <a:cubicBezTo>
                    <a:pt x="1436536" y="401077"/>
                    <a:pt x="1429909" y="361320"/>
                    <a:pt x="1439186" y="310962"/>
                  </a:cubicBezTo>
                  <a:cubicBezTo>
                    <a:pt x="1448463" y="260604"/>
                    <a:pt x="1478943" y="196993"/>
                    <a:pt x="1486894" y="151936"/>
                  </a:cubicBezTo>
                  <a:cubicBezTo>
                    <a:pt x="1494845" y="106879"/>
                    <a:pt x="1527976" y="65797"/>
                    <a:pt x="1486894" y="40618"/>
                  </a:cubicBezTo>
                  <a:cubicBezTo>
                    <a:pt x="1445812" y="15439"/>
                    <a:pt x="1375576" y="-4440"/>
                    <a:pt x="1240404" y="861"/>
                  </a:cubicBezTo>
                  <a:cubicBezTo>
                    <a:pt x="1105232" y="6162"/>
                    <a:pt x="822960" y="10138"/>
                    <a:pt x="675861" y="72423"/>
                  </a:cubicBezTo>
                  <a:cubicBezTo>
                    <a:pt x="528762" y="134708"/>
                    <a:pt x="470452" y="328190"/>
                    <a:pt x="357809" y="374573"/>
                  </a:cubicBezTo>
                  <a:cubicBezTo>
                    <a:pt x="245165" y="420956"/>
                    <a:pt x="122582" y="385837"/>
                    <a:pt x="0" y="3507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5" name="Forme libre 1144"/>
            <p:cNvSpPr/>
            <p:nvPr/>
          </p:nvSpPr>
          <p:spPr>
            <a:xfrm>
              <a:off x="3439668" y="4293704"/>
              <a:ext cx="2635129" cy="2469283"/>
            </a:xfrm>
            <a:custGeom>
              <a:avLst/>
              <a:gdLst>
                <a:gd name="connsiteX0" fmla="*/ 2635129 w 2635129"/>
                <a:gd name="connsiteY0" fmla="*/ 556592 h 2469283"/>
                <a:gd name="connsiteX1" fmla="*/ 2444297 w 2635129"/>
                <a:gd name="connsiteY1" fmla="*/ 962108 h 2469283"/>
                <a:gd name="connsiteX2" fmla="*/ 2166002 w 2635129"/>
                <a:gd name="connsiteY2" fmla="*/ 1637969 h 2469283"/>
                <a:gd name="connsiteX3" fmla="*/ 1895657 w 2635129"/>
                <a:gd name="connsiteY3" fmla="*/ 2242268 h 2469283"/>
                <a:gd name="connsiteX4" fmla="*/ 1577605 w 2635129"/>
                <a:gd name="connsiteY4" fmla="*/ 2433099 h 2469283"/>
                <a:gd name="connsiteX5" fmla="*/ 1203894 w 2635129"/>
                <a:gd name="connsiteY5" fmla="*/ 2409246 h 2469283"/>
                <a:gd name="connsiteX6" fmla="*/ 766572 w 2635129"/>
                <a:gd name="connsiteY6" fmla="*/ 1836752 h 2469283"/>
                <a:gd name="connsiteX7" fmla="*/ 194078 w 2635129"/>
                <a:gd name="connsiteY7" fmla="*/ 1057524 h 2469283"/>
                <a:gd name="connsiteX8" fmla="*/ 3247 w 2635129"/>
                <a:gd name="connsiteY8" fmla="*/ 580446 h 2469283"/>
                <a:gd name="connsiteX9" fmla="*/ 321299 w 2635129"/>
                <a:gd name="connsiteY9" fmla="*/ 127221 h 2469283"/>
                <a:gd name="connsiteX10" fmla="*/ 631400 w 2635129"/>
                <a:gd name="connsiteY10" fmla="*/ 0 h 246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129" h="2469283">
                  <a:moveTo>
                    <a:pt x="2635129" y="556592"/>
                  </a:moveTo>
                  <a:cubicBezTo>
                    <a:pt x="2578807" y="669235"/>
                    <a:pt x="2522485" y="781879"/>
                    <a:pt x="2444297" y="962108"/>
                  </a:cubicBezTo>
                  <a:cubicBezTo>
                    <a:pt x="2366109" y="1142337"/>
                    <a:pt x="2257442" y="1424609"/>
                    <a:pt x="2166002" y="1637969"/>
                  </a:cubicBezTo>
                  <a:cubicBezTo>
                    <a:pt x="2074562" y="1851329"/>
                    <a:pt x="1993723" y="2109746"/>
                    <a:pt x="1895657" y="2242268"/>
                  </a:cubicBezTo>
                  <a:cubicBezTo>
                    <a:pt x="1797591" y="2374790"/>
                    <a:pt x="1692899" y="2405269"/>
                    <a:pt x="1577605" y="2433099"/>
                  </a:cubicBezTo>
                  <a:cubicBezTo>
                    <a:pt x="1462311" y="2460929"/>
                    <a:pt x="1339066" y="2508637"/>
                    <a:pt x="1203894" y="2409246"/>
                  </a:cubicBezTo>
                  <a:cubicBezTo>
                    <a:pt x="1068722" y="2309855"/>
                    <a:pt x="934875" y="2062039"/>
                    <a:pt x="766572" y="1836752"/>
                  </a:cubicBezTo>
                  <a:cubicBezTo>
                    <a:pt x="598269" y="1611465"/>
                    <a:pt x="321299" y="1266908"/>
                    <a:pt x="194078" y="1057524"/>
                  </a:cubicBezTo>
                  <a:cubicBezTo>
                    <a:pt x="66857" y="848140"/>
                    <a:pt x="-17957" y="735497"/>
                    <a:pt x="3247" y="580446"/>
                  </a:cubicBezTo>
                  <a:cubicBezTo>
                    <a:pt x="24450" y="425395"/>
                    <a:pt x="216607" y="223962"/>
                    <a:pt x="321299" y="127221"/>
                  </a:cubicBezTo>
                  <a:cubicBezTo>
                    <a:pt x="425991" y="30480"/>
                    <a:pt x="528695" y="15240"/>
                    <a:pt x="631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llipse 1"/>
          <p:cNvSpPr/>
          <p:nvPr/>
        </p:nvSpPr>
        <p:spPr>
          <a:xfrm>
            <a:off x="2123728" y="213288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72" name="Groupe 1771"/>
          <p:cNvGrpSpPr>
            <a:grpSpLocks noChangeAspect="1"/>
          </p:cNvGrpSpPr>
          <p:nvPr/>
        </p:nvGrpSpPr>
        <p:grpSpPr>
          <a:xfrm rot="13484303">
            <a:off x="2697691" y="2627090"/>
            <a:ext cx="540000" cy="126067"/>
            <a:chOff x="4338000" y="3857628"/>
            <a:chExt cx="612000" cy="142875"/>
          </a:xfrm>
        </p:grpSpPr>
        <p:sp>
          <p:nvSpPr>
            <p:cNvPr id="1773" name="AutoShape 320"/>
            <p:cNvSpPr>
              <a:spLocks noChangeAspect="1" noChangeArrowheads="1"/>
            </p:cNvSpPr>
            <p:nvPr/>
          </p:nvSpPr>
          <p:spPr bwMode="auto">
            <a:xfrm rot="10800000">
              <a:off x="4500562"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4" name="AutoShape 320"/>
            <p:cNvSpPr>
              <a:spLocks noChangeAspect="1" noChangeArrowheads="1"/>
            </p:cNvSpPr>
            <p:nvPr/>
          </p:nvSpPr>
          <p:spPr bwMode="auto">
            <a:xfrm rot="10800000">
              <a:off x="4357686"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5" name="AutoShape 320"/>
            <p:cNvSpPr>
              <a:spLocks noChangeAspect="1" noChangeArrowheads="1"/>
            </p:cNvSpPr>
            <p:nvPr/>
          </p:nvSpPr>
          <p:spPr bwMode="auto">
            <a:xfrm rot="10800000">
              <a:off x="4643438"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6" name="AutoShape 320"/>
            <p:cNvSpPr>
              <a:spLocks noChangeAspect="1" noChangeArrowheads="1"/>
            </p:cNvSpPr>
            <p:nvPr/>
          </p:nvSpPr>
          <p:spPr bwMode="auto">
            <a:xfrm rot="10800000">
              <a:off x="4786314"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77" name="Connecteur droit 1776"/>
            <p:cNvCxnSpPr/>
            <p:nvPr/>
          </p:nvCxnSpPr>
          <p:spPr>
            <a:xfrm>
              <a:off x="4338000" y="3996000"/>
              <a:ext cx="612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65" name="Triangle isocèle 1164"/>
          <p:cNvSpPr/>
          <p:nvPr/>
        </p:nvSpPr>
        <p:spPr>
          <a:xfrm>
            <a:off x="4492813" y="2189634"/>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pSp>
        <p:nvGrpSpPr>
          <p:cNvPr id="1778" name="Groupe 1777"/>
          <p:cNvGrpSpPr>
            <a:grpSpLocks noChangeAspect="1"/>
          </p:cNvGrpSpPr>
          <p:nvPr/>
        </p:nvGrpSpPr>
        <p:grpSpPr>
          <a:xfrm rot="17631562">
            <a:off x="3794986" y="3979290"/>
            <a:ext cx="360000" cy="109905"/>
            <a:chOff x="6357950" y="2004744"/>
            <a:chExt cx="468000" cy="142875"/>
          </a:xfrm>
        </p:grpSpPr>
        <p:sp>
          <p:nvSpPr>
            <p:cNvPr id="1779" name="AutoShape 320"/>
            <p:cNvSpPr>
              <a:spLocks noChangeAspect="1" noChangeArrowheads="1"/>
            </p:cNvSpPr>
            <p:nvPr/>
          </p:nvSpPr>
          <p:spPr bwMode="auto">
            <a:xfrm rot="10800000">
              <a:off x="6520512"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0" name="AutoShape 320"/>
            <p:cNvSpPr>
              <a:spLocks noChangeAspect="1" noChangeArrowheads="1"/>
            </p:cNvSpPr>
            <p:nvPr/>
          </p:nvSpPr>
          <p:spPr bwMode="auto">
            <a:xfrm rot="10800000">
              <a:off x="6377636"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1" name="AutoShape 320"/>
            <p:cNvSpPr>
              <a:spLocks noChangeAspect="1" noChangeArrowheads="1"/>
            </p:cNvSpPr>
            <p:nvPr/>
          </p:nvSpPr>
          <p:spPr bwMode="auto">
            <a:xfrm rot="10800000">
              <a:off x="6663388"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82" name="Connecteur droit 1781"/>
            <p:cNvCxnSpPr/>
            <p:nvPr/>
          </p:nvCxnSpPr>
          <p:spPr>
            <a:xfrm>
              <a:off x="6357950" y="2143116"/>
              <a:ext cx="468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791" name="Rectangle 1790"/>
          <p:cNvSpPr/>
          <p:nvPr/>
        </p:nvSpPr>
        <p:spPr>
          <a:xfrm>
            <a:off x="4139952" y="3969080"/>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50" name="Ellipse 1149"/>
          <p:cNvSpPr/>
          <p:nvPr/>
        </p:nvSpPr>
        <p:spPr>
          <a:xfrm>
            <a:off x="4116218" y="42331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2" name="Ellipse 1151"/>
          <p:cNvSpPr/>
          <p:nvPr/>
        </p:nvSpPr>
        <p:spPr>
          <a:xfrm>
            <a:off x="5009215" y="43855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6" name="Ellipse 1155"/>
          <p:cNvSpPr/>
          <p:nvPr/>
        </p:nvSpPr>
        <p:spPr>
          <a:xfrm>
            <a:off x="5791621" y="436362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88" name="Rectangle 1787"/>
          <p:cNvSpPr/>
          <p:nvPr/>
        </p:nvSpPr>
        <p:spPr>
          <a:xfrm>
            <a:off x="6588224" y="2564904"/>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7" name="Rectangle 1786"/>
          <p:cNvSpPr/>
          <p:nvPr/>
        </p:nvSpPr>
        <p:spPr>
          <a:xfrm>
            <a:off x="6516216" y="249289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 name="Rectangle 17"/>
          <p:cNvSpPr/>
          <p:nvPr/>
        </p:nvSpPr>
        <p:spPr>
          <a:xfrm>
            <a:off x="264048" y="6535815"/>
            <a:ext cx="419520" cy="165272"/>
          </a:xfrm>
          <a:prstGeom prst="rect">
            <a:avLst/>
          </a:pr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4" name="Rectangle 1153"/>
          <p:cNvSpPr/>
          <p:nvPr/>
        </p:nvSpPr>
        <p:spPr>
          <a:xfrm>
            <a:off x="5684565" y="5091743"/>
            <a:ext cx="126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smtClean="0">
                <a:solidFill>
                  <a:srgbClr val="002060"/>
                </a:solidFill>
                <a:latin typeface="Tw Cen MT" pitchFamily="34" charset="0"/>
              </a:rPr>
              <a:t>Bab</a:t>
            </a:r>
            <a:r>
              <a:rPr lang="fr-FR" sz="1400" b="1" i="1" dirty="0" smtClean="0">
                <a:solidFill>
                  <a:srgbClr val="002060"/>
                </a:solidFill>
                <a:latin typeface="Tw Cen MT" pitchFamily="34" charset="0"/>
              </a:rPr>
              <a:t>-el-</a:t>
            </a:r>
            <a:r>
              <a:rPr lang="fr-FR" sz="1400" b="1" i="1" dirty="0" err="1" smtClean="0">
                <a:solidFill>
                  <a:srgbClr val="002060"/>
                </a:solidFill>
                <a:latin typeface="Tw Cen MT" pitchFamily="34" charset="0"/>
              </a:rPr>
              <a:t>Mandeb</a:t>
            </a:r>
            <a:endParaRPr lang="fr-FR" sz="1400" b="1" i="1" dirty="0">
              <a:solidFill>
                <a:srgbClr val="002060"/>
              </a:solidFill>
              <a:latin typeface="Tw Cen MT" pitchFamily="34" charset="0"/>
            </a:endParaRPr>
          </a:p>
        </p:txBody>
      </p:sp>
      <p:sp>
        <p:nvSpPr>
          <p:cNvPr id="1158" name="Rectangle 1157"/>
          <p:cNvSpPr/>
          <p:nvPr/>
        </p:nvSpPr>
        <p:spPr>
          <a:xfrm>
            <a:off x="7514263" y="3509577"/>
            <a:ext cx="792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Malacca</a:t>
            </a:r>
            <a:endParaRPr lang="fr-FR" sz="1400" b="1" i="1" dirty="0">
              <a:solidFill>
                <a:srgbClr val="002060"/>
              </a:solidFill>
              <a:latin typeface="Tw Cen MT" pitchFamily="34" charset="0"/>
            </a:endParaRPr>
          </a:p>
        </p:txBody>
      </p:sp>
      <p:sp>
        <p:nvSpPr>
          <p:cNvPr id="1155" name="Ellipse 1154"/>
          <p:cNvSpPr/>
          <p:nvPr/>
        </p:nvSpPr>
        <p:spPr>
          <a:xfrm>
            <a:off x="5442705" y="4951526"/>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9" name="Ellipse 1158"/>
          <p:cNvSpPr/>
          <p:nvPr/>
        </p:nvSpPr>
        <p:spPr>
          <a:xfrm>
            <a:off x="7262108" y="3328880"/>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90" name="Rectangle 1789"/>
          <p:cNvSpPr/>
          <p:nvPr/>
        </p:nvSpPr>
        <p:spPr>
          <a:xfrm>
            <a:off x="7380312" y="321297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68" name="Triangle isocèle 1167"/>
          <p:cNvSpPr/>
          <p:nvPr/>
        </p:nvSpPr>
        <p:spPr>
          <a:xfrm>
            <a:off x="7293109" y="29441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800" decel="100000"/>
                                        <p:tgtEl>
                                          <p:spTgt spid="561"/>
                                        </p:tgtEl>
                                      </p:cBhvr>
                                    </p:animEffect>
                                    <p:anim calcmode="lin" valueType="num">
                                      <p:cBhvr>
                                        <p:cTn id="8" dur="800" decel="100000" fill="hold"/>
                                        <p:tgtEl>
                                          <p:spTgt spid="561"/>
                                        </p:tgtEl>
                                        <p:attrNameLst>
                                          <p:attrName>style.rotation</p:attrName>
                                        </p:attrNameLst>
                                      </p:cBhvr>
                                      <p:tavLst>
                                        <p:tav tm="0">
                                          <p:val>
                                            <p:fltVal val="-90"/>
                                          </p:val>
                                        </p:tav>
                                        <p:tav tm="100000">
                                          <p:val>
                                            <p:fltVal val="0"/>
                                          </p:val>
                                        </p:tav>
                                      </p:tavLst>
                                    </p:anim>
                                    <p:anim calcmode="lin" valueType="num">
                                      <p:cBhvr>
                                        <p:cTn id="9" dur="800" decel="100000" fill="hold"/>
                                        <p:tgtEl>
                                          <p:spTgt spid="561"/>
                                        </p:tgtEl>
                                        <p:attrNameLst>
                                          <p:attrName>ppt_x</p:attrName>
                                        </p:attrNameLst>
                                      </p:cBhvr>
                                      <p:tavLst>
                                        <p:tav tm="0">
                                          <p:val>
                                            <p:strVal val="#ppt_x+0.4"/>
                                          </p:val>
                                        </p:tav>
                                        <p:tav tm="100000">
                                          <p:val>
                                            <p:strVal val="#ppt_x-0.05"/>
                                          </p:val>
                                        </p:tav>
                                      </p:tavLst>
                                    </p:anim>
                                    <p:anim calcmode="lin" valueType="num">
                                      <p:cBhvr>
                                        <p:cTn id="10" dur="800" decel="100000" fill="hold"/>
                                        <p:tgtEl>
                                          <p:spTgt spid="56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4"/>
                                        </p:tgtEl>
                                        <p:attrNameLst>
                                          <p:attrName>style.visibility</p:attrName>
                                        </p:attrNameLst>
                                      </p:cBhvr>
                                      <p:to>
                                        <p:strVal val="visible"/>
                                      </p:to>
                                    </p:set>
                                    <p:animEffect transition="in" filter="slide(fromBottom)">
                                      <p:cBhvr>
                                        <p:cTn id="17" dur="500"/>
                                        <p:tgtEl>
                                          <p:spTgt spid="174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2"/>
                                        </p:tgtEl>
                                        <p:attrNameLst>
                                          <p:attrName>style.visibility</p:attrName>
                                        </p:attrNameLst>
                                      </p:cBhvr>
                                      <p:to>
                                        <p:strVal val="visible"/>
                                      </p:to>
                                    </p:set>
                                    <p:animEffect transition="in" filter="slide(fromBottom)">
                                      <p:cBhvr>
                                        <p:cTn id="22" dur="500"/>
                                        <p:tgtEl>
                                          <p:spTgt spid="174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3"/>
                                        </p:tgtEl>
                                        <p:attrNameLst>
                                          <p:attrName>style.visibility</p:attrName>
                                        </p:attrNameLst>
                                      </p:cBhvr>
                                      <p:to>
                                        <p:strVal val="visible"/>
                                      </p:to>
                                    </p:set>
                                    <p:animEffect transition="in" filter="slide(fromBottom)">
                                      <p:cBhvr>
                                        <p:cTn id="27" dur="500"/>
                                        <p:tgtEl>
                                          <p:spTgt spid="17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0"/>
                                        </p:tgtEl>
                                        <p:attrNameLst>
                                          <p:attrName>style.visibility</p:attrName>
                                        </p:attrNameLst>
                                      </p:cBhvr>
                                      <p:to>
                                        <p:strVal val="visible"/>
                                      </p:to>
                                    </p:set>
                                    <p:animEffect transition="in" filter="wipe(left)">
                                      <p:cBhvr>
                                        <p:cTn id="32" dur="500"/>
                                        <p:tgtEl>
                                          <p:spTgt spid="11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99"/>
                                        </p:tgtEl>
                                        <p:attrNameLst>
                                          <p:attrName>style.visibility</p:attrName>
                                        </p:attrNameLst>
                                      </p:cBhvr>
                                      <p:to>
                                        <p:strVal val="visible"/>
                                      </p:to>
                                    </p:set>
                                    <p:animEffect transition="in" filter="wipe(left)">
                                      <p:cBhvr>
                                        <p:cTn id="37" dur="1500"/>
                                        <p:tgtEl>
                                          <p:spTgt spid="17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34"/>
                                        </p:tgtEl>
                                        <p:attrNameLst>
                                          <p:attrName>style.visibility</p:attrName>
                                        </p:attrNameLst>
                                      </p:cBhvr>
                                      <p:to>
                                        <p:strVal val="visible"/>
                                      </p:to>
                                    </p:set>
                                    <p:animEffect transition="in" filter="wipe(up)">
                                      <p:cBhvr>
                                        <p:cTn id="42" dur="2000"/>
                                        <p:tgtEl>
                                          <p:spTgt spid="11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43"/>
                                        </p:tgtEl>
                                        <p:attrNameLst>
                                          <p:attrName>style.visibility</p:attrName>
                                        </p:attrNameLst>
                                      </p:cBhvr>
                                      <p:to>
                                        <p:strVal val="visible"/>
                                      </p:to>
                                    </p:set>
                                    <p:animEffect transition="in" filter="wipe(left)">
                                      <p:cBhvr>
                                        <p:cTn id="47" dur="2000"/>
                                        <p:tgtEl>
                                          <p:spTgt spid="11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44"/>
                                        </p:tgtEl>
                                        <p:attrNameLst>
                                          <p:attrName>style.visibility</p:attrName>
                                        </p:attrNameLst>
                                      </p:cBhvr>
                                      <p:to>
                                        <p:strVal val="visible"/>
                                      </p:to>
                                    </p:set>
                                    <p:animEffect transition="in" filter="wipe(up)">
                                      <p:cBhvr>
                                        <p:cTn id="52" dur="3000"/>
                                        <p:tgtEl>
                                          <p:spTgt spid="11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01"/>
                                        </p:tgtEl>
                                        <p:attrNameLst>
                                          <p:attrName>style.visibility</p:attrName>
                                        </p:attrNameLst>
                                      </p:cBhvr>
                                      <p:to>
                                        <p:strVal val="visible"/>
                                      </p:to>
                                    </p:set>
                                    <p:animEffect transition="in" filter="wipe(left)">
                                      <p:cBhvr>
                                        <p:cTn id="57" dur="2000"/>
                                        <p:tgtEl>
                                          <p:spTgt spid="180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57"/>
                                        </p:tgtEl>
                                        <p:attrNameLst>
                                          <p:attrName>style.visibility</p:attrName>
                                        </p:attrNameLst>
                                      </p:cBhvr>
                                      <p:to>
                                        <p:strVal val="visible"/>
                                      </p:to>
                                    </p:set>
                                    <p:animEffect transition="in" filter="wipe(up)">
                                      <p:cBhvr>
                                        <p:cTn id="62" dur="2000"/>
                                        <p:tgtEl>
                                          <p:spTgt spid="17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56"/>
                                        </p:tgtEl>
                                        <p:attrNameLst>
                                          <p:attrName>style.visibility</p:attrName>
                                        </p:attrNameLst>
                                      </p:cBhvr>
                                      <p:to>
                                        <p:strVal val="visible"/>
                                      </p:to>
                                    </p:set>
                                    <p:animEffect transition="in" filter="wipe(up)">
                                      <p:cBhvr>
                                        <p:cTn id="67" dur="2000"/>
                                        <p:tgtEl>
                                          <p:spTgt spid="175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745"/>
                                        </p:tgtEl>
                                        <p:attrNameLst>
                                          <p:attrName>style.visibility</p:attrName>
                                        </p:attrNameLst>
                                      </p:cBhvr>
                                      <p:to>
                                        <p:strVal val="visible"/>
                                      </p:to>
                                    </p:set>
                                    <p:animEffect transition="in" filter="slide(fromBottom)">
                                      <p:cBhvr>
                                        <p:cTn id="72" dur="500"/>
                                        <p:tgtEl>
                                          <p:spTgt spid="1745"/>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160"/>
                                        </p:tgtEl>
                                        <p:attrNameLst>
                                          <p:attrName>style.visibility</p:attrName>
                                        </p:attrNameLst>
                                      </p:cBhvr>
                                      <p:to>
                                        <p:strVal val="visible"/>
                                      </p:to>
                                    </p:set>
                                    <p:animEffect transition="in" filter="wheel(1)">
                                      <p:cBhvr>
                                        <p:cTn id="77" dur="2000"/>
                                        <p:tgtEl>
                                          <p:spTgt spid="1160"/>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heel(1)">
                                      <p:cBhvr>
                                        <p:cTn id="82" dur="2000"/>
                                        <p:tgtEl>
                                          <p:spTgt spid="2"/>
                                        </p:tgtEl>
                                      </p:cBhvr>
                                    </p:animEffect>
                                  </p:childTnLst>
                                </p:cTn>
                              </p:par>
                            </p:childTnLst>
                          </p:cTn>
                        </p:par>
                        <p:par>
                          <p:cTn id="83" fill="hold">
                            <p:stCondLst>
                              <p:cond delay="2000"/>
                            </p:stCondLst>
                            <p:childTnLst>
                              <p:par>
                                <p:cTn id="84" presetID="12" presetClass="entr" presetSubtype="4" fill="hold" grpId="0" nodeType="afterEffect">
                                  <p:stCondLst>
                                    <p:cond delay="0"/>
                                  </p:stCondLst>
                                  <p:childTnLst>
                                    <p:set>
                                      <p:cBhvr>
                                        <p:cTn id="85" dur="1" fill="hold">
                                          <p:stCondLst>
                                            <p:cond delay="0"/>
                                          </p:stCondLst>
                                        </p:cTn>
                                        <p:tgtEl>
                                          <p:spTgt spid="1149"/>
                                        </p:tgtEl>
                                        <p:attrNameLst>
                                          <p:attrName>style.visibility</p:attrName>
                                        </p:attrNameLst>
                                      </p:cBhvr>
                                      <p:to>
                                        <p:strVal val="visible"/>
                                      </p:to>
                                    </p:set>
                                    <p:animEffect transition="in" filter="slide(fromBottom)">
                                      <p:cBhvr>
                                        <p:cTn id="86" dur="500"/>
                                        <p:tgtEl>
                                          <p:spTgt spid="1149"/>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1150"/>
                                        </p:tgtEl>
                                        <p:attrNameLst>
                                          <p:attrName>style.visibility</p:attrName>
                                        </p:attrNameLst>
                                      </p:cBhvr>
                                      <p:to>
                                        <p:strVal val="visible"/>
                                      </p:to>
                                    </p:set>
                                    <p:animEffect transition="in" filter="wheel(1)">
                                      <p:cBhvr>
                                        <p:cTn id="91" dur="2000"/>
                                        <p:tgtEl>
                                          <p:spTgt spid="1150"/>
                                        </p:tgtEl>
                                      </p:cBhvr>
                                    </p:animEffect>
                                  </p:childTnLst>
                                </p:cTn>
                              </p:par>
                            </p:childTnLst>
                          </p:cTn>
                        </p:par>
                        <p:par>
                          <p:cTn id="92" fill="hold">
                            <p:stCondLst>
                              <p:cond delay="2000"/>
                            </p:stCondLst>
                            <p:childTnLst>
                              <p:par>
                                <p:cTn id="93" presetID="12" presetClass="entr" presetSubtype="4" fill="hold" grpId="0" nodeType="afterEffect">
                                  <p:stCondLst>
                                    <p:cond delay="0"/>
                                  </p:stCondLst>
                                  <p:childTnLst>
                                    <p:set>
                                      <p:cBhvr>
                                        <p:cTn id="94" dur="1" fill="hold">
                                          <p:stCondLst>
                                            <p:cond delay="0"/>
                                          </p:stCondLst>
                                        </p:cTn>
                                        <p:tgtEl>
                                          <p:spTgt spid="1151"/>
                                        </p:tgtEl>
                                        <p:attrNameLst>
                                          <p:attrName>style.visibility</p:attrName>
                                        </p:attrNameLst>
                                      </p:cBhvr>
                                      <p:to>
                                        <p:strVal val="visible"/>
                                      </p:to>
                                    </p:set>
                                    <p:animEffect transition="in" filter="slide(fromBottom)">
                                      <p:cBhvr>
                                        <p:cTn id="95" dur="500"/>
                                        <p:tgtEl>
                                          <p:spTgt spid="1151"/>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1152"/>
                                        </p:tgtEl>
                                        <p:attrNameLst>
                                          <p:attrName>style.visibility</p:attrName>
                                        </p:attrNameLst>
                                      </p:cBhvr>
                                      <p:to>
                                        <p:strVal val="visible"/>
                                      </p:to>
                                    </p:set>
                                    <p:animEffect transition="in" filter="wheel(1)">
                                      <p:cBhvr>
                                        <p:cTn id="100" dur="2000"/>
                                        <p:tgtEl>
                                          <p:spTgt spid="1152"/>
                                        </p:tgtEl>
                                      </p:cBhvr>
                                    </p:animEffect>
                                  </p:childTnLst>
                                </p:cTn>
                              </p:par>
                            </p:childTnLst>
                          </p:cTn>
                        </p:par>
                        <p:par>
                          <p:cTn id="101" fill="hold">
                            <p:stCondLst>
                              <p:cond delay="2000"/>
                            </p:stCondLst>
                            <p:childTnLst>
                              <p:par>
                                <p:cTn id="102" presetID="12" presetClass="entr" presetSubtype="4" fill="hold" grpId="0" nodeType="afterEffect">
                                  <p:stCondLst>
                                    <p:cond delay="0"/>
                                  </p:stCondLst>
                                  <p:childTnLst>
                                    <p:set>
                                      <p:cBhvr>
                                        <p:cTn id="103" dur="1" fill="hold">
                                          <p:stCondLst>
                                            <p:cond delay="0"/>
                                          </p:stCondLst>
                                        </p:cTn>
                                        <p:tgtEl>
                                          <p:spTgt spid="1153"/>
                                        </p:tgtEl>
                                        <p:attrNameLst>
                                          <p:attrName>style.visibility</p:attrName>
                                        </p:attrNameLst>
                                      </p:cBhvr>
                                      <p:to>
                                        <p:strVal val="visible"/>
                                      </p:to>
                                    </p:set>
                                    <p:animEffect transition="in" filter="slide(fromBottom)">
                                      <p:cBhvr>
                                        <p:cTn id="104" dur="500"/>
                                        <p:tgtEl>
                                          <p:spTgt spid="1153"/>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155"/>
                                        </p:tgtEl>
                                        <p:attrNameLst>
                                          <p:attrName>style.visibility</p:attrName>
                                        </p:attrNameLst>
                                      </p:cBhvr>
                                      <p:to>
                                        <p:strVal val="visible"/>
                                      </p:to>
                                    </p:set>
                                    <p:animEffect transition="in" filter="wheel(1)">
                                      <p:cBhvr>
                                        <p:cTn id="109" dur="2000"/>
                                        <p:tgtEl>
                                          <p:spTgt spid="1155"/>
                                        </p:tgtEl>
                                      </p:cBhvr>
                                    </p:animEffect>
                                  </p:childTnLst>
                                </p:cTn>
                              </p:par>
                            </p:childTnLst>
                          </p:cTn>
                        </p:par>
                        <p:par>
                          <p:cTn id="110" fill="hold">
                            <p:stCondLst>
                              <p:cond delay="2000"/>
                            </p:stCondLst>
                            <p:childTnLst>
                              <p:par>
                                <p:cTn id="111" presetID="12" presetClass="entr" presetSubtype="4" fill="hold" grpId="0" nodeType="afterEffect">
                                  <p:stCondLst>
                                    <p:cond delay="0"/>
                                  </p:stCondLst>
                                  <p:childTnLst>
                                    <p:set>
                                      <p:cBhvr>
                                        <p:cTn id="112" dur="1" fill="hold">
                                          <p:stCondLst>
                                            <p:cond delay="0"/>
                                          </p:stCondLst>
                                        </p:cTn>
                                        <p:tgtEl>
                                          <p:spTgt spid="1154"/>
                                        </p:tgtEl>
                                        <p:attrNameLst>
                                          <p:attrName>style.visibility</p:attrName>
                                        </p:attrNameLst>
                                      </p:cBhvr>
                                      <p:to>
                                        <p:strVal val="visible"/>
                                      </p:to>
                                    </p:set>
                                    <p:animEffect transition="in" filter="slide(fromBottom)">
                                      <p:cBhvr>
                                        <p:cTn id="113" dur="500"/>
                                        <p:tgtEl>
                                          <p:spTgt spid="1154"/>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1156"/>
                                        </p:tgtEl>
                                        <p:attrNameLst>
                                          <p:attrName>style.visibility</p:attrName>
                                        </p:attrNameLst>
                                      </p:cBhvr>
                                      <p:to>
                                        <p:strVal val="visible"/>
                                      </p:to>
                                    </p:set>
                                    <p:animEffect transition="in" filter="wheel(1)">
                                      <p:cBhvr>
                                        <p:cTn id="118" dur="2000"/>
                                        <p:tgtEl>
                                          <p:spTgt spid="1156"/>
                                        </p:tgtEl>
                                      </p:cBhvr>
                                    </p:animEffect>
                                  </p:childTnLst>
                                </p:cTn>
                              </p:par>
                            </p:childTnLst>
                          </p:cTn>
                        </p:par>
                        <p:par>
                          <p:cTn id="119" fill="hold">
                            <p:stCondLst>
                              <p:cond delay="2000"/>
                            </p:stCondLst>
                            <p:childTnLst>
                              <p:par>
                                <p:cTn id="120" presetID="12" presetClass="entr" presetSubtype="4" fill="hold" grpId="0" nodeType="afterEffect">
                                  <p:stCondLst>
                                    <p:cond delay="0"/>
                                  </p:stCondLst>
                                  <p:childTnLst>
                                    <p:set>
                                      <p:cBhvr>
                                        <p:cTn id="121" dur="1" fill="hold">
                                          <p:stCondLst>
                                            <p:cond delay="0"/>
                                          </p:stCondLst>
                                        </p:cTn>
                                        <p:tgtEl>
                                          <p:spTgt spid="1157"/>
                                        </p:tgtEl>
                                        <p:attrNameLst>
                                          <p:attrName>style.visibility</p:attrName>
                                        </p:attrNameLst>
                                      </p:cBhvr>
                                      <p:to>
                                        <p:strVal val="visible"/>
                                      </p:to>
                                    </p:set>
                                    <p:animEffect transition="in" filter="slide(fromBottom)">
                                      <p:cBhvr>
                                        <p:cTn id="122" dur="500"/>
                                        <p:tgtEl>
                                          <p:spTgt spid="1157"/>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1159"/>
                                        </p:tgtEl>
                                        <p:attrNameLst>
                                          <p:attrName>style.visibility</p:attrName>
                                        </p:attrNameLst>
                                      </p:cBhvr>
                                      <p:to>
                                        <p:strVal val="visible"/>
                                      </p:to>
                                    </p:set>
                                    <p:animEffect transition="in" filter="wheel(1)">
                                      <p:cBhvr>
                                        <p:cTn id="127" dur="2000"/>
                                        <p:tgtEl>
                                          <p:spTgt spid="1159"/>
                                        </p:tgtEl>
                                      </p:cBhvr>
                                    </p:animEffect>
                                  </p:childTnLst>
                                </p:cTn>
                              </p:par>
                            </p:childTnLst>
                          </p:cTn>
                        </p:par>
                        <p:par>
                          <p:cTn id="128" fill="hold">
                            <p:stCondLst>
                              <p:cond delay="2000"/>
                            </p:stCondLst>
                            <p:childTnLst>
                              <p:par>
                                <p:cTn id="129" presetID="12" presetClass="entr" presetSubtype="4" fill="hold" grpId="0" nodeType="afterEffect">
                                  <p:stCondLst>
                                    <p:cond delay="0"/>
                                  </p:stCondLst>
                                  <p:childTnLst>
                                    <p:set>
                                      <p:cBhvr>
                                        <p:cTn id="130" dur="1" fill="hold">
                                          <p:stCondLst>
                                            <p:cond delay="0"/>
                                          </p:stCondLst>
                                        </p:cTn>
                                        <p:tgtEl>
                                          <p:spTgt spid="1158"/>
                                        </p:tgtEl>
                                        <p:attrNameLst>
                                          <p:attrName>style.visibility</p:attrName>
                                        </p:attrNameLst>
                                      </p:cBhvr>
                                      <p:to>
                                        <p:strVal val="visible"/>
                                      </p:to>
                                    </p:set>
                                    <p:animEffect transition="in" filter="slide(fromBottom)">
                                      <p:cBhvr>
                                        <p:cTn id="131" dur="500"/>
                                        <p:tgtEl>
                                          <p:spTgt spid="115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1142"/>
                                        </p:tgtEl>
                                        <p:attrNameLst>
                                          <p:attrName>style.visibility</p:attrName>
                                        </p:attrNameLst>
                                      </p:cBhvr>
                                      <p:to>
                                        <p:strVal val="visible"/>
                                      </p:to>
                                    </p:set>
                                    <p:animEffect transition="in" filter="wipe(left)">
                                      <p:cBhvr>
                                        <p:cTn id="136" dur="500"/>
                                        <p:tgtEl>
                                          <p:spTgt spid="1142"/>
                                        </p:tgtEl>
                                      </p:cBhvr>
                                    </p:animEffect>
                                  </p:childTnLst>
                                </p:cTn>
                              </p:par>
                            </p:childTnLst>
                          </p:cTn>
                        </p:par>
                      </p:childTnLst>
                    </p:cTn>
                  </p:par>
                  <p:par>
                    <p:cTn id="137" fill="hold">
                      <p:stCondLst>
                        <p:cond delay="indefinite"/>
                      </p:stCondLst>
                      <p:childTnLst>
                        <p:par>
                          <p:cTn id="138" fill="hold">
                            <p:stCondLst>
                              <p:cond delay="0"/>
                            </p:stCondLst>
                            <p:childTnLst>
                              <p:par>
                                <p:cTn id="139" presetID="25" presetClass="entr" presetSubtype="0" fill="hold" nodeType="clickEffect">
                                  <p:stCondLst>
                                    <p:cond delay="0"/>
                                  </p:stCondLst>
                                  <p:childTnLst>
                                    <p:set>
                                      <p:cBhvr>
                                        <p:cTn id="140" dur="1" fill="hold">
                                          <p:stCondLst>
                                            <p:cond delay="0"/>
                                          </p:stCondLst>
                                        </p:cTn>
                                        <p:tgtEl>
                                          <p:spTgt spid="1758"/>
                                        </p:tgtEl>
                                        <p:attrNameLst>
                                          <p:attrName>style.visibility</p:attrName>
                                        </p:attrNameLst>
                                      </p:cBhvr>
                                      <p:to>
                                        <p:strVal val="visible"/>
                                      </p:to>
                                    </p:set>
                                    <p:anim calcmode="lin" valueType="num">
                                      <p:cBhvr>
                                        <p:cTn id="141" dur="500" decel="50000" fill="hold">
                                          <p:stCondLst>
                                            <p:cond delay="0"/>
                                          </p:stCondLst>
                                        </p:cTn>
                                        <p:tgtEl>
                                          <p:spTgt spid="1758"/>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1758"/>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1758"/>
                                        </p:tgtEl>
                                        <p:attrNameLst>
                                          <p:attrName>ppt_w</p:attrName>
                                        </p:attrNameLst>
                                      </p:cBhvr>
                                      <p:tavLst>
                                        <p:tav tm="0">
                                          <p:val>
                                            <p:strVal val="#ppt_w*.05"/>
                                          </p:val>
                                        </p:tav>
                                        <p:tav tm="100000">
                                          <p:val>
                                            <p:strVal val="#ppt_w"/>
                                          </p:val>
                                        </p:tav>
                                      </p:tavLst>
                                    </p:anim>
                                    <p:anim calcmode="lin" valueType="num">
                                      <p:cBhvr>
                                        <p:cTn id="144" dur="1000" fill="hold"/>
                                        <p:tgtEl>
                                          <p:spTgt spid="1758"/>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1758"/>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1758"/>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1758"/>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1758"/>
                                        </p:tgtEl>
                                      </p:cBhvr>
                                    </p:animEffect>
                                  </p:childTnLst>
                                </p:cTn>
                              </p:par>
                            </p:childTnLst>
                          </p:cTn>
                        </p:par>
                      </p:childTnLst>
                    </p:cTn>
                  </p:par>
                  <p:par>
                    <p:cTn id="149" fill="hold">
                      <p:stCondLst>
                        <p:cond delay="indefinite"/>
                      </p:stCondLst>
                      <p:childTnLst>
                        <p:par>
                          <p:cTn id="150" fill="hold">
                            <p:stCondLst>
                              <p:cond delay="0"/>
                            </p:stCondLst>
                            <p:childTnLst>
                              <p:par>
                                <p:cTn id="151" presetID="25" presetClass="entr" presetSubtype="0" fill="hold" nodeType="clickEffect">
                                  <p:stCondLst>
                                    <p:cond delay="0"/>
                                  </p:stCondLst>
                                  <p:childTnLst>
                                    <p:set>
                                      <p:cBhvr>
                                        <p:cTn id="152" dur="1" fill="hold">
                                          <p:stCondLst>
                                            <p:cond delay="0"/>
                                          </p:stCondLst>
                                        </p:cTn>
                                        <p:tgtEl>
                                          <p:spTgt spid="1764"/>
                                        </p:tgtEl>
                                        <p:attrNameLst>
                                          <p:attrName>style.visibility</p:attrName>
                                        </p:attrNameLst>
                                      </p:cBhvr>
                                      <p:to>
                                        <p:strVal val="visible"/>
                                      </p:to>
                                    </p:set>
                                    <p:anim calcmode="lin" valueType="num">
                                      <p:cBhvr>
                                        <p:cTn id="153" dur="500" decel="50000" fill="hold">
                                          <p:stCondLst>
                                            <p:cond delay="0"/>
                                          </p:stCondLst>
                                        </p:cTn>
                                        <p:tgtEl>
                                          <p:spTgt spid="1764"/>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1764"/>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1764"/>
                                        </p:tgtEl>
                                        <p:attrNameLst>
                                          <p:attrName>ppt_w</p:attrName>
                                        </p:attrNameLst>
                                      </p:cBhvr>
                                      <p:tavLst>
                                        <p:tav tm="0">
                                          <p:val>
                                            <p:strVal val="#ppt_w*.05"/>
                                          </p:val>
                                        </p:tav>
                                        <p:tav tm="100000">
                                          <p:val>
                                            <p:strVal val="#ppt_w"/>
                                          </p:val>
                                        </p:tav>
                                      </p:tavLst>
                                    </p:anim>
                                    <p:anim calcmode="lin" valueType="num">
                                      <p:cBhvr>
                                        <p:cTn id="156" dur="1000" fill="hold"/>
                                        <p:tgtEl>
                                          <p:spTgt spid="1764"/>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1764"/>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1764"/>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1764"/>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1764"/>
                                        </p:tgtEl>
                                      </p:cBhvr>
                                    </p:animEffect>
                                  </p:childTnLst>
                                </p:cTn>
                              </p:par>
                            </p:childTnLst>
                          </p:cTn>
                        </p:par>
                      </p:childTnLst>
                    </p:cTn>
                  </p:par>
                  <p:par>
                    <p:cTn id="161" fill="hold">
                      <p:stCondLst>
                        <p:cond delay="indefinite"/>
                      </p:stCondLst>
                      <p:childTnLst>
                        <p:par>
                          <p:cTn id="162" fill="hold">
                            <p:stCondLst>
                              <p:cond delay="0"/>
                            </p:stCondLst>
                            <p:childTnLst>
                              <p:par>
                                <p:cTn id="163" presetID="25" presetClass="entr" presetSubtype="0" fill="hold" nodeType="clickEffect">
                                  <p:stCondLst>
                                    <p:cond delay="0"/>
                                  </p:stCondLst>
                                  <p:childTnLst>
                                    <p:set>
                                      <p:cBhvr>
                                        <p:cTn id="164" dur="1" fill="hold">
                                          <p:stCondLst>
                                            <p:cond delay="0"/>
                                          </p:stCondLst>
                                        </p:cTn>
                                        <p:tgtEl>
                                          <p:spTgt spid="1772"/>
                                        </p:tgtEl>
                                        <p:attrNameLst>
                                          <p:attrName>style.visibility</p:attrName>
                                        </p:attrNameLst>
                                      </p:cBhvr>
                                      <p:to>
                                        <p:strVal val="visible"/>
                                      </p:to>
                                    </p:set>
                                    <p:anim calcmode="lin" valueType="num">
                                      <p:cBhvr>
                                        <p:cTn id="165" dur="500" decel="50000" fill="hold">
                                          <p:stCondLst>
                                            <p:cond delay="0"/>
                                          </p:stCondLst>
                                        </p:cTn>
                                        <p:tgtEl>
                                          <p:spTgt spid="1772"/>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772"/>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772"/>
                                        </p:tgtEl>
                                        <p:attrNameLst>
                                          <p:attrName>ppt_w</p:attrName>
                                        </p:attrNameLst>
                                      </p:cBhvr>
                                      <p:tavLst>
                                        <p:tav tm="0">
                                          <p:val>
                                            <p:strVal val="#ppt_w*.05"/>
                                          </p:val>
                                        </p:tav>
                                        <p:tav tm="100000">
                                          <p:val>
                                            <p:strVal val="#ppt_w"/>
                                          </p:val>
                                        </p:tav>
                                      </p:tavLst>
                                    </p:anim>
                                    <p:anim calcmode="lin" valueType="num">
                                      <p:cBhvr>
                                        <p:cTn id="168" dur="1000" fill="hold"/>
                                        <p:tgtEl>
                                          <p:spTgt spid="1772"/>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772"/>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772"/>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772"/>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772"/>
                                        </p:tgtEl>
                                      </p:cBhvr>
                                    </p:animEffect>
                                  </p:childTnLst>
                                </p:cTn>
                              </p:par>
                            </p:childTnLst>
                          </p:cTn>
                        </p:par>
                      </p:childTnLst>
                    </p:cTn>
                  </p:par>
                  <p:par>
                    <p:cTn id="173" fill="hold">
                      <p:stCondLst>
                        <p:cond delay="indefinite"/>
                      </p:stCondLst>
                      <p:childTnLst>
                        <p:par>
                          <p:cTn id="174" fill="hold">
                            <p:stCondLst>
                              <p:cond delay="0"/>
                            </p:stCondLst>
                            <p:childTnLst>
                              <p:par>
                                <p:cTn id="175" presetID="25" presetClass="entr" presetSubtype="0" fill="hold" nodeType="clickEffect">
                                  <p:stCondLst>
                                    <p:cond delay="0"/>
                                  </p:stCondLst>
                                  <p:childTnLst>
                                    <p:set>
                                      <p:cBhvr>
                                        <p:cTn id="176" dur="1" fill="hold">
                                          <p:stCondLst>
                                            <p:cond delay="0"/>
                                          </p:stCondLst>
                                        </p:cTn>
                                        <p:tgtEl>
                                          <p:spTgt spid="1778"/>
                                        </p:tgtEl>
                                        <p:attrNameLst>
                                          <p:attrName>style.visibility</p:attrName>
                                        </p:attrNameLst>
                                      </p:cBhvr>
                                      <p:to>
                                        <p:strVal val="visible"/>
                                      </p:to>
                                    </p:set>
                                    <p:anim calcmode="lin" valueType="num">
                                      <p:cBhvr>
                                        <p:cTn id="177" dur="500" decel="50000" fill="hold">
                                          <p:stCondLst>
                                            <p:cond delay="0"/>
                                          </p:stCondLst>
                                        </p:cTn>
                                        <p:tgtEl>
                                          <p:spTgt spid="1778"/>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1778"/>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1778"/>
                                        </p:tgtEl>
                                        <p:attrNameLst>
                                          <p:attrName>ppt_w</p:attrName>
                                        </p:attrNameLst>
                                      </p:cBhvr>
                                      <p:tavLst>
                                        <p:tav tm="0">
                                          <p:val>
                                            <p:strVal val="#ppt_w*.05"/>
                                          </p:val>
                                        </p:tav>
                                        <p:tav tm="100000">
                                          <p:val>
                                            <p:strVal val="#ppt_w"/>
                                          </p:val>
                                        </p:tav>
                                      </p:tavLst>
                                    </p:anim>
                                    <p:anim calcmode="lin" valueType="num">
                                      <p:cBhvr>
                                        <p:cTn id="180" dur="1000" fill="hold"/>
                                        <p:tgtEl>
                                          <p:spTgt spid="1778"/>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1778"/>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1778"/>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1778"/>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1778"/>
                                        </p:tgtEl>
                                      </p:cBhvr>
                                    </p:animEffect>
                                  </p:childTnLst>
                                </p:cTn>
                              </p:par>
                            </p:childTnLst>
                          </p:cTn>
                        </p:par>
                      </p:childTnLst>
                    </p:cTn>
                  </p:par>
                  <p:par>
                    <p:cTn id="185" fill="hold">
                      <p:stCondLst>
                        <p:cond delay="indefinite"/>
                      </p:stCondLst>
                      <p:childTnLst>
                        <p:par>
                          <p:cTn id="186" fill="hold">
                            <p:stCondLst>
                              <p:cond delay="0"/>
                            </p:stCondLst>
                            <p:childTnLst>
                              <p:par>
                                <p:cTn id="187" presetID="25" presetClass="entr" presetSubtype="0" fill="hold" nodeType="clickEffect">
                                  <p:stCondLst>
                                    <p:cond delay="0"/>
                                  </p:stCondLst>
                                  <p:childTnLst>
                                    <p:set>
                                      <p:cBhvr>
                                        <p:cTn id="188" dur="1" fill="hold">
                                          <p:stCondLst>
                                            <p:cond delay="0"/>
                                          </p:stCondLst>
                                        </p:cTn>
                                        <p:tgtEl>
                                          <p:spTgt spid="4"/>
                                        </p:tgtEl>
                                        <p:attrNameLst>
                                          <p:attrName>style.visibility</p:attrName>
                                        </p:attrNameLst>
                                      </p:cBhvr>
                                      <p:to>
                                        <p:strVal val="visible"/>
                                      </p:to>
                                    </p:set>
                                    <p:anim calcmode="lin" valueType="num">
                                      <p:cBhvr>
                                        <p:cTn id="18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2" dur="1000" fill="hold"/>
                                        <p:tgtEl>
                                          <p:spTgt spid="4"/>
                                        </p:tgtEl>
                                        <p:attrNameLst>
                                          <p:attrName>ppt_h</p:attrName>
                                        </p:attrNameLst>
                                      </p:cBhvr>
                                      <p:tavLst>
                                        <p:tav tm="0">
                                          <p:val>
                                            <p:strVal val="#ppt_h"/>
                                          </p:val>
                                        </p:tav>
                                        <p:tav tm="100000">
                                          <p:val>
                                            <p:strVal val="#ppt_h"/>
                                          </p:val>
                                        </p:tav>
                                      </p:tavLst>
                                    </p:anim>
                                    <p:anim calcmode="lin" valueType="num">
                                      <p:cBhvr>
                                        <p:cTn id="19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6" dur="1000" decel="50000">
                                          <p:stCondLst>
                                            <p:cond delay="0"/>
                                          </p:stCondLst>
                                        </p:cTn>
                                        <p:tgtEl>
                                          <p:spTgt spid="4"/>
                                        </p:tgtEl>
                                      </p:cBhvr>
                                    </p:animEffect>
                                  </p:childTnLst>
                                </p:cTn>
                              </p:par>
                            </p:childTnLst>
                          </p:cTn>
                        </p:par>
                      </p:childTnLst>
                    </p:cTn>
                  </p:par>
                  <p:par>
                    <p:cTn id="197" fill="hold">
                      <p:stCondLst>
                        <p:cond delay="indefinite"/>
                      </p:stCondLst>
                      <p:childTnLst>
                        <p:par>
                          <p:cTn id="198" fill="hold">
                            <p:stCondLst>
                              <p:cond delay="0"/>
                            </p:stCondLst>
                            <p:childTnLst>
                              <p:par>
                                <p:cTn id="199" presetID="25" presetClass="entr" presetSubtype="0" fill="hold" grpId="0" nodeType="clickEffect">
                                  <p:stCondLst>
                                    <p:cond delay="0"/>
                                  </p:stCondLst>
                                  <p:childTnLst>
                                    <p:set>
                                      <p:cBhvr>
                                        <p:cTn id="200" dur="1" fill="hold">
                                          <p:stCondLst>
                                            <p:cond delay="0"/>
                                          </p:stCondLst>
                                        </p:cTn>
                                        <p:tgtEl>
                                          <p:spTgt spid="8"/>
                                        </p:tgtEl>
                                        <p:attrNameLst>
                                          <p:attrName>style.visibility</p:attrName>
                                        </p:attrNameLst>
                                      </p:cBhvr>
                                      <p:to>
                                        <p:strVal val="visible"/>
                                      </p:to>
                                    </p:set>
                                    <p:anim calcmode="lin" valueType="num">
                                      <p:cBhvr>
                                        <p:cTn id="20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4" dur="1000" fill="hold"/>
                                        <p:tgtEl>
                                          <p:spTgt spid="8"/>
                                        </p:tgtEl>
                                        <p:attrNameLst>
                                          <p:attrName>ppt_h</p:attrName>
                                        </p:attrNameLst>
                                      </p:cBhvr>
                                      <p:tavLst>
                                        <p:tav tm="0">
                                          <p:val>
                                            <p:strVal val="#ppt_h"/>
                                          </p:val>
                                        </p:tav>
                                        <p:tav tm="100000">
                                          <p:val>
                                            <p:strVal val="#ppt_h"/>
                                          </p:val>
                                        </p:tav>
                                      </p:tavLst>
                                    </p:anim>
                                    <p:anim calcmode="lin" valueType="num">
                                      <p:cBhvr>
                                        <p:cTn id="20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08" dur="1000" decel="50000">
                                          <p:stCondLst>
                                            <p:cond delay="0"/>
                                          </p:stCondLst>
                                        </p:cTn>
                                        <p:tgtEl>
                                          <p:spTgt spid="8"/>
                                        </p:tgtEl>
                                      </p:cBhvr>
                                    </p:animEffect>
                                  </p:childTnLst>
                                </p:cTn>
                              </p:par>
                            </p:childTnLst>
                          </p:cTn>
                        </p:par>
                      </p:childTnLst>
                    </p:cTn>
                  </p:par>
                  <p:par>
                    <p:cTn id="209" fill="hold">
                      <p:stCondLst>
                        <p:cond delay="indefinite"/>
                      </p:stCondLst>
                      <p:childTnLst>
                        <p:par>
                          <p:cTn id="210" fill="hold">
                            <p:stCondLst>
                              <p:cond delay="0"/>
                            </p:stCondLst>
                            <p:childTnLst>
                              <p:par>
                                <p:cTn id="211" presetID="25" presetClass="entr" presetSubtype="0" fill="hold" grpId="0" nodeType="clickEffect">
                                  <p:stCondLst>
                                    <p:cond delay="0"/>
                                  </p:stCondLst>
                                  <p:childTnLst>
                                    <p:set>
                                      <p:cBhvr>
                                        <p:cTn id="212" dur="1" fill="hold">
                                          <p:stCondLst>
                                            <p:cond delay="0"/>
                                          </p:stCondLst>
                                        </p:cTn>
                                        <p:tgtEl>
                                          <p:spTgt spid="1161"/>
                                        </p:tgtEl>
                                        <p:attrNameLst>
                                          <p:attrName>style.visibility</p:attrName>
                                        </p:attrNameLst>
                                      </p:cBhvr>
                                      <p:to>
                                        <p:strVal val="visible"/>
                                      </p:to>
                                    </p:set>
                                    <p:anim calcmode="lin" valueType="num">
                                      <p:cBhvr>
                                        <p:cTn id="213" dur="500" decel="50000" fill="hold">
                                          <p:stCondLst>
                                            <p:cond delay="0"/>
                                          </p:stCondLst>
                                        </p:cTn>
                                        <p:tgtEl>
                                          <p:spTgt spid="1161"/>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1161"/>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1161"/>
                                        </p:tgtEl>
                                        <p:attrNameLst>
                                          <p:attrName>ppt_w</p:attrName>
                                        </p:attrNameLst>
                                      </p:cBhvr>
                                      <p:tavLst>
                                        <p:tav tm="0">
                                          <p:val>
                                            <p:strVal val="#ppt_w*.05"/>
                                          </p:val>
                                        </p:tav>
                                        <p:tav tm="100000">
                                          <p:val>
                                            <p:strVal val="#ppt_w"/>
                                          </p:val>
                                        </p:tav>
                                      </p:tavLst>
                                    </p:anim>
                                    <p:anim calcmode="lin" valueType="num">
                                      <p:cBhvr>
                                        <p:cTn id="216" dur="1000" fill="hold"/>
                                        <p:tgtEl>
                                          <p:spTgt spid="1161"/>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1161"/>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1161"/>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1161"/>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1161"/>
                                        </p:tgtEl>
                                      </p:cBhvr>
                                    </p:animEffect>
                                  </p:childTnLst>
                                </p:cTn>
                              </p:par>
                            </p:childTnLst>
                          </p:cTn>
                        </p:par>
                      </p:childTnLst>
                    </p:cTn>
                  </p:par>
                  <p:par>
                    <p:cTn id="221" fill="hold">
                      <p:stCondLst>
                        <p:cond delay="indefinite"/>
                      </p:stCondLst>
                      <p:childTnLst>
                        <p:par>
                          <p:cTn id="222" fill="hold">
                            <p:stCondLst>
                              <p:cond delay="0"/>
                            </p:stCondLst>
                            <p:childTnLst>
                              <p:par>
                                <p:cTn id="223" presetID="30" presetClass="entr" presetSubtype="0" fill="hold" grpId="0" nodeType="clickEffect">
                                  <p:stCondLst>
                                    <p:cond delay="0"/>
                                  </p:stCondLst>
                                  <p:childTnLst>
                                    <p:set>
                                      <p:cBhvr>
                                        <p:cTn id="224" dur="1" fill="hold">
                                          <p:stCondLst>
                                            <p:cond delay="0"/>
                                          </p:stCondLst>
                                        </p:cTn>
                                        <p:tgtEl>
                                          <p:spTgt spid="1784"/>
                                        </p:tgtEl>
                                        <p:attrNameLst>
                                          <p:attrName>style.visibility</p:attrName>
                                        </p:attrNameLst>
                                      </p:cBhvr>
                                      <p:to>
                                        <p:strVal val="visible"/>
                                      </p:to>
                                    </p:set>
                                    <p:animEffect transition="in" filter="fade">
                                      <p:cBhvr>
                                        <p:cTn id="225" dur="800" decel="100000"/>
                                        <p:tgtEl>
                                          <p:spTgt spid="1784"/>
                                        </p:tgtEl>
                                      </p:cBhvr>
                                    </p:animEffect>
                                    <p:anim calcmode="lin" valueType="num">
                                      <p:cBhvr>
                                        <p:cTn id="226" dur="800" decel="100000" fill="hold"/>
                                        <p:tgtEl>
                                          <p:spTgt spid="1784"/>
                                        </p:tgtEl>
                                        <p:attrNameLst>
                                          <p:attrName>style.rotation</p:attrName>
                                        </p:attrNameLst>
                                      </p:cBhvr>
                                      <p:tavLst>
                                        <p:tav tm="0">
                                          <p:val>
                                            <p:fltVal val="-90"/>
                                          </p:val>
                                        </p:tav>
                                        <p:tav tm="100000">
                                          <p:val>
                                            <p:fltVal val="0"/>
                                          </p:val>
                                        </p:tav>
                                      </p:tavLst>
                                    </p:anim>
                                    <p:anim calcmode="lin" valueType="num">
                                      <p:cBhvr>
                                        <p:cTn id="227" dur="800" decel="100000" fill="hold"/>
                                        <p:tgtEl>
                                          <p:spTgt spid="1784"/>
                                        </p:tgtEl>
                                        <p:attrNameLst>
                                          <p:attrName>ppt_x</p:attrName>
                                        </p:attrNameLst>
                                      </p:cBhvr>
                                      <p:tavLst>
                                        <p:tav tm="0">
                                          <p:val>
                                            <p:strVal val="#ppt_x+0.4"/>
                                          </p:val>
                                        </p:tav>
                                        <p:tav tm="100000">
                                          <p:val>
                                            <p:strVal val="#ppt_x-0.05"/>
                                          </p:val>
                                        </p:tav>
                                      </p:tavLst>
                                    </p:anim>
                                    <p:anim calcmode="lin" valueType="num">
                                      <p:cBhvr>
                                        <p:cTn id="228" dur="800" decel="100000" fill="hold"/>
                                        <p:tgtEl>
                                          <p:spTgt spid="1784"/>
                                        </p:tgtEl>
                                        <p:attrNameLst>
                                          <p:attrName>ppt_y</p:attrName>
                                        </p:attrNameLst>
                                      </p:cBhvr>
                                      <p:tavLst>
                                        <p:tav tm="0">
                                          <p:val>
                                            <p:strVal val="#ppt_y-0.4"/>
                                          </p:val>
                                        </p:tav>
                                        <p:tav tm="100000">
                                          <p:val>
                                            <p:strVal val="#ppt_y+0.1"/>
                                          </p:val>
                                        </p:tav>
                                      </p:tavLst>
                                    </p:anim>
                                    <p:anim calcmode="lin" valueType="num">
                                      <p:cBhvr>
                                        <p:cTn id="229" dur="200" accel="100000" fill="hold">
                                          <p:stCondLst>
                                            <p:cond delay="800"/>
                                          </p:stCondLst>
                                        </p:cTn>
                                        <p:tgtEl>
                                          <p:spTgt spid="1784"/>
                                        </p:tgtEl>
                                        <p:attrNameLst>
                                          <p:attrName>ppt_x</p:attrName>
                                        </p:attrNameLst>
                                      </p:cBhvr>
                                      <p:tavLst>
                                        <p:tav tm="0">
                                          <p:val>
                                            <p:strVal val="#ppt_x-0.05"/>
                                          </p:val>
                                        </p:tav>
                                        <p:tav tm="100000">
                                          <p:val>
                                            <p:strVal val="#ppt_x"/>
                                          </p:val>
                                        </p:tav>
                                      </p:tavLst>
                                    </p:anim>
                                    <p:anim calcmode="lin" valueType="num">
                                      <p:cBhvr>
                                        <p:cTn id="230" dur="200" accel="100000" fill="hold">
                                          <p:stCondLst>
                                            <p:cond delay="800"/>
                                          </p:stCondLst>
                                        </p:cTn>
                                        <p:tgtEl>
                                          <p:spTgt spid="1784"/>
                                        </p:tgtEl>
                                        <p:attrNameLst>
                                          <p:attrName>ppt_y</p:attrName>
                                        </p:attrNameLst>
                                      </p:cBhvr>
                                      <p:tavLst>
                                        <p:tav tm="0">
                                          <p:val>
                                            <p:strVal val="#ppt_y+0.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30" presetClass="entr" presetSubtype="0" fill="hold" grpId="0" nodeType="clickEffect">
                                  <p:stCondLst>
                                    <p:cond delay="0"/>
                                  </p:stCondLst>
                                  <p:childTnLst>
                                    <p:set>
                                      <p:cBhvr>
                                        <p:cTn id="234" dur="1" fill="hold">
                                          <p:stCondLst>
                                            <p:cond delay="0"/>
                                          </p:stCondLst>
                                        </p:cTn>
                                        <p:tgtEl>
                                          <p:spTgt spid="1787"/>
                                        </p:tgtEl>
                                        <p:attrNameLst>
                                          <p:attrName>style.visibility</p:attrName>
                                        </p:attrNameLst>
                                      </p:cBhvr>
                                      <p:to>
                                        <p:strVal val="visible"/>
                                      </p:to>
                                    </p:set>
                                    <p:animEffect transition="in" filter="fade">
                                      <p:cBhvr>
                                        <p:cTn id="235" dur="800" decel="100000"/>
                                        <p:tgtEl>
                                          <p:spTgt spid="1787"/>
                                        </p:tgtEl>
                                      </p:cBhvr>
                                    </p:animEffect>
                                    <p:anim calcmode="lin" valueType="num">
                                      <p:cBhvr>
                                        <p:cTn id="236" dur="800" decel="100000" fill="hold"/>
                                        <p:tgtEl>
                                          <p:spTgt spid="1787"/>
                                        </p:tgtEl>
                                        <p:attrNameLst>
                                          <p:attrName>style.rotation</p:attrName>
                                        </p:attrNameLst>
                                      </p:cBhvr>
                                      <p:tavLst>
                                        <p:tav tm="0">
                                          <p:val>
                                            <p:fltVal val="-90"/>
                                          </p:val>
                                        </p:tav>
                                        <p:tav tm="100000">
                                          <p:val>
                                            <p:fltVal val="0"/>
                                          </p:val>
                                        </p:tav>
                                      </p:tavLst>
                                    </p:anim>
                                    <p:anim calcmode="lin" valueType="num">
                                      <p:cBhvr>
                                        <p:cTn id="237" dur="800" decel="100000" fill="hold"/>
                                        <p:tgtEl>
                                          <p:spTgt spid="1787"/>
                                        </p:tgtEl>
                                        <p:attrNameLst>
                                          <p:attrName>ppt_x</p:attrName>
                                        </p:attrNameLst>
                                      </p:cBhvr>
                                      <p:tavLst>
                                        <p:tav tm="0">
                                          <p:val>
                                            <p:strVal val="#ppt_x+0.4"/>
                                          </p:val>
                                        </p:tav>
                                        <p:tav tm="100000">
                                          <p:val>
                                            <p:strVal val="#ppt_x-0.05"/>
                                          </p:val>
                                        </p:tav>
                                      </p:tavLst>
                                    </p:anim>
                                    <p:anim calcmode="lin" valueType="num">
                                      <p:cBhvr>
                                        <p:cTn id="238" dur="800" decel="100000" fill="hold"/>
                                        <p:tgtEl>
                                          <p:spTgt spid="1787"/>
                                        </p:tgtEl>
                                        <p:attrNameLst>
                                          <p:attrName>ppt_y</p:attrName>
                                        </p:attrNameLst>
                                      </p:cBhvr>
                                      <p:tavLst>
                                        <p:tav tm="0">
                                          <p:val>
                                            <p:strVal val="#ppt_y-0.4"/>
                                          </p:val>
                                        </p:tav>
                                        <p:tav tm="100000">
                                          <p:val>
                                            <p:strVal val="#ppt_y+0.1"/>
                                          </p:val>
                                        </p:tav>
                                      </p:tavLst>
                                    </p:anim>
                                    <p:anim calcmode="lin" valueType="num">
                                      <p:cBhvr>
                                        <p:cTn id="239" dur="200" accel="100000" fill="hold">
                                          <p:stCondLst>
                                            <p:cond delay="800"/>
                                          </p:stCondLst>
                                        </p:cTn>
                                        <p:tgtEl>
                                          <p:spTgt spid="1787"/>
                                        </p:tgtEl>
                                        <p:attrNameLst>
                                          <p:attrName>ppt_x</p:attrName>
                                        </p:attrNameLst>
                                      </p:cBhvr>
                                      <p:tavLst>
                                        <p:tav tm="0">
                                          <p:val>
                                            <p:strVal val="#ppt_x-0.05"/>
                                          </p:val>
                                        </p:tav>
                                        <p:tav tm="100000">
                                          <p:val>
                                            <p:strVal val="#ppt_x"/>
                                          </p:val>
                                        </p:tav>
                                      </p:tavLst>
                                    </p:anim>
                                    <p:anim calcmode="lin" valueType="num">
                                      <p:cBhvr>
                                        <p:cTn id="240" dur="200" accel="100000" fill="hold">
                                          <p:stCondLst>
                                            <p:cond delay="800"/>
                                          </p:stCondLst>
                                        </p:cTn>
                                        <p:tgtEl>
                                          <p:spTgt spid="1787"/>
                                        </p:tgtEl>
                                        <p:attrNameLst>
                                          <p:attrName>ppt_y</p:attrName>
                                        </p:attrNameLst>
                                      </p:cBhvr>
                                      <p:tavLst>
                                        <p:tav tm="0">
                                          <p:val>
                                            <p:strVal val="#ppt_y+0.1"/>
                                          </p:val>
                                        </p:tav>
                                        <p:tav tm="100000">
                                          <p:val>
                                            <p:strVal val="#ppt_y"/>
                                          </p:val>
                                        </p:tav>
                                      </p:tavLst>
                                    </p:anim>
                                  </p:childTnLst>
                                </p:cTn>
                              </p:par>
                            </p:childTnLst>
                          </p:cTn>
                        </p:par>
                        <p:par>
                          <p:cTn id="241" fill="hold">
                            <p:stCondLst>
                              <p:cond delay="1000"/>
                            </p:stCondLst>
                            <p:childTnLst>
                              <p:par>
                                <p:cTn id="242" presetID="12" presetClass="entr" presetSubtype="4" fill="hold" grpId="0" nodeType="afterEffect">
                                  <p:stCondLst>
                                    <p:cond delay="0"/>
                                  </p:stCondLst>
                                  <p:childTnLst>
                                    <p:set>
                                      <p:cBhvr>
                                        <p:cTn id="243" dur="1" fill="hold">
                                          <p:stCondLst>
                                            <p:cond delay="0"/>
                                          </p:stCondLst>
                                        </p:cTn>
                                        <p:tgtEl>
                                          <p:spTgt spid="1795"/>
                                        </p:tgtEl>
                                        <p:attrNameLst>
                                          <p:attrName>style.visibility</p:attrName>
                                        </p:attrNameLst>
                                      </p:cBhvr>
                                      <p:to>
                                        <p:strVal val="visible"/>
                                      </p:to>
                                    </p:set>
                                    <p:anim calcmode="lin" valueType="num">
                                      <p:cBhvr additive="base">
                                        <p:cTn id="244" dur="500"/>
                                        <p:tgtEl>
                                          <p:spTgt spid="1795"/>
                                        </p:tgtEl>
                                        <p:attrNameLst>
                                          <p:attrName>ppt_y</p:attrName>
                                        </p:attrNameLst>
                                      </p:cBhvr>
                                      <p:tavLst>
                                        <p:tav tm="0">
                                          <p:val>
                                            <p:strVal val="#ppt_y+#ppt_h*1.125000"/>
                                          </p:val>
                                        </p:tav>
                                        <p:tav tm="100000">
                                          <p:val>
                                            <p:strVal val="#ppt_y"/>
                                          </p:val>
                                        </p:tav>
                                      </p:tavLst>
                                    </p:anim>
                                    <p:animEffect transition="in" filter="wipe(up)">
                                      <p:cBhvr>
                                        <p:cTn id="245" dur="500"/>
                                        <p:tgtEl>
                                          <p:spTgt spid="1795"/>
                                        </p:tgtEl>
                                      </p:cBhvr>
                                    </p:animEffect>
                                  </p:childTnLst>
                                </p:cTn>
                              </p:par>
                            </p:childTnLst>
                          </p:cTn>
                        </p:par>
                      </p:childTnLst>
                    </p:cTn>
                  </p:par>
                  <p:par>
                    <p:cTn id="246" fill="hold">
                      <p:stCondLst>
                        <p:cond delay="indefinite"/>
                      </p:stCondLst>
                      <p:childTnLst>
                        <p:par>
                          <p:cTn id="247" fill="hold">
                            <p:stCondLst>
                              <p:cond delay="0"/>
                            </p:stCondLst>
                            <p:childTnLst>
                              <p:par>
                                <p:cTn id="248" presetID="30" presetClass="entr" presetSubtype="0" fill="hold" grpId="0" nodeType="clickEffect">
                                  <p:stCondLst>
                                    <p:cond delay="0"/>
                                  </p:stCondLst>
                                  <p:childTnLst>
                                    <p:set>
                                      <p:cBhvr>
                                        <p:cTn id="249" dur="1" fill="hold">
                                          <p:stCondLst>
                                            <p:cond delay="0"/>
                                          </p:stCondLst>
                                        </p:cTn>
                                        <p:tgtEl>
                                          <p:spTgt spid="1788"/>
                                        </p:tgtEl>
                                        <p:attrNameLst>
                                          <p:attrName>style.visibility</p:attrName>
                                        </p:attrNameLst>
                                      </p:cBhvr>
                                      <p:to>
                                        <p:strVal val="visible"/>
                                      </p:to>
                                    </p:set>
                                    <p:animEffect transition="in" filter="fade">
                                      <p:cBhvr>
                                        <p:cTn id="250" dur="800" decel="100000"/>
                                        <p:tgtEl>
                                          <p:spTgt spid="1788"/>
                                        </p:tgtEl>
                                      </p:cBhvr>
                                    </p:animEffect>
                                    <p:anim calcmode="lin" valueType="num">
                                      <p:cBhvr>
                                        <p:cTn id="251" dur="800" decel="100000" fill="hold"/>
                                        <p:tgtEl>
                                          <p:spTgt spid="1788"/>
                                        </p:tgtEl>
                                        <p:attrNameLst>
                                          <p:attrName>style.rotation</p:attrName>
                                        </p:attrNameLst>
                                      </p:cBhvr>
                                      <p:tavLst>
                                        <p:tav tm="0">
                                          <p:val>
                                            <p:fltVal val="-90"/>
                                          </p:val>
                                        </p:tav>
                                        <p:tav tm="100000">
                                          <p:val>
                                            <p:fltVal val="0"/>
                                          </p:val>
                                        </p:tav>
                                      </p:tavLst>
                                    </p:anim>
                                    <p:anim calcmode="lin" valueType="num">
                                      <p:cBhvr>
                                        <p:cTn id="252" dur="800" decel="100000" fill="hold"/>
                                        <p:tgtEl>
                                          <p:spTgt spid="1788"/>
                                        </p:tgtEl>
                                        <p:attrNameLst>
                                          <p:attrName>ppt_x</p:attrName>
                                        </p:attrNameLst>
                                      </p:cBhvr>
                                      <p:tavLst>
                                        <p:tav tm="0">
                                          <p:val>
                                            <p:strVal val="#ppt_x+0.4"/>
                                          </p:val>
                                        </p:tav>
                                        <p:tav tm="100000">
                                          <p:val>
                                            <p:strVal val="#ppt_x-0.05"/>
                                          </p:val>
                                        </p:tav>
                                      </p:tavLst>
                                    </p:anim>
                                    <p:anim calcmode="lin" valueType="num">
                                      <p:cBhvr>
                                        <p:cTn id="253" dur="800" decel="100000" fill="hold"/>
                                        <p:tgtEl>
                                          <p:spTgt spid="1788"/>
                                        </p:tgtEl>
                                        <p:attrNameLst>
                                          <p:attrName>ppt_y</p:attrName>
                                        </p:attrNameLst>
                                      </p:cBhvr>
                                      <p:tavLst>
                                        <p:tav tm="0">
                                          <p:val>
                                            <p:strVal val="#ppt_y-0.4"/>
                                          </p:val>
                                        </p:tav>
                                        <p:tav tm="100000">
                                          <p:val>
                                            <p:strVal val="#ppt_y+0.1"/>
                                          </p:val>
                                        </p:tav>
                                      </p:tavLst>
                                    </p:anim>
                                    <p:anim calcmode="lin" valueType="num">
                                      <p:cBhvr>
                                        <p:cTn id="254" dur="200" accel="100000" fill="hold">
                                          <p:stCondLst>
                                            <p:cond delay="800"/>
                                          </p:stCondLst>
                                        </p:cTn>
                                        <p:tgtEl>
                                          <p:spTgt spid="1788"/>
                                        </p:tgtEl>
                                        <p:attrNameLst>
                                          <p:attrName>ppt_x</p:attrName>
                                        </p:attrNameLst>
                                      </p:cBhvr>
                                      <p:tavLst>
                                        <p:tav tm="0">
                                          <p:val>
                                            <p:strVal val="#ppt_x-0.05"/>
                                          </p:val>
                                        </p:tav>
                                        <p:tav tm="100000">
                                          <p:val>
                                            <p:strVal val="#ppt_x"/>
                                          </p:val>
                                        </p:tav>
                                      </p:tavLst>
                                    </p:anim>
                                    <p:anim calcmode="lin" valueType="num">
                                      <p:cBhvr>
                                        <p:cTn id="255" dur="200" accel="100000" fill="hold">
                                          <p:stCondLst>
                                            <p:cond delay="800"/>
                                          </p:stCondLst>
                                        </p:cTn>
                                        <p:tgtEl>
                                          <p:spTgt spid="1788"/>
                                        </p:tgtEl>
                                        <p:attrNameLst>
                                          <p:attrName>ppt_y</p:attrName>
                                        </p:attrNameLst>
                                      </p:cBhvr>
                                      <p:tavLst>
                                        <p:tav tm="0">
                                          <p:val>
                                            <p:strVal val="#ppt_y+0.1"/>
                                          </p:val>
                                        </p:tav>
                                        <p:tav tm="100000">
                                          <p:val>
                                            <p:strVal val="#ppt_y"/>
                                          </p:val>
                                        </p:tav>
                                      </p:tavLst>
                                    </p:anim>
                                  </p:childTnLst>
                                </p:cTn>
                              </p:par>
                            </p:childTnLst>
                          </p:cTn>
                        </p:par>
                        <p:par>
                          <p:cTn id="256" fill="hold">
                            <p:stCondLst>
                              <p:cond delay="1000"/>
                            </p:stCondLst>
                            <p:childTnLst>
                              <p:par>
                                <p:cTn id="257" presetID="12" presetClass="entr" presetSubtype="4" fill="hold" grpId="0" nodeType="afterEffect">
                                  <p:stCondLst>
                                    <p:cond delay="0"/>
                                  </p:stCondLst>
                                  <p:childTnLst>
                                    <p:set>
                                      <p:cBhvr>
                                        <p:cTn id="258" dur="1" fill="hold">
                                          <p:stCondLst>
                                            <p:cond delay="0"/>
                                          </p:stCondLst>
                                        </p:cTn>
                                        <p:tgtEl>
                                          <p:spTgt spid="1796"/>
                                        </p:tgtEl>
                                        <p:attrNameLst>
                                          <p:attrName>style.visibility</p:attrName>
                                        </p:attrNameLst>
                                      </p:cBhvr>
                                      <p:to>
                                        <p:strVal val="visible"/>
                                      </p:to>
                                    </p:set>
                                    <p:anim calcmode="lin" valueType="num">
                                      <p:cBhvr additive="base">
                                        <p:cTn id="259" dur="500"/>
                                        <p:tgtEl>
                                          <p:spTgt spid="1796"/>
                                        </p:tgtEl>
                                        <p:attrNameLst>
                                          <p:attrName>ppt_y</p:attrName>
                                        </p:attrNameLst>
                                      </p:cBhvr>
                                      <p:tavLst>
                                        <p:tav tm="0">
                                          <p:val>
                                            <p:strVal val="#ppt_y+#ppt_h*1.125000"/>
                                          </p:val>
                                        </p:tav>
                                        <p:tav tm="100000">
                                          <p:val>
                                            <p:strVal val="#ppt_y"/>
                                          </p:val>
                                        </p:tav>
                                      </p:tavLst>
                                    </p:anim>
                                    <p:animEffect transition="in" filter="wipe(up)">
                                      <p:cBhvr>
                                        <p:cTn id="260" dur="500"/>
                                        <p:tgtEl>
                                          <p:spTgt spid="1796"/>
                                        </p:tgtEl>
                                      </p:cBhvr>
                                    </p:animEffect>
                                  </p:childTnLst>
                                </p:cTn>
                              </p:par>
                            </p:childTnLst>
                          </p:cTn>
                        </p:par>
                      </p:childTnLst>
                    </p:cTn>
                  </p:par>
                  <p:par>
                    <p:cTn id="261" fill="hold">
                      <p:stCondLst>
                        <p:cond delay="indefinite"/>
                      </p:stCondLst>
                      <p:childTnLst>
                        <p:par>
                          <p:cTn id="262" fill="hold">
                            <p:stCondLst>
                              <p:cond delay="0"/>
                            </p:stCondLst>
                            <p:childTnLst>
                              <p:par>
                                <p:cTn id="263" presetID="30" presetClass="entr" presetSubtype="0" fill="hold" grpId="0" nodeType="clickEffect">
                                  <p:stCondLst>
                                    <p:cond delay="0"/>
                                  </p:stCondLst>
                                  <p:childTnLst>
                                    <p:set>
                                      <p:cBhvr>
                                        <p:cTn id="264" dur="1" fill="hold">
                                          <p:stCondLst>
                                            <p:cond delay="0"/>
                                          </p:stCondLst>
                                        </p:cTn>
                                        <p:tgtEl>
                                          <p:spTgt spid="1789"/>
                                        </p:tgtEl>
                                        <p:attrNameLst>
                                          <p:attrName>style.visibility</p:attrName>
                                        </p:attrNameLst>
                                      </p:cBhvr>
                                      <p:to>
                                        <p:strVal val="visible"/>
                                      </p:to>
                                    </p:set>
                                    <p:animEffect transition="in" filter="fade">
                                      <p:cBhvr>
                                        <p:cTn id="265" dur="800" decel="100000"/>
                                        <p:tgtEl>
                                          <p:spTgt spid="1789"/>
                                        </p:tgtEl>
                                      </p:cBhvr>
                                    </p:animEffect>
                                    <p:anim calcmode="lin" valueType="num">
                                      <p:cBhvr>
                                        <p:cTn id="266" dur="800" decel="100000" fill="hold"/>
                                        <p:tgtEl>
                                          <p:spTgt spid="1789"/>
                                        </p:tgtEl>
                                        <p:attrNameLst>
                                          <p:attrName>style.rotation</p:attrName>
                                        </p:attrNameLst>
                                      </p:cBhvr>
                                      <p:tavLst>
                                        <p:tav tm="0">
                                          <p:val>
                                            <p:fltVal val="-90"/>
                                          </p:val>
                                        </p:tav>
                                        <p:tav tm="100000">
                                          <p:val>
                                            <p:fltVal val="0"/>
                                          </p:val>
                                        </p:tav>
                                      </p:tavLst>
                                    </p:anim>
                                    <p:anim calcmode="lin" valueType="num">
                                      <p:cBhvr>
                                        <p:cTn id="267" dur="800" decel="100000" fill="hold"/>
                                        <p:tgtEl>
                                          <p:spTgt spid="1789"/>
                                        </p:tgtEl>
                                        <p:attrNameLst>
                                          <p:attrName>ppt_x</p:attrName>
                                        </p:attrNameLst>
                                      </p:cBhvr>
                                      <p:tavLst>
                                        <p:tav tm="0">
                                          <p:val>
                                            <p:strVal val="#ppt_x+0.4"/>
                                          </p:val>
                                        </p:tav>
                                        <p:tav tm="100000">
                                          <p:val>
                                            <p:strVal val="#ppt_x-0.05"/>
                                          </p:val>
                                        </p:tav>
                                      </p:tavLst>
                                    </p:anim>
                                    <p:anim calcmode="lin" valueType="num">
                                      <p:cBhvr>
                                        <p:cTn id="268" dur="800" decel="100000" fill="hold"/>
                                        <p:tgtEl>
                                          <p:spTgt spid="1789"/>
                                        </p:tgtEl>
                                        <p:attrNameLst>
                                          <p:attrName>ppt_y</p:attrName>
                                        </p:attrNameLst>
                                      </p:cBhvr>
                                      <p:tavLst>
                                        <p:tav tm="0">
                                          <p:val>
                                            <p:strVal val="#ppt_y-0.4"/>
                                          </p:val>
                                        </p:tav>
                                        <p:tav tm="100000">
                                          <p:val>
                                            <p:strVal val="#ppt_y+0.1"/>
                                          </p:val>
                                        </p:tav>
                                      </p:tavLst>
                                    </p:anim>
                                    <p:anim calcmode="lin" valueType="num">
                                      <p:cBhvr>
                                        <p:cTn id="269" dur="200" accel="100000" fill="hold">
                                          <p:stCondLst>
                                            <p:cond delay="800"/>
                                          </p:stCondLst>
                                        </p:cTn>
                                        <p:tgtEl>
                                          <p:spTgt spid="1789"/>
                                        </p:tgtEl>
                                        <p:attrNameLst>
                                          <p:attrName>ppt_x</p:attrName>
                                        </p:attrNameLst>
                                      </p:cBhvr>
                                      <p:tavLst>
                                        <p:tav tm="0">
                                          <p:val>
                                            <p:strVal val="#ppt_x-0.05"/>
                                          </p:val>
                                        </p:tav>
                                        <p:tav tm="100000">
                                          <p:val>
                                            <p:strVal val="#ppt_x"/>
                                          </p:val>
                                        </p:tav>
                                      </p:tavLst>
                                    </p:anim>
                                    <p:anim calcmode="lin" valueType="num">
                                      <p:cBhvr>
                                        <p:cTn id="270" dur="200" accel="100000" fill="hold">
                                          <p:stCondLst>
                                            <p:cond delay="800"/>
                                          </p:stCondLst>
                                        </p:cTn>
                                        <p:tgtEl>
                                          <p:spTgt spid="1789"/>
                                        </p:tgtEl>
                                        <p:attrNameLst>
                                          <p:attrName>ppt_y</p:attrName>
                                        </p:attrNameLst>
                                      </p:cBhvr>
                                      <p:tavLst>
                                        <p:tav tm="0">
                                          <p:val>
                                            <p:strVal val="#ppt_y+0.1"/>
                                          </p:val>
                                        </p:tav>
                                        <p:tav tm="100000">
                                          <p:val>
                                            <p:strVal val="#ppt_y"/>
                                          </p:val>
                                        </p:tav>
                                      </p:tavLst>
                                    </p:anim>
                                  </p:childTnLst>
                                </p:cTn>
                              </p:par>
                            </p:childTnLst>
                          </p:cTn>
                        </p:par>
                        <p:par>
                          <p:cTn id="271" fill="hold">
                            <p:stCondLst>
                              <p:cond delay="1000"/>
                            </p:stCondLst>
                            <p:childTnLst>
                              <p:par>
                                <p:cTn id="272" presetID="12" presetClass="entr" presetSubtype="4" fill="hold" grpId="0" nodeType="afterEffect">
                                  <p:stCondLst>
                                    <p:cond delay="0"/>
                                  </p:stCondLst>
                                  <p:childTnLst>
                                    <p:set>
                                      <p:cBhvr>
                                        <p:cTn id="273" dur="1" fill="hold">
                                          <p:stCondLst>
                                            <p:cond delay="0"/>
                                          </p:stCondLst>
                                        </p:cTn>
                                        <p:tgtEl>
                                          <p:spTgt spid="1797"/>
                                        </p:tgtEl>
                                        <p:attrNameLst>
                                          <p:attrName>style.visibility</p:attrName>
                                        </p:attrNameLst>
                                      </p:cBhvr>
                                      <p:to>
                                        <p:strVal val="visible"/>
                                      </p:to>
                                    </p:set>
                                    <p:anim calcmode="lin" valueType="num">
                                      <p:cBhvr additive="base">
                                        <p:cTn id="274" dur="500"/>
                                        <p:tgtEl>
                                          <p:spTgt spid="1797"/>
                                        </p:tgtEl>
                                        <p:attrNameLst>
                                          <p:attrName>ppt_y</p:attrName>
                                        </p:attrNameLst>
                                      </p:cBhvr>
                                      <p:tavLst>
                                        <p:tav tm="0">
                                          <p:val>
                                            <p:strVal val="#ppt_y+#ppt_h*1.125000"/>
                                          </p:val>
                                        </p:tav>
                                        <p:tav tm="100000">
                                          <p:val>
                                            <p:strVal val="#ppt_y"/>
                                          </p:val>
                                        </p:tav>
                                      </p:tavLst>
                                    </p:anim>
                                    <p:animEffect transition="in" filter="wipe(up)">
                                      <p:cBhvr>
                                        <p:cTn id="275" dur="500"/>
                                        <p:tgtEl>
                                          <p:spTgt spid="1797"/>
                                        </p:tgtEl>
                                      </p:cBhvr>
                                    </p:animEffect>
                                  </p:childTnLst>
                                </p:cTn>
                              </p:par>
                            </p:childTnLst>
                          </p:cTn>
                        </p:par>
                      </p:childTnLst>
                    </p:cTn>
                  </p:par>
                  <p:par>
                    <p:cTn id="276" fill="hold">
                      <p:stCondLst>
                        <p:cond delay="indefinite"/>
                      </p:stCondLst>
                      <p:childTnLst>
                        <p:par>
                          <p:cTn id="277" fill="hold">
                            <p:stCondLst>
                              <p:cond delay="0"/>
                            </p:stCondLst>
                            <p:childTnLst>
                              <p:par>
                                <p:cTn id="278" presetID="30" presetClass="entr" presetSubtype="0" fill="hold" grpId="0" nodeType="clickEffect">
                                  <p:stCondLst>
                                    <p:cond delay="0"/>
                                  </p:stCondLst>
                                  <p:childTnLst>
                                    <p:set>
                                      <p:cBhvr>
                                        <p:cTn id="279" dur="1" fill="hold">
                                          <p:stCondLst>
                                            <p:cond delay="0"/>
                                          </p:stCondLst>
                                        </p:cTn>
                                        <p:tgtEl>
                                          <p:spTgt spid="1790"/>
                                        </p:tgtEl>
                                        <p:attrNameLst>
                                          <p:attrName>style.visibility</p:attrName>
                                        </p:attrNameLst>
                                      </p:cBhvr>
                                      <p:to>
                                        <p:strVal val="visible"/>
                                      </p:to>
                                    </p:set>
                                    <p:animEffect transition="in" filter="fade">
                                      <p:cBhvr>
                                        <p:cTn id="280" dur="800" decel="100000"/>
                                        <p:tgtEl>
                                          <p:spTgt spid="1790"/>
                                        </p:tgtEl>
                                      </p:cBhvr>
                                    </p:animEffect>
                                    <p:anim calcmode="lin" valueType="num">
                                      <p:cBhvr>
                                        <p:cTn id="281" dur="800" decel="100000" fill="hold"/>
                                        <p:tgtEl>
                                          <p:spTgt spid="1790"/>
                                        </p:tgtEl>
                                        <p:attrNameLst>
                                          <p:attrName>style.rotation</p:attrName>
                                        </p:attrNameLst>
                                      </p:cBhvr>
                                      <p:tavLst>
                                        <p:tav tm="0">
                                          <p:val>
                                            <p:fltVal val="-90"/>
                                          </p:val>
                                        </p:tav>
                                        <p:tav tm="100000">
                                          <p:val>
                                            <p:fltVal val="0"/>
                                          </p:val>
                                        </p:tav>
                                      </p:tavLst>
                                    </p:anim>
                                    <p:anim calcmode="lin" valueType="num">
                                      <p:cBhvr>
                                        <p:cTn id="282" dur="800" decel="100000" fill="hold"/>
                                        <p:tgtEl>
                                          <p:spTgt spid="1790"/>
                                        </p:tgtEl>
                                        <p:attrNameLst>
                                          <p:attrName>ppt_x</p:attrName>
                                        </p:attrNameLst>
                                      </p:cBhvr>
                                      <p:tavLst>
                                        <p:tav tm="0">
                                          <p:val>
                                            <p:strVal val="#ppt_x+0.4"/>
                                          </p:val>
                                        </p:tav>
                                        <p:tav tm="100000">
                                          <p:val>
                                            <p:strVal val="#ppt_x-0.05"/>
                                          </p:val>
                                        </p:tav>
                                      </p:tavLst>
                                    </p:anim>
                                    <p:anim calcmode="lin" valueType="num">
                                      <p:cBhvr>
                                        <p:cTn id="283" dur="800" decel="100000" fill="hold"/>
                                        <p:tgtEl>
                                          <p:spTgt spid="1790"/>
                                        </p:tgtEl>
                                        <p:attrNameLst>
                                          <p:attrName>ppt_y</p:attrName>
                                        </p:attrNameLst>
                                      </p:cBhvr>
                                      <p:tavLst>
                                        <p:tav tm="0">
                                          <p:val>
                                            <p:strVal val="#ppt_y-0.4"/>
                                          </p:val>
                                        </p:tav>
                                        <p:tav tm="100000">
                                          <p:val>
                                            <p:strVal val="#ppt_y+0.1"/>
                                          </p:val>
                                        </p:tav>
                                      </p:tavLst>
                                    </p:anim>
                                    <p:anim calcmode="lin" valueType="num">
                                      <p:cBhvr>
                                        <p:cTn id="284" dur="200" accel="100000" fill="hold">
                                          <p:stCondLst>
                                            <p:cond delay="800"/>
                                          </p:stCondLst>
                                        </p:cTn>
                                        <p:tgtEl>
                                          <p:spTgt spid="1790"/>
                                        </p:tgtEl>
                                        <p:attrNameLst>
                                          <p:attrName>ppt_x</p:attrName>
                                        </p:attrNameLst>
                                      </p:cBhvr>
                                      <p:tavLst>
                                        <p:tav tm="0">
                                          <p:val>
                                            <p:strVal val="#ppt_x-0.05"/>
                                          </p:val>
                                        </p:tav>
                                        <p:tav tm="100000">
                                          <p:val>
                                            <p:strVal val="#ppt_x"/>
                                          </p:val>
                                        </p:tav>
                                      </p:tavLst>
                                    </p:anim>
                                    <p:anim calcmode="lin" valueType="num">
                                      <p:cBhvr>
                                        <p:cTn id="285" dur="200" accel="100000" fill="hold">
                                          <p:stCondLst>
                                            <p:cond delay="800"/>
                                          </p:stCondLst>
                                        </p:cTn>
                                        <p:tgtEl>
                                          <p:spTgt spid="1790"/>
                                        </p:tgtEl>
                                        <p:attrNameLst>
                                          <p:attrName>ppt_y</p:attrName>
                                        </p:attrNameLst>
                                      </p:cBhvr>
                                      <p:tavLst>
                                        <p:tav tm="0">
                                          <p:val>
                                            <p:strVal val="#ppt_y+0.1"/>
                                          </p:val>
                                        </p:tav>
                                        <p:tav tm="100000">
                                          <p:val>
                                            <p:strVal val="#ppt_y"/>
                                          </p:val>
                                        </p:tav>
                                      </p:tavLst>
                                    </p:anim>
                                  </p:childTnLst>
                                </p:cTn>
                              </p:par>
                            </p:childTnLst>
                          </p:cTn>
                        </p:par>
                        <p:par>
                          <p:cTn id="286" fill="hold">
                            <p:stCondLst>
                              <p:cond delay="1000"/>
                            </p:stCondLst>
                            <p:childTnLst>
                              <p:par>
                                <p:cTn id="287" presetID="12" presetClass="entr" presetSubtype="4" fill="hold" grpId="0" nodeType="afterEffect">
                                  <p:stCondLst>
                                    <p:cond delay="0"/>
                                  </p:stCondLst>
                                  <p:childTnLst>
                                    <p:set>
                                      <p:cBhvr>
                                        <p:cTn id="288" dur="1" fill="hold">
                                          <p:stCondLst>
                                            <p:cond delay="0"/>
                                          </p:stCondLst>
                                        </p:cTn>
                                        <p:tgtEl>
                                          <p:spTgt spid="1798"/>
                                        </p:tgtEl>
                                        <p:attrNameLst>
                                          <p:attrName>style.visibility</p:attrName>
                                        </p:attrNameLst>
                                      </p:cBhvr>
                                      <p:to>
                                        <p:strVal val="visible"/>
                                      </p:to>
                                    </p:set>
                                    <p:anim calcmode="lin" valueType="num">
                                      <p:cBhvr additive="base">
                                        <p:cTn id="289" dur="500"/>
                                        <p:tgtEl>
                                          <p:spTgt spid="1798"/>
                                        </p:tgtEl>
                                        <p:attrNameLst>
                                          <p:attrName>ppt_y</p:attrName>
                                        </p:attrNameLst>
                                      </p:cBhvr>
                                      <p:tavLst>
                                        <p:tav tm="0">
                                          <p:val>
                                            <p:strVal val="#ppt_y+#ppt_h*1.125000"/>
                                          </p:val>
                                        </p:tav>
                                        <p:tav tm="100000">
                                          <p:val>
                                            <p:strVal val="#ppt_y"/>
                                          </p:val>
                                        </p:tav>
                                      </p:tavLst>
                                    </p:anim>
                                    <p:animEffect transition="in" filter="wipe(up)">
                                      <p:cBhvr>
                                        <p:cTn id="290" dur="500"/>
                                        <p:tgtEl>
                                          <p:spTgt spid="1798"/>
                                        </p:tgtEl>
                                      </p:cBhvr>
                                    </p:animEffect>
                                  </p:childTnLst>
                                </p:cTn>
                              </p:par>
                            </p:childTnLst>
                          </p:cTn>
                        </p:par>
                      </p:childTnLst>
                    </p:cTn>
                  </p:par>
                  <p:par>
                    <p:cTn id="291" fill="hold">
                      <p:stCondLst>
                        <p:cond delay="indefinite"/>
                      </p:stCondLst>
                      <p:childTnLst>
                        <p:par>
                          <p:cTn id="292" fill="hold">
                            <p:stCondLst>
                              <p:cond delay="0"/>
                            </p:stCondLst>
                            <p:childTnLst>
                              <p:par>
                                <p:cTn id="293" presetID="30" presetClass="entr" presetSubtype="0" fill="hold" grpId="0" nodeType="clickEffect">
                                  <p:stCondLst>
                                    <p:cond delay="0"/>
                                  </p:stCondLst>
                                  <p:childTnLst>
                                    <p:set>
                                      <p:cBhvr>
                                        <p:cTn id="294" dur="1" fill="hold">
                                          <p:stCondLst>
                                            <p:cond delay="0"/>
                                          </p:stCondLst>
                                        </p:cTn>
                                        <p:tgtEl>
                                          <p:spTgt spid="1791"/>
                                        </p:tgtEl>
                                        <p:attrNameLst>
                                          <p:attrName>style.visibility</p:attrName>
                                        </p:attrNameLst>
                                      </p:cBhvr>
                                      <p:to>
                                        <p:strVal val="visible"/>
                                      </p:to>
                                    </p:set>
                                    <p:animEffect transition="in" filter="fade">
                                      <p:cBhvr>
                                        <p:cTn id="295" dur="800" decel="100000"/>
                                        <p:tgtEl>
                                          <p:spTgt spid="1791"/>
                                        </p:tgtEl>
                                      </p:cBhvr>
                                    </p:animEffect>
                                    <p:anim calcmode="lin" valueType="num">
                                      <p:cBhvr>
                                        <p:cTn id="296" dur="800" decel="100000" fill="hold"/>
                                        <p:tgtEl>
                                          <p:spTgt spid="1791"/>
                                        </p:tgtEl>
                                        <p:attrNameLst>
                                          <p:attrName>style.rotation</p:attrName>
                                        </p:attrNameLst>
                                      </p:cBhvr>
                                      <p:tavLst>
                                        <p:tav tm="0">
                                          <p:val>
                                            <p:fltVal val="-90"/>
                                          </p:val>
                                        </p:tav>
                                        <p:tav tm="100000">
                                          <p:val>
                                            <p:fltVal val="0"/>
                                          </p:val>
                                        </p:tav>
                                      </p:tavLst>
                                    </p:anim>
                                    <p:anim calcmode="lin" valueType="num">
                                      <p:cBhvr>
                                        <p:cTn id="297" dur="800" decel="100000" fill="hold"/>
                                        <p:tgtEl>
                                          <p:spTgt spid="1791"/>
                                        </p:tgtEl>
                                        <p:attrNameLst>
                                          <p:attrName>ppt_x</p:attrName>
                                        </p:attrNameLst>
                                      </p:cBhvr>
                                      <p:tavLst>
                                        <p:tav tm="0">
                                          <p:val>
                                            <p:strVal val="#ppt_x+0.4"/>
                                          </p:val>
                                        </p:tav>
                                        <p:tav tm="100000">
                                          <p:val>
                                            <p:strVal val="#ppt_x-0.05"/>
                                          </p:val>
                                        </p:tav>
                                      </p:tavLst>
                                    </p:anim>
                                    <p:anim calcmode="lin" valueType="num">
                                      <p:cBhvr>
                                        <p:cTn id="298" dur="800" decel="100000" fill="hold"/>
                                        <p:tgtEl>
                                          <p:spTgt spid="1791"/>
                                        </p:tgtEl>
                                        <p:attrNameLst>
                                          <p:attrName>ppt_y</p:attrName>
                                        </p:attrNameLst>
                                      </p:cBhvr>
                                      <p:tavLst>
                                        <p:tav tm="0">
                                          <p:val>
                                            <p:strVal val="#ppt_y-0.4"/>
                                          </p:val>
                                        </p:tav>
                                        <p:tav tm="100000">
                                          <p:val>
                                            <p:strVal val="#ppt_y+0.1"/>
                                          </p:val>
                                        </p:tav>
                                      </p:tavLst>
                                    </p:anim>
                                    <p:anim calcmode="lin" valueType="num">
                                      <p:cBhvr>
                                        <p:cTn id="299" dur="200" accel="100000" fill="hold">
                                          <p:stCondLst>
                                            <p:cond delay="800"/>
                                          </p:stCondLst>
                                        </p:cTn>
                                        <p:tgtEl>
                                          <p:spTgt spid="1791"/>
                                        </p:tgtEl>
                                        <p:attrNameLst>
                                          <p:attrName>ppt_x</p:attrName>
                                        </p:attrNameLst>
                                      </p:cBhvr>
                                      <p:tavLst>
                                        <p:tav tm="0">
                                          <p:val>
                                            <p:strVal val="#ppt_x-0.05"/>
                                          </p:val>
                                        </p:tav>
                                        <p:tav tm="100000">
                                          <p:val>
                                            <p:strVal val="#ppt_x"/>
                                          </p:val>
                                        </p:tav>
                                      </p:tavLst>
                                    </p:anim>
                                    <p:anim calcmode="lin" valueType="num">
                                      <p:cBhvr>
                                        <p:cTn id="300" dur="200" accel="100000" fill="hold">
                                          <p:stCondLst>
                                            <p:cond delay="800"/>
                                          </p:stCondLst>
                                        </p:cTn>
                                        <p:tgtEl>
                                          <p:spTgt spid="1791"/>
                                        </p:tgtEl>
                                        <p:attrNameLst>
                                          <p:attrName>ppt_y</p:attrName>
                                        </p:attrNameLst>
                                      </p:cBhvr>
                                      <p:tavLst>
                                        <p:tav tm="0">
                                          <p:val>
                                            <p:strVal val="#ppt_y+0.1"/>
                                          </p:val>
                                        </p:tav>
                                        <p:tav tm="100000">
                                          <p:val>
                                            <p:strVal val="#ppt_y"/>
                                          </p:val>
                                        </p:tav>
                                      </p:tavLst>
                                    </p:anim>
                                  </p:childTnLst>
                                </p:cTn>
                              </p:par>
                            </p:childTnLst>
                          </p:cTn>
                        </p:par>
                        <p:par>
                          <p:cTn id="301" fill="hold">
                            <p:stCondLst>
                              <p:cond delay="1000"/>
                            </p:stCondLst>
                            <p:childTnLst>
                              <p:par>
                                <p:cTn id="302" presetID="12" presetClass="entr" presetSubtype="4" fill="hold" grpId="0" nodeType="afterEffect">
                                  <p:stCondLst>
                                    <p:cond delay="0"/>
                                  </p:stCondLst>
                                  <p:childTnLst>
                                    <p:set>
                                      <p:cBhvr>
                                        <p:cTn id="303" dur="1" fill="hold">
                                          <p:stCondLst>
                                            <p:cond delay="0"/>
                                          </p:stCondLst>
                                        </p:cTn>
                                        <p:tgtEl>
                                          <p:spTgt spid="1794"/>
                                        </p:tgtEl>
                                        <p:attrNameLst>
                                          <p:attrName>style.visibility</p:attrName>
                                        </p:attrNameLst>
                                      </p:cBhvr>
                                      <p:to>
                                        <p:strVal val="visible"/>
                                      </p:to>
                                    </p:set>
                                    <p:anim calcmode="lin" valueType="num">
                                      <p:cBhvr additive="base">
                                        <p:cTn id="304" dur="500"/>
                                        <p:tgtEl>
                                          <p:spTgt spid="1794"/>
                                        </p:tgtEl>
                                        <p:attrNameLst>
                                          <p:attrName>ppt_y</p:attrName>
                                        </p:attrNameLst>
                                      </p:cBhvr>
                                      <p:tavLst>
                                        <p:tav tm="0">
                                          <p:val>
                                            <p:strVal val="#ppt_y+#ppt_h*1.125000"/>
                                          </p:val>
                                        </p:tav>
                                        <p:tav tm="100000">
                                          <p:val>
                                            <p:strVal val="#ppt_y"/>
                                          </p:val>
                                        </p:tav>
                                      </p:tavLst>
                                    </p:anim>
                                    <p:animEffect transition="in" filter="wipe(up)">
                                      <p:cBhvr>
                                        <p:cTn id="305" dur="500"/>
                                        <p:tgtEl>
                                          <p:spTgt spid="1794"/>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8" fill="hold" grpId="0" nodeType="clickEffect">
                                  <p:stCondLst>
                                    <p:cond delay="0"/>
                                  </p:stCondLst>
                                  <p:childTnLst>
                                    <p:set>
                                      <p:cBhvr>
                                        <p:cTn id="309" dur="1" fill="hold">
                                          <p:stCondLst>
                                            <p:cond delay="0"/>
                                          </p:stCondLst>
                                        </p:cTn>
                                        <p:tgtEl>
                                          <p:spTgt spid="1162"/>
                                        </p:tgtEl>
                                        <p:attrNameLst>
                                          <p:attrName>style.visibility</p:attrName>
                                        </p:attrNameLst>
                                      </p:cBhvr>
                                      <p:to>
                                        <p:strVal val="visible"/>
                                      </p:to>
                                    </p:set>
                                    <p:animEffect transition="in" filter="wipe(left)">
                                      <p:cBhvr>
                                        <p:cTn id="310" dur="500"/>
                                        <p:tgtEl>
                                          <p:spTgt spid="1162"/>
                                        </p:tgtEl>
                                      </p:cBhvr>
                                    </p:animEffect>
                                  </p:childTnLst>
                                </p:cTn>
                              </p:par>
                            </p:childTnLst>
                          </p:cTn>
                        </p:par>
                      </p:childTnLst>
                    </p:cTn>
                  </p:par>
                  <p:par>
                    <p:cTn id="311" fill="hold">
                      <p:stCondLst>
                        <p:cond delay="indefinite"/>
                      </p:stCondLst>
                      <p:childTnLst>
                        <p:par>
                          <p:cTn id="312" fill="hold">
                            <p:stCondLst>
                              <p:cond delay="0"/>
                            </p:stCondLst>
                            <p:childTnLst>
                              <p:par>
                                <p:cTn id="313" presetID="16" presetClass="entr" presetSubtype="21" fill="hold" grpId="0" nodeType="clickEffect">
                                  <p:stCondLst>
                                    <p:cond delay="0"/>
                                  </p:stCondLst>
                                  <p:childTnLst>
                                    <p:set>
                                      <p:cBhvr>
                                        <p:cTn id="314" dur="1" fill="hold">
                                          <p:stCondLst>
                                            <p:cond delay="0"/>
                                          </p:stCondLst>
                                        </p:cTn>
                                        <p:tgtEl>
                                          <p:spTgt spid="9"/>
                                        </p:tgtEl>
                                        <p:attrNameLst>
                                          <p:attrName>style.visibility</p:attrName>
                                        </p:attrNameLst>
                                      </p:cBhvr>
                                      <p:to>
                                        <p:strVal val="visible"/>
                                      </p:to>
                                    </p:set>
                                    <p:animEffect transition="in" filter="barn(inVertical)">
                                      <p:cBhvr>
                                        <p:cTn id="315" dur="500"/>
                                        <p:tgtEl>
                                          <p:spTgt spid="9"/>
                                        </p:tgtEl>
                                      </p:cBhvr>
                                    </p:animEffect>
                                  </p:childTnLst>
                                </p:cTn>
                              </p:par>
                            </p:childTnLst>
                          </p:cTn>
                        </p:par>
                      </p:childTnLst>
                    </p:cTn>
                  </p:par>
                  <p:par>
                    <p:cTn id="316" fill="hold">
                      <p:stCondLst>
                        <p:cond delay="indefinite"/>
                      </p:stCondLst>
                      <p:childTnLst>
                        <p:par>
                          <p:cTn id="317" fill="hold">
                            <p:stCondLst>
                              <p:cond delay="0"/>
                            </p:stCondLst>
                            <p:childTnLst>
                              <p:par>
                                <p:cTn id="318" presetID="16" presetClass="entr" presetSubtype="21" fill="hold" grpId="0" nodeType="clickEffect">
                                  <p:stCondLst>
                                    <p:cond delay="0"/>
                                  </p:stCondLst>
                                  <p:childTnLst>
                                    <p:set>
                                      <p:cBhvr>
                                        <p:cTn id="319" dur="1" fill="hold">
                                          <p:stCondLst>
                                            <p:cond delay="0"/>
                                          </p:stCondLst>
                                        </p:cTn>
                                        <p:tgtEl>
                                          <p:spTgt spid="1163"/>
                                        </p:tgtEl>
                                        <p:attrNameLst>
                                          <p:attrName>style.visibility</p:attrName>
                                        </p:attrNameLst>
                                      </p:cBhvr>
                                      <p:to>
                                        <p:strVal val="visible"/>
                                      </p:to>
                                    </p:set>
                                    <p:animEffect transition="in" filter="barn(inVertical)">
                                      <p:cBhvr>
                                        <p:cTn id="320" dur="500"/>
                                        <p:tgtEl>
                                          <p:spTgt spid="1163"/>
                                        </p:tgtEl>
                                      </p:cBhvr>
                                    </p:animEffect>
                                  </p:childTnLst>
                                </p:cTn>
                              </p:par>
                            </p:childTnLst>
                          </p:cTn>
                        </p:par>
                      </p:childTnLst>
                    </p:cTn>
                  </p:par>
                  <p:par>
                    <p:cTn id="321" fill="hold">
                      <p:stCondLst>
                        <p:cond delay="indefinite"/>
                      </p:stCondLst>
                      <p:childTnLst>
                        <p:par>
                          <p:cTn id="322" fill="hold">
                            <p:stCondLst>
                              <p:cond delay="0"/>
                            </p:stCondLst>
                            <p:childTnLst>
                              <p:par>
                                <p:cTn id="323" presetID="16" presetClass="entr" presetSubtype="21" fill="hold" grpId="0" nodeType="clickEffect">
                                  <p:stCondLst>
                                    <p:cond delay="0"/>
                                  </p:stCondLst>
                                  <p:childTnLst>
                                    <p:set>
                                      <p:cBhvr>
                                        <p:cTn id="324" dur="1" fill="hold">
                                          <p:stCondLst>
                                            <p:cond delay="0"/>
                                          </p:stCondLst>
                                        </p:cTn>
                                        <p:tgtEl>
                                          <p:spTgt spid="1165"/>
                                        </p:tgtEl>
                                        <p:attrNameLst>
                                          <p:attrName>style.visibility</p:attrName>
                                        </p:attrNameLst>
                                      </p:cBhvr>
                                      <p:to>
                                        <p:strVal val="visible"/>
                                      </p:to>
                                    </p:set>
                                    <p:animEffect transition="in" filter="barn(inVertical)">
                                      <p:cBhvr>
                                        <p:cTn id="325" dur="500"/>
                                        <p:tgtEl>
                                          <p:spTgt spid="1165"/>
                                        </p:tgtEl>
                                      </p:cBhvr>
                                    </p:animEffect>
                                  </p:childTnLst>
                                </p:cTn>
                              </p:par>
                            </p:childTnLst>
                          </p:cTn>
                        </p:par>
                      </p:childTnLst>
                    </p:cTn>
                  </p:par>
                  <p:par>
                    <p:cTn id="326" fill="hold">
                      <p:stCondLst>
                        <p:cond delay="indefinite"/>
                      </p:stCondLst>
                      <p:childTnLst>
                        <p:par>
                          <p:cTn id="327" fill="hold">
                            <p:stCondLst>
                              <p:cond delay="0"/>
                            </p:stCondLst>
                            <p:childTnLst>
                              <p:par>
                                <p:cTn id="328" presetID="16" presetClass="entr" presetSubtype="21" fill="hold" grpId="0" nodeType="clickEffect">
                                  <p:stCondLst>
                                    <p:cond delay="0"/>
                                  </p:stCondLst>
                                  <p:childTnLst>
                                    <p:set>
                                      <p:cBhvr>
                                        <p:cTn id="329" dur="1" fill="hold">
                                          <p:stCondLst>
                                            <p:cond delay="0"/>
                                          </p:stCondLst>
                                        </p:cTn>
                                        <p:tgtEl>
                                          <p:spTgt spid="1166"/>
                                        </p:tgtEl>
                                        <p:attrNameLst>
                                          <p:attrName>style.visibility</p:attrName>
                                        </p:attrNameLst>
                                      </p:cBhvr>
                                      <p:to>
                                        <p:strVal val="visible"/>
                                      </p:to>
                                    </p:set>
                                    <p:animEffect transition="in" filter="barn(inVertical)">
                                      <p:cBhvr>
                                        <p:cTn id="330" dur="500"/>
                                        <p:tgtEl>
                                          <p:spTgt spid="1166"/>
                                        </p:tgtEl>
                                      </p:cBhvr>
                                    </p:animEffect>
                                  </p:childTnLst>
                                </p:cTn>
                              </p:par>
                            </p:childTnLst>
                          </p:cTn>
                        </p:par>
                      </p:childTnLst>
                    </p:cTn>
                  </p:par>
                  <p:par>
                    <p:cTn id="331" fill="hold">
                      <p:stCondLst>
                        <p:cond delay="indefinite"/>
                      </p:stCondLst>
                      <p:childTnLst>
                        <p:par>
                          <p:cTn id="332" fill="hold">
                            <p:stCondLst>
                              <p:cond delay="0"/>
                            </p:stCondLst>
                            <p:childTnLst>
                              <p:par>
                                <p:cTn id="333" presetID="16" presetClass="entr" presetSubtype="21" fill="hold" grpId="0" nodeType="clickEffect">
                                  <p:stCondLst>
                                    <p:cond delay="0"/>
                                  </p:stCondLst>
                                  <p:childTnLst>
                                    <p:set>
                                      <p:cBhvr>
                                        <p:cTn id="334" dur="1" fill="hold">
                                          <p:stCondLst>
                                            <p:cond delay="0"/>
                                          </p:stCondLst>
                                        </p:cTn>
                                        <p:tgtEl>
                                          <p:spTgt spid="1164"/>
                                        </p:tgtEl>
                                        <p:attrNameLst>
                                          <p:attrName>style.visibility</p:attrName>
                                        </p:attrNameLst>
                                      </p:cBhvr>
                                      <p:to>
                                        <p:strVal val="visible"/>
                                      </p:to>
                                    </p:set>
                                    <p:animEffect transition="in" filter="barn(inVertical)">
                                      <p:cBhvr>
                                        <p:cTn id="335" dur="500"/>
                                        <p:tgtEl>
                                          <p:spTgt spid="1164"/>
                                        </p:tgtEl>
                                      </p:cBhvr>
                                    </p:animEffect>
                                  </p:childTnLst>
                                </p:cTn>
                              </p:par>
                            </p:childTnLst>
                          </p:cTn>
                        </p:par>
                      </p:childTnLst>
                    </p:cTn>
                  </p:par>
                  <p:par>
                    <p:cTn id="336" fill="hold">
                      <p:stCondLst>
                        <p:cond delay="indefinite"/>
                      </p:stCondLst>
                      <p:childTnLst>
                        <p:par>
                          <p:cTn id="337" fill="hold">
                            <p:stCondLst>
                              <p:cond delay="0"/>
                            </p:stCondLst>
                            <p:childTnLst>
                              <p:par>
                                <p:cTn id="338" presetID="16" presetClass="entr" presetSubtype="21" fill="hold" grpId="0" nodeType="clickEffect">
                                  <p:stCondLst>
                                    <p:cond delay="0"/>
                                  </p:stCondLst>
                                  <p:childTnLst>
                                    <p:set>
                                      <p:cBhvr>
                                        <p:cTn id="339" dur="1" fill="hold">
                                          <p:stCondLst>
                                            <p:cond delay="0"/>
                                          </p:stCondLst>
                                        </p:cTn>
                                        <p:tgtEl>
                                          <p:spTgt spid="1167"/>
                                        </p:tgtEl>
                                        <p:attrNameLst>
                                          <p:attrName>style.visibility</p:attrName>
                                        </p:attrNameLst>
                                      </p:cBhvr>
                                      <p:to>
                                        <p:strVal val="visible"/>
                                      </p:to>
                                    </p:set>
                                    <p:animEffect transition="in" filter="barn(inVertical)">
                                      <p:cBhvr>
                                        <p:cTn id="340" dur="500"/>
                                        <p:tgtEl>
                                          <p:spTgt spid="1167"/>
                                        </p:tgtEl>
                                      </p:cBhvr>
                                    </p:animEffect>
                                  </p:childTnLst>
                                </p:cTn>
                              </p:par>
                            </p:childTnLst>
                          </p:cTn>
                        </p:par>
                      </p:childTnLst>
                    </p:cTn>
                  </p:par>
                  <p:par>
                    <p:cTn id="341" fill="hold">
                      <p:stCondLst>
                        <p:cond delay="indefinite"/>
                      </p:stCondLst>
                      <p:childTnLst>
                        <p:par>
                          <p:cTn id="342" fill="hold">
                            <p:stCondLst>
                              <p:cond delay="0"/>
                            </p:stCondLst>
                            <p:childTnLst>
                              <p:par>
                                <p:cTn id="343" presetID="16" presetClass="entr" presetSubtype="21" fill="hold" grpId="0" nodeType="clickEffect">
                                  <p:stCondLst>
                                    <p:cond delay="0"/>
                                  </p:stCondLst>
                                  <p:childTnLst>
                                    <p:set>
                                      <p:cBhvr>
                                        <p:cTn id="344" dur="1" fill="hold">
                                          <p:stCondLst>
                                            <p:cond delay="0"/>
                                          </p:stCondLst>
                                        </p:cTn>
                                        <p:tgtEl>
                                          <p:spTgt spid="1168"/>
                                        </p:tgtEl>
                                        <p:attrNameLst>
                                          <p:attrName>style.visibility</p:attrName>
                                        </p:attrNameLst>
                                      </p:cBhvr>
                                      <p:to>
                                        <p:strVal val="visible"/>
                                      </p:to>
                                    </p:set>
                                    <p:animEffect transition="in" filter="barn(inVertical)">
                                      <p:cBhvr>
                                        <p:cTn id="345" dur="500"/>
                                        <p:tgtEl>
                                          <p:spTgt spid="1168"/>
                                        </p:tgtEl>
                                      </p:cBhvr>
                                    </p:animEffect>
                                  </p:childTnLst>
                                </p:cTn>
                              </p:par>
                            </p:childTnLst>
                          </p:cTn>
                        </p:par>
                      </p:childTnLst>
                    </p:cTn>
                  </p:par>
                  <p:par>
                    <p:cTn id="346" fill="hold">
                      <p:stCondLst>
                        <p:cond delay="indefinite"/>
                      </p:stCondLst>
                      <p:childTnLst>
                        <p:par>
                          <p:cTn id="347" fill="hold">
                            <p:stCondLst>
                              <p:cond delay="0"/>
                            </p:stCondLst>
                            <p:childTnLst>
                              <p:par>
                                <p:cTn id="348" presetID="16" presetClass="entr" presetSubtype="21" fill="hold" grpId="0" nodeType="clickEffect">
                                  <p:stCondLst>
                                    <p:cond delay="0"/>
                                  </p:stCondLst>
                                  <p:childTnLst>
                                    <p:set>
                                      <p:cBhvr>
                                        <p:cTn id="349" dur="1" fill="hold">
                                          <p:stCondLst>
                                            <p:cond delay="0"/>
                                          </p:stCondLst>
                                        </p:cTn>
                                        <p:tgtEl>
                                          <p:spTgt spid="1169"/>
                                        </p:tgtEl>
                                        <p:attrNameLst>
                                          <p:attrName>style.visibility</p:attrName>
                                        </p:attrNameLst>
                                      </p:cBhvr>
                                      <p:to>
                                        <p:strVal val="visible"/>
                                      </p:to>
                                    </p:set>
                                    <p:animEffect transition="in" filter="barn(inVertical)">
                                      <p:cBhvr>
                                        <p:cTn id="350" dur="500"/>
                                        <p:tgtEl>
                                          <p:spTgt spid="1169"/>
                                        </p:tgtEl>
                                      </p:cBhvr>
                                    </p:animEffect>
                                  </p:childTnLst>
                                </p:cTn>
                              </p:par>
                            </p:childTnLst>
                          </p:cTn>
                        </p:par>
                      </p:childTnLst>
                    </p:cTn>
                  </p:par>
                  <p:par>
                    <p:cTn id="351" fill="hold">
                      <p:stCondLst>
                        <p:cond delay="indefinite"/>
                      </p:stCondLst>
                      <p:childTnLst>
                        <p:par>
                          <p:cTn id="352" fill="hold">
                            <p:stCondLst>
                              <p:cond delay="0"/>
                            </p:stCondLst>
                            <p:childTnLst>
                              <p:par>
                                <p:cTn id="353" presetID="16" presetClass="entr" presetSubtype="21" fill="hold" grpId="0" nodeType="clickEffect">
                                  <p:stCondLst>
                                    <p:cond delay="0"/>
                                  </p:stCondLst>
                                  <p:childTnLst>
                                    <p:set>
                                      <p:cBhvr>
                                        <p:cTn id="354" dur="1" fill="hold">
                                          <p:stCondLst>
                                            <p:cond delay="0"/>
                                          </p:stCondLst>
                                        </p:cTn>
                                        <p:tgtEl>
                                          <p:spTgt spid="1170"/>
                                        </p:tgtEl>
                                        <p:attrNameLst>
                                          <p:attrName>style.visibility</p:attrName>
                                        </p:attrNameLst>
                                      </p:cBhvr>
                                      <p:to>
                                        <p:strVal val="visible"/>
                                      </p:to>
                                    </p:set>
                                    <p:animEffect transition="in" filter="barn(inVertical)">
                                      <p:cBhvr>
                                        <p:cTn id="355" dur="500"/>
                                        <p:tgtEl>
                                          <p:spTgt spid="1170"/>
                                        </p:tgtEl>
                                      </p:cBhvr>
                                    </p:animEffect>
                                  </p:childTnLst>
                                </p:cTn>
                              </p:par>
                            </p:childTnLst>
                          </p:cTn>
                        </p:par>
                      </p:childTnLst>
                    </p:cTn>
                  </p:par>
                  <p:par>
                    <p:cTn id="356" fill="hold">
                      <p:stCondLst>
                        <p:cond delay="indefinite"/>
                      </p:stCondLst>
                      <p:childTnLst>
                        <p:par>
                          <p:cTn id="357" fill="hold">
                            <p:stCondLst>
                              <p:cond delay="0"/>
                            </p:stCondLst>
                            <p:childTnLst>
                              <p:par>
                                <p:cTn id="358" presetID="16" presetClass="entr" presetSubtype="21" fill="hold" grpId="0" nodeType="clickEffect">
                                  <p:stCondLst>
                                    <p:cond delay="0"/>
                                  </p:stCondLst>
                                  <p:childTnLst>
                                    <p:set>
                                      <p:cBhvr>
                                        <p:cTn id="359" dur="1" fill="hold">
                                          <p:stCondLst>
                                            <p:cond delay="0"/>
                                          </p:stCondLst>
                                        </p:cTn>
                                        <p:tgtEl>
                                          <p:spTgt spid="1172"/>
                                        </p:tgtEl>
                                        <p:attrNameLst>
                                          <p:attrName>style.visibility</p:attrName>
                                        </p:attrNameLst>
                                      </p:cBhvr>
                                      <p:to>
                                        <p:strVal val="visible"/>
                                      </p:to>
                                    </p:set>
                                    <p:animEffect transition="in" filter="barn(inVertical)">
                                      <p:cBhvr>
                                        <p:cTn id="360" dur="500"/>
                                        <p:tgtEl>
                                          <p:spTgt spid="1172"/>
                                        </p:tgtEl>
                                      </p:cBhvr>
                                    </p:animEffect>
                                  </p:childTnLst>
                                </p:cTn>
                              </p:par>
                            </p:childTnLst>
                          </p:cTn>
                        </p:par>
                      </p:childTnLst>
                    </p:cTn>
                  </p:par>
                  <p:par>
                    <p:cTn id="361" fill="hold">
                      <p:stCondLst>
                        <p:cond delay="indefinite"/>
                      </p:stCondLst>
                      <p:childTnLst>
                        <p:par>
                          <p:cTn id="362" fill="hold">
                            <p:stCondLst>
                              <p:cond delay="0"/>
                            </p:stCondLst>
                            <p:childTnLst>
                              <p:par>
                                <p:cTn id="363" presetID="16" presetClass="entr" presetSubtype="21" fill="hold" grpId="0" nodeType="clickEffect">
                                  <p:stCondLst>
                                    <p:cond delay="0"/>
                                  </p:stCondLst>
                                  <p:childTnLst>
                                    <p:set>
                                      <p:cBhvr>
                                        <p:cTn id="364" dur="1" fill="hold">
                                          <p:stCondLst>
                                            <p:cond delay="0"/>
                                          </p:stCondLst>
                                        </p:cTn>
                                        <p:tgtEl>
                                          <p:spTgt spid="1171"/>
                                        </p:tgtEl>
                                        <p:attrNameLst>
                                          <p:attrName>style.visibility</p:attrName>
                                        </p:attrNameLst>
                                      </p:cBhvr>
                                      <p:to>
                                        <p:strVal val="visible"/>
                                      </p:to>
                                    </p:set>
                                    <p:animEffect transition="in" filter="barn(inVertical)">
                                      <p:cBhvr>
                                        <p:cTn id="365" dur="500"/>
                                        <p:tgtEl>
                                          <p:spTgt spid="1171"/>
                                        </p:tgtEl>
                                      </p:cBhvr>
                                    </p:animEffect>
                                  </p:childTnLst>
                                </p:cTn>
                              </p:par>
                            </p:childTnLst>
                          </p:cTn>
                        </p:par>
                      </p:childTnLst>
                    </p:cTn>
                  </p:par>
                  <p:par>
                    <p:cTn id="366" fill="hold">
                      <p:stCondLst>
                        <p:cond delay="indefinite"/>
                      </p:stCondLst>
                      <p:childTnLst>
                        <p:par>
                          <p:cTn id="367" fill="hold">
                            <p:stCondLst>
                              <p:cond delay="0"/>
                            </p:stCondLst>
                            <p:childTnLst>
                              <p:par>
                                <p:cTn id="368" presetID="53" presetClass="entr" presetSubtype="16" fill="hold" grpId="0" nodeType="clickEffect">
                                  <p:stCondLst>
                                    <p:cond delay="0"/>
                                  </p:stCondLst>
                                  <p:childTnLst>
                                    <p:set>
                                      <p:cBhvr>
                                        <p:cTn id="369" dur="1" fill="hold">
                                          <p:stCondLst>
                                            <p:cond delay="0"/>
                                          </p:stCondLst>
                                        </p:cTn>
                                        <p:tgtEl>
                                          <p:spTgt spid="18"/>
                                        </p:tgtEl>
                                        <p:attrNameLst>
                                          <p:attrName>style.visibility</p:attrName>
                                        </p:attrNameLst>
                                      </p:cBhvr>
                                      <p:to>
                                        <p:strVal val="visible"/>
                                      </p:to>
                                    </p:set>
                                    <p:anim calcmode="lin" valueType="num">
                                      <p:cBhvr>
                                        <p:cTn id="370" dur="500" fill="hold"/>
                                        <p:tgtEl>
                                          <p:spTgt spid="18"/>
                                        </p:tgtEl>
                                        <p:attrNameLst>
                                          <p:attrName>ppt_w</p:attrName>
                                        </p:attrNameLst>
                                      </p:cBhvr>
                                      <p:tavLst>
                                        <p:tav tm="0">
                                          <p:val>
                                            <p:fltVal val="0"/>
                                          </p:val>
                                        </p:tav>
                                        <p:tav tm="100000">
                                          <p:val>
                                            <p:strVal val="#ppt_w"/>
                                          </p:val>
                                        </p:tav>
                                      </p:tavLst>
                                    </p:anim>
                                    <p:anim calcmode="lin" valueType="num">
                                      <p:cBhvr>
                                        <p:cTn id="371" dur="500" fill="hold"/>
                                        <p:tgtEl>
                                          <p:spTgt spid="18"/>
                                        </p:tgtEl>
                                        <p:attrNameLst>
                                          <p:attrName>ppt_h</p:attrName>
                                        </p:attrNameLst>
                                      </p:cBhvr>
                                      <p:tavLst>
                                        <p:tav tm="0">
                                          <p:val>
                                            <p:fltVal val="0"/>
                                          </p:val>
                                        </p:tav>
                                        <p:tav tm="100000">
                                          <p:val>
                                            <p:strVal val="#ppt_h"/>
                                          </p:val>
                                        </p:tav>
                                      </p:tavLst>
                                    </p:anim>
                                    <p:animEffect transition="in" filter="fade">
                                      <p:cBhvr>
                                        <p:cTn id="372" dur="500"/>
                                        <p:tgtEl>
                                          <p:spTgt spid="18"/>
                                        </p:tgtEl>
                                      </p:cBhvr>
                                    </p:animEffect>
                                  </p:childTnLst>
                                </p:cTn>
                              </p:par>
                            </p:childTnLst>
                          </p:cTn>
                        </p:par>
                      </p:childTnLst>
                    </p:cTn>
                  </p:par>
                  <p:par>
                    <p:cTn id="373" fill="hold">
                      <p:stCondLst>
                        <p:cond delay="indefinite"/>
                      </p:stCondLst>
                      <p:childTnLst>
                        <p:par>
                          <p:cTn id="374" fill="hold">
                            <p:stCondLst>
                              <p:cond delay="0"/>
                            </p:stCondLst>
                            <p:childTnLst>
                              <p:par>
                                <p:cTn id="375" presetID="53" presetClass="entr" presetSubtype="16" fill="hold" grpId="0" nodeType="clickEffect">
                                  <p:stCondLst>
                                    <p:cond delay="0"/>
                                  </p:stCondLst>
                                  <p:childTnLst>
                                    <p:set>
                                      <p:cBhvr>
                                        <p:cTn id="376" dur="1" fill="hold">
                                          <p:stCondLst>
                                            <p:cond delay="0"/>
                                          </p:stCondLst>
                                        </p:cTn>
                                        <p:tgtEl>
                                          <p:spTgt spid="10"/>
                                        </p:tgtEl>
                                        <p:attrNameLst>
                                          <p:attrName>style.visibility</p:attrName>
                                        </p:attrNameLst>
                                      </p:cBhvr>
                                      <p:to>
                                        <p:strVal val="visible"/>
                                      </p:to>
                                    </p:set>
                                    <p:anim calcmode="lin" valueType="num">
                                      <p:cBhvr>
                                        <p:cTn id="377" dur="500" fill="hold"/>
                                        <p:tgtEl>
                                          <p:spTgt spid="10"/>
                                        </p:tgtEl>
                                        <p:attrNameLst>
                                          <p:attrName>ppt_w</p:attrName>
                                        </p:attrNameLst>
                                      </p:cBhvr>
                                      <p:tavLst>
                                        <p:tav tm="0">
                                          <p:val>
                                            <p:fltVal val="0"/>
                                          </p:val>
                                        </p:tav>
                                        <p:tav tm="100000">
                                          <p:val>
                                            <p:strVal val="#ppt_w"/>
                                          </p:val>
                                        </p:tav>
                                      </p:tavLst>
                                    </p:anim>
                                    <p:anim calcmode="lin" valueType="num">
                                      <p:cBhvr>
                                        <p:cTn id="378" dur="500" fill="hold"/>
                                        <p:tgtEl>
                                          <p:spTgt spid="10"/>
                                        </p:tgtEl>
                                        <p:attrNameLst>
                                          <p:attrName>ppt_h</p:attrName>
                                        </p:attrNameLst>
                                      </p:cBhvr>
                                      <p:tavLst>
                                        <p:tav tm="0">
                                          <p:val>
                                            <p:fltVal val="0"/>
                                          </p:val>
                                        </p:tav>
                                        <p:tav tm="100000">
                                          <p:val>
                                            <p:strVal val="#ppt_h"/>
                                          </p:val>
                                        </p:tav>
                                      </p:tavLst>
                                    </p:anim>
                                    <p:animEffect transition="in" filter="fade">
                                      <p:cBhvr>
                                        <p:cTn id="379" dur="500"/>
                                        <p:tgtEl>
                                          <p:spTgt spid="10"/>
                                        </p:tgtEl>
                                      </p:cBhvr>
                                    </p:animEffect>
                                  </p:childTnLst>
                                </p:cTn>
                              </p:par>
                            </p:childTnLst>
                          </p:cTn>
                        </p:par>
                      </p:childTnLst>
                    </p:cTn>
                  </p:par>
                  <p:par>
                    <p:cTn id="380" fill="hold">
                      <p:stCondLst>
                        <p:cond delay="indefinite"/>
                      </p:stCondLst>
                      <p:childTnLst>
                        <p:par>
                          <p:cTn id="381" fill="hold">
                            <p:stCondLst>
                              <p:cond delay="0"/>
                            </p:stCondLst>
                            <p:childTnLst>
                              <p:par>
                                <p:cTn id="382" presetID="53" presetClass="entr" presetSubtype="16" fill="hold" grpId="0" nodeType="clickEffect">
                                  <p:stCondLst>
                                    <p:cond delay="0"/>
                                  </p:stCondLst>
                                  <p:childTnLst>
                                    <p:set>
                                      <p:cBhvr>
                                        <p:cTn id="383" dur="1" fill="hold">
                                          <p:stCondLst>
                                            <p:cond delay="0"/>
                                          </p:stCondLst>
                                        </p:cTn>
                                        <p:tgtEl>
                                          <p:spTgt spid="11"/>
                                        </p:tgtEl>
                                        <p:attrNameLst>
                                          <p:attrName>style.visibility</p:attrName>
                                        </p:attrNameLst>
                                      </p:cBhvr>
                                      <p:to>
                                        <p:strVal val="visible"/>
                                      </p:to>
                                    </p:set>
                                    <p:anim calcmode="lin" valueType="num">
                                      <p:cBhvr>
                                        <p:cTn id="384" dur="500" fill="hold"/>
                                        <p:tgtEl>
                                          <p:spTgt spid="11"/>
                                        </p:tgtEl>
                                        <p:attrNameLst>
                                          <p:attrName>ppt_w</p:attrName>
                                        </p:attrNameLst>
                                      </p:cBhvr>
                                      <p:tavLst>
                                        <p:tav tm="0">
                                          <p:val>
                                            <p:fltVal val="0"/>
                                          </p:val>
                                        </p:tav>
                                        <p:tav tm="100000">
                                          <p:val>
                                            <p:strVal val="#ppt_w"/>
                                          </p:val>
                                        </p:tav>
                                      </p:tavLst>
                                    </p:anim>
                                    <p:anim calcmode="lin" valueType="num">
                                      <p:cBhvr>
                                        <p:cTn id="385" dur="500" fill="hold"/>
                                        <p:tgtEl>
                                          <p:spTgt spid="11"/>
                                        </p:tgtEl>
                                        <p:attrNameLst>
                                          <p:attrName>ppt_h</p:attrName>
                                        </p:attrNameLst>
                                      </p:cBhvr>
                                      <p:tavLst>
                                        <p:tav tm="0">
                                          <p:val>
                                            <p:fltVal val="0"/>
                                          </p:val>
                                        </p:tav>
                                        <p:tav tm="100000">
                                          <p:val>
                                            <p:strVal val="#ppt_h"/>
                                          </p:val>
                                        </p:tav>
                                      </p:tavLst>
                                    </p:anim>
                                    <p:animEffect transition="in" filter="fade">
                                      <p:cBhvr>
                                        <p:cTn id="386" dur="500"/>
                                        <p:tgtEl>
                                          <p:spTgt spid="11"/>
                                        </p:tgtEl>
                                      </p:cBhvr>
                                    </p:animEffect>
                                  </p:childTnLst>
                                </p:cTn>
                              </p:par>
                            </p:childTnLst>
                          </p:cTn>
                        </p:par>
                      </p:childTnLst>
                    </p:cTn>
                  </p:par>
                  <p:par>
                    <p:cTn id="387" fill="hold">
                      <p:stCondLst>
                        <p:cond delay="indefinite"/>
                      </p:stCondLst>
                      <p:childTnLst>
                        <p:par>
                          <p:cTn id="388" fill="hold">
                            <p:stCondLst>
                              <p:cond delay="0"/>
                            </p:stCondLst>
                            <p:childTnLst>
                              <p:par>
                                <p:cTn id="389" presetID="53" presetClass="entr" presetSubtype="16" fill="hold" grpId="0" nodeType="clickEffect">
                                  <p:stCondLst>
                                    <p:cond delay="0"/>
                                  </p:stCondLst>
                                  <p:childTnLst>
                                    <p:set>
                                      <p:cBhvr>
                                        <p:cTn id="390" dur="1" fill="hold">
                                          <p:stCondLst>
                                            <p:cond delay="0"/>
                                          </p:stCondLst>
                                        </p:cTn>
                                        <p:tgtEl>
                                          <p:spTgt spid="13"/>
                                        </p:tgtEl>
                                        <p:attrNameLst>
                                          <p:attrName>style.visibility</p:attrName>
                                        </p:attrNameLst>
                                      </p:cBhvr>
                                      <p:to>
                                        <p:strVal val="visible"/>
                                      </p:to>
                                    </p:set>
                                    <p:anim calcmode="lin" valueType="num">
                                      <p:cBhvr>
                                        <p:cTn id="391" dur="500" fill="hold"/>
                                        <p:tgtEl>
                                          <p:spTgt spid="13"/>
                                        </p:tgtEl>
                                        <p:attrNameLst>
                                          <p:attrName>ppt_w</p:attrName>
                                        </p:attrNameLst>
                                      </p:cBhvr>
                                      <p:tavLst>
                                        <p:tav tm="0">
                                          <p:val>
                                            <p:fltVal val="0"/>
                                          </p:val>
                                        </p:tav>
                                        <p:tav tm="100000">
                                          <p:val>
                                            <p:strVal val="#ppt_w"/>
                                          </p:val>
                                        </p:tav>
                                      </p:tavLst>
                                    </p:anim>
                                    <p:anim calcmode="lin" valueType="num">
                                      <p:cBhvr>
                                        <p:cTn id="392" dur="500" fill="hold"/>
                                        <p:tgtEl>
                                          <p:spTgt spid="13"/>
                                        </p:tgtEl>
                                        <p:attrNameLst>
                                          <p:attrName>ppt_h</p:attrName>
                                        </p:attrNameLst>
                                      </p:cBhvr>
                                      <p:tavLst>
                                        <p:tav tm="0">
                                          <p:val>
                                            <p:fltVal val="0"/>
                                          </p:val>
                                        </p:tav>
                                        <p:tav tm="100000">
                                          <p:val>
                                            <p:strVal val="#ppt_h"/>
                                          </p:val>
                                        </p:tav>
                                      </p:tavLst>
                                    </p:anim>
                                    <p:animEffect transition="in" filter="fade">
                                      <p:cBhvr>
                                        <p:cTn id="393" dur="500"/>
                                        <p:tgtEl>
                                          <p:spTgt spid="13"/>
                                        </p:tgtEl>
                                      </p:cBhvr>
                                    </p:animEffect>
                                  </p:childTnLst>
                                </p:cTn>
                              </p:par>
                            </p:childTnLst>
                          </p:cTn>
                        </p:par>
                      </p:childTnLst>
                    </p:cTn>
                  </p:par>
                  <p:par>
                    <p:cTn id="394" fill="hold">
                      <p:stCondLst>
                        <p:cond delay="indefinite"/>
                      </p:stCondLst>
                      <p:childTnLst>
                        <p:par>
                          <p:cTn id="395" fill="hold">
                            <p:stCondLst>
                              <p:cond delay="0"/>
                            </p:stCondLst>
                            <p:childTnLst>
                              <p:par>
                                <p:cTn id="396" presetID="53" presetClass="entr" presetSubtype="16" fill="hold" grpId="0" nodeType="clickEffect">
                                  <p:stCondLst>
                                    <p:cond delay="0"/>
                                  </p:stCondLst>
                                  <p:childTnLst>
                                    <p:set>
                                      <p:cBhvr>
                                        <p:cTn id="397" dur="1" fill="hold">
                                          <p:stCondLst>
                                            <p:cond delay="0"/>
                                          </p:stCondLst>
                                        </p:cTn>
                                        <p:tgtEl>
                                          <p:spTgt spid="15"/>
                                        </p:tgtEl>
                                        <p:attrNameLst>
                                          <p:attrName>style.visibility</p:attrName>
                                        </p:attrNameLst>
                                      </p:cBhvr>
                                      <p:to>
                                        <p:strVal val="visible"/>
                                      </p:to>
                                    </p:set>
                                    <p:anim calcmode="lin" valueType="num">
                                      <p:cBhvr>
                                        <p:cTn id="398" dur="500" fill="hold"/>
                                        <p:tgtEl>
                                          <p:spTgt spid="15"/>
                                        </p:tgtEl>
                                        <p:attrNameLst>
                                          <p:attrName>ppt_w</p:attrName>
                                        </p:attrNameLst>
                                      </p:cBhvr>
                                      <p:tavLst>
                                        <p:tav tm="0">
                                          <p:val>
                                            <p:fltVal val="0"/>
                                          </p:val>
                                        </p:tav>
                                        <p:tav tm="100000">
                                          <p:val>
                                            <p:strVal val="#ppt_w"/>
                                          </p:val>
                                        </p:tav>
                                      </p:tavLst>
                                    </p:anim>
                                    <p:anim calcmode="lin" valueType="num">
                                      <p:cBhvr>
                                        <p:cTn id="399" dur="500" fill="hold"/>
                                        <p:tgtEl>
                                          <p:spTgt spid="15"/>
                                        </p:tgtEl>
                                        <p:attrNameLst>
                                          <p:attrName>ppt_h</p:attrName>
                                        </p:attrNameLst>
                                      </p:cBhvr>
                                      <p:tavLst>
                                        <p:tav tm="0">
                                          <p:val>
                                            <p:fltVal val="0"/>
                                          </p:val>
                                        </p:tav>
                                        <p:tav tm="100000">
                                          <p:val>
                                            <p:strVal val="#ppt_h"/>
                                          </p:val>
                                        </p:tav>
                                      </p:tavLst>
                                    </p:anim>
                                    <p:animEffect transition="in" filter="fade">
                                      <p:cBhvr>
                                        <p:cTn id="400" dur="500"/>
                                        <p:tgtEl>
                                          <p:spTgt spid="15"/>
                                        </p:tgtEl>
                                      </p:cBhvr>
                                    </p:animEffect>
                                  </p:childTnLst>
                                </p:cTn>
                              </p:par>
                            </p:childTnLst>
                          </p:cTn>
                        </p:par>
                      </p:childTnLst>
                    </p:cTn>
                  </p:par>
                  <p:par>
                    <p:cTn id="401" fill="hold">
                      <p:stCondLst>
                        <p:cond delay="indefinite"/>
                      </p:stCondLst>
                      <p:childTnLst>
                        <p:par>
                          <p:cTn id="402" fill="hold">
                            <p:stCondLst>
                              <p:cond delay="0"/>
                            </p:stCondLst>
                            <p:childTnLst>
                              <p:par>
                                <p:cTn id="403" presetID="53" presetClass="entr" presetSubtype="16" fill="hold" grpId="0" nodeType="clickEffect">
                                  <p:stCondLst>
                                    <p:cond delay="0"/>
                                  </p:stCondLst>
                                  <p:childTnLst>
                                    <p:set>
                                      <p:cBhvr>
                                        <p:cTn id="404" dur="1" fill="hold">
                                          <p:stCondLst>
                                            <p:cond delay="0"/>
                                          </p:stCondLst>
                                        </p:cTn>
                                        <p:tgtEl>
                                          <p:spTgt spid="17"/>
                                        </p:tgtEl>
                                        <p:attrNameLst>
                                          <p:attrName>style.visibility</p:attrName>
                                        </p:attrNameLst>
                                      </p:cBhvr>
                                      <p:to>
                                        <p:strVal val="visible"/>
                                      </p:to>
                                    </p:set>
                                    <p:anim calcmode="lin" valueType="num">
                                      <p:cBhvr>
                                        <p:cTn id="405" dur="500" fill="hold"/>
                                        <p:tgtEl>
                                          <p:spTgt spid="17"/>
                                        </p:tgtEl>
                                        <p:attrNameLst>
                                          <p:attrName>ppt_w</p:attrName>
                                        </p:attrNameLst>
                                      </p:cBhvr>
                                      <p:tavLst>
                                        <p:tav tm="0">
                                          <p:val>
                                            <p:fltVal val="0"/>
                                          </p:val>
                                        </p:tav>
                                        <p:tav tm="100000">
                                          <p:val>
                                            <p:strVal val="#ppt_w"/>
                                          </p:val>
                                        </p:tav>
                                      </p:tavLst>
                                    </p:anim>
                                    <p:anim calcmode="lin" valueType="num">
                                      <p:cBhvr>
                                        <p:cTn id="406" dur="500" fill="hold"/>
                                        <p:tgtEl>
                                          <p:spTgt spid="17"/>
                                        </p:tgtEl>
                                        <p:attrNameLst>
                                          <p:attrName>ppt_h</p:attrName>
                                        </p:attrNameLst>
                                      </p:cBhvr>
                                      <p:tavLst>
                                        <p:tav tm="0">
                                          <p:val>
                                            <p:fltVal val="0"/>
                                          </p:val>
                                        </p:tav>
                                        <p:tav tm="100000">
                                          <p:val>
                                            <p:strVal val="#ppt_h"/>
                                          </p:val>
                                        </p:tav>
                                      </p:tavLst>
                                    </p:anim>
                                    <p:animEffect transition="in" filter="fade">
                                      <p:cBhvr>
                                        <p:cTn id="407" dur="500"/>
                                        <p:tgtEl>
                                          <p:spTgt spid="17"/>
                                        </p:tgtEl>
                                      </p:cBhvr>
                                    </p:animEffect>
                                  </p:childTnLst>
                                </p:cTn>
                              </p:par>
                            </p:childTnLst>
                          </p:cTn>
                        </p:par>
                      </p:childTnLst>
                    </p:cTn>
                  </p:par>
                  <p:par>
                    <p:cTn id="408" fill="hold">
                      <p:stCondLst>
                        <p:cond delay="indefinite"/>
                      </p:stCondLst>
                      <p:childTnLst>
                        <p:par>
                          <p:cTn id="409" fill="hold">
                            <p:stCondLst>
                              <p:cond delay="0"/>
                            </p:stCondLst>
                            <p:childTnLst>
                              <p:par>
                                <p:cTn id="410" presetID="53" presetClass="entr" presetSubtype="16" fill="hold" grpId="0" nodeType="clickEffect">
                                  <p:stCondLst>
                                    <p:cond delay="0"/>
                                  </p:stCondLst>
                                  <p:childTnLst>
                                    <p:set>
                                      <p:cBhvr>
                                        <p:cTn id="411" dur="1" fill="hold">
                                          <p:stCondLst>
                                            <p:cond delay="0"/>
                                          </p:stCondLst>
                                        </p:cTn>
                                        <p:tgtEl>
                                          <p:spTgt spid="16"/>
                                        </p:tgtEl>
                                        <p:attrNameLst>
                                          <p:attrName>style.visibility</p:attrName>
                                        </p:attrNameLst>
                                      </p:cBhvr>
                                      <p:to>
                                        <p:strVal val="visible"/>
                                      </p:to>
                                    </p:set>
                                    <p:anim calcmode="lin" valueType="num">
                                      <p:cBhvr>
                                        <p:cTn id="412" dur="500" fill="hold"/>
                                        <p:tgtEl>
                                          <p:spTgt spid="16"/>
                                        </p:tgtEl>
                                        <p:attrNameLst>
                                          <p:attrName>ppt_w</p:attrName>
                                        </p:attrNameLst>
                                      </p:cBhvr>
                                      <p:tavLst>
                                        <p:tav tm="0">
                                          <p:val>
                                            <p:fltVal val="0"/>
                                          </p:val>
                                        </p:tav>
                                        <p:tav tm="100000">
                                          <p:val>
                                            <p:strVal val="#ppt_w"/>
                                          </p:val>
                                        </p:tav>
                                      </p:tavLst>
                                    </p:anim>
                                    <p:anim calcmode="lin" valueType="num">
                                      <p:cBhvr>
                                        <p:cTn id="413" dur="500" fill="hold"/>
                                        <p:tgtEl>
                                          <p:spTgt spid="16"/>
                                        </p:tgtEl>
                                        <p:attrNameLst>
                                          <p:attrName>ppt_h</p:attrName>
                                        </p:attrNameLst>
                                      </p:cBhvr>
                                      <p:tavLst>
                                        <p:tav tm="0">
                                          <p:val>
                                            <p:fltVal val="0"/>
                                          </p:val>
                                        </p:tav>
                                        <p:tav tm="100000">
                                          <p:val>
                                            <p:strVal val="#ppt_h"/>
                                          </p:val>
                                        </p:tav>
                                      </p:tavLst>
                                    </p:anim>
                                    <p:animEffect transition="in" filter="fade">
                                      <p:cBhvr>
                                        <p:cTn id="4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 grpId="0" animBg="1" autoUpdateAnimBg="0"/>
      <p:bldP spid="1744" grpId="0"/>
      <p:bldP spid="1745" grpId="0"/>
      <p:bldP spid="1794" grpId="0" animBg="1"/>
      <p:bldP spid="1795" grpId="0" animBg="1"/>
      <p:bldP spid="1796" grpId="0" animBg="1"/>
      <p:bldP spid="1797" grpId="0" animBg="1"/>
      <p:bldP spid="1789" grpId="0" animBg="1"/>
      <p:bldP spid="1798" grpId="0" animBg="1"/>
      <p:bldP spid="1799" grpId="0" animBg="1"/>
      <p:bldP spid="1142" grpId="0" animBg="1" autoUpdateAnimBg="0"/>
      <p:bldP spid="1784" grpId="0" animBg="1"/>
      <p:bldP spid="1143" grpId="0" animBg="1"/>
      <p:bldP spid="1742" grpId="0"/>
      <p:bldP spid="1153" grpId="0" animBg="1"/>
      <p:bldP spid="1157" grpId="0" animBg="1"/>
      <p:bldP spid="1160" grpId="0" animBg="1"/>
      <p:bldP spid="8" grpId="0" animBg="1"/>
      <p:bldP spid="1161" grpId="0" animBg="1"/>
      <p:bldP spid="1162" grpId="0" animBg="1" autoUpdateAnimBg="0"/>
      <p:bldP spid="9" grpId="0" animBg="1"/>
      <p:bldP spid="1163" grpId="0" animBg="1"/>
      <p:bldP spid="1164" grpId="0" animBg="1"/>
      <p:bldP spid="1167" grpId="0" animBg="1"/>
      <p:bldP spid="1169" grpId="0" animBg="1"/>
      <p:bldP spid="1170" grpId="0" animBg="1"/>
      <p:bldP spid="1171" grpId="0" animBg="1"/>
      <p:bldP spid="1172" grpId="0" animBg="1"/>
      <p:bldP spid="10" grpId="0" animBg="1"/>
      <p:bldP spid="1149" grpId="0" animBg="1"/>
      <p:bldP spid="11" grpId="0" animBg="1"/>
      <p:bldP spid="1166" grpId="0" animBg="1"/>
      <p:bldP spid="13" grpId="0" animBg="1"/>
      <p:bldP spid="1151" grpId="0" animBg="1"/>
      <p:bldP spid="15" grpId="0" animBg="1"/>
      <p:bldP spid="1743" grpId="0"/>
      <p:bldP spid="16" grpId="0" animBg="1"/>
      <p:bldP spid="17" grpId="0" animBg="1"/>
      <p:bldP spid="1757" grpId="0" animBg="1"/>
      <p:bldP spid="1756" grpId="0" animBg="1"/>
      <p:bldP spid="2" grpId="0" animBg="1"/>
      <p:bldP spid="1165" grpId="0" animBg="1"/>
      <p:bldP spid="1791" grpId="0" animBg="1"/>
      <p:bldP spid="1150" grpId="0" animBg="1"/>
      <p:bldP spid="1152" grpId="0" animBg="1"/>
      <p:bldP spid="1156" grpId="0" animBg="1"/>
      <p:bldP spid="1788" grpId="0" animBg="1"/>
      <p:bldP spid="1787" grpId="0" animBg="1"/>
      <p:bldP spid="18" grpId="0" animBg="1"/>
      <p:bldP spid="1154" grpId="0" animBg="1"/>
      <p:bldP spid="1158" grpId="0" animBg="1"/>
      <p:bldP spid="1155" grpId="0" animBg="1"/>
      <p:bldP spid="1159" grpId="0" animBg="1"/>
      <p:bldP spid="1790" grpId="0" animBg="1"/>
      <p:bldP spid="1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3" name="Groupe 1172"/>
          <p:cNvGrpSpPr/>
          <p:nvPr/>
        </p:nvGrpSpPr>
        <p:grpSpPr>
          <a:xfrm>
            <a:off x="786649" y="1830060"/>
            <a:ext cx="6184727" cy="4836016"/>
            <a:chOff x="786649" y="1830060"/>
            <a:chExt cx="6184727" cy="4836016"/>
          </a:xfrm>
        </p:grpSpPr>
        <p:sp>
          <p:nvSpPr>
            <p:cNvPr id="1174" name="Freeform 714"/>
            <p:cNvSpPr>
              <a:spLocks/>
            </p:cNvSpPr>
            <p:nvPr/>
          </p:nvSpPr>
          <p:spPr bwMode="auto">
            <a:xfrm>
              <a:off x="4855156" y="1830060"/>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5" name="Freeform 713"/>
            <p:cNvSpPr>
              <a:spLocks/>
            </p:cNvSpPr>
            <p:nvPr/>
          </p:nvSpPr>
          <p:spPr bwMode="auto">
            <a:xfrm>
              <a:off x="4855156" y="1830060"/>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6" name="Freeform 712"/>
            <p:cNvSpPr>
              <a:spLocks/>
            </p:cNvSpPr>
            <p:nvPr/>
          </p:nvSpPr>
          <p:spPr bwMode="auto">
            <a:xfrm>
              <a:off x="4681288" y="6221470"/>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7" name="Freeform 711"/>
            <p:cNvSpPr>
              <a:spLocks/>
            </p:cNvSpPr>
            <p:nvPr/>
          </p:nvSpPr>
          <p:spPr bwMode="auto">
            <a:xfrm>
              <a:off x="4681288" y="6221470"/>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8" name="Freeform 652"/>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9" name="Freeform 651"/>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0" name="Freeform 644"/>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1" name="Freeform 643"/>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2" name="Freeform 558"/>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3" name="Freeform 557"/>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4" name="Freeform 553"/>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5" name="Freeform 552"/>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6" name="Freeform 414"/>
            <p:cNvSpPr>
              <a:spLocks/>
            </p:cNvSpPr>
            <p:nvPr/>
          </p:nvSpPr>
          <p:spPr bwMode="auto">
            <a:xfrm>
              <a:off x="6074716" y="3489258"/>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7" name="Freeform 413"/>
            <p:cNvSpPr>
              <a:spLocks/>
            </p:cNvSpPr>
            <p:nvPr/>
          </p:nvSpPr>
          <p:spPr bwMode="auto">
            <a:xfrm>
              <a:off x="6074716" y="3489258"/>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8" name="Freeform 379"/>
            <p:cNvSpPr>
              <a:spLocks/>
            </p:cNvSpPr>
            <p:nvPr/>
          </p:nvSpPr>
          <p:spPr bwMode="auto">
            <a:xfrm>
              <a:off x="5853654" y="2249828"/>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9" name="Freeform 378"/>
            <p:cNvSpPr>
              <a:spLocks/>
            </p:cNvSpPr>
            <p:nvPr/>
          </p:nvSpPr>
          <p:spPr bwMode="auto">
            <a:xfrm>
              <a:off x="5853654" y="2249828"/>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0" name="Freeform 277"/>
            <p:cNvSpPr>
              <a:spLocks/>
            </p:cNvSpPr>
            <p:nvPr/>
          </p:nvSpPr>
          <p:spPr bwMode="auto">
            <a:xfrm>
              <a:off x="786649" y="2406309"/>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1" name="Freeform 276"/>
            <p:cNvSpPr>
              <a:spLocks/>
            </p:cNvSpPr>
            <p:nvPr/>
          </p:nvSpPr>
          <p:spPr bwMode="auto">
            <a:xfrm>
              <a:off x="786649" y="2406309"/>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61" name="Groupe 560"/>
          <p:cNvGrpSpPr/>
          <p:nvPr/>
        </p:nvGrpSpPr>
        <p:grpSpPr>
          <a:xfrm>
            <a:off x="54000" y="756000"/>
            <a:ext cx="9036000" cy="6072230"/>
            <a:chOff x="54000" y="642918"/>
            <a:chExt cx="9036000" cy="6072230"/>
          </a:xfrm>
        </p:grpSpPr>
        <p:sp>
          <p:nvSpPr>
            <p:cNvPr id="562" name="Rectangle 561"/>
            <p:cNvSpPr/>
            <p:nvPr/>
          </p:nvSpPr>
          <p:spPr>
            <a:xfrm>
              <a:off x="54000" y="642918"/>
              <a:ext cx="9036000" cy="60722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3" name="Freeform 714"/>
            <p:cNvSpPr>
              <a:spLocks/>
            </p:cNvSpPr>
            <p:nvPr/>
          </p:nvSpPr>
          <p:spPr bwMode="auto">
            <a:xfrm>
              <a:off x="4855156" y="1709778"/>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4" name="Freeform 713"/>
            <p:cNvSpPr>
              <a:spLocks/>
            </p:cNvSpPr>
            <p:nvPr/>
          </p:nvSpPr>
          <p:spPr bwMode="auto">
            <a:xfrm>
              <a:off x="4855156" y="1709778"/>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5" name="Freeform 712"/>
            <p:cNvSpPr>
              <a:spLocks/>
            </p:cNvSpPr>
            <p:nvPr/>
          </p:nvSpPr>
          <p:spPr bwMode="auto">
            <a:xfrm>
              <a:off x="4681288" y="6101188"/>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6" name="Freeform 711"/>
            <p:cNvSpPr>
              <a:spLocks/>
            </p:cNvSpPr>
            <p:nvPr/>
          </p:nvSpPr>
          <p:spPr bwMode="auto">
            <a:xfrm>
              <a:off x="4681288" y="6101188"/>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7" name="Freeform 710"/>
            <p:cNvSpPr>
              <a:spLocks/>
            </p:cNvSpPr>
            <p:nvPr/>
          </p:nvSpPr>
          <p:spPr bwMode="auto">
            <a:xfrm>
              <a:off x="5130862" y="5701292"/>
              <a:ext cx="337800" cy="578731"/>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8" name="Freeform 709"/>
            <p:cNvSpPr>
              <a:spLocks/>
            </p:cNvSpPr>
            <p:nvPr/>
          </p:nvSpPr>
          <p:spPr bwMode="auto">
            <a:xfrm>
              <a:off x="5130862" y="5701292"/>
              <a:ext cx="337800" cy="578731"/>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9" name="Freeform 708"/>
            <p:cNvSpPr>
              <a:spLocks/>
            </p:cNvSpPr>
            <p:nvPr/>
          </p:nvSpPr>
          <p:spPr bwMode="auto">
            <a:xfrm>
              <a:off x="4574485" y="5239300"/>
              <a:ext cx="576248" cy="583699"/>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0" name="Freeform 707"/>
            <p:cNvSpPr>
              <a:spLocks/>
            </p:cNvSpPr>
            <p:nvPr/>
          </p:nvSpPr>
          <p:spPr bwMode="auto">
            <a:xfrm>
              <a:off x="4574485" y="5239300"/>
              <a:ext cx="576248" cy="583699"/>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1" name="Freeform 706"/>
            <p:cNvSpPr>
              <a:spLocks/>
            </p:cNvSpPr>
            <p:nvPr/>
          </p:nvSpPr>
          <p:spPr bwMode="auto">
            <a:xfrm>
              <a:off x="4872544" y="4670502"/>
              <a:ext cx="499248" cy="623442"/>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2" name="Freeform 705"/>
            <p:cNvSpPr>
              <a:spLocks/>
            </p:cNvSpPr>
            <p:nvPr/>
          </p:nvSpPr>
          <p:spPr bwMode="auto">
            <a:xfrm>
              <a:off x="4872544" y="4670502"/>
              <a:ext cx="499248" cy="623442"/>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3" name="Freeform 704"/>
            <p:cNvSpPr>
              <a:spLocks/>
            </p:cNvSpPr>
            <p:nvPr/>
          </p:nvSpPr>
          <p:spPr bwMode="auto">
            <a:xfrm>
              <a:off x="5411533" y="3172754"/>
              <a:ext cx="521604" cy="730246"/>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4" name="Freeform 703"/>
            <p:cNvSpPr>
              <a:spLocks/>
            </p:cNvSpPr>
            <p:nvPr/>
          </p:nvSpPr>
          <p:spPr bwMode="auto">
            <a:xfrm>
              <a:off x="5411533" y="3172754"/>
              <a:ext cx="521604" cy="732729"/>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5" name="Freeform 702"/>
            <p:cNvSpPr>
              <a:spLocks/>
            </p:cNvSpPr>
            <p:nvPr/>
          </p:nvSpPr>
          <p:spPr bwMode="auto">
            <a:xfrm>
              <a:off x="4711094" y="4022224"/>
              <a:ext cx="144062" cy="101836"/>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6" name="Freeform 701"/>
            <p:cNvSpPr>
              <a:spLocks/>
            </p:cNvSpPr>
            <p:nvPr/>
          </p:nvSpPr>
          <p:spPr bwMode="auto">
            <a:xfrm>
              <a:off x="4711094" y="4022224"/>
              <a:ext cx="144062" cy="101836"/>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7" name="Freeform 700"/>
            <p:cNvSpPr>
              <a:spLocks/>
            </p:cNvSpPr>
            <p:nvPr/>
          </p:nvSpPr>
          <p:spPr bwMode="auto">
            <a:xfrm>
              <a:off x="4298779" y="3796195"/>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8" name="Freeform 699"/>
            <p:cNvSpPr>
              <a:spLocks/>
            </p:cNvSpPr>
            <p:nvPr/>
          </p:nvSpPr>
          <p:spPr bwMode="auto">
            <a:xfrm>
              <a:off x="4298779" y="3796195"/>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9" name="Freeform 698"/>
            <p:cNvSpPr>
              <a:spLocks/>
            </p:cNvSpPr>
            <p:nvPr/>
          </p:nvSpPr>
          <p:spPr bwMode="auto">
            <a:xfrm>
              <a:off x="4457744" y="3791227"/>
              <a:ext cx="91902" cy="91902"/>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0" name="Freeform 697"/>
            <p:cNvSpPr>
              <a:spLocks/>
            </p:cNvSpPr>
            <p:nvPr/>
          </p:nvSpPr>
          <p:spPr bwMode="auto">
            <a:xfrm>
              <a:off x="4457744" y="3791227"/>
              <a:ext cx="91902" cy="89418"/>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1" name="Freeform 696"/>
            <p:cNvSpPr>
              <a:spLocks/>
            </p:cNvSpPr>
            <p:nvPr/>
          </p:nvSpPr>
          <p:spPr bwMode="auto">
            <a:xfrm>
              <a:off x="4144782" y="3999869"/>
              <a:ext cx="263286" cy="240932"/>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2" name="Freeform 695"/>
            <p:cNvSpPr>
              <a:spLocks/>
            </p:cNvSpPr>
            <p:nvPr/>
          </p:nvSpPr>
          <p:spPr bwMode="auto">
            <a:xfrm>
              <a:off x="4144782" y="3999869"/>
              <a:ext cx="263286" cy="240932"/>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3" name="Freeform 694"/>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4" name="Freeform 693"/>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5" name="Freeform 692"/>
            <p:cNvSpPr>
              <a:spLocks/>
            </p:cNvSpPr>
            <p:nvPr/>
          </p:nvSpPr>
          <p:spPr bwMode="auto">
            <a:xfrm>
              <a:off x="4398132" y="2196609"/>
              <a:ext cx="64579" cy="101838"/>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6" name="Freeform 691"/>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7" name="Freeform 690"/>
            <p:cNvSpPr>
              <a:spLocks/>
            </p:cNvSpPr>
            <p:nvPr/>
          </p:nvSpPr>
          <p:spPr bwMode="auto">
            <a:xfrm>
              <a:off x="4201911" y="2231382"/>
              <a:ext cx="168900" cy="139094"/>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8" name="Freeform 689"/>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9" name="Freeform 688"/>
            <p:cNvSpPr>
              <a:spLocks/>
            </p:cNvSpPr>
            <p:nvPr/>
          </p:nvSpPr>
          <p:spPr bwMode="auto">
            <a:xfrm>
              <a:off x="4393165" y="2353091"/>
              <a:ext cx="42226" cy="69547"/>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0" name="Freeform 687"/>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1" name="Freeform 686"/>
            <p:cNvSpPr>
              <a:spLocks/>
            </p:cNvSpPr>
            <p:nvPr/>
          </p:nvSpPr>
          <p:spPr bwMode="auto">
            <a:xfrm>
              <a:off x="4268973" y="2397800"/>
              <a:ext cx="57129" cy="74515"/>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2" name="Freeform 685"/>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3" name="Freeform 684"/>
            <p:cNvSpPr>
              <a:spLocks/>
            </p:cNvSpPr>
            <p:nvPr/>
          </p:nvSpPr>
          <p:spPr bwMode="auto">
            <a:xfrm>
              <a:off x="3938625" y="2469830"/>
              <a:ext cx="57127" cy="67064"/>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4" name="Freeform 683"/>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5" name="Freeform 682"/>
            <p:cNvSpPr>
              <a:spLocks/>
            </p:cNvSpPr>
            <p:nvPr/>
          </p:nvSpPr>
          <p:spPr bwMode="auto">
            <a:xfrm>
              <a:off x="3906335" y="2499636"/>
              <a:ext cx="355188" cy="293092"/>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6" name="Freeform 681"/>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7" name="Freeform 680"/>
            <p:cNvSpPr>
              <a:spLocks/>
            </p:cNvSpPr>
            <p:nvPr/>
          </p:nvSpPr>
          <p:spPr bwMode="auto">
            <a:xfrm>
              <a:off x="4291328" y="2502121"/>
              <a:ext cx="91901" cy="74515"/>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8" name="Freeform 67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9" name="Freeform 67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0" name="Freeform 677"/>
            <p:cNvSpPr>
              <a:spLocks/>
            </p:cNvSpPr>
            <p:nvPr/>
          </p:nvSpPr>
          <p:spPr bwMode="auto">
            <a:xfrm>
              <a:off x="4370811" y="2571668"/>
              <a:ext cx="144062" cy="6458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1" name="Freeform 676"/>
            <p:cNvSpPr>
              <a:spLocks/>
            </p:cNvSpPr>
            <p:nvPr/>
          </p:nvSpPr>
          <p:spPr bwMode="auto">
            <a:xfrm>
              <a:off x="3369828" y="2926855"/>
              <a:ext cx="114256" cy="126676"/>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2" name="Freeform 675"/>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3" name="Freeform 674"/>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4" name="Freeform 673"/>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5" name="Freeform 672"/>
            <p:cNvSpPr>
              <a:spLocks/>
            </p:cNvSpPr>
            <p:nvPr/>
          </p:nvSpPr>
          <p:spPr bwMode="auto">
            <a:xfrm>
              <a:off x="2485586" y="2298447"/>
              <a:ext cx="47193" cy="37257"/>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6" name="Freeform 671"/>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7" name="Freeform 670"/>
            <p:cNvSpPr>
              <a:spLocks/>
            </p:cNvSpPr>
            <p:nvPr/>
          </p:nvSpPr>
          <p:spPr bwMode="auto">
            <a:xfrm>
              <a:off x="2465715" y="2380412"/>
              <a:ext cx="99353" cy="183803"/>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8" name="Freeform 669"/>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9" name="Freeform 668"/>
            <p:cNvSpPr>
              <a:spLocks/>
            </p:cNvSpPr>
            <p:nvPr/>
          </p:nvSpPr>
          <p:spPr bwMode="auto">
            <a:xfrm>
              <a:off x="2435909" y="2591538"/>
              <a:ext cx="44709" cy="54644"/>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0" name="Freeform 667"/>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1" name="Freeform 666"/>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665"/>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3" name="Freeform 664"/>
            <p:cNvSpPr>
              <a:spLocks/>
            </p:cNvSpPr>
            <p:nvPr/>
          </p:nvSpPr>
          <p:spPr bwMode="auto">
            <a:xfrm>
              <a:off x="2406104" y="2708278"/>
              <a:ext cx="22355" cy="24838"/>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 name="Freeform 663"/>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 name="Freeform 662"/>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661"/>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 name="Freeform 660"/>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8" name="Freeform 659"/>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 name="Freeform 658"/>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 name="Freeform 657"/>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 name="Freeform 656"/>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 name="Freeform 655"/>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 name="Freeform 654"/>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 name="Freeform 653"/>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 name="Freeform 652"/>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6" name="Freeform 651"/>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650"/>
            <p:cNvSpPr>
              <a:spLocks/>
            </p:cNvSpPr>
            <p:nvPr/>
          </p:nvSpPr>
          <p:spPr bwMode="auto">
            <a:xfrm>
              <a:off x="4281393" y="3525458"/>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649"/>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648"/>
            <p:cNvSpPr>
              <a:spLocks/>
            </p:cNvSpPr>
            <p:nvPr/>
          </p:nvSpPr>
          <p:spPr bwMode="auto">
            <a:xfrm>
              <a:off x="4214329" y="3624811"/>
              <a:ext cx="89418" cy="101836"/>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647"/>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646"/>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645"/>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644"/>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643"/>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642"/>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641"/>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640"/>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639"/>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638"/>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637"/>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636"/>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635"/>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634"/>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633"/>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632"/>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631"/>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630"/>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629"/>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628"/>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627"/>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626"/>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625"/>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624"/>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623"/>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622"/>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621"/>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620"/>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619"/>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618"/>
            <p:cNvSpPr>
              <a:spLocks/>
            </p:cNvSpPr>
            <p:nvPr/>
          </p:nvSpPr>
          <p:spPr bwMode="auto">
            <a:xfrm>
              <a:off x="7438335" y="2708278"/>
              <a:ext cx="340285" cy="332833"/>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617"/>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616"/>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615"/>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614"/>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613"/>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612"/>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611"/>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610"/>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609"/>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608"/>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607"/>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606"/>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605"/>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604"/>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603"/>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602"/>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601"/>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600"/>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599"/>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598"/>
            <p:cNvSpPr>
              <a:spLocks/>
            </p:cNvSpPr>
            <p:nvPr/>
          </p:nvSpPr>
          <p:spPr bwMode="auto">
            <a:xfrm>
              <a:off x="7644494" y="1585587"/>
              <a:ext cx="265769" cy="60605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597"/>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596"/>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595"/>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594"/>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593"/>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592"/>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591"/>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590"/>
            <p:cNvSpPr>
              <a:spLocks/>
            </p:cNvSpPr>
            <p:nvPr/>
          </p:nvSpPr>
          <p:spPr bwMode="auto">
            <a:xfrm>
              <a:off x="7838232" y="1250271"/>
              <a:ext cx="29806" cy="6458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589"/>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731"/>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730"/>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588"/>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587"/>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586"/>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585"/>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8"/>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7"/>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6"/>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5"/>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584"/>
            <p:cNvSpPr>
              <a:spLocks/>
            </p:cNvSpPr>
            <p:nvPr/>
          </p:nvSpPr>
          <p:spPr bwMode="auto">
            <a:xfrm>
              <a:off x="5483565" y="3684423"/>
              <a:ext cx="233480" cy="36760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583"/>
            <p:cNvSpPr>
              <a:spLocks/>
            </p:cNvSpPr>
            <p:nvPr/>
          </p:nvSpPr>
          <p:spPr bwMode="auto">
            <a:xfrm>
              <a:off x="5483565" y="3684423"/>
              <a:ext cx="235963" cy="370090"/>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582"/>
            <p:cNvSpPr>
              <a:spLocks/>
            </p:cNvSpPr>
            <p:nvPr/>
          </p:nvSpPr>
          <p:spPr bwMode="auto">
            <a:xfrm>
              <a:off x="3305249" y="2211512"/>
              <a:ext cx="288124" cy="206159"/>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581"/>
            <p:cNvSpPr>
              <a:spLocks/>
            </p:cNvSpPr>
            <p:nvPr/>
          </p:nvSpPr>
          <p:spPr bwMode="auto">
            <a:xfrm>
              <a:off x="3305249" y="2211512"/>
              <a:ext cx="290608" cy="208642"/>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580"/>
            <p:cNvSpPr>
              <a:spLocks/>
            </p:cNvSpPr>
            <p:nvPr/>
          </p:nvSpPr>
          <p:spPr bwMode="auto">
            <a:xfrm>
              <a:off x="4507421" y="3984966"/>
              <a:ext cx="283156" cy="278189"/>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579"/>
            <p:cNvSpPr>
              <a:spLocks/>
            </p:cNvSpPr>
            <p:nvPr/>
          </p:nvSpPr>
          <p:spPr bwMode="auto">
            <a:xfrm>
              <a:off x="4507421" y="3984966"/>
              <a:ext cx="283156" cy="278189"/>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578"/>
            <p:cNvSpPr>
              <a:spLocks/>
            </p:cNvSpPr>
            <p:nvPr/>
          </p:nvSpPr>
          <p:spPr bwMode="auto">
            <a:xfrm>
              <a:off x="4711094" y="4049545"/>
              <a:ext cx="34774" cy="4968"/>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577"/>
            <p:cNvSpPr>
              <a:spLocks/>
            </p:cNvSpPr>
            <p:nvPr/>
          </p:nvSpPr>
          <p:spPr bwMode="auto">
            <a:xfrm>
              <a:off x="3958496" y="4263154"/>
              <a:ext cx="315445" cy="211126"/>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576"/>
            <p:cNvSpPr>
              <a:spLocks/>
            </p:cNvSpPr>
            <p:nvPr/>
          </p:nvSpPr>
          <p:spPr bwMode="auto">
            <a:xfrm>
              <a:off x="3958496" y="4263154"/>
              <a:ext cx="315445" cy="211126"/>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575"/>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574"/>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573"/>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572"/>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571"/>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570"/>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569"/>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568"/>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567"/>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566"/>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565"/>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564"/>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563"/>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562"/>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561"/>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560"/>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559"/>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558"/>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557"/>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556"/>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555"/>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554"/>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553"/>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552"/>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551"/>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550"/>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549"/>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548"/>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547"/>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546"/>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545"/>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544"/>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543"/>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542"/>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2" name="Freeform 541"/>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3" name="Freeform 540"/>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4" name="Freeform 539"/>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5" name="Freeform 538"/>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6" name="Freeform 537"/>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7" name="Freeform 536"/>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8" name="Freeform 535"/>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9" name="Freeform 534"/>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0" name="Freeform 533"/>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1" name="Freeform 532"/>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2" name="Freeform 531"/>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3" name="Freeform 530"/>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4" name="Freeform 529"/>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5" name="Freeform 528"/>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6" name="Freeform 527"/>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7" name="Freeform 526"/>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8" name="Freeform 525"/>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9" name="Freeform 729"/>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0" name="Freeform 728"/>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1" name="Freeform 524"/>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2" name="Freeform 523"/>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3" name="Freeform 522"/>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4" name="Freeform 521"/>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5" name="Freeform 4"/>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6" name="Freeform 3"/>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7" name="Freeform 2"/>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8" name="Freeform 1"/>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9" name="Freeform 520"/>
            <p:cNvSpPr>
              <a:spLocks/>
            </p:cNvSpPr>
            <p:nvPr/>
          </p:nvSpPr>
          <p:spPr bwMode="auto">
            <a:xfrm>
              <a:off x="4497485" y="3729132"/>
              <a:ext cx="101838" cy="129159"/>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0" name="Freeform 519"/>
            <p:cNvSpPr>
              <a:spLocks/>
            </p:cNvSpPr>
            <p:nvPr/>
          </p:nvSpPr>
          <p:spPr bwMode="auto">
            <a:xfrm>
              <a:off x="4497485" y="3729132"/>
              <a:ext cx="101838" cy="131642"/>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1" name="Freeform 518"/>
            <p:cNvSpPr>
              <a:spLocks/>
            </p:cNvSpPr>
            <p:nvPr/>
          </p:nvSpPr>
          <p:spPr bwMode="auto">
            <a:xfrm>
              <a:off x="4524808" y="3860774"/>
              <a:ext cx="24838" cy="37258"/>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2" name="Freeform 517"/>
            <p:cNvSpPr>
              <a:spLocks/>
            </p:cNvSpPr>
            <p:nvPr/>
          </p:nvSpPr>
          <p:spPr bwMode="auto">
            <a:xfrm>
              <a:off x="4524808" y="3860774"/>
              <a:ext cx="24838" cy="37258"/>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3" name="Line 516"/>
            <p:cNvSpPr>
              <a:spLocks noChangeShapeType="1"/>
            </p:cNvSpPr>
            <p:nvPr/>
          </p:nvSpPr>
          <p:spPr bwMode="auto">
            <a:xfrm>
              <a:off x="4504937" y="3783776"/>
              <a:ext cx="0" cy="7451"/>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4" name="Freeform 515"/>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5" name="Freeform 514"/>
            <p:cNvSpPr>
              <a:spLocks/>
            </p:cNvSpPr>
            <p:nvPr/>
          </p:nvSpPr>
          <p:spPr bwMode="auto">
            <a:xfrm>
              <a:off x="4542194" y="3694358"/>
              <a:ext cx="203674" cy="260801"/>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6" name="Freeform 513"/>
            <p:cNvSpPr>
              <a:spLocks/>
            </p:cNvSpPr>
            <p:nvPr/>
          </p:nvSpPr>
          <p:spPr bwMode="auto">
            <a:xfrm>
              <a:off x="4542194" y="3694358"/>
              <a:ext cx="203674" cy="260801"/>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7" name="Freeform 512"/>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8" name="Freeform 511"/>
            <p:cNvSpPr>
              <a:spLocks/>
            </p:cNvSpPr>
            <p:nvPr/>
          </p:nvSpPr>
          <p:spPr bwMode="auto">
            <a:xfrm>
              <a:off x="4512388" y="3935289"/>
              <a:ext cx="84450" cy="67064"/>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9" name="Freeform 510"/>
            <p:cNvSpPr>
              <a:spLocks/>
            </p:cNvSpPr>
            <p:nvPr/>
          </p:nvSpPr>
          <p:spPr bwMode="auto">
            <a:xfrm>
              <a:off x="4512388" y="3935289"/>
              <a:ext cx="84450" cy="67064"/>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0" name="Freeform 509"/>
            <p:cNvSpPr>
              <a:spLocks/>
            </p:cNvSpPr>
            <p:nvPr/>
          </p:nvSpPr>
          <p:spPr bwMode="auto">
            <a:xfrm>
              <a:off x="4591871" y="3930321"/>
              <a:ext cx="181320" cy="89418"/>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1" name="Freeform 508"/>
            <p:cNvSpPr>
              <a:spLocks/>
            </p:cNvSpPr>
            <p:nvPr/>
          </p:nvSpPr>
          <p:spPr bwMode="auto">
            <a:xfrm>
              <a:off x="4591871" y="3930321"/>
              <a:ext cx="178835" cy="89418"/>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2" name="Freeform 507"/>
            <p:cNvSpPr>
              <a:spLocks/>
            </p:cNvSpPr>
            <p:nvPr/>
          </p:nvSpPr>
          <p:spPr bwMode="auto">
            <a:xfrm>
              <a:off x="4678805" y="3875677"/>
              <a:ext cx="134127" cy="74515"/>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3" name="Freeform 505"/>
            <p:cNvSpPr>
              <a:spLocks/>
            </p:cNvSpPr>
            <p:nvPr/>
          </p:nvSpPr>
          <p:spPr bwMode="auto">
            <a:xfrm>
              <a:off x="4730965" y="3719197"/>
              <a:ext cx="188771" cy="1912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4" name="Freeform 504"/>
            <p:cNvSpPr>
              <a:spLocks/>
            </p:cNvSpPr>
            <p:nvPr/>
          </p:nvSpPr>
          <p:spPr bwMode="auto">
            <a:xfrm>
              <a:off x="4730965" y="3719197"/>
              <a:ext cx="186288" cy="1912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5" name="Freeform 503"/>
            <p:cNvSpPr>
              <a:spLocks/>
            </p:cNvSpPr>
            <p:nvPr/>
          </p:nvSpPr>
          <p:spPr bwMode="auto">
            <a:xfrm>
              <a:off x="4768223" y="3905483"/>
              <a:ext cx="104321" cy="59612"/>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6" name="Freeform 501"/>
            <p:cNvSpPr>
              <a:spLocks/>
            </p:cNvSpPr>
            <p:nvPr/>
          </p:nvSpPr>
          <p:spPr bwMode="auto">
            <a:xfrm>
              <a:off x="4768223" y="3945224"/>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7" name="Freeform 500"/>
            <p:cNvSpPr>
              <a:spLocks/>
            </p:cNvSpPr>
            <p:nvPr/>
          </p:nvSpPr>
          <p:spPr bwMode="auto">
            <a:xfrm>
              <a:off x="4755803" y="3950192"/>
              <a:ext cx="116741" cy="84450"/>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 name="Freeform 498"/>
            <p:cNvSpPr>
              <a:spLocks/>
            </p:cNvSpPr>
            <p:nvPr/>
          </p:nvSpPr>
          <p:spPr bwMode="auto">
            <a:xfrm>
              <a:off x="4698676" y="4004836"/>
              <a:ext cx="101836" cy="49677"/>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9" name="Freeform 497"/>
            <p:cNvSpPr>
              <a:spLocks/>
            </p:cNvSpPr>
            <p:nvPr/>
          </p:nvSpPr>
          <p:spPr bwMode="auto">
            <a:xfrm>
              <a:off x="4698676" y="4004836"/>
              <a:ext cx="101836" cy="52161"/>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0" name="Freeform 496"/>
            <p:cNvSpPr>
              <a:spLocks/>
            </p:cNvSpPr>
            <p:nvPr/>
          </p:nvSpPr>
          <p:spPr bwMode="auto">
            <a:xfrm>
              <a:off x="4790577" y="4069416"/>
              <a:ext cx="49677" cy="57129"/>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1" name="Freeform 495"/>
            <p:cNvSpPr>
              <a:spLocks/>
            </p:cNvSpPr>
            <p:nvPr/>
          </p:nvSpPr>
          <p:spPr bwMode="auto">
            <a:xfrm>
              <a:off x="4790577" y="4069416"/>
              <a:ext cx="49677" cy="57129"/>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2" name="Freeform 494"/>
            <p:cNvSpPr>
              <a:spLocks/>
            </p:cNvSpPr>
            <p:nvPr/>
          </p:nvSpPr>
          <p:spPr bwMode="auto">
            <a:xfrm>
              <a:off x="4798029" y="4136480"/>
              <a:ext cx="54644" cy="67063"/>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3" name="Freeform 493"/>
            <p:cNvSpPr>
              <a:spLocks/>
            </p:cNvSpPr>
            <p:nvPr/>
          </p:nvSpPr>
          <p:spPr bwMode="auto">
            <a:xfrm>
              <a:off x="4798029" y="4136480"/>
              <a:ext cx="52160" cy="67063"/>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4" name="Freeform 492"/>
            <p:cNvSpPr>
              <a:spLocks/>
            </p:cNvSpPr>
            <p:nvPr/>
          </p:nvSpPr>
          <p:spPr bwMode="auto">
            <a:xfrm>
              <a:off x="4835286" y="4133995"/>
              <a:ext cx="67064" cy="57129"/>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5" name="Freeform 491"/>
            <p:cNvSpPr>
              <a:spLocks/>
            </p:cNvSpPr>
            <p:nvPr/>
          </p:nvSpPr>
          <p:spPr bwMode="auto">
            <a:xfrm>
              <a:off x="4835286" y="4133995"/>
              <a:ext cx="67064" cy="57129"/>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6" name="Freeform 490"/>
            <p:cNvSpPr>
              <a:spLocks/>
            </p:cNvSpPr>
            <p:nvPr/>
          </p:nvSpPr>
          <p:spPr bwMode="auto">
            <a:xfrm>
              <a:off x="4790577" y="4037127"/>
              <a:ext cx="114256" cy="121707"/>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7" name="Freeform 489"/>
            <p:cNvSpPr>
              <a:spLocks/>
            </p:cNvSpPr>
            <p:nvPr/>
          </p:nvSpPr>
          <p:spPr bwMode="auto">
            <a:xfrm>
              <a:off x="4790577" y="4037127"/>
              <a:ext cx="114256" cy="121707"/>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8" name="Freeform 488"/>
            <p:cNvSpPr>
              <a:spLocks/>
            </p:cNvSpPr>
            <p:nvPr/>
          </p:nvSpPr>
          <p:spPr bwMode="auto">
            <a:xfrm>
              <a:off x="4971897" y="4119092"/>
              <a:ext cx="47192" cy="67064"/>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9" name="Freeform 487"/>
            <p:cNvSpPr>
              <a:spLocks/>
            </p:cNvSpPr>
            <p:nvPr/>
          </p:nvSpPr>
          <p:spPr bwMode="auto">
            <a:xfrm>
              <a:off x="4971897" y="4119092"/>
              <a:ext cx="47192" cy="69547"/>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0" name="Freeform 486"/>
            <p:cNvSpPr>
              <a:spLocks/>
            </p:cNvSpPr>
            <p:nvPr/>
          </p:nvSpPr>
          <p:spPr bwMode="auto">
            <a:xfrm>
              <a:off x="4902350" y="4071900"/>
              <a:ext cx="111771" cy="104321"/>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1" name="Freeform 485"/>
            <p:cNvSpPr>
              <a:spLocks/>
            </p:cNvSpPr>
            <p:nvPr/>
          </p:nvSpPr>
          <p:spPr bwMode="auto">
            <a:xfrm>
              <a:off x="4902350" y="4071900"/>
              <a:ext cx="111771" cy="106804"/>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2" name="Freeform 484"/>
            <p:cNvSpPr>
              <a:spLocks/>
            </p:cNvSpPr>
            <p:nvPr/>
          </p:nvSpPr>
          <p:spPr bwMode="auto">
            <a:xfrm>
              <a:off x="4899865" y="4151383"/>
              <a:ext cx="2485" cy="7451"/>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3" name="Freeform 483"/>
            <p:cNvSpPr>
              <a:spLocks/>
            </p:cNvSpPr>
            <p:nvPr/>
          </p:nvSpPr>
          <p:spPr bwMode="auto">
            <a:xfrm>
              <a:off x="4850189" y="3965095"/>
              <a:ext cx="161449" cy="124191"/>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4" name="Freeform 482"/>
            <p:cNvSpPr>
              <a:spLocks/>
            </p:cNvSpPr>
            <p:nvPr/>
          </p:nvSpPr>
          <p:spPr bwMode="auto">
            <a:xfrm>
              <a:off x="4850189" y="3965095"/>
              <a:ext cx="163933" cy="124191"/>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5" name="Freeform 481"/>
            <p:cNvSpPr>
              <a:spLocks/>
            </p:cNvSpPr>
            <p:nvPr/>
          </p:nvSpPr>
          <p:spPr bwMode="auto">
            <a:xfrm>
              <a:off x="4939606" y="3965095"/>
              <a:ext cx="57129" cy="59612"/>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6" name="Freeform 480"/>
            <p:cNvSpPr>
              <a:spLocks/>
            </p:cNvSpPr>
            <p:nvPr/>
          </p:nvSpPr>
          <p:spPr bwMode="auto">
            <a:xfrm>
              <a:off x="4939606" y="3965095"/>
              <a:ext cx="57129" cy="59612"/>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7" name="Freeform 479"/>
            <p:cNvSpPr>
              <a:spLocks/>
            </p:cNvSpPr>
            <p:nvPr/>
          </p:nvSpPr>
          <p:spPr bwMode="auto">
            <a:xfrm>
              <a:off x="4860124" y="3567682"/>
              <a:ext cx="72032" cy="59612"/>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8" name="Freeform 478"/>
            <p:cNvSpPr>
              <a:spLocks/>
            </p:cNvSpPr>
            <p:nvPr/>
          </p:nvSpPr>
          <p:spPr bwMode="auto">
            <a:xfrm>
              <a:off x="4860124" y="3567682"/>
              <a:ext cx="74515" cy="59612"/>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 name="Freeform 477"/>
            <p:cNvSpPr>
              <a:spLocks/>
            </p:cNvSpPr>
            <p:nvPr/>
          </p:nvSpPr>
          <p:spPr bwMode="auto">
            <a:xfrm>
              <a:off x="4850189" y="3612391"/>
              <a:ext cx="81967" cy="67064"/>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0" name="Freeform 476"/>
            <p:cNvSpPr>
              <a:spLocks/>
            </p:cNvSpPr>
            <p:nvPr/>
          </p:nvSpPr>
          <p:spPr bwMode="auto">
            <a:xfrm>
              <a:off x="4850189" y="3612391"/>
              <a:ext cx="84450" cy="67064"/>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1" name="Freeform 475"/>
            <p:cNvSpPr>
              <a:spLocks/>
            </p:cNvSpPr>
            <p:nvPr/>
          </p:nvSpPr>
          <p:spPr bwMode="auto">
            <a:xfrm>
              <a:off x="4825350" y="3647165"/>
              <a:ext cx="109288" cy="11177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2" name="Freeform 474"/>
            <p:cNvSpPr>
              <a:spLocks/>
            </p:cNvSpPr>
            <p:nvPr/>
          </p:nvSpPr>
          <p:spPr bwMode="auto">
            <a:xfrm>
              <a:off x="4825350" y="3647165"/>
              <a:ext cx="109288" cy="11177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3" name="Freeform 473"/>
            <p:cNvSpPr>
              <a:spLocks/>
            </p:cNvSpPr>
            <p:nvPr/>
          </p:nvSpPr>
          <p:spPr bwMode="auto">
            <a:xfrm>
              <a:off x="4884962" y="3691874"/>
              <a:ext cx="144062" cy="156482"/>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4" name="Freeform 472"/>
            <p:cNvSpPr>
              <a:spLocks/>
            </p:cNvSpPr>
            <p:nvPr/>
          </p:nvSpPr>
          <p:spPr bwMode="auto">
            <a:xfrm>
              <a:off x="4884962" y="3691874"/>
              <a:ext cx="144062" cy="153997"/>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5" name="Freeform 471"/>
            <p:cNvSpPr>
              <a:spLocks/>
            </p:cNvSpPr>
            <p:nvPr/>
          </p:nvSpPr>
          <p:spPr bwMode="auto">
            <a:xfrm>
              <a:off x="4872544" y="3793712"/>
              <a:ext cx="320413" cy="243415"/>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6" name="Freeform 470"/>
            <p:cNvSpPr>
              <a:spLocks/>
            </p:cNvSpPr>
            <p:nvPr/>
          </p:nvSpPr>
          <p:spPr bwMode="auto">
            <a:xfrm>
              <a:off x="4872544" y="3793712"/>
              <a:ext cx="320413" cy="243415"/>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7" name="Freeform 469"/>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8" name="Freeform 468"/>
            <p:cNvSpPr>
              <a:spLocks/>
            </p:cNvSpPr>
            <p:nvPr/>
          </p:nvSpPr>
          <p:spPr bwMode="auto">
            <a:xfrm>
              <a:off x="4666385" y="3331719"/>
              <a:ext cx="188771" cy="362639"/>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 name="Freeform 467"/>
            <p:cNvSpPr>
              <a:spLocks/>
            </p:cNvSpPr>
            <p:nvPr/>
          </p:nvSpPr>
          <p:spPr bwMode="auto">
            <a:xfrm>
              <a:off x="4666385" y="3331719"/>
              <a:ext cx="188771" cy="362639"/>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0" name="Freeform 466"/>
            <p:cNvSpPr>
              <a:spLocks/>
            </p:cNvSpPr>
            <p:nvPr/>
          </p:nvSpPr>
          <p:spPr bwMode="auto">
            <a:xfrm>
              <a:off x="4594355" y="3214979"/>
              <a:ext cx="322897" cy="394930"/>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1" name="Freeform 465"/>
            <p:cNvSpPr>
              <a:spLocks/>
            </p:cNvSpPr>
            <p:nvPr/>
          </p:nvSpPr>
          <p:spPr bwMode="auto">
            <a:xfrm>
              <a:off x="4594355" y="3214979"/>
              <a:ext cx="322897" cy="392445"/>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2" name="Freeform 464"/>
            <p:cNvSpPr>
              <a:spLocks/>
            </p:cNvSpPr>
            <p:nvPr/>
          </p:nvSpPr>
          <p:spPr bwMode="auto">
            <a:xfrm>
              <a:off x="4837770" y="3264655"/>
              <a:ext cx="114256" cy="295576"/>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3" name="Freeform 463"/>
            <p:cNvSpPr>
              <a:spLocks/>
            </p:cNvSpPr>
            <p:nvPr/>
          </p:nvSpPr>
          <p:spPr bwMode="auto">
            <a:xfrm>
              <a:off x="4837770" y="3264655"/>
              <a:ext cx="114256" cy="295576"/>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4" name="Freeform 462"/>
            <p:cNvSpPr>
              <a:spLocks/>
            </p:cNvSpPr>
            <p:nvPr/>
          </p:nvSpPr>
          <p:spPr bwMode="auto">
            <a:xfrm>
              <a:off x="4825350" y="3383879"/>
              <a:ext cx="24838" cy="52161"/>
            </a:xfrm>
            <a:custGeom>
              <a:avLst/>
              <a:gdLst/>
              <a:ahLst/>
              <a:cxnLst>
                <a:cxn ang="0">
                  <a:pos x="0" y="54"/>
                </a:cxn>
                <a:cxn ang="0">
                  <a:pos x="26" y="0"/>
                </a:cxn>
                <a:cxn ang="0">
                  <a:pos x="0" y="54"/>
                </a:cxn>
              </a:cxnLst>
              <a:rect l="0" t="0" r="r" b="b"/>
              <a:pathLst>
                <a:path w="26" h="54">
                  <a:moveTo>
                    <a:pt x="0" y="54"/>
                  </a:moveTo>
                  <a:lnTo>
                    <a:pt x="26" y="0"/>
                  </a:lnTo>
                  <a:lnTo>
                    <a:pt x="0"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5" name="Freeform 461"/>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6" name="Freeform 460"/>
            <p:cNvSpPr>
              <a:spLocks/>
            </p:cNvSpPr>
            <p:nvPr/>
          </p:nvSpPr>
          <p:spPr bwMode="auto">
            <a:xfrm>
              <a:off x="4246620" y="3624811"/>
              <a:ext cx="57127" cy="69547"/>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7" name="Freeform 459"/>
            <p:cNvSpPr>
              <a:spLocks/>
            </p:cNvSpPr>
            <p:nvPr/>
          </p:nvSpPr>
          <p:spPr bwMode="auto">
            <a:xfrm>
              <a:off x="4214329" y="3637230"/>
              <a:ext cx="76999" cy="89418"/>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8" name="Freeform 458"/>
            <p:cNvSpPr>
              <a:spLocks/>
            </p:cNvSpPr>
            <p:nvPr/>
          </p:nvSpPr>
          <p:spPr bwMode="auto">
            <a:xfrm>
              <a:off x="4214329" y="3637230"/>
              <a:ext cx="76999" cy="89418"/>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9" name="Freeform 457"/>
            <p:cNvSpPr>
              <a:spLocks/>
            </p:cNvSpPr>
            <p:nvPr/>
          </p:nvSpPr>
          <p:spPr bwMode="auto">
            <a:xfrm>
              <a:off x="5252568" y="3955160"/>
              <a:ext cx="226029" cy="11177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0" name="Freeform 456"/>
            <p:cNvSpPr>
              <a:spLocks/>
            </p:cNvSpPr>
            <p:nvPr/>
          </p:nvSpPr>
          <p:spPr bwMode="auto">
            <a:xfrm>
              <a:off x="5252568" y="3955160"/>
              <a:ext cx="223544" cy="11177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1" name="Freeform 455"/>
            <p:cNvSpPr>
              <a:spLocks/>
            </p:cNvSpPr>
            <p:nvPr/>
          </p:nvSpPr>
          <p:spPr bwMode="auto">
            <a:xfrm>
              <a:off x="5349438" y="3975030"/>
              <a:ext cx="156480" cy="129159"/>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2" name="Freeform 454"/>
            <p:cNvSpPr>
              <a:spLocks/>
            </p:cNvSpPr>
            <p:nvPr/>
          </p:nvSpPr>
          <p:spPr bwMode="auto">
            <a:xfrm>
              <a:off x="5349438" y="3975030"/>
              <a:ext cx="156480" cy="129159"/>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3" name="Freeform 453"/>
            <p:cNvSpPr>
              <a:spLocks/>
            </p:cNvSpPr>
            <p:nvPr/>
          </p:nvSpPr>
          <p:spPr bwMode="auto">
            <a:xfrm>
              <a:off x="5476113" y="3935289"/>
              <a:ext cx="183803" cy="161450"/>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4" name="Freeform 452"/>
            <p:cNvSpPr>
              <a:spLocks/>
            </p:cNvSpPr>
            <p:nvPr/>
          </p:nvSpPr>
          <p:spPr bwMode="auto">
            <a:xfrm>
              <a:off x="5476113" y="3935289"/>
              <a:ext cx="186288" cy="163933"/>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5" name="Freeform 451"/>
            <p:cNvSpPr>
              <a:spLocks/>
            </p:cNvSpPr>
            <p:nvPr/>
          </p:nvSpPr>
          <p:spPr bwMode="auto">
            <a:xfrm>
              <a:off x="5662400" y="3796195"/>
              <a:ext cx="233480" cy="206159"/>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6" name="Freeform 450"/>
            <p:cNvSpPr>
              <a:spLocks/>
            </p:cNvSpPr>
            <p:nvPr/>
          </p:nvSpPr>
          <p:spPr bwMode="auto">
            <a:xfrm>
              <a:off x="5662400" y="3796195"/>
              <a:ext cx="233480" cy="206159"/>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7" name="Freeform 449"/>
            <p:cNvSpPr>
              <a:spLocks/>
            </p:cNvSpPr>
            <p:nvPr/>
          </p:nvSpPr>
          <p:spPr bwMode="auto">
            <a:xfrm>
              <a:off x="5679787" y="3662068"/>
              <a:ext cx="253350" cy="181320"/>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8" name="Freeform 448"/>
            <p:cNvSpPr>
              <a:spLocks/>
            </p:cNvSpPr>
            <p:nvPr/>
          </p:nvSpPr>
          <p:spPr bwMode="auto">
            <a:xfrm>
              <a:off x="5679786" y="3662068"/>
              <a:ext cx="255835" cy="181320"/>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9" name="Freeform 447"/>
            <p:cNvSpPr>
              <a:spLocks/>
            </p:cNvSpPr>
            <p:nvPr/>
          </p:nvSpPr>
          <p:spPr bwMode="auto">
            <a:xfrm>
              <a:off x="5828816" y="3455911"/>
              <a:ext cx="178835" cy="305510"/>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0" name="Freeform 446"/>
            <p:cNvSpPr>
              <a:spLocks/>
            </p:cNvSpPr>
            <p:nvPr/>
          </p:nvSpPr>
          <p:spPr bwMode="auto">
            <a:xfrm>
              <a:off x="5828816" y="3455911"/>
              <a:ext cx="178835" cy="305510"/>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1" name="Freeform 445"/>
            <p:cNvSpPr>
              <a:spLocks/>
            </p:cNvSpPr>
            <p:nvPr/>
          </p:nvSpPr>
          <p:spPr bwMode="auto">
            <a:xfrm>
              <a:off x="5826333" y="3694358"/>
              <a:ext cx="243415" cy="417283"/>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2" name="Freeform 444"/>
            <p:cNvSpPr>
              <a:spLocks/>
            </p:cNvSpPr>
            <p:nvPr/>
          </p:nvSpPr>
          <p:spPr bwMode="auto">
            <a:xfrm>
              <a:off x="5826333" y="3694358"/>
              <a:ext cx="245898" cy="417283"/>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3" name="Freeform 443"/>
            <p:cNvSpPr>
              <a:spLocks/>
            </p:cNvSpPr>
            <p:nvPr/>
          </p:nvSpPr>
          <p:spPr bwMode="auto">
            <a:xfrm>
              <a:off x="4989283" y="4059480"/>
              <a:ext cx="437153" cy="248383"/>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4" name="Freeform 442"/>
            <p:cNvSpPr>
              <a:spLocks/>
            </p:cNvSpPr>
            <p:nvPr/>
          </p:nvSpPr>
          <p:spPr bwMode="auto">
            <a:xfrm>
              <a:off x="4989283" y="4059480"/>
              <a:ext cx="437153" cy="248383"/>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5" name="Freeform 441"/>
            <p:cNvSpPr>
              <a:spLocks/>
            </p:cNvSpPr>
            <p:nvPr/>
          </p:nvSpPr>
          <p:spPr bwMode="auto">
            <a:xfrm>
              <a:off x="5369309" y="3979998"/>
              <a:ext cx="692987" cy="357671"/>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6" name="Freeform 440"/>
            <p:cNvSpPr>
              <a:spLocks/>
            </p:cNvSpPr>
            <p:nvPr/>
          </p:nvSpPr>
          <p:spPr bwMode="auto">
            <a:xfrm>
              <a:off x="5369309" y="3979998"/>
              <a:ext cx="692987" cy="360156"/>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7" name="Freeform 439"/>
            <p:cNvSpPr>
              <a:spLocks/>
            </p:cNvSpPr>
            <p:nvPr/>
          </p:nvSpPr>
          <p:spPr bwMode="auto">
            <a:xfrm>
              <a:off x="5225247" y="4307863"/>
              <a:ext cx="54644" cy="54644"/>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8" name="Freeform 438"/>
            <p:cNvSpPr>
              <a:spLocks/>
            </p:cNvSpPr>
            <p:nvPr/>
          </p:nvSpPr>
          <p:spPr bwMode="auto">
            <a:xfrm>
              <a:off x="5225247" y="4307863"/>
              <a:ext cx="54644" cy="54644"/>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9" name="Freeform 437"/>
            <p:cNvSpPr>
              <a:spLocks/>
            </p:cNvSpPr>
            <p:nvPr/>
          </p:nvSpPr>
          <p:spPr bwMode="auto">
            <a:xfrm>
              <a:off x="5197924" y="4352572"/>
              <a:ext cx="79482" cy="134127"/>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0" name="Freeform 436"/>
            <p:cNvSpPr>
              <a:spLocks/>
            </p:cNvSpPr>
            <p:nvPr/>
          </p:nvSpPr>
          <p:spPr bwMode="auto">
            <a:xfrm>
              <a:off x="5197924" y="4352572"/>
              <a:ext cx="79482" cy="134127"/>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1" name="Freeform 435"/>
            <p:cNvSpPr>
              <a:spLocks/>
            </p:cNvSpPr>
            <p:nvPr/>
          </p:nvSpPr>
          <p:spPr bwMode="auto">
            <a:xfrm>
              <a:off x="5230215" y="4228381"/>
              <a:ext cx="136610" cy="134127"/>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2" name="Freeform 434"/>
            <p:cNvSpPr>
              <a:spLocks/>
            </p:cNvSpPr>
            <p:nvPr/>
          </p:nvSpPr>
          <p:spPr bwMode="auto">
            <a:xfrm>
              <a:off x="5230215" y="4228381"/>
              <a:ext cx="136610" cy="134127"/>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3" name="Freeform 433"/>
            <p:cNvSpPr>
              <a:spLocks/>
            </p:cNvSpPr>
            <p:nvPr/>
          </p:nvSpPr>
          <p:spPr bwMode="auto">
            <a:xfrm>
              <a:off x="5232698" y="4481731"/>
              <a:ext cx="0" cy="7452"/>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4" name="Freeform 432"/>
            <p:cNvSpPr>
              <a:spLocks/>
            </p:cNvSpPr>
            <p:nvPr/>
          </p:nvSpPr>
          <p:spPr bwMode="auto">
            <a:xfrm>
              <a:off x="5235182" y="4352572"/>
              <a:ext cx="134127" cy="168900"/>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5" name="Freeform 431"/>
            <p:cNvSpPr>
              <a:spLocks/>
            </p:cNvSpPr>
            <p:nvPr/>
          </p:nvSpPr>
          <p:spPr bwMode="auto">
            <a:xfrm>
              <a:off x="5235182" y="4352572"/>
              <a:ext cx="134127" cy="168900"/>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6" name="Freeform 430"/>
            <p:cNvSpPr>
              <a:spLocks/>
            </p:cNvSpPr>
            <p:nvPr/>
          </p:nvSpPr>
          <p:spPr bwMode="auto">
            <a:xfrm>
              <a:off x="5332051" y="4191124"/>
              <a:ext cx="293091" cy="196222"/>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7" name="Freeform 429"/>
            <p:cNvSpPr>
              <a:spLocks/>
            </p:cNvSpPr>
            <p:nvPr/>
          </p:nvSpPr>
          <p:spPr bwMode="auto">
            <a:xfrm>
              <a:off x="5332051" y="4191124"/>
              <a:ext cx="290608" cy="196222"/>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8" name="Freeform 428"/>
            <p:cNvSpPr>
              <a:spLocks/>
            </p:cNvSpPr>
            <p:nvPr/>
          </p:nvSpPr>
          <p:spPr bwMode="auto">
            <a:xfrm>
              <a:off x="5538209" y="4350089"/>
              <a:ext cx="84450" cy="44709"/>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9" name="Freeform 427"/>
            <p:cNvSpPr>
              <a:spLocks/>
            </p:cNvSpPr>
            <p:nvPr/>
          </p:nvSpPr>
          <p:spPr bwMode="auto">
            <a:xfrm>
              <a:off x="5538209" y="4350089"/>
              <a:ext cx="84450" cy="44709"/>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0" name="Freeform 426"/>
            <p:cNvSpPr>
              <a:spLocks/>
            </p:cNvSpPr>
            <p:nvPr/>
          </p:nvSpPr>
          <p:spPr bwMode="auto">
            <a:xfrm>
              <a:off x="5702142" y="4374928"/>
              <a:ext cx="44709" cy="44709"/>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1" name="Freeform 425"/>
            <p:cNvSpPr>
              <a:spLocks/>
            </p:cNvSpPr>
            <p:nvPr/>
          </p:nvSpPr>
          <p:spPr bwMode="auto">
            <a:xfrm>
              <a:off x="5702142" y="4374928"/>
              <a:ext cx="44709" cy="44709"/>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2" name="Freeform 424"/>
            <p:cNvSpPr>
              <a:spLocks/>
            </p:cNvSpPr>
            <p:nvPr/>
          </p:nvSpPr>
          <p:spPr bwMode="auto">
            <a:xfrm>
              <a:off x="5714560" y="4342637"/>
              <a:ext cx="171385" cy="121708"/>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3" name="Freeform 423"/>
            <p:cNvSpPr>
              <a:spLocks/>
            </p:cNvSpPr>
            <p:nvPr/>
          </p:nvSpPr>
          <p:spPr bwMode="auto">
            <a:xfrm>
              <a:off x="5714560" y="4342637"/>
              <a:ext cx="173868" cy="121708"/>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4" name="Freeform 422"/>
            <p:cNvSpPr>
              <a:spLocks/>
            </p:cNvSpPr>
            <p:nvPr/>
          </p:nvSpPr>
          <p:spPr bwMode="auto">
            <a:xfrm>
              <a:off x="5769204" y="4382378"/>
              <a:ext cx="248383" cy="419768"/>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5" name="Freeform 421"/>
            <p:cNvSpPr>
              <a:spLocks/>
            </p:cNvSpPr>
            <p:nvPr/>
          </p:nvSpPr>
          <p:spPr bwMode="auto">
            <a:xfrm>
              <a:off x="5769204" y="4382378"/>
              <a:ext cx="248383" cy="417283"/>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6" name="Freeform 420"/>
            <p:cNvSpPr>
              <a:spLocks/>
            </p:cNvSpPr>
            <p:nvPr/>
          </p:nvSpPr>
          <p:spPr bwMode="auto">
            <a:xfrm>
              <a:off x="5471145" y="4720179"/>
              <a:ext cx="365123" cy="258318"/>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7" name="Freeform 419"/>
            <p:cNvSpPr>
              <a:spLocks/>
            </p:cNvSpPr>
            <p:nvPr/>
          </p:nvSpPr>
          <p:spPr bwMode="auto">
            <a:xfrm>
              <a:off x="5471145" y="4720179"/>
              <a:ext cx="365123" cy="258318"/>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8" name="Freeform 418"/>
            <p:cNvSpPr>
              <a:spLocks/>
            </p:cNvSpPr>
            <p:nvPr/>
          </p:nvSpPr>
          <p:spPr bwMode="auto">
            <a:xfrm>
              <a:off x="5237665" y="4357540"/>
              <a:ext cx="635860" cy="486830"/>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9" name="Freeform 417"/>
            <p:cNvSpPr>
              <a:spLocks/>
            </p:cNvSpPr>
            <p:nvPr/>
          </p:nvSpPr>
          <p:spPr bwMode="auto">
            <a:xfrm>
              <a:off x="5237665" y="4357540"/>
              <a:ext cx="635860" cy="486830"/>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0" name="Freeform 416"/>
            <p:cNvSpPr>
              <a:spLocks/>
            </p:cNvSpPr>
            <p:nvPr/>
          </p:nvSpPr>
          <p:spPr bwMode="auto">
            <a:xfrm>
              <a:off x="5967910" y="3696841"/>
              <a:ext cx="273221" cy="509186"/>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1" name="Freeform 415"/>
            <p:cNvSpPr>
              <a:spLocks/>
            </p:cNvSpPr>
            <p:nvPr/>
          </p:nvSpPr>
          <p:spPr bwMode="auto">
            <a:xfrm>
              <a:off x="5967910" y="3696841"/>
              <a:ext cx="273221" cy="509186"/>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2" name="Freeform 414"/>
            <p:cNvSpPr>
              <a:spLocks/>
            </p:cNvSpPr>
            <p:nvPr/>
          </p:nvSpPr>
          <p:spPr bwMode="auto">
            <a:xfrm>
              <a:off x="6074716" y="3368976"/>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3" name="Freeform 413"/>
            <p:cNvSpPr>
              <a:spLocks/>
            </p:cNvSpPr>
            <p:nvPr/>
          </p:nvSpPr>
          <p:spPr bwMode="auto">
            <a:xfrm>
              <a:off x="6074716" y="3368976"/>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4" name="Freeform 412"/>
            <p:cNvSpPr>
              <a:spLocks/>
            </p:cNvSpPr>
            <p:nvPr/>
          </p:nvSpPr>
          <p:spPr bwMode="auto">
            <a:xfrm>
              <a:off x="6293292" y="3602456"/>
              <a:ext cx="166416" cy="14406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5" name="Freeform 411"/>
            <p:cNvSpPr>
              <a:spLocks/>
            </p:cNvSpPr>
            <p:nvPr/>
          </p:nvSpPr>
          <p:spPr bwMode="auto">
            <a:xfrm>
              <a:off x="6293292" y="3602456"/>
              <a:ext cx="166416" cy="14406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6" name="Freeform 410"/>
            <p:cNvSpPr>
              <a:spLocks/>
            </p:cNvSpPr>
            <p:nvPr/>
          </p:nvSpPr>
          <p:spPr bwMode="auto">
            <a:xfrm>
              <a:off x="6439837" y="3480749"/>
              <a:ext cx="67064" cy="89418"/>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7" name="Freeform 409"/>
            <p:cNvSpPr>
              <a:spLocks/>
            </p:cNvSpPr>
            <p:nvPr/>
          </p:nvSpPr>
          <p:spPr bwMode="auto">
            <a:xfrm>
              <a:off x="6439837" y="3480749"/>
              <a:ext cx="67064" cy="89418"/>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8" name="Freeform 408"/>
            <p:cNvSpPr>
              <a:spLocks/>
            </p:cNvSpPr>
            <p:nvPr/>
          </p:nvSpPr>
          <p:spPr bwMode="auto">
            <a:xfrm>
              <a:off x="6509384" y="3498135"/>
              <a:ext cx="168900" cy="14406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9" name="Freeform 407"/>
            <p:cNvSpPr>
              <a:spLocks/>
            </p:cNvSpPr>
            <p:nvPr/>
          </p:nvSpPr>
          <p:spPr bwMode="auto">
            <a:xfrm>
              <a:off x="6509384" y="3498135"/>
              <a:ext cx="168900" cy="141579"/>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0" name="Freeform 406"/>
            <p:cNvSpPr>
              <a:spLocks/>
            </p:cNvSpPr>
            <p:nvPr/>
          </p:nvSpPr>
          <p:spPr bwMode="auto">
            <a:xfrm>
              <a:off x="6554093" y="3249752"/>
              <a:ext cx="665665" cy="298059"/>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1" name="Freeform 405"/>
            <p:cNvSpPr>
              <a:spLocks/>
            </p:cNvSpPr>
            <p:nvPr/>
          </p:nvSpPr>
          <p:spPr bwMode="auto">
            <a:xfrm>
              <a:off x="6554093" y="3249752"/>
              <a:ext cx="668150" cy="298059"/>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2" name="Freeform 404"/>
            <p:cNvSpPr>
              <a:spLocks/>
            </p:cNvSpPr>
            <p:nvPr/>
          </p:nvSpPr>
          <p:spPr bwMode="auto">
            <a:xfrm>
              <a:off x="6834766" y="3175237"/>
              <a:ext cx="578731" cy="235965"/>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3" name="Freeform 403"/>
            <p:cNvSpPr>
              <a:spLocks/>
            </p:cNvSpPr>
            <p:nvPr/>
          </p:nvSpPr>
          <p:spPr bwMode="auto">
            <a:xfrm>
              <a:off x="6834766" y="3175237"/>
              <a:ext cx="578731" cy="235965"/>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4" name="Freeform 402"/>
            <p:cNvSpPr>
              <a:spLocks/>
            </p:cNvSpPr>
            <p:nvPr/>
          </p:nvSpPr>
          <p:spPr bwMode="auto">
            <a:xfrm>
              <a:off x="7388659" y="3227399"/>
              <a:ext cx="14903" cy="17386"/>
            </a:xfrm>
            <a:custGeom>
              <a:avLst/>
              <a:gdLst/>
              <a:ahLst/>
              <a:cxnLst>
                <a:cxn ang="0">
                  <a:pos x="16" y="0"/>
                </a:cxn>
                <a:cxn ang="0">
                  <a:pos x="0" y="19"/>
                </a:cxn>
                <a:cxn ang="0">
                  <a:pos x="16" y="0"/>
                </a:cxn>
              </a:cxnLst>
              <a:rect l="0" t="0" r="r" b="b"/>
              <a:pathLst>
                <a:path w="16" h="19">
                  <a:moveTo>
                    <a:pt x="16" y="0"/>
                  </a:moveTo>
                  <a:lnTo>
                    <a:pt x="0" y="19"/>
                  </a:lnTo>
                  <a:lnTo>
                    <a:pt x="1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5" name="Freeform 401"/>
            <p:cNvSpPr>
              <a:spLocks/>
            </p:cNvSpPr>
            <p:nvPr/>
          </p:nvSpPr>
          <p:spPr bwMode="auto">
            <a:xfrm>
              <a:off x="7135309" y="3264655"/>
              <a:ext cx="19871" cy="17388"/>
            </a:xfrm>
            <a:custGeom>
              <a:avLst/>
              <a:gdLst/>
              <a:ahLst/>
              <a:cxnLst>
                <a:cxn ang="0">
                  <a:pos x="0" y="16"/>
                </a:cxn>
                <a:cxn ang="0">
                  <a:pos x="19" y="0"/>
                </a:cxn>
                <a:cxn ang="0">
                  <a:pos x="0" y="16"/>
                </a:cxn>
              </a:cxnLst>
              <a:rect l="0" t="0" r="r" b="b"/>
              <a:pathLst>
                <a:path w="19" h="16">
                  <a:moveTo>
                    <a:pt x="0" y="16"/>
                  </a:moveTo>
                  <a:lnTo>
                    <a:pt x="19"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6" name="Freeform 400"/>
            <p:cNvSpPr>
              <a:spLocks/>
            </p:cNvSpPr>
            <p:nvPr/>
          </p:nvSpPr>
          <p:spPr bwMode="auto">
            <a:xfrm>
              <a:off x="7110470" y="3090787"/>
              <a:ext cx="134127" cy="151514"/>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7" name="Freeform 399"/>
            <p:cNvSpPr>
              <a:spLocks/>
            </p:cNvSpPr>
            <p:nvPr/>
          </p:nvSpPr>
          <p:spPr bwMode="auto">
            <a:xfrm>
              <a:off x="7110470" y="3090787"/>
              <a:ext cx="134127" cy="151514"/>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8" name="Freeform 398"/>
            <p:cNvSpPr>
              <a:spLocks/>
            </p:cNvSpPr>
            <p:nvPr/>
          </p:nvSpPr>
          <p:spPr bwMode="auto">
            <a:xfrm>
              <a:off x="6802476" y="3100723"/>
              <a:ext cx="332833" cy="206159"/>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9" name="Freeform 397"/>
            <p:cNvSpPr>
              <a:spLocks/>
            </p:cNvSpPr>
            <p:nvPr/>
          </p:nvSpPr>
          <p:spPr bwMode="auto">
            <a:xfrm>
              <a:off x="6802476" y="3100723"/>
              <a:ext cx="332833" cy="206159"/>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0" name="Freeform 396"/>
            <p:cNvSpPr>
              <a:spLocks/>
            </p:cNvSpPr>
            <p:nvPr/>
          </p:nvSpPr>
          <p:spPr bwMode="auto">
            <a:xfrm>
              <a:off x="6799993" y="2986466"/>
              <a:ext cx="499248" cy="201191"/>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1" name="Freeform 395"/>
            <p:cNvSpPr>
              <a:spLocks/>
            </p:cNvSpPr>
            <p:nvPr/>
          </p:nvSpPr>
          <p:spPr bwMode="auto">
            <a:xfrm>
              <a:off x="6799993" y="2986466"/>
              <a:ext cx="499248" cy="198706"/>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2" name="Freeform 394"/>
            <p:cNvSpPr>
              <a:spLocks/>
            </p:cNvSpPr>
            <p:nvPr/>
          </p:nvSpPr>
          <p:spPr bwMode="auto">
            <a:xfrm>
              <a:off x="7473109" y="2847372"/>
              <a:ext cx="64579" cy="57129"/>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3" name="Freeform 393"/>
            <p:cNvSpPr>
              <a:spLocks/>
            </p:cNvSpPr>
            <p:nvPr/>
          </p:nvSpPr>
          <p:spPr bwMode="auto">
            <a:xfrm>
              <a:off x="7473109" y="2847372"/>
              <a:ext cx="64579" cy="59612"/>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4" name="Freeform 392"/>
            <p:cNvSpPr>
              <a:spLocks/>
            </p:cNvSpPr>
            <p:nvPr/>
          </p:nvSpPr>
          <p:spPr bwMode="auto">
            <a:xfrm>
              <a:off x="7398594" y="3195108"/>
              <a:ext cx="139094" cy="124191"/>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5" name="Freeform 391"/>
            <p:cNvSpPr>
              <a:spLocks/>
            </p:cNvSpPr>
            <p:nvPr/>
          </p:nvSpPr>
          <p:spPr bwMode="auto">
            <a:xfrm>
              <a:off x="7398594" y="3195108"/>
              <a:ext cx="141579" cy="124191"/>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6" name="Freeform 390"/>
            <p:cNvSpPr>
              <a:spLocks/>
            </p:cNvSpPr>
            <p:nvPr/>
          </p:nvSpPr>
          <p:spPr bwMode="auto">
            <a:xfrm>
              <a:off x="7438335" y="2708278"/>
              <a:ext cx="183803" cy="295576"/>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7" name="Freeform 389"/>
            <p:cNvSpPr>
              <a:spLocks/>
            </p:cNvSpPr>
            <p:nvPr/>
          </p:nvSpPr>
          <p:spPr bwMode="auto">
            <a:xfrm>
              <a:off x="7438335" y="2708278"/>
              <a:ext cx="183803" cy="295576"/>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8" name="Freeform 388"/>
            <p:cNvSpPr>
              <a:spLocks/>
            </p:cNvSpPr>
            <p:nvPr/>
          </p:nvSpPr>
          <p:spPr bwMode="auto">
            <a:xfrm>
              <a:off x="6360355" y="2174255"/>
              <a:ext cx="111773" cy="81966"/>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9" name="Freeform 387"/>
            <p:cNvSpPr>
              <a:spLocks/>
            </p:cNvSpPr>
            <p:nvPr/>
          </p:nvSpPr>
          <p:spPr bwMode="auto">
            <a:xfrm>
              <a:off x="6360355" y="2174255"/>
              <a:ext cx="111773" cy="81966"/>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0" name="Freeform 386"/>
            <p:cNvSpPr>
              <a:spLocks/>
            </p:cNvSpPr>
            <p:nvPr/>
          </p:nvSpPr>
          <p:spPr bwMode="auto">
            <a:xfrm>
              <a:off x="6144263" y="2122094"/>
              <a:ext cx="258318" cy="186288"/>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1" name="Freeform 385"/>
            <p:cNvSpPr>
              <a:spLocks/>
            </p:cNvSpPr>
            <p:nvPr/>
          </p:nvSpPr>
          <p:spPr bwMode="auto">
            <a:xfrm>
              <a:off x="6144263" y="2122094"/>
              <a:ext cx="258318" cy="186288"/>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2" name="Freeform 384"/>
            <p:cNvSpPr>
              <a:spLocks/>
            </p:cNvSpPr>
            <p:nvPr/>
          </p:nvSpPr>
          <p:spPr bwMode="auto">
            <a:xfrm>
              <a:off x="5861107" y="2479765"/>
              <a:ext cx="362639" cy="700440"/>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3" name="Freeform 383"/>
            <p:cNvSpPr>
              <a:spLocks/>
            </p:cNvSpPr>
            <p:nvPr/>
          </p:nvSpPr>
          <p:spPr bwMode="auto">
            <a:xfrm>
              <a:off x="5861107" y="2479765"/>
              <a:ext cx="362639" cy="700440"/>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4" name="Freeform 382"/>
            <p:cNvSpPr>
              <a:spLocks/>
            </p:cNvSpPr>
            <p:nvPr/>
          </p:nvSpPr>
          <p:spPr bwMode="auto">
            <a:xfrm>
              <a:off x="4912285" y="3520490"/>
              <a:ext cx="14903" cy="14903"/>
            </a:xfrm>
            <a:custGeom>
              <a:avLst/>
              <a:gdLst/>
              <a:ahLst/>
              <a:cxnLst>
                <a:cxn ang="0">
                  <a:pos x="0" y="16"/>
                </a:cxn>
                <a:cxn ang="0">
                  <a:pos x="16" y="0"/>
                </a:cxn>
                <a:cxn ang="0">
                  <a:pos x="0" y="16"/>
                </a:cxn>
              </a:cxnLst>
              <a:rect l="0" t="0" r="r" b="b"/>
              <a:pathLst>
                <a:path w="16" h="16">
                  <a:moveTo>
                    <a:pt x="0" y="16"/>
                  </a:moveTo>
                  <a:lnTo>
                    <a:pt x="16"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5" name="Freeform 381"/>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6" name="Freeform 380"/>
            <p:cNvSpPr>
              <a:spLocks/>
            </p:cNvSpPr>
            <p:nvPr/>
          </p:nvSpPr>
          <p:spPr bwMode="auto">
            <a:xfrm>
              <a:off x="5888428" y="3180205"/>
              <a:ext cx="2485" cy="4968"/>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7" name="Freeform 379"/>
            <p:cNvSpPr>
              <a:spLocks/>
            </p:cNvSpPr>
            <p:nvPr/>
          </p:nvSpPr>
          <p:spPr bwMode="auto">
            <a:xfrm>
              <a:off x="5853654" y="2129546"/>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8" name="Freeform 378"/>
            <p:cNvSpPr>
              <a:spLocks/>
            </p:cNvSpPr>
            <p:nvPr/>
          </p:nvSpPr>
          <p:spPr bwMode="auto">
            <a:xfrm>
              <a:off x="5853654" y="2129546"/>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9" name="Freeform 377"/>
            <p:cNvSpPr>
              <a:spLocks/>
            </p:cNvSpPr>
            <p:nvPr/>
          </p:nvSpPr>
          <p:spPr bwMode="auto">
            <a:xfrm>
              <a:off x="6439837" y="3567682"/>
              <a:ext cx="7452" cy="0"/>
            </a:xfrm>
            <a:custGeom>
              <a:avLst/>
              <a:gdLst/>
              <a:ahLst/>
              <a:cxnLst>
                <a:cxn ang="0">
                  <a:pos x="0" y="0"/>
                </a:cxn>
                <a:cxn ang="0">
                  <a:pos x="7" y="0"/>
                </a:cxn>
                <a:cxn ang="0">
                  <a:pos x="0" y="0"/>
                </a:cxn>
              </a:cxnLst>
              <a:rect l="0" t="0" r="r" b="b"/>
              <a:pathLst>
                <a:path w="7">
                  <a:moveTo>
                    <a:pt x="0" y="0"/>
                  </a:moveTo>
                  <a:lnTo>
                    <a:pt x="7"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0" name="Freeform 376"/>
            <p:cNvSpPr>
              <a:spLocks/>
            </p:cNvSpPr>
            <p:nvPr/>
          </p:nvSpPr>
          <p:spPr bwMode="auto">
            <a:xfrm>
              <a:off x="6447290" y="3567682"/>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1" name="Freeform 375"/>
            <p:cNvSpPr>
              <a:spLocks/>
            </p:cNvSpPr>
            <p:nvPr/>
          </p:nvSpPr>
          <p:spPr bwMode="auto">
            <a:xfrm>
              <a:off x="7681750" y="1585587"/>
              <a:ext cx="228512" cy="320415"/>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2" name="Freeform 374"/>
            <p:cNvSpPr>
              <a:spLocks/>
            </p:cNvSpPr>
            <p:nvPr/>
          </p:nvSpPr>
          <p:spPr bwMode="auto">
            <a:xfrm>
              <a:off x="7681750" y="1585587"/>
              <a:ext cx="228512" cy="322898"/>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3" name="Freeform 373"/>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4" name="Freeform 372"/>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5" name="Freeform 371"/>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6" name="Freeform 370"/>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7" name="Freeform 369"/>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8" name="Freeform 368"/>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9" name="Freeform 367"/>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0" name="Freeform 366"/>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1" name="Freeform 365"/>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 name="Freeform 364"/>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 name="Freeform 363"/>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 name="Freeform 362"/>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 name="Freeform 361"/>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 name="Freeform 360"/>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 name="Freeform 359"/>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 name="Freeform 358"/>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 name="Freeform 357"/>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 name="Freeform 356"/>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 name="Freeform 355"/>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 name="Freeform 354"/>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 name="Freeform 353"/>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 name="Freeform 352"/>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 name="Freeform 351"/>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 name="Freeform 350"/>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 name="Freeform 349"/>
            <p:cNvSpPr>
              <a:spLocks/>
            </p:cNvSpPr>
            <p:nvPr/>
          </p:nvSpPr>
          <p:spPr bwMode="auto">
            <a:xfrm>
              <a:off x="7550108" y="2740568"/>
              <a:ext cx="228512" cy="30302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 name="Freeform 348"/>
            <p:cNvSpPr>
              <a:spLocks/>
            </p:cNvSpPr>
            <p:nvPr/>
          </p:nvSpPr>
          <p:spPr bwMode="auto">
            <a:xfrm>
              <a:off x="7550108" y="2740568"/>
              <a:ext cx="228512" cy="30302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 name="Freeform 347"/>
            <p:cNvSpPr>
              <a:spLocks/>
            </p:cNvSpPr>
            <p:nvPr/>
          </p:nvSpPr>
          <p:spPr bwMode="auto">
            <a:xfrm>
              <a:off x="7644494" y="1863776"/>
              <a:ext cx="243415" cy="330350"/>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 name="Freeform 346"/>
            <p:cNvSpPr>
              <a:spLocks/>
            </p:cNvSpPr>
            <p:nvPr/>
          </p:nvSpPr>
          <p:spPr bwMode="auto">
            <a:xfrm>
              <a:off x="7644494" y="1863776"/>
              <a:ext cx="245898" cy="330350"/>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 name="Freeform 345"/>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 name="Freeform 344"/>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 name="Freeform 343"/>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 name="Freeform 342"/>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 name="Freeform 341"/>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 name="Freeform 340"/>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 name="Freeform 33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 name="Freeform 33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 name="Freeform 337"/>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0" name="Group 325"/>
            <p:cNvGrpSpPr>
              <a:grpSpLocks/>
            </p:cNvGrpSpPr>
            <p:nvPr/>
          </p:nvGrpSpPr>
          <p:grpSpPr bwMode="auto">
            <a:xfrm>
              <a:off x="3255609" y="1687421"/>
              <a:ext cx="1259311" cy="1366104"/>
              <a:chOff x="3772" y="2560"/>
              <a:chExt cx="1267" cy="1376"/>
            </a:xfrm>
            <a:solidFill>
              <a:schemeClr val="bg2"/>
            </a:solidFill>
          </p:grpSpPr>
          <p:sp>
            <p:nvSpPr>
              <p:cNvPr id="1109"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0"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11" name="Group 326"/>
              <p:cNvGrpSpPr>
                <a:grpSpLocks/>
              </p:cNvGrpSpPr>
              <p:nvPr/>
            </p:nvGrpSpPr>
            <p:grpSpPr bwMode="auto">
              <a:xfrm>
                <a:off x="3772" y="2560"/>
                <a:ext cx="1267" cy="1376"/>
                <a:chOff x="3772" y="2560"/>
                <a:chExt cx="1267" cy="1376"/>
              </a:xfrm>
              <a:grpFill/>
            </p:grpSpPr>
            <p:sp>
              <p:nvSpPr>
                <p:cNvPr id="1112"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3"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4"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5"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6"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7"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8"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9"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951" name="Freeform 324"/>
            <p:cNvSpPr>
              <a:spLocks/>
            </p:cNvSpPr>
            <p:nvPr/>
          </p:nvSpPr>
          <p:spPr bwMode="auto">
            <a:xfrm>
              <a:off x="3255572" y="1687425"/>
              <a:ext cx="1217075" cy="1294074"/>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2" name="Freeform 323"/>
            <p:cNvSpPr>
              <a:spLocks/>
            </p:cNvSpPr>
            <p:nvPr/>
          </p:nvSpPr>
          <p:spPr bwMode="auto">
            <a:xfrm>
              <a:off x="4134847" y="1535910"/>
              <a:ext cx="680568" cy="524089"/>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3" name="Group 320"/>
            <p:cNvGrpSpPr>
              <a:grpSpLocks/>
            </p:cNvGrpSpPr>
            <p:nvPr/>
          </p:nvGrpSpPr>
          <p:grpSpPr bwMode="auto">
            <a:xfrm>
              <a:off x="2753841" y="1441527"/>
              <a:ext cx="2061577" cy="1294077"/>
              <a:chOff x="3267" y="2311"/>
              <a:chExt cx="2076" cy="1302"/>
            </a:xfrm>
            <a:solidFill>
              <a:schemeClr val="bg2"/>
            </a:solidFill>
          </p:grpSpPr>
          <p:sp>
            <p:nvSpPr>
              <p:cNvPr id="1107"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8"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54" name="Freeform 319"/>
            <p:cNvSpPr>
              <a:spLocks/>
            </p:cNvSpPr>
            <p:nvPr/>
          </p:nvSpPr>
          <p:spPr bwMode="auto">
            <a:xfrm>
              <a:off x="2753839" y="1441525"/>
              <a:ext cx="1308977" cy="129159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5" name="Freeform 318"/>
            <p:cNvSpPr>
              <a:spLocks/>
            </p:cNvSpPr>
            <p:nvPr/>
          </p:nvSpPr>
          <p:spPr bwMode="auto">
            <a:xfrm>
              <a:off x="2537747" y="1409236"/>
              <a:ext cx="886725" cy="635860"/>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6" name="Freeform 317"/>
            <p:cNvSpPr>
              <a:spLocks/>
            </p:cNvSpPr>
            <p:nvPr/>
          </p:nvSpPr>
          <p:spPr bwMode="auto">
            <a:xfrm>
              <a:off x="2570036" y="1983000"/>
              <a:ext cx="86935" cy="49677"/>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7" name="Freeform 316"/>
            <p:cNvSpPr>
              <a:spLocks/>
            </p:cNvSpPr>
            <p:nvPr/>
          </p:nvSpPr>
          <p:spPr bwMode="auto">
            <a:xfrm>
              <a:off x="2570036" y="1983000"/>
              <a:ext cx="84450" cy="52161"/>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8" name="Freeform 315"/>
            <p:cNvSpPr>
              <a:spLocks/>
            </p:cNvSpPr>
            <p:nvPr/>
          </p:nvSpPr>
          <p:spPr bwMode="auto">
            <a:xfrm>
              <a:off x="2483103" y="1819067"/>
              <a:ext cx="168900" cy="168900"/>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9" name="Freeform 314"/>
            <p:cNvSpPr>
              <a:spLocks/>
            </p:cNvSpPr>
            <p:nvPr/>
          </p:nvSpPr>
          <p:spPr bwMode="auto">
            <a:xfrm>
              <a:off x="2483103" y="1819067"/>
              <a:ext cx="168900" cy="168900"/>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0" name="Freeform 313"/>
            <p:cNvSpPr>
              <a:spLocks/>
            </p:cNvSpPr>
            <p:nvPr/>
          </p:nvSpPr>
          <p:spPr bwMode="auto">
            <a:xfrm>
              <a:off x="2450812" y="1886131"/>
              <a:ext cx="64579" cy="72030"/>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1" name="Freeform 312"/>
            <p:cNvSpPr>
              <a:spLocks/>
            </p:cNvSpPr>
            <p:nvPr/>
          </p:nvSpPr>
          <p:spPr bwMode="auto">
            <a:xfrm>
              <a:off x="2450812" y="1886131"/>
              <a:ext cx="64579" cy="72030"/>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2" name="Freeform 311"/>
            <p:cNvSpPr>
              <a:spLocks/>
            </p:cNvSpPr>
            <p:nvPr/>
          </p:nvSpPr>
          <p:spPr bwMode="auto">
            <a:xfrm>
              <a:off x="2433426" y="1923388"/>
              <a:ext cx="163933" cy="183803"/>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3" name="Freeform 310"/>
            <p:cNvSpPr>
              <a:spLocks/>
            </p:cNvSpPr>
            <p:nvPr/>
          </p:nvSpPr>
          <p:spPr bwMode="auto">
            <a:xfrm>
              <a:off x="2433426" y="1923388"/>
              <a:ext cx="163933" cy="183803"/>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4" name="Freeform 309"/>
            <p:cNvSpPr>
              <a:spLocks/>
            </p:cNvSpPr>
            <p:nvPr/>
          </p:nvSpPr>
          <p:spPr bwMode="auto">
            <a:xfrm>
              <a:off x="2381265" y="1955678"/>
              <a:ext cx="109288" cy="156480"/>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5" name="Freeform 308"/>
            <p:cNvSpPr>
              <a:spLocks/>
            </p:cNvSpPr>
            <p:nvPr/>
          </p:nvSpPr>
          <p:spPr bwMode="auto">
            <a:xfrm>
              <a:off x="2381265" y="1955678"/>
              <a:ext cx="111773" cy="156480"/>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6" name="Freeform 307"/>
            <p:cNvSpPr>
              <a:spLocks/>
            </p:cNvSpPr>
            <p:nvPr/>
          </p:nvSpPr>
          <p:spPr bwMode="auto">
            <a:xfrm>
              <a:off x="2262042" y="1983000"/>
              <a:ext cx="139094" cy="116741"/>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7" name="Freeform 306"/>
            <p:cNvSpPr>
              <a:spLocks/>
            </p:cNvSpPr>
            <p:nvPr/>
          </p:nvSpPr>
          <p:spPr bwMode="auto">
            <a:xfrm>
              <a:off x="2262042" y="1983000"/>
              <a:ext cx="139094" cy="119224"/>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8" name="Freeform 305"/>
            <p:cNvSpPr>
              <a:spLocks/>
            </p:cNvSpPr>
            <p:nvPr/>
          </p:nvSpPr>
          <p:spPr bwMode="auto">
            <a:xfrm>
              <a:off x="2187527" y="2069934"/>
              <a:ext cx="121708" cy="166416"/>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9" name="Freeform 304"/>
            <p:cNvSpPr>
              <a:spLocks/>
            </p:cNvSpPr>
            <p:nvPr/>
          </p:nvSpPr>
          <p:spPr bwMode="auto">
            <a:xfrm>
              <a:off x="2187527" y="2069934"/>
              <a:ext cx="121708" cy="166416"/>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0" name="Freeform 303"/>
            <p:cNvSpPr>
              <a:spLocks/>
            </p:cNvSpPr>
            <p:nvPr/>
          </p:nvSpPr>
          <p:spPr bwMode="auto">
            <a:xfrm>
              <a:off x="1807502" y="2136997"/>
              <a:ext cx="489313" cy="362639"/>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1" name="Freeform 302"/>
            <p:cNvSpPr>
              <a:spLocks/>
            </p:cNvSpPr>
            <p:nvPr/>
          </p:nvSpPr>
          <p:spPr bwMode="auto">
            <a:xfrm>
              <a:off x="1807502" y="2136997"/>
              <a:ext cx="489313" cy="362639"/>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2" name="Freeform 301"/>
            <p:cNvSpPr>
              <a:spLocks/>
            </p:cNvSpPr>
            <p:nvPr/>
          </p:nvSpPr>
          <p:spPr bwMode="auto">
            <a:xfrm>
              <a:off x="1844759" y="2045096"/>
              <a:ext cx="161449" cy="1912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3" name="Freeform 300"/>
            <p:cNvSpPr>
              <a:spLocks/>
            </p:cNvSpPr>
            <p:nvPr/>
          </p:nvSpPr>
          <p:spPr bwMode="auto">
            <a:xfrm>
              <a:off x="1844759" y="2045096"/>
              <a:ext cx="161449" cy="1912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4" name="Freeform 299"/>
            <p:cNvSpPr>
              <a:spLocks/>
            </p:cNvSpPr>
            <p:nvPr/>
          </p:nvSpPr>
          <p:spPr bwMode="auto">
            <a:xfrm>
              <a:off x="2465715" y="2380412"/>
              <a:ext cx="96870" cy="119224"/>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5" name="Freeform 298"/>
            <p:cNvSpPr>
              <a:spLocks/>
            </p:cNvSpPr>
            <p:nvPr/>
          </p:nvSpPr>
          <p:spPr bwMode="auto">
            <a:xfrm>
              <a:off x="2470683" y="2479765"/>
              <a:ext cx="81967" cy="86935"/>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6" name="Freeform 297"/>
            <p:cNvSpPr>
              <a:spLocks/>
            </p:cNvSpPr>
            <p:nvPr/>
          </p:nvSpPr>
          <p:spPr bwMode="auto">
            <a:xfrm>
              <a:off x="1921758" y="2420153"/>
              <a:ext cx="372574" cy="337801"/>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7" name="Freeform 296"/>
            <p:cNvSpPr>
              <a:spLocks/>
            </p:cNvSpPr>
            <p:nvPr/>
          </p:nvSpPr>
          <p:spPr bwMode="auto">
            <a:xfrm>
              <a:off x="1921758" y="2420153"/>
              <a:ext cx="370089" cy="337801"/>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8" name="Freeform 295"/>
            <p:cNvSpPr>
              <a:spLocks/>
            </p:cNvSpPr>
            <p:nvPr/>
          </p:nvSpPr>
          <p:spPr bwMode="auto">
            <a:xfrm>
              <a:off x="1911823" y="2713245"/>
              <a:ext cx="216092" cy="136611"/>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9" name="Freeform 294"/>
            <p:cNvSpPr>
              <a:spLocks/>
            </p:cNvSpPr>
            <p:nvPr/>
          </p:nvSpPr>
          <p:spPr bwMode="auto">
            <a:xfrm>
              <a:off x="1911823" y="2713245"/>
              <a:ext cx="216092" cy="134127"/>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0" name="Freeform 293"/>
            <p:cNvSpPr>
              <a:spLocks/>
            </p:cNvSpPr>
            <p:nvPr/>
          </p:nvSpPr>
          <p:spPr bwMode="auto">
            <a:xfrm>
              <a:off x="1894435" y="2812598"/>
              <a:ext cx="134127" cy="109288"/>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1" name="Freeform 292"/>
            <p:cNvSpPr>
              <a:spLocks/>
            </p:cNvSpPr>
            <p:nvPr/>
          </p:nvSpPr>
          <p:spPr bwMode="auto">
            <a:xfrm>
              <a:off x="1894435" y="2812598"/>
              <a:ext cx="134127" cy="109288"/>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2" name="Freeform 291"/>
            <p:cNvSpPr>
              <a:spLocks/>
            </p:cNvSpPr>
            <p:nvPr/>
          </p:nvSpPr>
          <p:spPr bwMode="auto">
            <a:xfrm>
              <a:off x="1886985" y="2887113"/>
              <a:ext cx="99353" cy="104321"/>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3" name="Freeform 290"/>
            <p:cNvSpPr>
              <a:spLocks/>
            </p:cNvSpPr>
            <p:nvPr/>
          </p:nvSpPr>
          <p:spPr bwMode="auto">
            <a:xfrm>
              <a:off x="1886985" y="2887113"/>
              <a:ext cx="96868" cy="104321"/>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4" name="Freeform 289"/>
            <p:cNvSpPr>
              <a:spLocks/>
            </p:cNvSpPr>
            <p:nvPr/>
          </p:nvSpPr>
          <p:spPr bwMode="auto">
            <a:xfrm>
              <a:off x="1318188" y="2022741"/>
              <a:ext cx="625924" cy="372574"/>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5" name="Freeform 288"/>
            <p:cNvSpPr>
              <a:spLocks/>
            </p:cNvSpPr>
            <p:nvPr/>
          </p:nvSpPr>
          <p:spPr bwMode="auto">
            <a:xfrm>
              <a:off x="1318188" y="2022741"/>
              <a:ext cx="625924" cy="372574"/>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6" name="Freeform 287"/>
            <p:cNvSpPr>
              <a:spLocks/>
            </p:cNvSpPr>
            <p:nvPr/>
          </p:nvSpPr>
          <p:spPr bwMode="auto">
            <a:xfrm>
              <a:off x="1164190" y="2335703"/>
              <a:ext cx="412315" cy="352704"/>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7" name="Freeform 286"/>
            <p:cNvSpPr>
              <a:spLocks/>
            </p:cNvSpPr>
            <p:nvPr/>
          </p:nvSpPr>
          <p:spPr bwMode="auto">
            <a:xfrm>
              <a:off x="1164190" y="2335703"/>
              <a:ext cx="412315" cy="352704"/>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8" name="Freeform 285"/>
            <p:cNvSpPr>
              <a:spLocks/>
            </p:cNvSpPr>
            <p:nvPr/>
          </p:nvSpPr>
          <p:spPr bwMode="auto">
            <a:xfrm>
              <a:off x="1000258" y="2526959"/>
              <a:ext cx="248383" cy="193739"/>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9" name="Freeform 284"/>
            <p:cNvSpPr>
              <a:spLocks/>
            </p:cNvSpPr>
            <p:nvPr/>
          </p:nvSpPr>
          <p:spPr bwMode="auto">
            <a:xfrm>
              <a:off x="1000258" y="2526959"/>
              <a:ext cx="248383" cy="193739"/>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0" name="Freeform 283"/>
            <p:cNvSpPr>
              <a:spLocks/>
            </p:cNvSpPr>
            <p:nvPr/>
          </p:nvSpPr>
          <p:spPr bwMode="auto">
            <a:xfrm>
              <a:off x="140854" y="2159352"/>
              <a:ext cx="1189754" cy="238448"/>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1" name="Freeform 282"/>
            <p:cNvSpPr>
              <a:spLocks/>
            </p:cNvSpPr>
            <p:nvPr/>
          </p:nvSpPr>
          <p:spPr bwMode="auto">
            <a:xfrm>
              <a:off x="140854" y="2159352"/>
              <a:ext cx="1189754" cy="238448"/>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2" name="Freeform 281"/>
            <p:cNvSpPr>
              <a:spLocks/>
            </p:cNvSpPr>
            <p:nvPr/>
          </p:nvSpPr>
          <p:spPr bwMode="auto">
            <a:xfrm>
              <a:off x="217853" y="2228899"/>
              <a:ext cx="978628" cy="531539"/>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3" name="Freeform 280"/>
            <p:cNvSpPr>
              <a:spLocks/>
            </p:cNvSpPr>
            <p:nvPr/>
          </p:nvSpPr>
          <p:spPr bwMode="auto">
            <a:xfrm>
              <a:off x="217853" y="2228899"/>
              <a:ext cx="978628" cy="531539"/>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4" name="Freeform 279"/>
            <p:cNvSpPr>
              <a:spLocks/>
            </p:cNvSpPr>
            <p:nvPr/>
          </p:nvSpPr>
          <p:spPr bwMode="auto">
            <a:xfrm>
              <a:off x="729522" y="2591538"/>
              <a:ext cx="183803" cy="134127"/>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5" name="Freeform 278"/>
            <p:cNvSpPr>
              <a:spLocks/>
            </p:cNvSpPr>
            <p:nvPr/>
          </p:nvSpPr>
          <p:spPr bwMode="auto">
            <a:xfrm>
              <a:off x="729522" y="2591538"/>
              <a:ext cx="183803" cy="134127"/>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6" name="Freeform 277"/>
            <p:cNvSpPr>
              <a:spLocks/>
            </p:cNvSpPr>
            <p:nvPr/>
          </p:nvSpPr>
          <p:spPr bwMode="auto">
            <a:xfrm>
              <a:off x="786649" y="2286027"/>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7" name="Freeform 276"/>
            <p:cNvSpPr>
              <a:spLocks/>
            </p:cNvSpPr>
            <p:nvPr/>
          </p:nvSpPr>
          <p:spPr bwMode="auto">
            <a:xfrm>
              <a:off x="786649" y="2286027"/>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8" name="Freeform 274"/>
            <p:cNvSpPr>
              <a:spLocks/>
            </p:cNvSpPr>
            <p:nvPr/>
          </p:nvSpPr>
          <p:spPr bwMode="auto">
            <a:xfrm>
              <a:off x="890970" y="2623827"/>
              <a:ext cx="14903" cy="2485"/>
            </a:xfrm>
            <a:custGeom>
              <a:avLst/>
              <a:gdLst/>
              <a:ahLst/>
              <a:cxnLst>
                <a:cxn ang="0">
                  <a:pos x="0" y="0"/>
                </a:cxn>
                <a:cxn ang="0">
                  <a:pos x="16" y="3"/>
                </a:cxn>
                <a:cxn ang="0">
                  <a:pos x="0" y="0"/>
                </a:cxn>
              </a:cxnLst>
              <a:rect l="0" t="0" r="r" b="b"/>
              <a:pathLst>
                <a:path w="16" h="3">
                  <a:moveTo>
                    <a:pt x="0" y="0"/>
                  </a:moveTo>
                  <a:lnTo>
                    <a:pt x="1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9" name="Freeform 273"/>
            <p:cNvSpPr>
              <a:spLocks/>
            </p:cNvSpPr>
            <p:nvPr/>
          </p:nvSpPr>
          <p:spPr bwMode="auto">
            <a:xfrm>
              <a:off x="3752337" y="4432055"/>
              <a:ext cx="263286" cy="193739"/>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0" name="Freeform 272"/>
            <p:cNvSpPr>
              <a:spLocks/>
            </p:cNvSpPr>
            <p:nvPr/>
          </p:nvSpPr>
          <p:spPr bwMode="auto">
            <a:xfrm>
              <a:off x="3752337" y="4432055"/>
              <a:ext cx="263286" cy="193739"/>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1" name="Freeform 271"/>
            <p:cNvSpPr>
              <a:spLocks/>
            </p:cNvSpPr>
            <p:nvPr/>
          </p:nvSpPr>
          <p:spPr bwMode="auto">
            <a:xfrm>
              <a:off x="4000720" y="4253219"/>
              <a:ext cx="603571" cy="561345"/>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2" name="Freeform 270"/>
            <p:cNvSpPr>
              <a:spLocks/>
            </p:cNvSpPr>
            <p:nvPr/>
          </p:nvSpPr>
          <p:spPr bwMode="auto">
            <a:xfrm>
              <a:off x="4000720" y="4253219"/>
              <a:ext cx="601086" cy="563830"/>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3" name="Freeform 269"/>
            <p:cNvSpPr>
              <a:spLocks/>
            </p:cNvSpPr>
            <p:nvPr/>
          </p:nvSpPr>
          <p:spPr bwMode="auto">
            <a:xfrm>
              <a:off x="4507421" y="4275574"/>
              <a:ext cx="109288" cy="161448"/>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4" name="Freeform 268"/>
            <p:cNvSpPr>
              <a:spLocks/>
            </p:cNvSpPr>
            <p:nvPr/>
          </p:nvSpPr>
          <p:spPr bwMode="auto">
            <a:xfrm>
              <a:off x="4507421" y="4275574"/>
              <a:ext cx="111773" cy="161448"/>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5" name="Freeform 267"/>
            <p:cNvSpPr>
              <a:spLocks/>
            </p:cNvSpPr>
            <p:nvPr/>
          </p:nvSpPr>
          <p:spPr bwMode="auto">
            <a:xfrm>
              <a:off x="4527291" y="4377411"/>
              <a:ext cx="454541" cy="429703"/>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6" name="Freeform 266"/>
            <p:cNvSpPr>
              <a:spLocks/>
            </p:cNvSpPr>
            <p:nvPr/>
          </p:nvSpPr>
          <p:spPr bwMode="auto">
            <a:xfrm>
              <a:off x="4527291" y="4377411"/>
              <a:ext cx="454541" cy="429703"/>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7" name="Freeform 265"/>
            <p:cNvSpPr>
              <a:spLocks/>
            </p:cNvSpPr>
            <p:nvPr/>
          </p:nvSpPr>
          <p:spPr bwMode="auto">
            <a:xfrm>
              <a:off x="4947059" y="4402249"/>
              <a:ext cx="337800" cy="327865"/>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8" name="Freeform 264"/>
            <p:cNvSpPr>
              <a:spLocks/>
            </p:cNvSpPr>
            <p:nvPr/>
          </p:nvSpPr>
          <p:spPr bwMode="auto">
            <a:xfrm>
              <a:off x="4947059" y="4402249"/>
              <a:ext cx="335316" cy="327865"/>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9" name="Freeform 263"/>
            <p:cNvSpPr>
              <a:spLocks/>
            </p:cNvSpPr>
            <p:nvPr/>
          </p:nvSpPr>
          <p:spPr bwMode="auto">
            <a:xfrm>
              <a:off x="3702661" y="4511537"/>
              <a:ext cx="355188" cy="365124"/>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0" name="Freeform 262"/>
            <p:cNvSpPr>
              <a:spLocks/>
            </p:cNvSpPr>
            <p:nvPr/>
          </p:nvSpPr>
          <p:spPr bwMode="auto">
            <a:xfrm>
              <a:off x="3702661" y="4511537"/>
              <a:ext cx="357671" cy="365124"/>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1" name="Freeform 261"/>
            <p:cNvSpPr>
              <a:spLocks/>
            </p:cNvSpPr>
            <p:nvPr/>
          </p:nvSpPr>
          <p:spPr bwMode="auto">
            <a:xfrm>
              <a:off x="3861626" y="4553763"/>
              <a:ext cx="464476" cy="481863"/>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2" name="Freeform 260"/>
            <p:cNvSpPr>
              <a:spLocks/>
            </p:cNvSpPr>
            <p:nvPr/>
          </p:nvSpPr>
          <p:spPr bwMode="auto">
            <a:xfrm>
              <a:off x="3861626" y="4553763"/>
              <a:ext cx="464476" cy="481863"/>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3" name="Freeform 259"/>
            <p:cNvSpPr>
              <a:spLocks/>
            </p:cNvSpPr>
            <p:nvPr/>
          </p:nvSpPr>
          <p:spPr bwMode="auto">
            <a:xfrm>
              <a:off x="3697693" y="4841887"/>
              <a:ext cx="59612" cy="37257"/>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4" name="Freeform 258"/>
            <p:cNvSpPr>
              <a:spLocks/>
            </p:cNvSpPr>
            <p:nvPr/>
          </p:nvSpPr>
          <p:spPr bwMode="auto">
            <a:xfrm>
              <a:off x="3697693" y="4841887"/>
              <a:ext cx="59612" cy="37257"/>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5" name="Freeform 257"/>
            <p:cNvSpPr>
              <a:spLocks/>
            </p:cNvSpPr>
            <p:nvPr/>
          </p:nvSpPr>
          <p:spPr bwMode="auto">
            <a:xfrm>
              <a:off x="3697693" y="4782275"/>
              <a:ext cx="173868" cy="151513"/>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6" name="Freeform 256"/>
            <p:cNvSpPr>
              <a:spLocks/>
            </p:cNvSpPr>
            <p:nvPr/>
          </p:nvSpPr>
          <p:spPr bwMode="auto">
            <a:xfrm>
              <a:off x="3697693" y="4782275"/>
              <a:ext cx="173868" cy="151513"/>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7" name="Freeform 255"/>
            <p:cNvSpPr>
              <a:spLocks/>
            </p:cNvSpPr>
            <p:nvPr/>
          </p:nvSpPr>
          <p:spPr bwMode="auto">
            <a:xfrm>
              <a:off x="3697693" y="4911435"/>
              <a:ext cx="69547" cy="76998"/>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8" name="Freeform 254"/>
            <p:cNvSpPr>
              <a:spLocks/>
            </p:cNvSpPr>
            <p:nvPr/>
          </p:nvSpPr>
          <p:spPr bwMode="auto">
            <a:xfrm>
              <a:off x="3697693" y="4911435"/>
              <a:ext cx="69547" cy="76998"/>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9" name="Freeform 253"/>
            <p:cNvSpPr>
              <a:spLocks/>
            </p:cNvSpPr>
            <p:nvPr/>
          </p:nvSpPr>
          <p:spPr bwMode="auto">
            <a:xfrm>
              <a:off x="3727499" y="4918885"/>
              <a:ext cx="243415" cy="1912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0" name="Freeform 252"/>
            <p:cNvSpPr>
              <a:spLocks/>
            </p:cNvSpPr>
            <p:nvPr/>
          </p:nvSpPr>
          <p:spPr bwMode="auto">
            <a:xfrm>
              <a:off x="3727499" y="4918885"/>
              <a:ext cx="243415" cy="188771"/>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1" name="Freeform 251"/>
            <p:cNvSpPr>
              <a:spLocks/>
            </p:cNvSpPr>
            <p:nvPr/>
          </p:nvSpPr>
          <p:spPr bwMode="auto">
            <a:xfrm>
              <a:off x="3769725" y="5035626"/>
              <a:ext cx="89418" cy="69547"/>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2" name="Freeform 250"/>
            <p:cNvSpPr>
              <a:spLocks/>
            </p:cNvSpPr>
            <p:nvPr/>
          </p:nvSpPr>
          <p:spPr bwMode="auto">
            <a:xfrm>
              <a:off x="3769725" y="5035626"/>
              <a:ext cx="89418" cy="69547"/>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3" name="Freeform 249"/>
            <p:cNvSpPr>
              <a:spLocks/>
            </p:cNvSpPr>
            <p:nvPr/>
          </p:nvSpPr>
          <p:spPr bwMode="auto">
            <a:xfrm>
              <a:off x="3821884" y="5080335"/>
              <a:ext cx="116741" cy="129159"/>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4" name="Freeform 248"/>
            <p:cNvSpPr>
              <a:spLocks/>
            </p:cNvSpPr>
            <p:nvPr/>
          </p:nvSpPr>
          <p:spPr bwMode="auto">
            <a:xfrm>
              <a:off x="3821884" y="5080335"/>
              <a:ext cx="116741" cy="131642"/>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5" name="Freeform 247"/>
            <p:cNvSpPr>
              <a:spLocks/>
            </p:cNvSpPr>
            <p:nvPr/>
          </p:nvSpPr>
          <p:spPr bwMode="auto">
            <a:xfrm>
              <a:off x="3893916" y="5035626"/>
              <a:ext cx="226027" cy="198706"/>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6" name="Freeform 246"/>
            <p:cNvSpPr>
              <a:spLocks/>
            </p:cNvSpPr>
            <p:nvPr/>
          </p:nvSpPr>
          <p:spPr bwMode="auto">
            <a:xfrm>
              <a:off x="3893916" y="5035626"/>
              <a:ext cx="226027" cy="201189"/>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7" name="Freeform 245"/>
            <p:cNvSpPr>
              <a:spLocks/>
            </p:cNvSpPr>
            <p:nvPr/>
          </p:nvSpPr>
          <p:spPr bwMode="auto">
            <a:xfrm>
              <a:off x="4030526" y="4894047"/>
              <a:ext cx="250867" cy="1912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Freeform 244"/>
            <p:cNvSpPr>
              <a:spLocks/>
            </p:cNvSpPr>
            <p:nvPr/>
          </p:nvSpPr>
          <p:spPr bwMode="auto">
            <a:xfrm>
              <a:off x="4030526" y="4894047"/>
              <a:ext cx="250867" cy="188771"/>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Freeform 243"/>
            <p:cNvSpPr>
              <a:spLocks/>
            </p:cNvSpPr>
            <p:nvPr/>
          </p:nvSpPr>
          <p:spPr bwMode="auto">
            <a:xfrm>
              <a:off x="4082687" y="5038109"/>
              <a:ext cx="136610" cy="173868"/>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242"/>
            <p:cNvSpPr>
              <a:spLocks/>
            </p:cNvSpPr>
            <p:nvPr/>
          </p:nvSpPr>
          <p:spPr bwMode="auto">
            <a:xfrm>
              <a:off x="4082687" y="5038109"/>
              <a:ext cx="136610" cy="176353"/>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241"/>
            <p:cNvSpPr>
              <a:spLocks/>
            </p:cNvSpPr>
            <p:nvPr/>
          </p:nvSpPr>
          <p:spPr bwMode="auto">
            <a:xfrm>
              <a:off x="4162169" y="5045561"/>
              <a:ext cx="104321" cy="156480"/>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240"/>
            <p:cNvSpPr>
              <a:spLocks/>
            </p:cNvSpPr>
            <p:nvPr/>
          </p:nvSpPr>
          <p:spPr bwMode="auto">
            <a:xfrm>
              <a:off x="4162169" y="5045561"/>
              <a:ext cx="104321" cy="156480"/>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239"/>
            <p:cNvSpPr>
              <a:spLocks/>
            </p:cNvSpPr>
            <p:nvPr/>
          </p:nvSpPr>
          <p:spPr bwMode="auto">
            <a:xfrm>
              <a:off x="4234200" y="5003335"/>
              <a:ext cx="86935" cy="188771"/>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238"/>
            <p:cNvSpPr>
              <a:spLocks/>
            </p:cNvSpPr>
            <p:nvPr/>
          </p:nvSpPr>
          <p:spPr bwMode="auto">
            <a:xfrm>
              <a:off x="4234200" y="5003335"/>
              <a:ext cx="86935" cy="188771"/>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237"/>
            <p:cNvSpPr>
              <a:spLocks/>
            </p:cNvSpPr>
            <p:nvPr/>
          </p:nvSpPr>
          <p:spPr bwMode="auto">
            <a:xfrm>
              <a:off x="4234200" y="4680438"/>
              <a:ext cx="444606" cy="340285"/>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Freeform 236"/>
            <p:cNvSpPr>
              <a:spLocks/>
            </p:cNvSpPr>
            <p:nvPr/>
          </p:nvSpPr>
          <p:spPr bwMode="auto">
            <a:xfrm>
              <a:off x="4234200" y="4680438"/>
              <a:ext cx="444606" cy="340285"/>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Freeform 235"/>
            <p:cNvSpPr>
              <a:spLocks/>
            </p:cNvSpPr>
            <p:nvPr/>
          </p:nvSpPr>
          <p:spPr bwMode="auto">
            <a:xfrm>
              <a:off x="4286361" y="4985949"/>
              <a:ext cx="345251" cy="260801"/>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8" name="Freeform 234"/>
            <p:cNvSpPr>
              <a:spLocks/>
            </p:cNvSpPr>
            <p:nvPr/>
          </p:nvSpPr>
          <p:spPr bwMode="auto">
            <a:xfrm>
              <a:off x="4286361" y="4985949"/>
              <a:ext cx="345251" cy="260801"/>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Freeform 233"/>
            <p:cNvSpPr>
              <a:spLocks/>
            </p:cNvSpPr>
            <p:nvPr/>
          </p:nvSpPr>
          <p:spPr bwMode="auto">
            <a:xfrm>
              <a:off x="4601806" y="4685405"/>
              <a:ext cx="322897" cy="469444"/>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0" name="Freeform 232"/>
            <p:cNvSpPr>
              <a:spLocks/>
            </p:cNvSpPr>
            <p:nvPr/>
          </p:nvSpPr>
          <p:spPr bwMode="auto">
            <a:xfrm>
              <a:off x="4601806" y="4685405"/>
              <a:ext cx="322897" cy="471927"/>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1" name="Freeform 231"/>
            <p:cNvSpPr>
              <a:spLocks/>
            </p:cNvSpPr>
            <p:nvPr/>
          </p:nvSpPr>
          <p:spPr bwMode="auto">
            <a:xfrm>
              <a:off x="5332051" y="4826984"/>
              <a:ext cx="161449" cy="178836"/>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230"/>
            <p:cNvSpPr>
              <a:spLocks/>
            </p:cNvSpPr>
            <p:nvPr/>
          </p:nvSpPr>
          <p:spPr bwMode="auto">
            <a:xfrm>
              <a:off x="5332051" y="4826984"/>
              <a:ext cx="161449" cy="176351"/>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Freeform 229"/>
            <p:cNvSpPr>
              <a:spLocks/>
            </p:cNvSpPr>
            <p:nvPr/>
          </p:nvSpPr>
          <p:spPr bwMode="auto">
            <a:xfrm>
              <a:off x="5476113" y="4978497"/>
              <a:ext cx="67064" cy="59612"/>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228"/>
            <p:cNvSpPr>
              <a:spLocks/>
            </p:cNvSpPr>
            <p:nvPr/>
          </p:nvSpPr>
          <p:spPr bwMode="auto">
            <a:xfrm>
              <a:off x="5476113" y="4978497"/>
              <a:ext cx="67064" cy="59612"/>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Freeform 227"/>
            <p:cNvSpPr>
              <a:spLocks/>
            </p:cNvSpPr>
            <p:nvPr/>
          </p:nvSpPr>
          <p:spPr bwMode="auto">
            <a:xfrm>
              <a:off x="5225247" y="4894047"/>
              <a:ext cx="387477" cy="394930"/>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Freeform 226"/>
            <p:cNvSpPr>
              <a:spLocks/>
            </p:cNvSpPr>
            <p:nvPr/>
          </p:nvSpPr>
          <p:spPr bwMode="auto">
            <a:xfrm>
              <a:off x="5225247" y="4894047"/>
              <a:ext cx="389960" cy="392445"/>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7" name="Freeform 225"/>
            <p:cNvSpPr>
              <a:spLocks/>
            </p:cNvSpPr>
            <p:nvPr/>
          </p:nvSpPr>
          <p:spPr bwMode="auto">
            <a:xfrm>
              <a:off x="5461210" y="4980982"/>
              <a:ext cx="317930" cy="466960"/>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Freeform 224"/>
            <p:cNvSpPr>
              <a:spLocks/>
            </p:cNvSpPr>
            <p:nvPr/>
          </p:nvSpPr>
          <p:spPr bwMode="auto">
            <a:xfrm>
              <a:off x="5461210" y="4980982"/>
              <a:ext cx="317930" cy="469443"/>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9" name="Freeform 223"/>
            <p:cNvSpPr>
              <a:spLocks/>
            </p:cNvSpPr>
            <p:nvPr/>
          </p:nvSpPr>
          <p:spPr bwMode="auto">
            <a:xfrm>
              <a:off x="5225247" y="5241783"/>
              <a:ext cx="260801" cy="30302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0" name="Freeform 222"/>
            <p:cNvSpPr>
              <a:spLocks/>
            </p:cNvSpPr>
            <p:nvPr/>
          </p:nvSpPr>
          <p:spPr bwMode="auto">
            <a:xfrm>
              <a:off x="5225247" y="5241783"/>
              <a:ext cx="260801" cy="30302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1" name="Freeform 221"/>
            <p:cNvSpPr>
              <a:spLocks/>
            </p:cNvSpPr>
            <p:nvPr/>
          </p:nvSpPr>
          <p:spPr bwMode="auto">
            <a:xfrm>
              <a:off x="5108506" y="5291460"/>
              <a:ext cx="173868" cy="139094"/>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220"/>
            <p:cNvSpPr>
              <a:spLocks/>
            </p:cNvSpPr>
            <p:nvPr/>
          </p:nvSpPr>
          <p:spPr bwMode="auto">
            <a:xfrm>
              <a:off x="5108506" y="5291460"/>
              <a:ext cx="173868" cy="139094"/>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3" name="Freeform 219"/>
            <p:cNvSpPr>
              <a:spLocks/>
            </p:cNvSpPr>
            <p:nvPr/>
          </p:nvSpPr>
          <p:spPr bwMode="auto">
            <a:xfrm>
              <a:off x="5106023" y="5425586"/>
              <a:ext cx="47192" cy="74515"/>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218"/>
            <p:cNvSpPr>
              <a:spLocks/>
            </p:cNvSpPr>
            <p:nvPr/>
          </p:nvSpPr>
          <p:spPr bwMode="auto">
            <a:xfrm>
              <a:off x="5106023" y="5425586"/>
              <a:ext cx="47192" cy="74515"/>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5" name="Freeform 217"/>
            <p:cNvSpPr>
              <a:spLocks/>
            </p:cNvSpPr>
            <p:nvPr/>
          </p:nvSpPr>
          <p:spPr bwMode="auto">
            <a:xfrm>
              <a:off x="5110991" y="5497618"/>
              <a:ext cx="54644" cy="37257"/>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6" name="Freeform 216"/>
            <p:cNvSpPr>
              <a:spLocks/>
            </p:cNvSpPr>
            <p:nvPr/>
          </p:nvSpPr>
          <p:spPr bwMode="auto">
            <a:xfrm>
              <a:off x="5110991" y="5497618"/>
              <a:ext cx="54644" cy="37257"/>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7" name="Freeform 215"/>
            <p:cNvSpPr>
              <a:spLocks/>
            </p:cNvSpPr>
            <p:nvPr/>
          </p:nvSpPr>
          <p:spPr bwMode="auto">
            <a:xfrm>
              <a:off x="5098571" y="5410683"/>
              <a:ext cx="342768" cy="362639"/>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8" name="Freeform 214"/>
            <p:cNvSpPr>
              <a:spLocks/>
            </p:cNvSpPr>
            <p:nvPr/>
          </p:nvSpPr>
          <p:spPr bwMode="auto">
            <a:xfrm>
              <a:off x="5098571" y="5410683"/>
              <a:ext cx="342768" cy="362639"/>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9" name="Freeform 213"/>
            <p:cNvSpPr>
              <a:spLocks/>
            </p:cNvSpPr>
            <p:nvPr/>
          </p:nvSpPr>
          <p:spPr bwMode="auto">
            <a:xfrm>
              <a:off x="5190474" y="5706260"/>
              <a:ext cx="104321" cy="213609"/>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0" name="Freeform 212"/>
            <p:cNvSpPr>
              <a:spLocks/>
            </p:cNvSpPr>
            <p:nvPr/>
          </p:nvSpPr>
          <p:spPr bwMode="auto">
            <a:xfrm>
              <a:off x="5190474" y="5706260"/>
              <a:ext cx="106804" cy="213609"/>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1" name="Freeform 211"/>
            <p:cNvSpPr>
              <a:spLocks/>
            </p:cNvSpPr>
            <p:nvPr/>
          </p:nvSpPr>
          <p:spPr bwMode="auto">
            <a:xfrm>
              <a:off x="4626644" y="5072883"/>
              <a:ext cx="365123" cy="233480"/>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2" name="Freeform 210"/>
            <p:cNvSpPr>
              <a:spLocks/>
            </p:cNvSpPr>
            <p:nvPr/>
          </p:nvSpPr>
          <p:spPr bwMode="auto">
            <a:xfrm>
              <a:off x="4626644" y="5072883"/>
              <a:ext cx="365123" cy="233480"/>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3" name="Freeform 209"/>
            <p:cNvSpPr>
              <a:spLocks/>
            </p:cNvSpPr>
            <p:nvPr/>
          </p:nvSpPr>
          <p:spPr bwMode="auto">
            <a:xfrm>
              <a:off x="4452776" y="5013271"/>
              <a:ext cx="223544" cy="315447"/>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4" name="Freeform 208"/>
            <p:cNvSpPr>
              <a:spLocks/>
            </p:cNvSpPr>
            <p:nvPr/>
          </p:nvSpPr>
          <p:spPr bwMode="auto">
            <a:xfrm>
              <a:off x="4452776" y="5013271"/>
              <a:ext cx="223544" cy="315447"/>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5" name="Freeform 207"/>
            <p:cNvSpPr>
              <a:spLocks/>
            </p:cNvSpPr>
            <p:nvPr/>
          </p:nvSpPr>
          <p:spPr bwMode="auto">
            <a:xfrm>
              <a:off x="4477615" y="5316298"/>
              <a:ext cx="64579" cy="6458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6" name="Freeform 206"/>
            <p:cNvSpPr>
              <a:spLocks/>
            </p:cNvSpPr>
            <p:nvPr/>
          </p:nvSpPr>
          <p:spPr bwMode="auto">
            <a:xfrm>
              <a:off x="4477615" y="5316298"/>
              <a:ext cx="62096" cy="62097"/>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7" name="Freeform 205"/>
            <p:cNvSpPr>
              <a:spLocks/>
            </p:cNvSpPr>
            <p:nvPr/>
          </p:nvSpPr>
          <p:spPr bwMode="auto">
            <a:xfrm>
              <a:off x="4460229" y="5326233"/>
              <a:ext cx="158965" cy="173868"/>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8" name="Freeform 204"/>
            <p:cNvSpPr>
              <a:spLocks/>
            </p:cNvSpPr>
            <p:nvPr/>
          </p:nvSpPr>
          <p:spPr bwMode="auto">
            <a:xfrm>
              <a:off x="4460229" y="5326233"/>
              <a:ext cx="158965" cy="173868"/>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9" name="Freeform 203"/>
            <p:cNvSpPr>
              <a:spLocks/>
            </p:cNvSpPr>
            <p:nvPr/>
          </p:nvSpPr>
          <p:spPr bwMode="auto">
            <a:xfrm>
              <a:off x="4504937" y="5259171"/>
              <a:ext cx="268253" cy="305510"/>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0" name="Freeform 202"/>
            <p:cNvSpPr>
              <a:spLocks/>
            </p:cNvSpPr>
            <p:nvPr/>
          </p:nvSpPr>
          <p:spPr bwMode="auto">
            <a:xfrm>
              <a:off x="4504937" y="5259171"/>
              <a:ext cx="265769" cy="305510"/>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1" name="Freeform 201"/>
            <p:cNvSpPr>
              <a:spLocks/>
            </p:cNvSpPr>
            <p:nvPr/>
          </p:nvSpPr>
          <p:spPr bwMode="auto">
            <a:xfrm>
              <a:off x="4867576" y="5626777"/>
              <a:ext cx="352703" cy="307995"/>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2" name="Freeform 200"/>
            <p:cNvSpPr>
              <a:spLocks/>
            </p:cNvSpPr>
            <p:nvPr/>
          </p:nvSpPr>
          <p:spPr bwMode="auto">
            <a:xfrm>
              <a:off x="4867576" y="5626777"/>
              <a:ext cx="352703" cy="307995"/>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3" name="Freeform 199"/>
            <p:cNvSpPr>
              <a:spLocks/>
            </p:cNvSpPr>
            <p:nvPr/>
          </p:nvSpPr>
          <p:spPr bwMode="auto">
            <a:xfrm>
              <a:off x="4539711" y="5582068"/>
              <a:ext cx="357671" cy="362639"/>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4" name="Freeform 198"/>
            <p:cNvSpPr>
              <a:spLocks/>
            </p:cNvSpPr>
            <p:nvPr/>
          </p:nvSpPr>
          <p:spPr bwMode="auto">
            <a:xfrm>
              <a:off x="4539711" y="5582068"/>
              <a:ext cx="360154" cy="362639"/>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5" name="Freeform 197"/>
            <p:cNvSpPr>
              <a:spLocks/>
            </p:cNvSpPr>
            <p:nvPr/>
          </p:nvSpPr>
          <p:spPr bwMode="auto">
            <a:xfrm>
              <a:off x="4947059" y="5892546"/>
              <a:ext cx="263286" cy="228512"/>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6" name="Freeform 196"/>
            <p:cNvSpPr>
              <a:spLocks/>
            </p:cNvSpPr>
            <p:nvPr/>
          </p:nvSpPr>
          <p:spPr bwMode="auto">
            <a:xfrm>
              <a:off x="4947059" y="5892546"/>
              <a:ext cx="263286" cy="228512"/>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7" name="Freeform 195"/>
            <p:cNvSpPr>
              <a:spLocks/>
            </p:cNvSpPr>
            <p:nvPr/>
          </p:nvSpPr>
          <p:spPr bwMode="auto">
            <a:xfrm>
              <a:off x="4790577" y="5964578"/>
              <a:ext cx="283156" cy="273221"/>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8" name="Freeform 194"/>
            <p:cNvSpPr>
              <a:spLocks/>
            </p:cNvSpPr>
            <p:nvPr/>
          </p:nvSpPr>
          <p:spPr bwMode="auto">
            <a:xfrm>
              <a:off x="4790577" y="5964578"/>
              <a:ext cx="283156" cy="273221"/>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9" name="Freeform 193"/>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0" name="Freeform 192"/>
            <p:cNvSpPr>
              <a:spLocks/>
            </p:cNvSpPr>
            <p:nvPr/>
          </p:nvSpPr>
          <p:spPr bwMode="auto">
            <a:xfrm>
              <a:off x="5140797" y="6237799"/>
              <a:ext cx="42224" cy="42224"/>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1" name="Freeform 191"/>
            <p:cNvSpPr>
              <a:spLocks/>
            </p:cNvSpPr>
            <p:nvPr/>
          </p:nvSpPr>
          <p:spPr bwMode="auto">
            <a:xfrm>
              <a:off x="5140797" y="6237799"/>
              <a:ext cx="42224" cy="42224"/>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2" name="Freeform 190"/>
            <p:cNvSpPr>
              <a:spLocks/>
            </p:cNvSpPr>
            <p:nvPr/>
          </p:nvSpPr>
          <p:spPr bwMode="auto">
            <a:xfrm>
              <a:off x="5024056" y="6319765"/>
              <a:ext cx="39741" cy="54644"/>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3" name="Freeform 189"/>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4" name="Freeform 188"/>
            <p:cNvSpPr>
              <a:spLocks/>
            </p:cNvSpPr>
            <p:nvPr/>
          </p:nvSpPr>
          <p:spPr bwMode="auto">
            <a:xfrm>
              <a:off x="5168118" y="6275056"/>
              <a:ext cx="7452" cy="4968"/>
            </a:xfrm>
            <a:custGeom>
              <a:avLst/>
              <a:gdLst/>
              <a:ahLst/>
              <a:cxnLst>
                <a:cxn ang="0">
                  <a:pos x="0" y="0"/>
                </a:cxn>
                <a:cxn ang="0">
                  <a:pos x="6" y="3"/>
                </a:cxn>
                <a:cxn ang="0">
                  <a:pos x="0" y="0"/>
                </a:cxn>
              </a:cxnLst>
              <a:rect l="0" t="0" r="r" b="b"/>
              <a:pathLst>
                <a:path w="6" h="3">
                  <a:moveTo>
                    <a:pt x="0" y="0"/>
                  </a:moveTo>
                  <a:lnTo>
                    <a:pt x="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5" name="Freeform 187"/>
            <p:cNvSpPr>
              <a:spLocks/>
            </p:cNvSpPr>
            <p:nvPr/>
          </p:nvSpPr>
          <p:spPr bwMode="auto">
            <a:xfrm>
              <a:off x="4557097" y="5929804"/>
              <a:ext cx="422250" cy="392445"/>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6" name="Freeform 186"/>
            <p:cNvSpPr>
              <a:spLocks/>
            </p:cNvSpPr>
            <p:nvPr/>
          </p:nvSpPr>
          <p:spPr bwMode="auto">
            <a:xfrm>
              <a:off x="4557097" y="5929804"/>
              <a:ext cx="422250" cy="389960"/>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7" name="Freeform 185"/>
            <p:cNvSpPr>
              <a:spLocks/>
            </p:cNvSpPr>
            <p:nvPr/>
          </p:nvSpPr>
          <p:spPr bwMode="auto">
            <a:xfrm>
              <a:off x="4591871" y="3639714"/>
              <a:ext cx="59612" cy="74515"/>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8" name="Freeform 184"/>
            <p:cNvSpPr>
              <a:spLocks/>
            </p:cNvSpPr>
            <p:nvPr/>
          </p:nvSpPr>
          <p:spPr bwMode="auto">
            <a:xfrm>
              <a:off x="4591871" y="3639714"/>
              <a:ext cx="59612" cy="74515"/>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9" name="Line 183"/>
            <p:cNvSpPr>
              <a:spLocks noChangeShapeType="1"/>
            </p:cNvSpPr>
            <p:nvPr/>
          </p:nvSpPr>
          <p:spPr bwMode="auto">
            <a:xfrm flipH="1">
              <a:off x="6109489" y="4240801"/>
              <a:ext cx="17386" cy="1241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0" name="Freeform 148"/>
            <p:cNvSpPr>
              <a:spLocks/>
            </p:cNvSpPr>
            <p:nvPr/>
          </p:nvSpPr>
          <p:spPr bwMode="auto">
            <a:xfrm>
              <a:off x="4105041" y="4037127"/>
              <a:ext cx="101838" cy="149030"/>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1" name="Freeform 147"/>
            <p:cNvSpPr>
              <a:spLocks/>
            </p:cNvSpPr>
            <p:nvPr/>
          </p:nvSpPr>
          <p:spPr bwMode="auto">
            <a:xfrm>
              <a:off x="4105041" y="4037127"/>
              <a:ext cx="101838" cy="151513"/>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2" name="Freeform 146"/>
            <p:cNvSpPr>
              <a:spLocks/>
            </p:cNvSpPr>
            <p:nvPr/>
          </p:nvSpPr>
          <p:spPr bwMode="auto">
            <a:xfrm>
              <a:off x="4822867" y="4146415"/>
              <a:ext cx="153997" cy="146545"/>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3" name="Freeform 145"/>
            <p:cNvSpPr>
              <a:spLocks/>
            </p:cNvSpPr>
            <p:nvPr/>
          </p:nvSpPr>
          <p:spPr bwMode="auto">
            <a:xfrm>
              <a:off x="4822867" y="4146415"/>
              <a:ext cx="151513" cy="146545"/>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4" name="Line 144"/>
            <p:cNvSpPr>
              <a:spLocks noChangeShapeType="1"/>
            </p:cNvSpPr>
            <p:nvPr/>
          </p:nvSpPr>
          <p:spPr bwMode="auto">
            <a:xfrm flipV="1">
              <a:off x="2699195" y="2355574"/>
              <a:ext cx="4968"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5" name="Freeform 143"/>
            <p:cNvSpPr>
              <a:spLocks/>
            </p:cNvSpPr>
            <p:nvPr/>
          </p:nvSpPr>
          <p:spPr bwMode="auto">
            <a:xfrm>
              <a:off x="2704163" y="2333220"/>
              <a:ext cx="2485" cy="12418"/>
            </a:xfrm>
            <a:custGeom>
              <a:avLst/>
              <a:gdLst/>
              <a:ahLst/>
              <a:cxnLst>
                <a:cxn ang="0">
                  <a:pos x="0" y="13"/>
                </a:cxn>
                <a:cxn ang="0">
                  <a:pos x="3" y="10"/>
                </a:cxn>
                <a:cxn ang="0">
                  <a:pos x="3" y="0"/>
                </a:cxn>
              </a:cxnLst>
              <a:rect l="0" t="0" r="r" b="b"/>
              <a:pathLst>
                <a:path w="3" h="13">
                  <a:moveTo>
                    <a:pt x="0" y="13"/>
                  </a:moveTo>
                  <a:lnTo>
                    <a:pt x="3" y="10"/>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6" name="Line 142"/>
            <p:cNvSpPr>
              <a:spLocks noChangeShapeType="1"/>
            </p:cNvSpPr>
            <p:nvPr/>
          </p:nvSpPr>
          <p:spPr bwMode="auto">
            <a:xfrm flipV="1">
              <a:off x="2709130" y="2310865"/>
              <a:ext cx="0"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7" name="Line 141"/>
            <p:cNvSpPr>
              <a:spLocks noChangeShapeType="1"/>
            </p:cNvSpPr>
            <p:nvPr/>
          </p:nvSpPr>
          <p:spPr bwMode="auto">
            <a:xfrm flipV="1">
              <a:off x="2711615" y="2286027"/>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8" name="Line 140"/>
            <p:cNvSpPr>
              <a:spLocks noChangeShapeType="1"/>
            </p:cNvSpPr>
            <p:nvPr/>
          </p:nvSpPr>
          <p:spPr bwMode="auto">
            <a:xfrm flipV="1">
              <a:off x="2714098" y="2263673"/>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9" name="Line 139"/>
            <p:cNvSpPr>
              <a:spLocks noChangeShapeType="1"/>
            </p:cNvSpPr>
            <p:nvPr/>
          </p:nvSpPr>
          <p:spPr bwMode="auto">
            <a:xfrm flipV="1">
              <a:off x="2721550" y="2241318"/>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0" name="Line 138"/>
            <p:cNvSpPr>
              <a:spLocks noChangeShapeType="1"/>
            </p:cNvSpPr>
            <p:nvPr/>
          </p:nvSpPr>
          <p:spPr bwMode="auto">
            <a:xfrm flipV="1">
              <a:off x="2724033" y="2218964"/>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1" name="Line 137"/>
            <p:cNvSpPr>
              <a:spLocks noChangeShapeType="1"/>
            </p:cNvSpPr>
            <p:nvPr/>
          </p:nvSpPr>
          <p:spPr bwMode="auto">
            <a:xfrm flipV="1">
              <a:off x="2731486" y="2196609"/>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2" name="Freeform 136"/>
            <p:cNvSpPr>
              <a:spLocks/>
            </p:cNvSpPr>
            <p:nvPr/>
          </p:nvSpPr>
          <p:spPr bwMode="auto">
            <a:xfrm>
              <a:off x="2733969" y="2174255"/>
              <a:ext cx="4968" cy="17386"/>
            </a:xfrm>
            <a:custGeom>
              <a:avLst/>
              <a:gdLst/>
              <a:ahLst/>
              <a:cxnLst>
                <a:cxn ang="0">
                  <a:pos x="0" y="16"/>
                </a:cxn>
                <a:cxn ang="0">
                  <a:pos x="3" y="9"/>
                </a:cxn>
                <a:cxn ang="0">
                  <a:pos x="3" y="0"/>
                </a:cxn>
              </a:cxnLst>
              <a:rect l="0" t="0" r="r" b="b"/>
              <a:pathLst>
                <a:path w="3" h="16">
                  <a:moveTo>
                    <a:pt x="0" y="16"/>
                  </a:moveTo>
                  <a:lnTo>
                    <a:pt x="3" y="9"/>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3" name="Line 135"/>
            <p:cNvSpPr>
              <a:spLocks noChangeShapeType="1"/>
            </p:cNvSpPr>
            <p:nvPr/>
          </p:nvSpPr>
          <p:spPr bwMode="auto">
            <a:xfrm flipV="1">
              <a:off x="2741421" y="2151900"/>
              <a:ext cx="2483" cy="1738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04" name="Group 9"/>
            <p:cNvGrpSpPr>
              <a:grpSpLocks/>
            </p:cNvGrpSpPr>
            <p:nvPr/>
          </p:nvGrpSpPr>
          <p:grpSpPr bwMode="auto">
            <a:xfrm>
              <a:off x="4246644" y="3525458"/>
              <a:ext cx="193739" cy="280672"/>
              <a:chOff x="4770" y="4410"/>
              <a:chExt cx="195" cy="282"/>
            </a:xfrm>
            <a:solidFill>
              <a:schemeClr val="bg2"/>
            </a:solidFill>
          </p:grpSpPr>
          <p:sp>
            <p:nvSpPr>
              <p:cNvPr id="1105"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6"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1744" name="ZoneTexte 1743"/>
          <p:cNvSpPr txBox="1"/>
          <p:nvPr/>
        </p:nvSpPr>
        <p:spPr>
          <a:xfrm>
            <a:off x="4604199" y="1241815"/>
            <a:ext cx="1728192"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Pacifique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45" name="ZoneTexte 1744"/>
          <p:cNvSpPr txBox="1"/>
          <p:nvPr/>
        </p:nvSpPr>
        <p:spPr>
          <a:xfrm>
            <a:off x="4355976" y="2341680"/>
            <a:ext cx="839525"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Arctique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42" name="ZoneTexte 1741"/>
          <p:cNvSpPr txBox="1"/>
          <p:nvPr/>
        </p:nvSpPr>
        <p:spPr>
          <a:xfrm>
            <a:off x="1155761" y="4299036"/>
            <a:ext cx="1656184"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Atlantique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153" name="Rectangle 1152"/>
          <p:cNvSpPr/>
          <p:nvPr/>
        </p:nvSpPr>
        <p:spPr>
          <a:xfrm>
            <a:off x="4536056" y="4573944"/>
            <a:ext cx="54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Suez</a:t>
            </a:r>
            <a:endParaRPr lang="fr-FR" sz="1400" b="1" i="1" dirty="0">
              <a:solidFill>
                <a:srgbClr val="002060"/>
              </a:solidFill>
              <a:latin typeface="Tw Cen MT" pitchFamily="34" charset="0"/>
            </a:endParaRPr>
          </a:p>
        </p:txBody>
      </p:sp>
      <p:sp>
        <p:nvSpPr>
          <p:cNvPr id="1157" name="Rectangle 1156"/>
          <p:cNvSpPr/>
          <p:nvPr/>
        </p:nvSpPr>
        <p:spPr>
          <a:xfrm>
            <a:off x="6048240" y="4357904"/>
            <a:ext cx="684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Ormuz</a:t>
            </a:r>
            <a:endParaRPr lang="fr-FR" sz="1400" b="1" i="1" dirty="0">
              <a:solidFill>
                <a:srgbClr val="002060"/>
              </a:solidFill>
              <a:latin typeface="Tw Cen MT" pitchFamily="34" charset="0"/>
            </a:endParaRPr>
          </a:p>
        </p:txBody>
      </p:sp>
      <p:sp>
        <p:nvSpPr>
          <p:cNvPr id="8" name="Forme libre 7"/>
          <p:cNvSpPr/>
          <p:nvPr/>
        </p:nvSpPr>
        <p:spPr>
          <a:xfrm>
            <a:off x="552261" y="2654519"/>
            <a:ext cx="429714" cy="593906"/>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1" name="Forme libre 1160"/>
          <p:cNvSpPr/>
          <p:nvPr/>
        </p:nvSpPr>
        <p:spPr>
          <a:xfrm rot="18542596">
            <a:off x="6410620" y="4135236"/>
            <a:ext cx="240508" cy="423698"/>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3" name="Triangle isocèle 1162"/>
          <p:cNvSpPr/>
          <p:nvPr/>
        </p:nvSpPr>
        <p:spPr>
          <a:xfrm>
            <a:off x="2748223" y="200169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4" name="Triangle isocèle 1163"/>
          <p:cNvSpPr/>
          <p:nvPr/>
        </p:nvSpPr>
        <p:spPr>
          <a:xfrm>
            <a:off x="4204715" y="53636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7" name="Triangle isocèle 1166"/>
          <p:cNvSpPr/>
          <p:nvPr/>
        </p:nvSpPr>
        <p:spPr>
          <a:xfrm>
            <a:off x="4341845" y="5756081"/>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0" name="Triangle isocèle 1169"/>
          <p:cNvSpPr/>
          <p:nvPr/>
        </p:nvSpPr>
        <p:spPr>
          <a:xfrm>
            <a:off x="2068381" y="2923067"/>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1" name="Triangle isocèle 1170"/>
          <p:cNvSpPr/>
          <p:nvPr/>
        </p:nvSpPr>
        <p:spPr>
          <a:xfrm>
            <a:off x="4934638" y="2711489"/>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2" name="Triangle isocèle 1171"/>
          <p:cNvSpPr/>
          <p:nvPr/>
        </p:nvSpPr>
        <p:spPr>
          <a:xfrm>
            <a:off x="4538835" y="2593728"/>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 name="Forme libre 9"/>
          <p:cNvSpPr/>
          <p:nvPr/>
        </p:nvSpPr>
        <p:spPr>
          <a:xfrm>
            <a:off x="597649" y="1765616"/>
            <a:ext cx="1451570" cy="646701"/>
          </a:xfrm>
          <a:custGeom>
            <a:avLst/>
            <a:gdLst>
              <a:gd name="connsiteX0" fmla="*/ 1291822 w 1451570"/>
              <a:gd name="connsiteY0" fmla="*/ 416730 h 646701"/>
              <a:gd name="connsiteX1" fmla="*/ 1426165 w 1451570"/>
              <a:gd name="connsiteY1" fmla="*/ 334390 h 646701"/>
              <a:gd name="connsiteX2" fmla="*/ 1447833 w 1451570"/>
              <a:gd name="connsiteY2" fmla="*/ 208714 h 646701"/>
              <a:gd name="connsiteX3" fmla="*/ 1378495 w 1451570"/>
              <a:gd name="connsiteY3" fmla="*/ 39702 h 646701"/>
              <a:gd name="connsiteX4" fmla="*/ 1105475 w 1451570"/>
              <a:gd name="connsiteY4" fmla="*/ 9367 h 646701"/>
              <a:gd name="connsiteX5" fmla="*/ 754450 w 1451570"/>
              <a:gd name="connsiteY5" fmla="*/ 13700 h 646701"/>
              <a:gd name="connsiteX6" fmla="*/ 529100 w 1451570"/>
              <a:gd name="connsiteY6" fmla="*/ 161044 h 646701"/>
              <a:gd name="connsiteX7" fmla="*/ 238745 w 1451570"/>
              <a:gd name="connsiteY7" fmla="*/ 135042 h 646701"/>
              <a:gd name="connsiteX8" fmla="*/ 65399 w 1451570"/>
              <a:gd name="connsiteY8" fmla="*/ 252051 h 646701"/>
              <a:gd name="connsiteX9" fmla="*/ 395 w 1451570"/>
              <a:gd name="connsiteY9" fmla="*/ 429731 h 646701"/>
              <a:gd name="connsiteX10" fmla="*/ 43731 w 1451570"/>
              <a:gd name="connsiteY10" fmla="*/ 542405 h 646701"/>
              <a:gd name="connsiteX11" fmla="*/ 152072 w 1451570"/>
              <a:gd name="connsiteY11" fmla="*/ 533738 h 646701"/>
              <a:gd name="connsiteX12" fmla="*/ 225744 w 1451570"/>
              <a:gd name="connsiteY12" fmla="*/ 555406 h 646701"/>
              <a:gd name="connsiteX13" fmla="*/ 355754 w 1451570"/>
              <a:gd name="connsiteY13" fmla="*/ 581408 h 646701"/>
              <a:gd name="connsiteX14" fmla="*/ 511765 w 1451570"/>
              <a:gd name="connsiteY14" fmla="*/ 620411 h 646701"/>
              <a:gd name="connsiteX15" fmla="*/ 646108 w 1451570"/>
              <a:gd name="connsiteY15" fmla="*/ 642079 h 646701"/>
              <a:gd name="connsiteX16" fmla="*/ 702446 w 1451570"/>
              <a:gd name="connsiteY16" fmla="*/ 633412 h 646701"/>
              <a:gd name="connsiteX17" fmla="*/ 845456 w 1451570"/>
              <a:gd name="connsiteY17" fmla="*/ 512070 h 646701"/>
              <a:gd name="connsiteX18" fmla="*/ 1205149 w 1451570"/>
              <a:gd name="connsiteY18" fmla="*/ 395061 h 646701"/>
              <a:gd name="connsiteX19" fmla="*/ 1291822 w 1451570"/>
              <a:gd name="connsiteY19" fmla="*/ 416730 h 64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1570" h="646701">
                <a:moveTo>
                  <a:pt x="1291822" y="416730"/>
                </a:moveTo>
                <a:cubicBezTo>
                  <a:pt x="1328658" y="406618"/>
                  <a:pt x="1400163" y="369059"/>
                  <a:pt x="1426165" y="334390"/>
                </a:cubicBezTo>
                <a:cubicBezTo>
                  <a:pt x="1452167" y="299721"/>
                  <a:pt x="1455778" y="257829"/>
                  <a:pt x="1447833" y="208714"/>
                </a:cubicBezTo>
                <a:cubicBezTo>
                  <a:pt x="1439888" y="159599"/>
                  <a:pt x="1435555" y="72926"/>
                  <a:pt x="1378495" y="39702"/>
                </a:cubicBezTo>
                <a:cubicBezTo>
                  <a:pt x="1321435" y="6478"/>
                  <a:pt x="1209482" y="13701"/>
                  <a:pt x="1105475" y="9367"/>
                </a:cubicBezTo>
                <a:cubicBezTo>
                  <a:pt x="1001468" y="5033"/>
                  <a:pt x="850512" y="-11579"/>
                  <a:pt x="754450" y="13700"/>
                </a:cubicBezTo>
                <a:cubicBezTo>
                  <a:pt x="658388" y="38979"/>
                  <a:pt x="615051" y="140820"/>
                  <a:pt x="529100" y="161044"/>
                </a:cubicBezTo>
                <a:cubicBezTo>
                  <a:pt x="443149" y="181268"/>
                  <a:pt x="316029" y="119874"/>
                  <a:pt x="238745" y="135042"/>
                </a:cubicBezTo>
                <a:cubicBezTo>
                  <a:pt x="161461" y="150210"/>
                  <a:pt x="105124" y="202936"/>
                  <a:pt x="65399" y="252051"/>
                </a:cubicBezTo>
                <a:cubicBezTo>
                  <a:pt x="25674" y="301166"/>
                  <a:pt x="4006" y="381339"/>
                  <a:pt x="395" y="429731"/>
                </a:cubicBezTo>
                <a:cubicBezTo>
                  <a:pt x="-3216" y="478123"/>
                  <a:pt x="18451" y="525071"/>
                  <a:pt x="43731" y="542405"/>
                </a:cubicBezTo>
                <a:cubicBezTo>
                  <a:pt x="69010" y="559740"/>
                  <a:pt x="121737" y="531571"/>
                  <a:pt x="152072" y="533738"/>
                </a:cubicBezTo>
                <a:cubicBezTo>
                  <a:pt x="182407" y="535905"/>
                  <a:pt x="191797" y="547461"/>
                  <a:pt x="225744" y="555406"/>
                </a:cubicBezTo>
                <a:cubicBezTo>
                  <a:pt x="259691" y="563351"/>
                  <a:pt x="308084" y="570574"/>
                  <a:pt x="355754" y="581408"/>
                </a:cubicBezTo>
                <a:cubicBezTo>
                  <a:pt x="403424" y="592242"/>
                  <a:pt x="463373" y="610299"/>
                  <a:pt x="511765" y="620411"/>
                </a:cubicBezTo>
                <a:cubicBezTo>
                  <a:pt x="560157" y="630523"/>
                  <a:pt x="614328" y="639912"/>
                  <a:pt x="646108" y="642079"/>
                </a:cubicBezTo>
                <a:cubicBezTo>
                  <a:pt x="677888" y="644246"/>
                  <a:pt x="669221" y="655080"/>
                  <a:pt x="702446" y="633412"/>
                </a:cubicBezTo>
                <a:cubicBezTo>
                  <a:pt x="735671" y="611744"/>
                  <a:pt x="761672" y="551795"/>
                  <a:pt x="845456" y="512070"/>
                </a:cubicBezTo>
                <a:cubicBezTo>
                  <a:pt x="929240" y="472345"/>
                  <a:pt x="1131477" y="410951"/>
                  <a:pt x="1205149" y="395061"/>
                </a:cubicBezTo>
                <a:cubicBezTo>
                  <a:pt x="1278821" y="379171"/>
                  <a:pt x="1254986" y="426842"/>
                  <a:pt x="1291822" y="416730"/>
                </a:cubicBezTo>
                <a:close/>
              </a:path>
            </a:pathLst>
          </a:custGeom>
          <a:solidFill>
            <a:srgbClr val="0070C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9" name="Rectangle 1148"/>
          <p:cNvSpPr/>
          <p:nvPr/>
        </p:nvSpPr>
        <p:spPr>
          <a:xfrm>
            <a:off x="1451429" y="2108077"/>
            <a:ext cx="756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Panama</a:t>
            </a:r>
            <a:endParaRPr lang="fr-FR" sz="1400" b="1" i="1" dirty="0">
              <a:solidFill>
                <a:srgbClr val="002060"/>
              </a:solidFill>
              <a:latin typeface="Tw Cen MT" pitchFamily="34" charset="0"/>
            </a:endParaRPr>
          </a:p>
        </p:txBody>
      </p:sp>
      <p:sp>
        <p:nvSpPr>
          <p:cNvPr id="11" name="Forme libre 10"/>
          <p:cNvSpPr/>
          <p:nvPr/>
        </p:nvSpPr>
        <p:spPr>
          <a:xfrm>
            <a:off x="3836124" y="3271549"/>
            <a:ext cx="771617" cy="641883"/>
          </a:xfrm>
          <a:custGeom>
            <a:avLst/>
            <a:gdLst>
              <a:gd name="connsiteX0" fmla="*/ 638705 w 771617"/>
              <a:gd name="connsiteY0" fmla="*/ 353935 h 641883"/>
              <a:gd name="connsiteX1" fmla="*/ 730893 w 771617"/>
              <a:gd name="connsiteY1" fmla="*/ 251782 h 641883"/>
              <a:gd name="connsiteX2" fmla="*/ 768266 w 771617"/>
              <a:gd name="connsiteY2" fmla="*/ 132187 h 641883"/>
              <a:gd name="connsiteX3" fmla="*/ 651163 w 771617"/>
              <a:gd name="connsiteY3" fmla="*/ 40000 h 641883"/>
              <a:gd name="connsiteX4" fmla="*/ 449347 w 771617"/>
              <a:gd name="connsiteY4" fmla="*/ 2626 h 641883"/>
              <a:gd name="connsiteX5" fmla="*/ 227599 w 771617"/>
              <a:gd name="connsiteY5" fmla="*/ 107272 h 641883"/>
              <a:gd name="connsiteX6" fmla="*/ 93055 w 771617"/>
              <a:gd name="connsiteY6" fmla="*/ 348952 h 641883"/>
              <a:gd name="connsiteX7" fmla="*/ 3359 w 771617"/>
              <a:gd name="connsiteY7" fmla="*/ 393800 h 641883"/>
              <a:gd name="connsiteX8" fmla="*/ 30766 w 771617"/>
              <a:gd name="connsiteY8" fmla="*/ 570701 h 641883"/>
              <a:gd name="connsiteX9" fmla="*/ 140395 w 771617"/>
              <a:gd name="connsiteY9" fmla="*/ 640464 h 641883"/>
              <a:gd name="connsiteX10" fmla="*/ 421940 w 771617"/>
              <a:gd name="connsiteY10" fmla="*/ 615549 h 641883"/>
              <a:gd name="connsiteX11" fmla="*/ 364635 w 771617"/>
              <a:gd name="connsiteY11" fmla="*/ 590633 h 641883"/>
              <a:gd name="connsiteX12" fmla="*/ 411974 w 771617"/>
              <a:gd name="connsiteY12" fmla="*/ 485988 h 641883"/>
              <a:gd name="connsiteX13" fmla="*/ 496687 w 771617"/>
              <a:gd name="connsiteY13" fmla="*/ 476022 h 641883"/>
              <a:gd name="connsiteX14" fmla="*/ 521602 w 771617"/>
              <a:gd name="connsiteY14" fmla="*/ 398783 h 641883"/>
              <a:gd name="connsiteX15" fmla="*/ 638705 w 771617"/>
              <a:gd name="connsiteY15" fmla="*/ 353935 h 64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617" h="641883">
                <a:moveTo>
                  <a:pt x="638705" y="353935"/>
                </a:moveTo>
                <a:cubicBezTo>
                  <a:pt x="673587" y="329435"/>
                  <a:pt x="709300" y="288740"/>
                  <a:pt x="730893" y="251782"/>
                </a:cubicBezTo>
                <a:cubicBezTo>
                  <a:pt x="752486" y="214824"/>
                  <a:pt x="781554" y="167484"/>
                  <a:pt x="768266" y="132187"/>
                </a:cubicBezTo>
                <a:cubicBezTo>
                  <a:pt x="754978" y="96890"/>
                  <a:pt x="704316" y="61593"/>
                  <a:pt x="651163" y="40000"/>
                </a:cubicBezTo>
                <a:cubicBezTo>
                  <a:pt x="598010" y="18407"/>
                  <a:pt x="519941" y="-8586"/>
                  <a:pt x="449347" y="2626"/>
                </a:cubicBezTo>
                <a:cubicBezTo>
                  <a:pt x="378753" y="13838"/>
                  <a:pt x="286981" y="49551"/>
                  <a:pt x="227599" y="107272"/>
                </a:cubicBezTo>
                <a:cubicBezTo>
                  <a:pt x="168217" y="164993"/>
                  <a:pt x="130428" y="301197"/>
                  <a:pt x="93055" y="348952"/>
                </a:cubicBezTo>
                <a:cubicBezTo>
                  <a:pt x="55682" y="396707"/>
                  <a:pt x="13740" y="356842"/>
                  <a:pt x="3359" y="393800"/>
                </a:cubicBezTo>
                <a:cubicBezTo>
                  <a:pt x="-7023" y="430758"/>
                  <a:pt x="7927" y="529590"/>
                  <a:pt x="30766" y="570701"/>
                </a:cubicBezTo>
                <a:cubicBezTo>
                  <a:pt x="53605" y="611812"/>
                  <a:pt x="75199" y="632989"/>
                  <a:pt x="140395" y="640464"/>
                </a:cubicBezTo>
                <a:cubicBezTo>
                  <a:pt x="205591" y="647939"/>
                  <a:pt x="384567" y="623854"/>
                  <a:pt x="421940" y="615549"/>
                </a:cubicBezTo>
                <a:cubicBezTo>
                  <a:pt x="459313" y="607244"/>
                  <a:pt x="366296" y="612226"/>
                  <a:pt x="364635" y="590633"/>
                </a:cubicBezTo>
                <a:cubicBezTo>
                  <a:pt x="362974" y="569040"/>
                  <a:pt x="389965" y="505090"/>
                  <a:pt x="411974" y="485988"/>
                </a:cubicBezTo>
                <a:cubicBezTo>
                  <a:pt x="433983" y="466886"/>
                  <a:pt x="478416" y="490556"/>
                  <a:pt x="496687" y="476022"/>
                </a:cubicBezTo>
                <a:cubicBezTo>
                  <a:pt x="514958" y="461488"/>
                  <a:pt x="496687" y="419546"/>
                  <a:pt x="521602" y="398783"/>
                </a:cubicBezTo>
                <a:cubicBezTo>
                  <a:pt x="546517" y="378020"/>
                  <a:pt x="603823" y="378435"/>
                  <a:pt x="638705" y="35393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6" name="Triangle isocèle 1165"/>
          <p:cNvSpPr/>
          <p:nvPr/>
        </p:nvSpPr>
        <p:spPr>
          <a:xfrm>
            <a:off x="4392000" y="3529832"/>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orme libre 12"/>
          <p:cNvSpPr/>
          <p:nvPr/>
        </p:nvSpPr>
        <p:spPr>
          <a:xfrm>
            <a:off x="4107002" y="6039094"/>
            <a:ext cx="651912" cy="743621"/>
          </a:xfrm>
          <a:custGeom>
            <a:avLst/>
            <a:gdLst>
              <a:gd name="connsiteX0" fmla="*/ 31468 w 651912"/>
              <a:gd name="connsiteY0" fmla="*/ 60503 h 743621"/>
              <a:gd name="connsiteX1" fmla="*/ 332946 w 651912"/>
              <a:gd name="connsiteY1" fmla="*/ 3197 h 743621"/>
              <a:gd name="connsiteX2" fmla="*/ 437591 w 651912"/>
              <a:gd name="connsiteY2" fmla="*/ 15655 h 743621"/>
              <a:gd name="connsiteX3" fmla="*/ 487422 w 651912"/>
              <a:gd name="connsiteY3" fmla="*/ 85418 h 743621"/>
              <a:gd name="connsiteX4" fmla="*/ 517321 w 651912"/>
              <a:gd name="connsiteY4" fmla="*/ 125283 h 743621"/>
              <a:gd name="connsiteX5" fmla="*/ 507354 w 651912"/>
              <a:gd name="connsiteY5" fmla="*/ 259827 h 743621"/>
              <a:gd name="connsiteX6" fmla="*/ 587084 w 651912"/>
              <a:gd name="connsiteY6" fmla="*/ 424269 h 743621"/>
              <a:gd name="connsiteX7" fmla="*/ 621966 w 651912"/>
              <a:gd name="connsiteY7" fmla="*/ 484067 h 743621"/>
              <a:gd name="connsiteX8" fmla="*/ 619474 w 651912"/>
              <a:gd name="connsiteY8" fmla="*/ 523932 h 743621"/>
              <a:gd name="connsiteX9" fmla="*/ 624457 w 651912"/>
              <a:gd name="connsiteY9" fmla="*/ 548847 h 743621"/>
              <a:gd name="connsiteX10" fmla="*/ 651864 w 651912"/>
              <a:gd name="connsiteY10" fmla="*/ 581237 h 743621"/>
              <a:gd name="connsiteX11" fmla="*/ 616983 w 651912"/>
              <a:gd name="connsiteY11" fmla="*/ 641035 h 743621"/>
              <a:gd name="connsiteX12" fmla="*/ 412675 w 651912"/>
              <a:gd name="connsiteY12" fmla="*/ 743188 h 743621"/>
              <a:gd name="connsiteX13" fmla="*/ 283115 w 651912"/>
              <a:gd name="connsiteY13" fmla="*/ 668442 h 743621"/>
              <a:gd name="connsiteX14" fmla="*/ 113689 w 651912"/>
              <a:gd name="connsiteY14" fmla="*/ 459151 h 743621"/>
              <a:gd name="connsiteX15" fmla="*/ 53892 w 651912"/>
              <a:gd name="connsiteY15" fmla="*/ 342048 h 743621"/>
              <a:gd name="connsiteX16" fmla="*/ 11535 w 651912"/>
              <a:gd name="connsiteY16" fmla="*/ 222454 h 743621"/>
              <a:gd name="connsiteX17" fmla="*/ 31468 w 651912"/>
              <a:gd name="connsiteY17" fmla="*/ 60503 h 7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912" h="743621">
                <a:moveTo>
                  <a:pt x="31468" y="60503"/>
                </a:moveTo>
                <a:cubicBezTo>
                  <a:pt x="85036" y="23960"/>
                  <a:pt x="265259" y="10672"/>
                  <a:pt x="332946" y="3197"/>
                </a:cubicBezTo>
                <a:cubicBezTo>
                  <a:pt x="400633" y="-4278"/>
                  <a:pt x="411845" y="1952"/>
                  <a:pt x="437591" y="15655"/>
                </a:cubicBezTo>
                <a:cubicBezTo>
                  <a:pt x="463337" y="29358"/>
                  <a:pt x="474134" y="67147"/>
                  <a:pt x="487422" y="85418"/>
                </a:cubicBezTo>
                <a:cubicBezTo>
                  <a:pt x="500710" y="103689"/>
                  <a:pt x="513999" y="96215"/>
                  <a:pt x="517321" y="125283"/>
                </a:cubicBezTo>
                <a:cubicBezTo>
                  <a:pt x="520643" y="154351"/>
                  <a:pt x="495727" y="209996"/>
                  <a:pt x="507354" y="259827"/>
                </a:cubicBezTo>
                <a:cubicBezTo>
                  <a:pt x="518981" y="309658"/>
                  <a:pt x="567982" y="386896"/>
                  <a:pt x="587084" y="424269"/>
                </a:cubicBezTo>
                <a:cubicBezTo>
                  <a:pt x="606186" y="461642"/>
                  <a:pt x="616568" y="467457"/>
                  <a:pt x="621966" y="484067"/>
                </a:cubicBezTo>
                <a:cubicBezTo>
                  <a:pt x="627364" y="500677"/>
                  <a:pt x="619059" y="513135"/>
                  <a:pt x="619474" y="523932"/>
                </a:cubicBezTo>
                <a:cubicBezTo>
                  <a:pt x="619889" y="534729"/>
                  <a:pt x="619059" y="539296"/>
                  <a:pt x="624457" y="548847"/>
                </a:cubicBezTo>
                <a:cubicBezTo>
                  <a:pt x="629855" y="558398"/>
                  <a:pt x="653110" y="565872"/>
                  <a:pt x="651864" y="581237"/>
                </a:cubicBezTo>
                <a:cubicBezTo>
                  <a:pt x="650618" y="596602"/>
                  <a:pt x="656848" y="614043"/>
                  <a:pt x="616983" y="641035"/>
                </a:cubicBezTo>
                <a:cubicBezTo>
                  <a:pt x="577118" y="668027"/>
                  <a:pt x="468320" y="738620"/>
                  <a:pt x="412675" y="743188"/>
                </a:cubicBezTo>
                <a:cubicBezTo>
                  <a:pt x="357030" y="747756"/>
                  <a:pt x="332946" y="715781"/>
                  <a:pt x="283115" y="668442"/>
                </a:cubicBezTo>
                <a:cubicBezTo>
                  <a:pt x="233284" y="621103"/>
                  <a:pt x="151893" y="513550"/>
                  <a:pt x="113689" y="459151"/>
                </a:cubicBezTo>
                <a:cubicBezTo>
                  <a:pt x="75485" y="404752"/>
                  <a:pt x="70918" y="381498"/>
                  <a:pt x="53892" y="342048"/>
                </a:cubicBezTo>
                <a:cubicBezTo>
                  <a:pt x="36866" y="302598"/>
                  <a:pt x="14857" y="270209"/>
                  <a:pt x="11535" y="222454"/>
                </a:cubicBezTo>
                <a:cubicBezTo>
                  <a:pt x="8213" y="174699"/>
                  <a:pt x="-22100" y="97046"/>
                  <a:pt x="31468" y="60503"/>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5793010" y="4376516"/>
            <a:ext cx="1731318" cy="1581065"/>
          </a:xfrm>
          <a:custGeom>
            <a:avLst/>
            <a:gdLst>
              <a:gd name="connsiteX0" fmla="*/ 1246560 w 1731318"/>
              <a:gd name="connsiteY0" fmla="*/ 715 h 1581065"/>
              <a:gd name="connsiteX1" fmla="*/ 1602160 w 1731318"/>
              <a:gd name="connsiteY1" fmla="*/ 207822 h 1581065"/>
              <a:gd name="connsiteX2" fmla="*/ 1719391 w 1731318"/>
              <a:gd name="connsiteY2" fmla="*/ 606407 h 1581065"/>
              <a:gd name="connsiteX3" fmla="*/ 1692037 w 1731318"/>
              <a:gd name="connsiteY3" fmla="*/ 1016715 h 1581065"/>
              <a:gd name="connsiteX4" fmla="*/ 1406776 w 1731318"/>
              <a:gd name="connsiteY4" fmla="*/ 1329330 h 1581065"/>
              <a:gd name="connsiteX5" fmla="*/ 1109791 w 1731318"/>
              <a:gd name="connsiteY5" fmla="*/ 1575515 h 1581065"/>
              <a:gd name="connsiteX6" fmla="*/ 707299 w 1731318"/>
              <a:gd name="connsiteY6" fmla="*/ 1481730 h 1581065"/>
              <a:gd name="connsiteX7" fmla="*/ 379053 w 1731318"/>
              <a:gd name="connsiteY7" fmla="*/ 1262899 h 1581065"/>
              <a:gd name="connsiteX8" fmla="*/ 195391 w 1731318"/>
              <a:gd name="connsiteY8" fmla="*/ 1231638 h 1581065"/>
              <a:gd name="connsiteX9" fmla="*/ 70345 w 1731318"/>
              <a:gd name="connsiteY9" fmla="*/ 1133946 h 1581065"/>
              <a:gd name="connsiteX10" fmla="*/ 6 w 1731318"/>
              <a:gd name="connsiteY10" fmla="*/ 997176 h 1581065"/>
              <a:gd name="connsiteX11" fmla="*/ 66437 w 1731318"/>
              <a:gd name="connsiteY11" fmla="*/ 833053 h 1581065"/>
              <a:gd name="connsiteX12" fmla="*/ 113329 w 1731318"/>
              <a:gd name="connsiteY12" fmla="*/ 649392 h 1581065"/>
              <a:gd name="connsiteX13" fmla="*/ 343883 w 1731318"/>
              <a:gd name="connsiteY13" fmla="*/ 496992 h 1581065"/>
              <a:gd name="connsiteX14" fmla="*/ 668222 w 1731318"/>
              <a:gd name="connsiteY14" fmla="*/ 332869 h 1581065"/>
              <a:gd name="connsiteX15" fmla="*/ 887053 w 1731318"/>
              <a:gd name="connsiteY15" fmla="*/ 285976 h 1581065"/>
              <a:gd name="connsiteX16" fmla="*/ 1066806 w 1731318"/>
              <a:gd name="connsiteY16" fmla="*/ 145299 h 1581065"/>
              <a:gd name="connsiteX17" fmla="*/ 1246560 w 1731318"/>
              <a:gd name="connsiteY17" fmla="*/ 715 h 158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318" h="1581065">
                <a:moveTo>
                  <a:pt x="1246560" y="715"/>
                </a:moveTo>
                <a:cubicBezTo>
                  <a:pt x="1335786" y="11136"/>
                  <a:pt x="1523355" y="106873"/>
                  <a:pt x="1602160" y="207822"/>
                </a:cubicBezTo>
                <a:cubicBezTo>
                  <a:pt x="1680965" y="308771"/>
                  <a:pt x="1704412" y="471592"/>
                  <a:pt x="1719391" y="606407"/>
                </a:cubicBezTo>
                <a:cubicBezTo>
                  <a:pt x="1734370" y="741222"/>
                  <a:pt x="1744139" y="896228"/>
                  <a:pt x="1692037" y="1016715"/>
                </a:cubicBezTo>
                <a:cubicBezTo>
                  <a:pt x="1639935" y="1137202"/>
                  <a:pt x="1503817" y="1236197"/>
                  <a:pt x="1406776" y="1329330"/>
                </a:cubicBezTo>
                <a:cubicBezTo>
                  <a:pt x="1309735" y="1422463"/>
                  <a:pt x="1226370" y="1550115"/>
                  <a:pt x="1109791" y="1575515"/>
                </a:cubicBezTo>
                <a:cubicBezTo>
                  <a:pt x="993212" y="1600915"/>
                  <a:pt x="829089" y="1533833"/>
                  <a:pt x="707299" y="1481730"/>
                </a:cubicBezTo>
                <a:cubicBezTo>
                  <a:pt x="585509" y="1429627"/>
                  <a:pt x="464371" y="1304581"/>
                  <a:pt x="379053" y="1262899"/>
                </a:cubicBezTo>
                <a:cubicBezTo>
                  <a:pt x="293735" y="1221217"/>
                  <a:pt x="246842" y="1253130"/>
                  <a:pt x="195391" y="1231638"/>
                </a:cubicBezTo>
                <a:cubicBezTo>
                  <a:pt x="143940" y="1210146"/>
                  <a:pt x="102909" y="1173023"/>
                  <a:pt x="70345" y="1133946"/>
                </a:cubicBezTo>
                <a:cubicBezTo>
                  <a:pt x="37781" y="1094869"/>
                  <a:pt x="657" y="1047325"/>
                  <a:pt x="6" y="997176"/>
                </a:cubicBezTo>
                <a:cubicBezTo>
                  <a:pt x="-645" y="947027"/>
                  <a:pt x="47550" y="891017"/>
                  <a:pt x="66437" y="833053"/>
                </a:cubicBezTo>
                <a:cubicBezTo>
                  <a:pt x="85324" y="775089"/>
                  <a:pt x="67088" y="705402"/>
                  <a:pt x="113329" y="649392"/>
                </a:cubicBezTo>
                <a:cubicBezTo>
                  <a:pt x="159570" y="593382"/>
                  <a:pt x="251401" y="549746"/>
                  <a:pt x="343883" y="496992"/>
                </a:cubicBezTo>
                <a:cubicBezTo>
                  <a:pt x="436365" y="444238"/>
                  <a:pt x="577694" y="368038"/>
                  <a:pt x="668222" y="332869"/>
                </a:cubicBezTo>
                <a:cubicBezTo>
                  <a:pt x="758750" y="297700"/>
                  <a:pt x="820622" y="317238"/>
                  <a:pt x="887053" y="285976"/>
                </a:cubicBezTo>
                <a:cubicBezTo>
                  <a:pt x="953484" y="254714"/>
                  <a:pt x="1006237" y="194145"/>
                  <a:pt x="1066806" y="145299"/>
                </a:cubicBezTo>
                <a:cubicBezTo>
                  <a:pt x="1127375" y="96453"/>
                  <a:pt x="1157334" y="-9706"/>
                  <a:pt x="1246560" y="71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3" name="ZoneTexte 1742"/>
          <p:cNvSpPr txBox="1"/>
          <p:nvPr/>
        </p:nvSpPr>
        <p:spPr>
          <a:xfrm>
            <a:off x="7045582" y="4947625"/>
            <a:ext cx="1159292"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Indien</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6" name="Forme libre 15"/>
          <p:cNvSpPr/>
          <p:nvPr/>
        </p:nvSpPr>
        <p:spPr>
          <a:xfrm>
            <a:off x="4008673" y="1591440"/>
            <a:ext cx="680397" cy="296487"/>
          </a:xfrm>
          <a:custGeom>
            <a:avLst/>
            <a:gdLst>
              <a:gd name="connsiteX0" fmla="*/ 57 w 680397"/>
              <a:gd name="connsiteY0" fmla="*/ 215530 h 296487"/>
              <a:gd name="connsiteX1" fmla="*/ 168306 w 680397"/>
              <a:gd name="connsiteY1" fmla="*/ 127747 h 296487"/>
              <a:gd name="connsiteX2" fmla="*/ 409708 w 680397"/>
              <a:gd name="connsiteY2" fmla="*/ 3389 h 296487"/>
              <a:gd name="connsiteX3" fmla="*/ 665740 w 680397"/>
              <a:gd name="connsiteY3" fmla="*/ 39965 h 296487"/>
              <a:gd name="connsiteX4" fmla="*/ 643794 w 680397"/>
              <a:gd name="connsiteY4" fmla="*/ 91171 h 296487"/>
              <a:gd name="connsiteX5" fmla="*/ 599903 w 680397"/>
              <a:gd name="connsiteY5" fmla="*/ 135062 h 296487"/>
              <a:gd name="connsiteX6" fmla="*/ 577957 w 680397"/>
              <a:gd name="connsiteY6" fmla="*/ 193584 h 296487"/>
              <a:gd name="connsiteX7" fmla="*/ 541381 w 680397"/>
              <a:gd name="connsiteY7" fmla="*/ 237475 h 296487"/>
              <a:gd name="connsiteX8" fmla="*/ 468229 w 680397"/>
              <a:gd name="connsiteY8" fmla="*/ 274051 h 296487"/>
              <a:gd name="connsiteX9" fmla="*/ 314610 w 680397"/>
              <a:gd name="connsiteY9" fmla="*/ 295997 h 296487"/>
              <a:gd name="connsiteX10" fmla="*/ 234143 w 680397"/>
              <a:gd name="connsiteY10" fmla="*/ 288682 h 296487"/>
              <a:gd name="connsiteX11" fmla="*/ 190252 w 680397"/>
              <a:gd name="connsiteY11" fmla="*/ 281366 h 296487"/>
              <a:gd name="connsiteX12" fmla="*/ 57 w 680397"/>
              <a:gd name="connsiteY12" fmla="*/ 215530 h 29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397" h="296487">
                <a:moveTo>
                  <a:pt x="57" y="215530"/>
                </a:moveTo>
                <a:cubicBezTo>
                  <a:pt x="-3601" y="189927"/>
                  <a:pt x="168306" y="127747"/>
                  <a:pt x="168306" y="127747"/>
                </a:cubicBezTo>
                <a:cubicBezTo>
                  <a:pt x="236581" y="92390"/>
                  <a:pt x="326802" y="18019"/>
                  <a:pt x="409708" y="3389"/>
                </a:cubicBezTo>
                <a:cubicBezTo>
                  <a:pt x="492614" y="-11241"/>
                  <a:pt x="626726" y="25335"/>
                  <a:pt x="665740" y="39965"/>
                </a:cubicBezTo>
                <a:cubicBezTo>
                  <a:pt x="704754" y="54595"/>
                  <a:pt x="654767" y="75322"/>
                  <a:pt x="643794" y="91171"/>
                </a:cubicBezTo>
                <a:cubicBezTo>
                  <a:pt x="632821" y="107020"/>
                  <a:pt x="610876" y="117993"/>
                  <a:pt x="599903" y="135062"/>
                </a:cubicBezTo>
                <a:cubicBezTo>
                  <a:pt x="588930" y="152131"/>
                  <a:pt x="587711" y="176515"/>
                  <a:pt x="577957" y="193584"/>
                </a:cubicBezTo>
                <a:cubicBezTo>
                  <a:pt x="568203" y="210653"/>
                  <a:pt x="559669" y="224064"/>
                  <a:pt x="541381" y="237475"/>
                </a:cubicBezTo>
                <a:cubicBezTo>
                  <a:pt x="523093" y="250886"/>
                  <a:pt x="506024" y="264297"/>
                  <a:pt x="468229" y="274051"/>
                </a:cubicBezTo>
                <a:cubicBezTo>
                  <a:pt x="430434" y="283805"/>
                  <a:pt x="353624" y="293559"/>
                  <a:pt x="314610" y="295997"/>
                </a:cubicBezTo>
                <a:cubicBezTo>
                  <a:pt x="275596" y="298435"/>
                  <a:pt x="254869" y="291121"/>
                  <a:pt x="234143" y="288682"/>
                </a:cubicBezTo>
                <a:cubicBezTo>
                  <a:pt x="213417" y="286243"/>
                  <a:pt x="224390" y="292339"/>
                  <a:pt x="190252" y="281366"/>
                </a:cubicBezTo>
                <a:cubicBezTo>
                  <a:pt x="156114" y="270393"/>
                  <a:pt x="3715" y="241133"/>
                  <a:pt x="57" y="215530"/>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673118" y="1298604"/>
            <a:ext cx="3492982" cy="1329260"/>
          </a:xfrm>
          <a:custGeom>
            <a:avLst/>
            <a:gdLst>
              <a:gd name="connsiteX0" fmla="*/ 584682 w 3492982"/>
              <a:gd name="connsiteY0" fmla="*/ 630946 h 1329260"/>
              <a:gd name="connsiteX1" fmla="*/ 483082 w 3492982"/>
              <a:gd name="connsiteY1" fmla="*/ 630946 h 1329260"/>
              <a:gd name="connsiteX2" fmla="*/ 349732 w 3492982"/>
              <a:gd name="connsiteY2" fmla="*/ 643646 h 1329260"/>
              <a:gd name="connsiteX3" fmla="*/ 190982 w 3492982"/>
              <a:gd name="connsiteY3" fmla="*/ 624596 h 1329260"/>
              <a:gd name="connsiteX4" fmla="*/ 57632 w 3492982"/>
              <a:gd name="connsiteY4" fmla="*/ 548396 h 1329260"/>
              <a:gd name="connsiteX5" fmla="*/ 482 w 3492982"/>
              <a:gd name="connsiteY5" fmla="*/ 434096 h 1329260"/>
              <a:gd name="connsiteX6" fmla="*/ 44932 w 3492982"/>
              <a:gd name="connsiteY6" fmla="*/ 357896 h 1329260"/>
              <a:gd name="connsiteX7" fmla="*/ 260832 w 3492982"/>
              <a:gd name="connsiteY7" fmla="*/ 364246 h 1329260"/>
              <a:gd name="connsiteX8" fmla="*/ 616432 w 3492982"/>
              <a:gd name="connsiteY8" fmla="*/ 415046 h 1329260"/>
              <a:gd name="connsiteX9" fmla="*/ 997432 w 3492982"/>
              <a:gd name="connsiteY9" fmla="*/ 491246 h 1329260"/>
              <a:gd name="connsiteX10" fmla="*/ 1587982 w 3492982"/>
              <a:gd name="connsiteY10" fmla="*/ 472196 h 1329260"/>
              <a:gd name="connsiteX11" fmla="*/ 2076932 w 3492982"/>
              <a:gd name="connsiteY11" fmla="*/ 326146 h 1329260"/>
              <a:gd name="connsiteX12" fmla="*/ 2915132 w 3492982"/>
              <a:gd name="connsiteY12" fmla="*/ 72146 h 1329260"/>
              <a:gd name="connsiteX13" fmla="*/ 3283432 w 3492982"/>
              <a:gd name="connsiteY13" fmla="*/ 2296 h 1329260"/>
              <a:gd name="connsiteX14" fmla="*/ 3492982 w 3492982"/>
              <a:gd name="connsiteY14" fmla="*/ 135646 h 1329260"/>
              <a:gd name="connsiteX15" fmla="*/ 3283432 w 3492982"/>
              <a:gd name="connsiteY15" fmla="*/ 351546 h 1329260"/>
              <a:gd name="connsiteX16" fmla="*/ 3131032 w 3492982"/>
              <a:gd name="connsiteY16" fmla="*/ 472196 h 1329260"/>
              <a:gd name="connsiteX17" fmla="*/ 2991332 w 3492982"/>
              <a:gd name="connsiteY17" fmla="*/ 656346 h 1329260"/>
              <a:gd name="connsiteX18" fmla="*/ 3004032 w 3492982"/>
              <a:gd name="connsiteY18" fmla="*/ 726196 h 1329260"/>
              <a:gd name="connsiteX19" fmla="*/ 2946882 w 3492982"/>
              <a:gd name="connsiteY19" fmla="*/ 916696 h 1329260"/>
              <a:gd name="connsiteX20" fmla="*/ 2750032 w 3492982"/>
              <a:gd name="connsiteY20" fmla="*/ 1157996 h 1329260"/>
              <a:gd name="connsiteX21" fmla="*/ 2489682 w 3492982"/>
              <a:gd name="connsiteY21" fmla="*/ 1323096 h 1329260"/>
              <a:gd name="connsiteX22" fmla="*/ 2172182 w 3492982"/>
              <a:gd name="connsiteY22" fmla="*/ 1259596 h 1329260"/>
              <a:gd name="connsiteX23" fmla="*/ 1930882 w 3492982"/>
              <a:gd name="connsiteY23" fmla="*/ 942096 h 1329260"/>
              <a:gd name="connsiteX24" fmla="*/ 1772132 w 3492982"/>
              <a:gd name="connsiteY24" fmla="*/ 726196 h 1329260"/>
              <a:gd name="connsiteX25" fmla="*/ 1632432 w 3492982"/>
              <a:gd name="connsiteY25" fmla="*/ 624596 h 1329260"/>
              <a:gd name="connsiteX26" fmla="*/ 1353032 w 3492982"/>
              <a:gd name="connsiteY26" fmla="*/ 656346 h 1329260"/>
              <a:gd name="connsiteX27" fmla="*/ 1264132 w 3492982"/>
              <a:gd name="connsiteY27" fmla="*/ 732546 h 1329260"/>
              <a:gd name="connsiteX28" fmla="*/ 1130782 w 3492982"/>
              <a:gd name="connsiteY28" fmla="*/ 738896 h 1329260"/>
              <a:gd name="connsiteX29" fmla="*/ 1060932 w 3492982"/>
              <a:gd name="connsiteY29" fmla="*/ 821446 h 1329260"/>
              <a:gd name="connsiteX30" fmla="*/ 952982 w 3492982"/>
              <a:gd name="connsiteY30" fmla="*/ 859546 h 1329260"/>
              <a:gd name="connsiteX31" fmla="*/ 870432 w 3492982"/>
              <a:gd name="connsiteY31" fmla="*/ 846846 h 1329260"/>
              <a:gd name="connsiteX32" fmla="*/ 851382 w 3492982"/>
              <a:gd name="connsiteY32" fmla="*/ 789696 h 1329260"/>
              <a:gd name="connsiteX33" fmla="*/ 768832 w 3492982"/>
              <a:gd name="connsiteY33" fmla="*/ 726196 h 1329260"/>
              <a:gd name="connsiteX34" fmla="*/ 705332 w 3492982"/>
              <a:gd name="connsiteY34" fmla="*/ 745246 h 1329260"/>
              <a:gd name="connsiteX35" fmla="*/ 635482 w 3492982"/>
              <a:gd name="connsiteY35" fmla="*/ 700796 h 1329260"/>
              <a:gd name="connsiteX36" fmla="*/ 762482 w 3492982"/>
              <a:gd name="connsiteY36" fmla="*/ 669046 h 1329260"/>
              <a:gd name="connsiteX37" fmla="*/ 864082 w 3492982"/>
              <a:gd name="connsiteY37" fmla="*/ 535696 h 1329260"/>
              <a:gd name="connsiteX38" fmla="*/ 743432 w 3492982"/>
              <a:gd name="connsiteY38" fmla="*/ 561096 h 1329260"/>
              <a:gd name="connsiteX39" fmla="*/ 584682 w 3492982"/>
              <a:gd name="connsiteY39" fmla="*/ 630946 h 13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2982" h="1329260">
                <a:moveTo>
                  <a:pt x="584682" y="630946"/>
                </a:moveTo>
                <a:cubicBezTo>
                  <a:pt x="541290" y="642588"/>
                  <a:pt x="522240" y="628829"/>
                  <a:pt x="483082" y="630946"/>
                </a:cubicBezTo>
                <a:cubicBezTo>
                  <a:pt x="443924" y="633063"/>
                  <a:pt x="398415" y="644704"/>
                  <a:pt x="349732" y="643646"/>
                </a:cubicBezTo>
                <a:cubicBezTo>
                  <a:pt x="301049" y="642588"/>
                  <a:pt x="239665" y="640471"/>
                  <a:pt x="190982" y="624596"/>
                </a:cubicBezTo>
                <a:cubicBezTo>
                  <a:pt x="142299" y="608721"/>
                  <a:pt x="89382" y="580146"/>
                  <a:pt x="57632" y="548396"/>
                </a:cubicBezTo>
                <a:cubicBezTo>
                  <a:pt x="25882" y="516646"/>
                  <a:pt x="2599" y="465846"/>
                  <a:pt x="482" y="434096"/>
                </a:cubicBezTo>
                <a:cubicBezTo>
                  <a:pt x="-1635" y="402346"/>
                  <a:pt x="1540" y="369538"/>
                  <a:pt x="44932" y="357896"/>
                </a:cubicBezTo>
                <a:cubicBezTo>
                  <a:pt x="88324" y="346254"/>
                  <a:pt x="165582" y="354721"/>
                  <a:pt x="260832" y="364246"/>
                </a:cubicBezTo>
                <a:cubicBezTo>
                  <a:pt x="356082" y="373771"/>
                  <a:pt x="493665" y="393879"/>
                  <a:pt x="616432" y="415046"/>
                </a:cubicBezTo>
                <a:cubicBezTo>
                  <a:pt x="739199" y="436213"/>
                  <a:pt x="835507" y="481721"/>
                  <a:pt x="997432" y="491246"/>
                </a:cubicBezTo>
                <a:cubicBezTo>
                  <a:pt x="1159357" y="500771"/>
                  <a:pt x="1408065" y="499713"/>
                  <a:pt x="1587982" y="472196"/>
                </a:cubicBezTo>
                <a:cubicBezTo>
                  <a:pt x="1767899" y="444679"/>
                  <a:pt x="2076932" y="326146"/>
                  <a:pt x="2076932" y="326146"/>
                </a:cubicBezTo>
                <a:cubicBezTo>
                  <a:pt x="2298124" y="259471"/>
                  <a:pt x="2714049" y="126121"/>
                  <a:pt x="2915132" y="72146"/>
                </a:cubicBezTo>
                <a:cubicBezTo>
                  <a:pt x="3116215" y="18171"/>
                  <a:pt x="3187124" y="-8287"/>
                  <a:pt x="3283432" y="2296"/>
                </a:cubicBezTo>
                <a:cubicBezTo>
                  <a:pt x="3379740" y="12879"/>
                  <a:pt x="3492982" y="77438"/>
                  <a:pt x="3492982" y="135646"/>
                </a:cubicBezTo>
                <a:cubicBezTo>
                  <a:pt x="3492982" y="193854"/>
                  <a:pt x="3343757" y="295454"/>
                  <a:pt x="3283432" y="351546"/>
                </a:cubicBezTo>
                <a:cubicBezTo>
                  <a:pt x="3223107" y="407638"/>
                  <a:pt x="3179715" y="421396"/>
                  <a:pt x="3131032" y="472196"/>
                </a:cubicBezTo>
                <a:cubicBezTo>
                  <a:pt x="3082349" y="522996"/>
                  <a:pt x="3012499" y="614013"/>
                  <a:pt x="2991332" y="656346"/>
                </a:cubicBezTo>
                <a:cubicBezTo>
                  <a:pt x="2970165" y="698679"/>
                  <a:pt x="3011440" y="682804"/>
                  <a:pt x="3004032" y="726196"/>
                </a:cubicBezTo>
                <a:cubicBezTo>
                  <a:pt x="2996624" y="769588"/>
                  <a:pt x="2989215" y="844729"/>
                  <a:pt x="2946882" y="916696"/>
                </a:cubicBezTo>
                <a:cubicBezTo>
                  <a:pt x="2904549" y="988663"/>
                  <a:pt x="2826232" y="1090263"/>
                  <a:pt x="2750032" y="1157996"/>
                </a:cubicBezTo>
                <a:cubicBezTo>
                  <a:pt x="2673832" y="1225729"/>
                  <a:pt x="2585990" y="1306163"/>
                  <a:pt x="2489682" y="1323096"/>
                </a:cubicBezTo>
                <a:cubicBezTo>
                  <a:pt x="2393374" y="1340029"/>
                  <a:pt x="2265315" y="1323096"/>
                  <a:pt x="2172182" y="1259596"/>
                </a:cubicBezTo>
                <a:cubicBezTo>
                  <a:pt x="2079049" y="1196096"/>
                  <a:pt x="1997557" y="1030996"/>
                  <a:pt x="1930882" y="942096"/>
                </a:cubicBezTo>
                <a:cubicBezTo>
                  <a:pt x="1864207" y="853196"/>
                  <a:pt x="1821874" y="779113"/>
                  <a:pt x="1772132" y="726196"/>
                </a:cubicBezTo>
                <a:cubicBezTo>
                  <a:pt x="1722390" y="673279"/>
                  <a:pt x="1702282" y="636238"/>
                  <a:pt x="1632432" y="624596"/>
                </a:cubicBezTo>
                <a:cubicBezTo>
                  <a:pt x="1562582" y="612954"/>
                  <a:pt x="1414415" y="638354"/>
                  <a:pt x="1353032" y="656346"/>
                </a:cubicBezTo>
                <a:cubicBezTo>
                  <a:pt x="1291649" y="674338"/>
                  <a:pt x="1301174" y="718788"/>
                  <a:pt x="1264132" y="732546"/>
                </a:cubicBezTo>
                <a:cubicBezTo>
                  <a:pt x="1227090" y="746304"/>
                  <a:pt x="1164649" y="724079"/>
                  <a:pt x="1130782" y="738896"/>
                </a:cubicBezTo>
                <a:cubicBezTo>
                  <a:pt x="1096915" y="753713"/>
                  <a:pt x="1090565" y="801338"/>
                  <a:pt x="1060932" y="821446"/>
                </a:cubicBezTo>
                <a:cubicBezTo>
                  <a:pt x="1031299" y="841554"/>
                  <a:pt x="984732" y="855313"/>
                  <a:pt x="952982" y="859546"/>
                </a:cubicBezTo>
                <a:cubicBezTo>
                  <a:pt x="921232" y="863779"/>
                  <a:pt x="887365" y="858488"/>
                  <a:pt x="870432" y="846846"/>
                </a:cubicBezTo>
                <a:cubicBezTo>
                  <a:pt x="853499" y="835204"/>
                  <a:pt x="868315" y="809804"/>
                  <a:pt x="851382" y="789696"/>
                </a:cubicBezTo>
                <a:cubicBezTo>
                  <a:pt x="834449" y="769588"/>
                  <a:pt x="793174" y="733604"/>
                  <a:pt x="768832" y="726196"/>
                </a:cubicBezTo>
                <a:cubicBezTo>
                  <a:pt x="744490" y="718788"/>
                  <a:pt x="727557" y="749479"/>
                  <a:pt x="705332" y="745246"/>
                </a:cubicBezTo>
                <a:cubicBezTo>
                  <a:pt x="683107" y="741013"/>
                  <a:pt x="625957" y="713496"/>
                  <a:pt x="635482" y="700796"/>
                </a:cubicBezTo>
                <a:cubicBezTo>
                  <a:pt x="645007" y="688096"/>
                  <a:pt x="724382" y="696563"/>
                  <a:pt x="762482" y="669046"/>
                </a:cubicBezTo>
                <a:cubicBezTo>
                  <a:pt x="800582" y="641529"/>
                  <a:pt x="867257" y="553688"/>
                  <a:pt x="864082" y="535696"/>
                </a:cubicBezTo>
                <a:cubicBezTo>
                  <a:pt x="860907" y="517704"/>
                  <a:pt x="785765" y="547338"/>
                  <a:pt x="743432" y="561096"/>
                </a:cubicBezTo>
                <a:cubicBezTo>
                  <a:pt x="701099" y="574854"/>
                  <a:pt x="628074" y="619304"/>
                  <a:pt x="584682" y="630946"/>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4" name="Groupe 1133"/>
          <p:cNvGrpSpPr/>
          <p:nvPr/>
        </p:nvGrpSpPr>
        <p:grpSpPr>
          <a:xfrm>
            <a:off x="2212554" y="1405576"/>
            <a:ext cx="5357870" cy="3710848"/>
            <a:chOff x="2212554" y="1428521"/>
            <a:chExt cx="5357870" cy="3710848"/>
          </a:xfrm>
        </p:grpSpPr>
        <p:sp>
          <p:nvSpPr>
            <p:cNvPr id="1135" name="Forme libre 1134"/>
            <p:cNvSpPr/>
            <p:nvPr/>
          </p:nvSpPr>
          <p:spPr>
            <a:xfrm>
              <a:off x="3059832" y="2708920"/>
              <a:ext cx="1063526" cy="1440160"/>
            </a:xfrm>
            <a:custGeom>
              <a:avLst/>
              <a:gdLst>
                <a:gd name="connsiteX0" fmla="*/ 991518 w 991518"/>
                <a:gd name="connsiteY0" fmla="*/ 1288974 h 1288974"/>
                <a:gd name="connsiteX1" fmla="*/ 583894 w 991518"/>
                <a:gd name="connsiteY1" fmla="*/ 1013552 h 1288974"/>
                <a:gd name="connsiteX2" fmla="*/ 220337 w 991518"/>
                <a:gd name="connsiteY2" fmla="*/ 594911 h 1288974"/>
                <a:gd name="connsiteX3" fmla="*/ 0 w 991518"/>
                <a:gd name="connsiteY3" fmla="*/ 0 h 1288974"/>
              </a:gdLst>
              <a:ahLst/>
              <a:cxnLst>
                <a:cxn ang="0">
                  <a:pos x="connsiteX0" y="connsiteY0"/>
                </a:cxn>
                <a:cxn ang="0">
                  <a:pos x="connsiteX1" y="connsiteY1"/>
                </a:cxn>
                <a:cxn ang="0">
                  <a:pos x="connsiteX2" y="connsiteY2"/>
                </a:cxn>
                <a:cxn ang="0">
                  <a:pos x="connsiteX3" y="connsiteY3"/>
                </a:cxn>
              </a:cxnLst>
              <a:rect l="l" t="t" r="r" b="b"/>
              <a:pathLst>
                <a:path w="991518" h="1288974">
                  <a:moveTo>
                    <a:pt x="991518" y="1288974"/>
                  </a:moveTo>
                  <a:cubicBezTo>
                    <a:pt x="851971" y="1209101"/>
                    <a:pt x="712424" y="1129229"/>
                    <a:pt x="583894" y="1013552"/>
                  </a:cubicBezTo>
                  <a:cubicBezTo>
                    <a:pt x="455364" y="897875"/>
                    <a:pt x="317653" y="763836"/>
                    <a:pt x="220337" y="594911"/>
                  </a:cubicBezTo>
                  <a:cubicBezTo>
                    <a:pt x="123021" y="425986"/>
                    <a:pt x="61510" y="212993"/>
                    <a:pt x="0" y="0"/>
                  </a:cubicBezTo>
                </a:path>
              </a:pathLst>
            </a:custGeom>
            <a:ln w="57150">
              <a:solidFill>
                <a:srgbClr val="00206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6" name="Forme libre 1135"/>
            <p:cNvSpPr/>
            <p:nvPr/>
          </p:nvSpPr>
          <p:spPr>
            <a:xfrm>
              <a:off x="2212554" y="1428521"/>
              <a:ext cx="5357870" cy="2008742"/>
            </a:xfrm>
            <a:custGeom>
              <a:avLst/>
              <a:gdLst>
                <a:gd name="connsiteX0" fmla="*/ 12853 w 5357870"/>
                <a:gd name="connsiteY0" fmla="*/ 741802 h 2008742"/>
                <a:gd name="connsiteX1" fmla="*/ 56921 w 5357870"/>
                <a:gd name="connsiteY1" fmla="*/ 499431 h 2008742"/>
                <a:gd name="connsiteX2" fmla="*/ 354376 w 5357870"/>
                <a:gd name="connsiteY2" fmla="*/ 224009 h 2008742"/>
                <a:gd name="connsiteX3" fmla="*/ 762000 w 5357870"/>
                <a:gd name="connsiteY3" fmla="*/ 47739 h 2008742"/>
                <a:gd name="connsiteX4" fmla="*/ 1136574 w 5357870"/>
                <a:gd name="connsiteY4" fmla="*/ 14689 h 2008742"/>
                <a:gd name="connsiteX5" fmla="*/ 1389962 w 5357870"/>
                <a:gd name="connsiteY5" fmla="*/ 135874 h 2008742"/>
                <a:gd name="connsiteX6" fmla="*/ 1411995 w 5357870"/>
                <a:gd name="connsiteY6" fmla="*/ 102824 h 2008742"/>
                <a:gd name="connsiteX7" fmla="*/ 1907754 w 5357870"/>
                <a:gd name="connsiteY7" fmla="*/ 36722 h 2008742"/>
                <a:gd name="connsiteX8" fmla="*/ 2458598 w 5357870"/>
                <a:gd name="connsiteY8" fmla="*/ 124857 h 2008742"/>
                <a:gd name="connsiteX9" fmla="*/ 2767070 w 5357870"/>
                <a:gd name="connsiteY9" fmla="*/ 235026 h 2008742"/>
                <a:gd name="connsiteX10" fmla="*/ 3218762 w 5357870"/>
                <a:gd name="connsiteY10" fmla="*/ 334178 h 2008742"/>
                <a:gd name="connsiteX11" fmla="*/ 3516217 w 5357870"/>
                <a:gd name="connsiteY11" fmla="*/ 345195 h 2008742"/>
                <a:gd name="connsiteX12" fmla="*/ 3857740 w 5357870"/>
                <a:gd name="connsiteY12" fmla="*/ 367228 h 2008742"/>
                <a:gd name="connsiteX13" fmla="*/ 4188246 w 5357870"/>
                <a:gd name="connsiteY13" fmla="*/ 466380 h 2008742"/>
                <a:gd name="connsiteX14" fmla="*/ 4441634 w 5357870"/>
                <a:gd name="connsiteY14" fmla="*/ 763836 h 2008742"/>
                <a:gd name="connsiteX15" fmla="*/ 4331465 w 5357870"/>
                <a:gd name="connsiteY15" fmla="*/ 1083325 h 2008742"/>
                <a:gd name="connsiteX16" fmla="*/ 4419600 w 5357870"/>
                <a:gd name="connsiteY16" fmla="*/ 1094342 h 2008742"/>
                <a:gd name="connsiteX17" fmla="*/ 4562819 w 5357870"/>
                <a:gd name="connsiteY17" fmla="*/ 1171460 h 2008742"/>
                <a:gd name="connsiteX18" fmla="*/ 4706039 w 5357870"/>
                <a:gd name="connsiteY18" fmla="*/ 1237561 h 2008742"/>
                <a:gd name="connsiteX19" fmla="*/ 4772140 w 5357870"/>
                <a:gd name="connsiteY19" fmla="*/ 1358746 h 2008742"/>
                <a:gd name="connsiteX20" fmla="*/ 4893326 w 5357870"/>
                <a:gd name="connsiteY20" fmla="*/ 1568067 h 2008742"/>
                <a:gd name="connsiteX21" fmla="*/ 5124680 w 5357870"/>
                <a:gd name="connsiteY21" fmla="*/ 1722303 h 2008742"/>
                <a:gd name="connsiteX22" fmla="*/ 5322983 w 5357870"/>
                <a:gd name="connsiteY22" fmla="*/ 1854506 h 2008742"/>
                <a:gd name="connsiteX23" fmla="*/ 5334000 w 5357870"/>
                <a:gd name="connsiteY23" fmla="*/ 1931624 h 2008742"/>
                <a:gd name="connsiteX24" fmla="*/ 5234848 w 5357870"/>
                <a:gd name="connsiteY24" fmla="*/ 2008742 h 2008742"/>
                <a:gd name="connsiteX25" fmla="*/ 5234848 w 5357870"/>
                <a:gd name="connsiteY25" fmla="*/ 2008742 h 200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57870" h="2008742">
                  <a:moveTo>
                    <a:pt x="12853" y="741802"/>
                  </a:moveTo>
                  <a:cubicBezTo>
                    <a:pt x="6426" y="663766"/>
                    <a:pt x="0" y="585730"/>
                    <a:pt x="56921" y="499431"/>
                  </a:cubicBezTo>
                  <a:cubicBezTo>
                    <a:pt x="113842" y="413132"/>
                    <a:pt x="236863" y="299291"/>
                    <a:pt x="354376" y="224009"/>
                  </a:cubicBezTo>
                  <a:cubicBezTo>
                    <a:pt x="471889" y="148727"/>
                    <a:pt x="631634" y="82626"/>
                    <a:pt x="762000" y="47739"/>
                  </a:cubicBezTo>
                  <a:cubicBezTo>
                    <a:pt x="892366" y="12852"/>
                    <a:pt x="1031914" y="0"/>
                    <a:pt x="1136574" y="14689"/>
                  </a:cubicBezTo>
                  <a:cubicBezTo>
                    <a:pt x="1241234" y="29378"/>
                    <a:pt x="1344058" y="121185"/>
                    <a:pt x="1389962" y="135874"/>
                  </a:cubicBezTo>
                  <a:cubicBezTo>
                    <a:pt x="1435866" y="150563"/>
                    <a:pt x="1325696" y="119349"/>
                    <a:pt x="1411995" y="102824"/>
                  </a:cubicBezTo>
                  <a:cubicBezTo>
                    <a:pt x="1498294" y="86299"/>
                    <a:pt x="1733320" y="33050"/>
                    <a:pt x="1907754" y="36722"/>
                  </a:cubicBezTo>
                  <a:cubicBezTo>
                    <a:pt x="2082188" y="40394"/>
                    <a:pt x="2315379" y="91806"/>
                    <a:pt x="2458598" y="124857"/>
                  </a:cubicBezTo>
                  <a:cubicBezTo>
                    <a:pt x="2601817" y="157908"/>
                    <a:pt x="2640376" y="200139"/>
                    <a:pt x="2767070" y="235026"/>
                  </a:cubicBezTo>
                  <a:cubicBezTo>
                    <a:pt x="2893764" y="269913"/>
                    <a:pt x="3093904" y="315817"/>
                    <a:pt x="3218762" y="334178"/>
                  </a:cubicBezTo>
                  <a:cubicBezTo>
                    <a:pt x="3343620" y="352540"/>
                    <a:pt x="3409721" y="339687"/>
                    <a:pt x="3516217" y="345195"/>
                  </a:cubicBezTo>
                  <a:cubicBezTo>
                    <a:pt x="3622713" y="350703"/>
                    <a:pt x="3745735" y="347031"/>
                    <a:pt x="3857740" y="367228"/>
                  </a:cubicBezTo>
                  <a:cubicBezTo>
                    <a:pt x="3969745" y="387425"/>
                    <a:pt x="4090930" y="400279"/>
                    <a:pt x="4188246" y="466380"/>
                  </a:cubicBezTo>
                  <a:cubicBezTo>
                    <a:pt x="4285562" y="532481"/>
                    <a:pt x="4417764" y="661012"/>
                    <a:pt x="4441634" y="763836"/>
                  </a:cubicBezTo>
                  <a:cubicBezTo>
                    <a:pt x="4465504" y="866660"/>
                    <a:pt x="4335137" y="1028241"/>
                    <a:pt x="4331465" y="1083325"/>
                  </a:cubicBezTo>
                  <a:cubicBezTo>
                    <a:pt x="4327793" y="1138409"/>
                    <a:pt x="4381041" y="1079653"/>
                    <a:pt x="4419600" y="1094342"/>
                  </a:cubicBezTo>
                  <a:cubicBezTo>
                    <a:pt x="4458159" y="1109031"/>
                    <a:pt x="4515079" y="1147590"/>
                    <a:pt x="4562819" y="1171460"/>
                  </a:cubicBezTo>
                  <a:cubicBezTo>
                    <a:pt x="4610559" y="1195330"/>
                    <a:pt x="4671152" y="1206347"/>
                    <a:pt x="4706039" y="1237561"/>
                  </a:cubicBezTo>
                  <a:cubicBezTo>
                    <a:pt x="4740926" y="1268775"/>
                    <a:pt x="4740926" y="1303662"/>
                    <a:pt x="4772140" y="1358746"/>
                  </a:cubicBezTo>
                  <a:cubicBezTo>
                    <a:pt x="4803354" y="1413830"/>
                    <a:pt x="4834569" y="1507474"/>
                    <a:pt x="4893326" y="1568067"/>
                  </a:cubicBezTo>
                  <a:cubicBezTo>
                    <a:pt x="4952083" y="1628660"/>
                    <a:pt x="5124680" y="1722303"/>
                    <a:pt x="5124680" y="1722303"/>
                  </a:cubicBezTo>
                  <a:cubicBezTo>
                    <a:pt x="5196290" y="1770043"/>
                    <a:pt x="5288096" y="1819619"/>
                    <a:pt x="5322983" y="1854506"/>
                  </a:cubicBezTo>
                  <a:cubicBezTo>
                    <a:pt x="5357870" y="1889393"/>
                    <a:pt x="5348689" y="1905918"/>
                    <a:pt x="5334000" y="1931624"/>
                  </a:cubicBezTo>
                  <a:cubicBezTo>
                    <a:pt x="5319311" y="1957330"/>
                    <a:pt x="5234848" y="2008742"/>
                    <a:pt x="5234848" y="2008742"/>
                  </a:cubicBezTo>
                  <a:lnTo>
                    <a:pt x="5234848" y="2008742"/>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7" name="Forme libre 1136"/>
            <p:cNvSpPr/>
            <p:nvPr/>
          </p:nvSpPr>
          <p:spPr>
            <a:xfrm>
              <a:off x="4054207" y="4021157"/>
              <a:ext cx="2335576" cy="1118212"/>
            </a:xfrm>
            <a:custGeom>
              <a:avLst/>
              <a:gdLst>
                <a:gd name="connsiteX0" fmla="*/ 2335576 w 2335576"/>
                <a:gd name="connsiteY0" fmla="*/ 672029 h 1118212"/>
                <a:gd name="connsiteX1" fmla="*/ 2027104 w 2335576"/>
                <a:gd name="connsiteY1" fmla="*/ 826265 h 1118212"/>
                <a:gd name="connsiteX2" fmla="*/ 1784733 w 2335576"/>
                <a:gd name="connsiteY2" fmla="*/ 980501 h 1118212"/>
                <a:gd name="connsiteX3" fmla="*/ 1608463 w 2335576"/>
                <a:gd name="connsiteY3" fmla="*/ 1090670 h 1118212"/>
                <a:gd name="connsiteX4" fmla="*/ 1520328 w 2335576"/>
                <a:gd name="connsiteY4" fmla="*/ 1112703 h 1118212"/>
                <a:gd name="connsiteX5" fmla="*/ 1465244 w 2335576"/>
                <a:gd name="connsiteY5" fmla="*/ 1057619 h 1118212"/>
                <a:gd name="connsiteX6" fmla="*/ 1410159 w 2335576"/>
                <a:gd name="connsiteY6" fmla="*/ 980501 h 1118212"/>
                <a:gd name="connsiteX7" fmla="*/ 1299991 w 2335576"/>
                <a:gd name="connsiteY7" fmla="*/ 793214 h 1118212"/>
                <a:gd name="connsiteX8" fmla="*/ 1145754 w 2335576"/>
                <a:gd name="connsiteY8" fmla="*/ 605927 h 1118212"/>
                <a:gd name="connsiteX9" fmla="*/ 1079653 w 2335576"/>
                <a:gd name="connsiteY9" fmla="*/ 484742 h 1118212"/>
                <a:gd name="connsiteX10" fmla="*/ 936434 w 2335576"/>
                <a:gd name="connsiteY10" fmla="*/ 451691 h 1118212"/>
                <a:gd name="connsiteX11" fmla="*/ 727113 w 2335576"/>
                <a:gd name="connsiteY11" fmla="*/ 429657 h 1118212"/>
                <a:gd name="connsiteX12" fmla="*/ 594911 w 2335576"/>
                <a:gd name="connsiteY12" fmla="*/ 363556 h 1118212"/>
                <a:gd name="connsiteX13" fmla="*/ 407624 w 2335576"/>
                <a:gd name="connsiteY13" fmla="*/ 330506 h 1118212"/>
                <a:gd name="connsiteX14" fmla="*/ 209321 w 2335576"/>
                <a:gd name="connsiteY14" fmla="*/ 363556 h 1118212"/>
                <a:gd name="connsiteX15" fmla="*/ 22034 w 2335576"/>
                <a:gd name="connsiteY15" fmla="*/ 264404 h 1118212"/>
                <a:gd name="connsiteX16" fmla="*/ 77118 w 2335576"/>
                <a:gd name="connsiteY16" fmla="*/ 99151 h 1118212"/>
                <a:gd name="connsiteX17" fmla="*/ 242371 w 2335576"/>
                <a:gd name="connsiteY17" fmla="*/ 0 h 11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5576" h="1118212">
                  <a:moveTo>
                    <a:pt x="2335576" y="672029"/>
                  </a:moveTo>
                  <a:cubicBezTo>
                    <a:pt x="2227243" y="723441"/>
                    <a:pt x="2118911" y="774853"/>
                    <a:pt x="2027104" y="826265"/>
                  </a:cubicBezTo>
                  <a:cubicBezTo>
                    <a:pt x="1935297" y="877677"/>
                    <a:pt x="1784733" y="980501"/>
                    <a:pt x="1784733" y="980501"/>
                  </a:cubicBezTo>
                  <a:cubicBezTo>
                    <a:pt x="1714960" y="1024568"/>
                    <a:pt x="1652531" y="1068636"/>
                    <a:pt x="1608463" y="1090670"/>
                  </a:cubicBezTo>
                  <a:cubicBezTo>
                    <a:pt x="1564396" y="1112704"/>
                    <a:pt x="1544198" y="1118212"/>
                    <a:pt x="1520328" y="1112703"/>
                  </a:cubicBezTo>
                  <a:cubicBezTo>
                    <a:pt x="1496458" y="1107194"/>
                    <a:pt x="1483605" y="1079653"/>
                    <a:pt x="1465244" y="1057619"/>
                  </a:cubicBezTo>
                  <a:cubicBezTo>
                    <a:pt x="1446883" y="1035585"/>
                    <a:pt x="1437701" y="1024568"/>
                    <a:pt x="1410159" y="980501"/>
                  </a:cubicBezTo>
                  <a:cubicBezTo>
                    <a:pt x="1382617" y="936434"/>
                    <a:pt x="1344058" y="855643"/>
                    <a:pt x="1299991" y="793214"/>
                  </a:cubicBezTo>
                  <a:cubicBezTo>
                    <a:pt x="1255924" y="730785"/>
                    <a:pt x="1182477" y="657339"/>
                    <a:pt x="1145754" y="605927"/>
                  </a:cubicBezTo>
                  <a:cubicBezTo>
                    <a:pt x="1109031" y="554515"/>
                    <a:pt x="1114540" y="510448"/>
                    <a:pt x="1079653" y="484742"/>
                  </a:cubicBezTo>
                  <a:cubicBezTo>
                    <a:pt x="1044766" y="459036"/>
                    <a:pt x="995191" y="460872"/>
                    <a:pt x="936434" y="451691"/>
                  </a:cubicBezTo>
                  <a:cubicBezTo>
                    <a:pt x="877677" y="442510"/>
                    <a:pt x="784034" y="444346"/>
                    <a:pt x="727113" y="429657"/>
                  </a:cubicBezTo>
                  <a:cubicBezTo>
                    <a:pt x="670192" y="414968"/>
                    <a:pt x="648159" y="380081"/>
                    <a:pt x="594911" y="363556"/>
                  </a:cubicBezTo>
                  <a:cubicBezTo>
                    <a:pt x="541663" y="347031"/>
                    <a:pt x="471889" y="330506"/>
                    <a:pt x="407624" y="330506"/>
                  </a:cubicBezTo>
                  <a:cubicBezTo>
                    <a:pt x="343359" y="330506"/>
                    <a:pt x="273586" y="374573"/>
                    <a:pt x="209321" y="363556"/>
                  </a:cubicBezTo>
                  <a:cubicBezTo>
                    <a:pt x="145056" y="352539"/>
                    <a:pt x="44068" y="308471"/>
                    <a:pt x="22034" y="264404"/>
                  </a:cubicBezTo>
                  <a:cubicBezTo>
                    <a:pt x="0" y="220337"/>
                    <a:pt x="40395" y="143218"/>
                    <a:pt x="77118" y="99151"/>
                  </a:cubicBezTo>
                  <a:cubicBezTo>
                    <a:pt x="113841" y="55084"/>
                    <a:pt x="178106" y="27542"/>
                    <a:pt x="242371" y="0"/>
                  </a:cubicBezTo>
                </a:path>
              </a:pathLst>
            </a:custGeom>
            <a:ln w="57150">
              <a:solidFill>
                <a:srgbClr val="00206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138" name="Forme libre 1137"/>
            <p:cNvSpPr/>
            <p:nvPr/>
          </p:nvSpPr>
          <p:spPr>
            <a:xfrm>
              <a:off x="2225407" y="2115239"/>
              <a:ext cx="848299" cy="605927"/>
            </a:xfrm>
            <a:custGeom>
              <a:avLst/>
              <a:gdLst>
                <a:gd name="connsiteX0" fmla="*/ 0 w 848299"/>
                <a:gd name="connsiteY0" fmla="*/ 0 h 605927"/>
                <a:gd name="connsiteX1" fmla="*/ 44068 w 848299"/>
                <a:gd name="connsiteY1" fmla="*/ 132202 h 605927"/>
                <a:gd name="connsiteX2" fmla="*/ 220338 w 848299"/>
                <a:gd name="connsiteY2" fmla="*/ 275421 h 605927"/>
                <a:gd name="connsiteX3" fmla="*/ 363557 w 848299"/>
                <a:gd name="connsiteY3" fmla="*/ 385590 h 605927"/>
                <a:gd name="connsiteX4" fmla="*/ 649995 w 848299"/>
                <a:gd name="connsiteY4" fmla="*/ 528809 h 605927"/>
                <a:gd name="connsiteX5" fmla="*/ 848299 w 848299"/>
                <a:gd name="connsiteY5" fmla="*/ 605927 h 605927"/>
                <a:gd name="connsiteX6" fmla="*/ 848299 w 848299"/>
                <a:gd name="connsiteY6" fmla="*/ 605927 h 6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99" h="605927">
                  <a:moveTo>
                    <a:pt x="0" y="0"/>
                  </a:moveTo>
                  <a:cubicBezTo>
                    <a:pt x="3672" y="43149"/>
                    <a:pt x="7345" y="86299"/>
                    <a:pt x="44068" y="132202"/>
                  </a:cubicBezTo>
                  <a:cubicBezTo>
                    <a:pt x="80791" y="178105"/>
                    <a:pt x="167090" y="233190"/>
                    <a:pt x="220338" y="275421"/>
                  </a:cubicBezTo>
                  <a:cubicBezTo>
                    <a:pt x="273586" y="317652"/>
                    <a:pt x="291948" y="343359"/>
                    <a:pt x="363557" y="385590"/>
                  </a:cubicBezTo>
                  <a:cubicBezTo>
                    <a:pt x="435166" y="427821"/>
                    <a:pt x="569205" y="492086"/>
                    <a:pt x="649995" y="528809"/>
                  </a:cubicBezTo>
                  <a:cubicBezTo>
                    <a:pt x="730785" y="565532"/>
                    <a:pt x="848299" y="605927"/>
                    <a:pt x="848299" y="605927"/>
                  </a:cubicBezTo>
                  <a:lnTo>
                    <a:pt x="848299" y="605927"/>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9" name="Forme libre 1138"/>
            <p:cNvSpPr/>
            <p:nvPr/>
          </p:nvSpPr>
          <p:spPr>
            <a:xfrm rot="60000">
              <a:off x="6387722" y="3400476"/>
              <a:ext cx="1079881" cy="1295509"/>
            </a:xfrm>
            <a:custGeom>
              <a:avLst/>
              <a:gdLst>
                <a:gd name="connsiteX0" fmla="*/ 1085850 w 1085850"/>
                <a:gd name="connsiteY0" fmla="*/ 0 h 1296070"/>
                <a:gd name="connsiteX1" fmla="*/ 723900 w 1085850"/>
                <a:gd name="connsiteY1" fmla="*/ 400050 h 1296070"/>
                <a:gd name="connsiteX2" fmla="*/ 628650 w 1085850"/>
                <a:gd name="connsiteY2" fmla="*/ 885825 h 1296070"/>
                <a:gd name="connsiteX3" fmla="*/ 238125 w 1085850"/>
                <a:gd name="connsiteY3" fmla="*/ 1238250 h 1296070"/>
                <a:gd name="connsiteX4" fmla="*/ 0 w 1085850"/>
                <a:gd name="connsiteY4" fmla="*/ 1295400 h 1296070"/>
                <a:gd name="connsiteX5" fmla="*/ 0 w 1085850"/>
                <a:gd name="connsiteY5" fmla="*/ 1295400 h 12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0" h="1296070">
                  <a:moveTo>
                    <a:pt x="1085850" y="0"/>
                  </a:moveTo>
                  <a:cubicBezTo>
                    <a:pt x="942975" y="126206"/>
                    <a:pt x="800100" y="252413"/>
                    <a:pt x="723900" y="400050"/>
                  </a:cubicBezTo>
                  <a:cubicBezTo>
                    <a:pt x="647700" y="547687"/>
                    <a:pt x="709612" y="746125"/>
                    <a:pt x="628650" y="885825"/>
                  </a:cubicBezTo>
                  <a:cubicBezTo>
                    <a:pt x="547687" y="1025525"/>
                    <a:pt x="342900" y="1169988"/>
                    <a:pt x="238125" y="1238250"/>
                  </a:cubicBezTo>
                  <a:cubicBezTo>
                    <a:pt x="133350" y="1306512"/>
                    <a:pt x="0" y="1295400"/>
                    <a:pt x="0" y="1295400"/>
                  </a:cubicBezTo>
                  <a:lnTo>
                    <a:pt x="0" y="129540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0" name="Forme libre 1139"/>
            <p:cNvSpPr/>
            <p:nvPr/>
          </p:nvSpPr>
          <p:spPr>
            <a:xfrm>
              <a:off x="4284000" y="3762000"/>
              <a:ext cx="295691" cy="266700"/>
            </a:xfrm>
            <a:custGeom>
              <a:avLst/>
              <a:gdLst>
                <a:gd name="connsiteX0" fmla="*/ 0 w 295691"/>
                <a:gd name="connsiteY0" fmla="*/ 266700 h 266700"/>
                <a:gd name="connsiteX1" fmla="*/ 114300 w 295691"/>
                <a:gd name="connsiteY1" fmla="*/ 180975 h 266700"/>
                <a:gd name="connsiteX2" fmla="*/ 285750 w 295691"/>
                <a:gd name="connsiteY2" fmla="*/ 57150 h 266700"/>
                <a:gd name="connsiteX3" fmla="*/ 276225 w 295691"/>
                <a:gd name="connsiteY3" fmla="*/ 0 h 266700"/>
                <a:gd name="connsiteX4" fmla="*/ 276225 w 295691"/>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91" h="266700">
                  <a:moveTo>
                    <a:pt x="0" y="266700"/>
                  </a:moveTo>
                  <a:cubicBezTo>
                    <a:pt x="34131" y="241300"/>
                    <a:pt x="66675" y="215900"/>
                    <a:pt x="114300" y="180975"/>
                  </a:cubicBezTo>
                  <a:cubicBezTo>
                    <a:pt x="161925" y="146050"/>
                    <a:pt x="258763" y="87312"/>
                    <a:pt x="285750" y="57150"/>
                  </a:cubicBezTo>
                  <a:cubicBezTo>
                    <a:pt x="312738" y="26987"/>
                    <a:pt x="276225" y="0"/>
                    <a:pt x="276225" y="0"/>
                  </a:cubicBezTo>
                  <a:lnTo>
                    <a:pt x="276225" y="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1" name="Forme libre 1140"/>
            <p:cNvSpPr/>
            <p:nvPr/>
          </p:nvSpPr>
          <p:spPr>
            <a:xfrm>
              <a:off x="5640997" y="4453870"/>
              <a:ext cx="779681" cy="237400"/>
            </a:xfrm>
            <a:custGeom>
              <a:avLst/>
              <a:gdLst>
                <a:gd name="connsiteX0" fmla="*/ 779681 w 779681"/>
                <a:gd name="connsiteY0" fmla="*/ 237400 h 237400"/>
                <a:gd name="connsiteX1" fmla="*/ 594151 w 779681"/>
                <a:gd name="connsiteY1" fmla="*/ 124756 h 237400"/>
                <a:gd name="connsiteX2" fmla="*/ 352299 w 779681"/>
                <a:gd name="connsiteY2" fmla="*/ 15426 h 237400"/>
                <a:gd name="connsiteX3" fmla="*/ 193273 w 779681"/>
                <a:gd name="connsiteY3" fmla="*/ 2173 h 237400"/>
                <a:gd name="connsiteX4" fmla="*/ 24307 w 779681"/>
                <a:gd name="connsiteY4" fmla="*/ 28678 h 237400"/>
                <a:gd name="connsiteX5" fmla="*/ 1116 w 779681"/>
                <a:gd name="connsiteY5" fmla="*/ 28678 h 237400"/>
                <a:gd name="connsiteX6" fmla="*/ 1116 w 779681"/>
                <a:gd name="connsiteY6" fmla="*/ 28678 h 237400"/>
                <a:gd name="connsiteX7" fmla="*/ 1116 w 779681"/>
                <a:gd name="connsiteY7" fmla="*/ 28678 h 2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681" h="237400">
                  <a:moveTo>
                    <a:pt x="779681" y="237400"/>
                  </a:moveTo>
                  <a:cubicBezTo>
                    <a:pt x="722531" y="199576"/>
                    <a:pt x="665381" y="161752"/>
                    <a:pt x="594151" y="124756"/>
                  </a:cubicBezTo>
                  <a:cubicBezTo>
                    <a:pt x="522921" y="87760"/>
                    <a:pt x="419112" y="35856"/>
                    <a:pt x="352299" y="15426"/>
                  </a:cubicBezTo>
                  <a:cubicBezTo>
                    <a:pt x="285486" y="-5004"/>
                    <a:pt x="247938" y="-36"/>
                    <a:pt x="193273" y="2173"/>
                  </a:cubicBezTo>
                  <a:cubicBezTo>
                    <a:pt x="138608" y="4382"/>
                    <a:pt x="56333" y="24260"/>
                    <a:pt x="24307" y="28678"/>
                  </a:cubicBezTo>
                  <a:cubicBezTo>
                    <a:pt x="-7719" y="33095"/>
                    <a:pt x="1116" y="28678"/>
                    <a:pt x="1116" y="28678"/>
                  </a:cubicBezTo>
                  <a:lnTo>
                    <a:pt x="1116" y="28678"/>
                  </a:lnTo>
                  <a:lnTo>
                    <a:pt x="1116" y="28678"/>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64" name="Groupe 1763"/>
          <p:cNvGrpSpPr>
            <a:grpSpLocks noChangeAspect="1"/>
          </p:cNvGrpSpPr>
          <p:nvPr/>
        </p:nvGrpSpPr>
        <p:grpSpPr>
          <a:xfrm>
            <a:off x="6516216" y="1405576"/>
            <a:ext cx="720080" cy="1260140"/>
            <a:chOff x="6561074" y="2518217"/>
            <a:chExt cx="771194" cy="1194104"/>
          </a:xfrm>
        </p:grpSpPr>
        <p:sp>
          <p:nvSpPr>
            <p:cNvPr id="1765" name="AutoShape 319"/>
            <p:cNvSpPr>
              <a:spLocks noChangeAspect="1" noChangeArrowheads="1"/>
            </p:cNvSpPr>
            <p:nvPr/>
          </p:nvSpPr>
          <p:spPr bwMode="auto">
            <a:xfrm rot="13842034">
              <a:off x="6721602" y="301715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6" name="AutoShape 320"/>
            <p:cNvSpPr>
              <a:spLocks noChangeAspect="1" noChangeArrowheads="1"/>
            </p:cNvSpPr>
            <p:nvPr/>
          </p:nvSpPr>
          <p:spPr bwMode="auto">
            <a:xfrm rot="15150270">
              <a:off x="6625531" y="2839325"/>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7" name="AutoShape 321"/>
            <p:cNvSpPr>
              <a:spLocks noChangeAspect="1" noChangeArrowheads="1"/>
            </p:cNvSpPr>
            <p:nvPr/>
          </p:nvSpPr>
          <p:spPr bwMode="auto">
            <a:xfrm rot="15607660">
              <a:off x="6561074" y="263199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8" name="AutoShape 327"/>
            <p:cNvSpPr>
              <a:spLocks noChangeAspect="1" noChangeArrowheads="1"/>
            </p:cNvSpPr>
            <p:nvPr/>
          </p:nvSpPr>
          <p:spPr bwMode="auto">
            <a:xfrm rot="13206911">
              <a:off x="6864611" y="317247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9" name="AutoShape 328"/>
            <p:cNvSpPr>
              <a:spLocks noChangeAspect="1" noChangeArrowheads="1"/>
            </p:cNvSpPr>
            <p:nvPr/>
          </p:nvSpPr>
          <p:spPr bwMode="auto">
            <a:xfrm rot="12557040">
              <a:off x="7189393" y="3403187"/>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0" name="AutoShape 327"/>
            <p:cNvSpPr>
              <a:spLocks noChangeAspect="1" noChangeArrowheads="1"/>
            </p:cNvSpPr>
            <p:nvPr/>
          </p:nvSpPr>
          <p:spPr bwMode="auto">
            <a:xfrm rot="13206911">
              <a:off x="7038000" y="331534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1" name="Freeform 326"/>
            <p:cNvSpPr>
              <a:spLocks/>
            </p:cNvSpPr>
            <p:nvPr/>
          </p:nvSpPr>
          <p:spPr bwMode="auto">
            <a:xfrm rot="14532917">
              <a:off x="6288615" y="2962473"/>
              <a:ext cx="1194104" cy="305592"/>
            </a:xfrm>
            <a:custGeom>
              <a:avLst/>
              <a:gdLst/>
              <a:ahLst/>
              <a:cxnLst>
                <a:cxn ang="0">
                  <a:pos x="0" y="254"/>
                </a:cxn>
                <a:cxn ang="0">
                  <a:pos x="204" y="95"/>
                </a:cxn>
                <a:cxn ang="0">
                  <a:pos x="522" y="4"/>
                </a:cxn>
                <a:cxn ang="0">
                  <a:pos x="862" y="72"/>
                </a:cxn>
              </a:cxnLst>
              <a:rect l="0" t="0" r="r" b="b"/>
              <a:pathLst>
                <a:path w="862" h="254">
                  <a:moveTo>
                    <a:pt x="0" y="254"/>
                  </a:moveTo>
                  <a:cubicBezTo>
                    <a:pt x="58" y="195"/>
                    <a:pt x="117" y="137"/>
                    <a:pt x="204" y="95"/>
                  </a:cubicBezTo>
                  <a:cubicBezTo>
                    <a:pt x="291" y="53"/>
                    <a:pt x="412" y="8"/>
                    <a:pt x="522" y="4"/>
                  </a:cubicBezTo>
                  <a:cubicBezTo>
                    <a:pt x="632" y="0"/>
                    <a:pt x="747" y="36"/>
                    <a:pt x="862" y="72"/>
                  </a:cubicBezTo>
                </a:path>
              </a:pathLst>
            </a:custGeom>
            <a:noFill/>
            <a:ln w="38100" cmpd="sng">
              <a:solidFill>
                <a:srgbClr val="002060"/>
              </a:solidFill>
              <a:round/>
              <a:headEnd/>
              <a:tailEnd/>
            </a:ln>
            <a:effectLst/>
          </p:spPr>
          <p:txBody>
            <a:bodyPr/>
            <a:lstStyle/>
            <a:p>
              <a:endParaRPr lang="fr-FR"/>
            </a:p>
          </p:txBody>
        </p:sp>
      </p:grpSp>
      <p:sp>
        <p:nvSpPr>
          <p:cNvPr id="1757" name="Forme libre 1756"/>
          <p:cNvSpPr/>
          <p:nvPr/>
        </p:nvSpPr>
        <p:spPr>
          <a:xfrm>
            <a:off x="3304095" y="1722619"/>
            <a:ext cx="1527143" cy="1499647"/>
          </a:xfrm>
          <a:custGeom>
            <a:avLst/>
            <a:gdLst>
              <a:gd name="connsiteX0" fmla="*/ 1470581 w 1527143"/>
              <a:gd name="connsiteY0" fmla="*/ 0 h 1499647"/>
              <a:gd name="connsiteX1" fmla="*/ 1522429 w 1527143"/>
              <a:gd name="connsiteY1" fmla="*/ 188536 h 1499647"/>
              <a:gd name="connsiteX2" fmla="*/ 1498862 w 1527143"/>
              <a:gd name="connsiteY2" fmla="*/ 325224 h 1499647"/>
              <a:gd name="connsiteX3" fmla="*/ 1404594 w 1527143"/>
              <a:gd name="connsiteY3" fmla="*/ 490193 h 1499647"/>
              <a:gd name="connsiteX4" fmla="*/ 1272618 w 1527143"/>
              <a:gd name="connsiteY4" fmla="*/ 527901 h 1499647"/>
              <a:gd name="connsiteX5" fmla="*/ 1107649 w 1527143"/>
              <a:gd name="connsiteY5" fmla="*/ 575035 h 1499647"/>
              <a:gd name="connsiteX6" fmla="*/ 1069942 w 1527143"/>
              <a:gd name="connsiteY6" fmla="*/ 626882 h 1499647"/>
              <a:gd name="connsiteX7" fmla="*/ 1074656 w 1527143"/>
              <a:gd name="connsiteY7" fmla="*/ 749430 h 1499647"/>
              <a:gd name="connsiteX8" fmla="*/ 1032235 w 1527143"/>
              <a:gd name="connsiteY8" fmla="*/ 857839 h 1499647"/>
              <a:gd name="connsiteX9" fmla="*/ 961534 w 1527143"/>
              <a:gd name="connsiteY9" fmla="*/ 961534 h 1499647"/>
              <a:gd name="connsiteX10" fmla="*/ 923827 w 1527143"/>
              <a:gd name="connsiteY10" fmla="*/ 1088795 h 1499647"/>
              <a:gd name="connsiteX11" fmla="*/ 777711 w 1527143"/>
              <a:gd name="connsiteY11" fmla="*/ 1220771 h 1499647"/>
              <a:gd name="connsiteX12" fmla="*/ 532614 w 1527143"/>
              <a:gd name="connsiteY12" fmla="*/ 1324466 h 1499647"/>
              <a:gd name="connsiteX13" fmla="*/ 325225 w 1527143"/>
              <a:gd name="connsiteY13" fmla="*/ 1442301 h 1499647"/>
              <a:gd name="connsiteX14" fmla="*/ 169682 w 1527143"/>
              <a:gd name="connsiteY14" fmla="*/ 1494148 h 1499647"/>
              <a:gd name="connsiteX15" fmla="*/ 0 w 1527143"/>
              <a:gd name="connsiteY15" fmla="*/ 1475294 h 14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7143" h="1499647">
                <a:moveTo>
                  <a:pt x="1470581" y="0"/>
                </a:moveTo>
                <a:cubicBezTo>
                  <a:pt x="1494148" y="67166"/>
                  <a:pt x="1517716" y="134332"/>
                  <a:pt x="1522429" y="188536"/>
                </a:cubicBezTo>
                <a:cubicBezTo>
                  <a:pt x="1527143" y="242740"/>
                  <a:pt x="1518501" y="274948"/>
                  <a:pt x="1498862" y="325224"/>
                </a:cubicBezTo>
                <a:cubicBezTo>
                  <a:pt x="1479223" y="375500"/>
                  <a:pt x="1442301" y="456413"/>
                  <a:pt x="1404594" y="490193"/>
                </a:cubicBezTo>
                <a:cubicBezTo>
                  <a:pt x="1366887" y="523973"/>
                  <a:pt x="1272618" y="527901"/>
                  <a:pt x="1272618" y="527901"/>
                </a:cubicBezTo>
                <a:cubicBezTo>
                  <a:pt x="1223127" y="542041"/>
                  <a:pt x="1141428" y="558538"/>
                  <a:pt x="1107649" y="575035"/>
                </a:cubicBezTo>
                <a:cubicBezTo>
                  <a:pt x="1073870" y="591532"/>
                  <a:pt x="1075441" y="597816"/>
                  <a:pt x="1069942" y="626882"/>
                </a:cubicBezTo>
                <a:cubicBezTo>
                  <a:pt x="1064443" y="655948"/>
                  <a:pt x="1080940" y="710937"/>
                  <a:pt x="1074656" y="749430"/>
                </a:cubicBezTo>
                <a:cubicBezTo>
                  <a:pt x="1068372" y="787923"/>
                  <a:pt x="1051089" y="822488"/>
                  <a:pt x="1032235" y="857839"/>
                </a:cubicBezTo>
                <a:cubicBezTo>
                  <a:pt x="1013381" y="893190"/>
                  <a:pt x="979602" y="923041"/>
                  <a:pt x="961534" y="961534"/>
                </a:cubicBezTo>
                <a:cubicBezTo>
                  <a:pt x="943466" y="1000027"/>
                  <a:pt x="954464" y="1045589"/>
                  <a:pt x="923827" y="1088795"/>
                </a:cubicBezTo>
                <a:cubicBezTo>
                  <a:pt x="893190" y="1132001"/>
                  <a:pt x="842913" y="1181493"/>
                  <a:pt x="777711" y="1220771"/>
                </a:cubicBezTo>
                <a:cubicBezTo>
                  <a:pt x="712509" y="1260049"/>
                  <a:pt x="608028" y="1287544"/>
                  <a:pt x="532614" y="1324466"/>
                </a:cubicBezTo>
                <a:cubicBezTo>
                  <a:pt x="457200" y="1361388"/>
                  <a:pt x="385714" y="1414021"/>
                  <a:pt x="325225" y="1442301"/>
                </a:cubicBezTo>
                <a:cubicBezTo>
                  <a:pt x="264736" y="1470581"/>
                  <a:pt x="223886" y="1488649"/>
                  <a:pt x="169682" y="1494148"/>
                </a:cubicBezTo>
                <a:cubicBezTo>
                  <a:pt x="115478" y="1499647"/>
                  <a:pt x="57739" y="1487470"/>
                  <a:pt x="0" y="147529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grpSp>
        <p:nvGrpSpPr>
          <p:cNvPr id="1144" name="Groupe 1143"/>
          <p:cNvGrpSpPr/>
          <p:nvPr/>
        </p:nvGrpSpPr>
        <p:grpSpPr>
          <a:xfrm>
            <a:off x="73986" y="1566297"/>
            <a:ext cx="8033475" cy="5189490"/>
            <a:chOff x="73986" y="1573497"/>
            <a:chExt cx="8033475" cy="5189490"/>
          </a:xfrm>
        </p:grpSpPr>
        <p:sp>
          <p:nvSpPr>
            <p:cNvPr id="1146" name="Forme libre 1145"/>
            <p:cNvSpPr/>
            <p:nvPr/>
          </p:nvSpPr>
          <p:spPr>
            <a:xfrm>
              <a:off x="73986" y="1852654"/>
              <a:ext cx="3201951" cy="1934072"/>
            </a:xfrm>
            <a:custGeom>
              <a:avLst/>
              <a:gdLst>
                <a:gd name="connsiteX0" fmla="*/ 3201951 w 3201951"/>
                <a:gd name="connsiteY0" fmla="*/ 1510748 h 1934072"/>
                <a:gd name="connsiteX1" fmla="*/ 2422724 w 3201951"/>
                <a:gd name="connsiteY1" fmla="*/ 1534602 h 1934072"/>
                <a:gd name="connsiteX2" fmla="*/ 1762765 w 3201951"/>
                <a:gd name="connsiteY2" fmla="*/ 1844703 h 1934072"/>
                <a:gd name="connsiteX3" fmla="*/ 1031245 w 3201951"/>
                <a:gd name="connsiteY3" fmla="*/ 1876508 h 1934072"/>
                <a:gd name="connsiteX4" fmla="*/ 371287 w 3201951"/>
                <a:gd name="connsiteY4" fmla="*/ 1129085 h 1934072"/>
                <a:gd name="connsiteX5" fmla="*/ 45284 w 3201951"/>
                <a:gd name="connsiteY5" fmla="*/ 612250 h 1934072"/>
                <a:gd name="connsiteX6" fmla="*/ 53235 w 3201951"/>
                <a:gd name="connsiteY6" fmla="*/ 397565 h 1934072"/>
                <a:gd name="connsiteX7" fmla="*/ 514411 w 3201951"/>
                <a:gd name="connsiteY7" fmla="*/ 174929 h 1934072"/>
                <a:gd name="connsiteX8" fmla="*/ 1587837 w 3201951"/>
                <a:gd name="connsiteY8" fmla="*/ 71562 h 1934072"/>
                <a:gd name="connsiteX9" fmla="*/ 2231892 w 3201951"/>
                <a:gd name="connsiteY9" fmla="*/ 0 h 1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1951" h="1934072">
                  <a:moveTo>
                    <a:pt x="3201951" y="1510748"/>
                  </a:moveTo>
                  <a:cubicBezTo>
                    <a:pt x="2932269" y="1494845"/>
                    <a:pt x="2662588" y="1478943"/>
                    <a:pt x="2422724" y="1534602"/>
                  </a:cubicBezTo>
                  <a:cubicBezTo>
                    <a:pt x="2182860" y="1590261"/>
                    <a:pt x="1994678" y="1787719"/>
                    <a:pt x="1762765" y="1844703"/>
                  </a:cubicBezTo>
                  <a:cubicBezTo>
                    <a:pt x="1530852" y="1901687"/>
                    <a:pt x="1263158" y="1995778"/>
                    <a:pt x="1031245" y="1876508"/>
                  </a:cubicBezTo>
                  <a:cubicBezTo>
                    <a:pt x="799332" y="1757238"/>
                    <a:pt x="535614" y="1339795"/>
                    <a:pt x="371287" y="1129085"/>
                  </a:cubicBezTo>
                  <a:cubicBezTo>
                    <a:pt x="206960" y="918375"/>
                    <a:pt x="98293" y="734170"/>
                    <a:pt x="45284" y="612250"/>
                  </a:cubicBezTo>
                  <a:cubicBezTo>
                    <a:pt x="-7725" y="490330"/>
                    <a:pt x="-24953" y="470452"/>
                    <a:pt x="53235" y="397565"/>
                  </a:cubicBezTo>
                  <a:cubicBezTo>
                    <a:pt x="131423" y="324678"/>
                    <a:pt x="258644" y="229263"/>
                    <a:pt x="514411" y="174929"/>
                  </a:cubicBezTo>
                  <a:cubicBezTo>
                    <a:pt x="770178" y="120595"/>
                    <a:pt x="1587837" y="71562"/>
                    <a:pt x="1587837" y="71562"/>
                  </a:cubicBezTo>
                  <a:lnTo>
                    <a:pt x="223189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7" name="Forme libre 1146"/>
            <p:cNvSpPr/>
            <p:nvPr/>
          </p:nvSpPr>
          <p:spPr>
            <a:xfrm>
              <a:off x="2671638" y="3371353"/>
              <a:ext cx="795131" cy="1637969"/>
            </a:xfrm>
            <a:custGeom>
              <a:avLst/>
              <a:gdLst>
                <a:gd name="connsiteX0" fmla="*/ 795131 w 795131"/>
                <a:gd name="connsiteY0" fmla="*/ 1637969 h 1637969"/>
                <a:gd name="connsiteX1" fmla="*/ 564543 w 795131"/>
                <a:gd name="connsiteY1" fmla="*/ 1224501 h 1637969"/>
                <a:gd name="connsiteX2" fmla="*/ 166978 w 795131"/>
                <a:gd name="connsiteY2" fmla="*/ 691764 h 1637969"/>
                <a:gd name="connsiteX3" fmla="*/ 0 w 795131"/>
                <a:gd name="connsiteY3" fmla="*/ 0 h 1637969"/>
              </a:gdLst>
              <a:ahLst/>
              <a:cxnLst>
                <a:cxn ang="0">
                  <a:pos x="connsiteX0" y="connsiteY0"/>
                </a:cxn>
                <a:cxn ang="0">
                  <a:pos x="connsiteX1" y="connsiteY1"/>
                </a:cxn>
                <a:cxn ang="0">
                  <a:pos x="connsiteX2" y="connsiteY2"/>
                </a:cxn>
                <a:cxn ang="0">
                  <a:pos x="connsiteX3" y="connsiteY3"/>
                </a:cxn>
              </a:cxnLst>
              <a:rect l="l" t="t" r="r" b="b"/>
              <a:pathLst>
                <a:path w="795131" h="1637969">
                  <a:moveTo>
                    <a:pt x="795131" y="1637969"/>
                  </a:moveTo>
                  <a:cubicBezTo>
                    <a:pt x="732183" y="1510085"/>
                    <a:pt x="669235" y="1382202"/>
                    <a:pt x="564543" y="1224501"/>
                  </a:cubicBezTo>
                  <a:cubicBezTo>
                    <a:pt x="459851" y="1066800"/>
                    <a:pt x="261068" y="895847"/>
                    <a:pt x="166978" y="691764"/>
                  </a:cubicBezTo>
                  <a:cubicBezTo>
                    <a:pt x="72887" y="487680"/>
                    <a:pt x="36443" y="24384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8" name="Forme libre 1147"/>
            <p:cNvSpPr/>
            <p:nvPr/>
          </p:nvSpPr>
          <p:spPr>
            <a:xfrm>
              <a:off x="6488264" y="1573497"/>
              <a:ext cx="1619197" cy="2600938"/>
            </a:xfrm>
            <a:custGeom>
              <a:avLst/>
              <a:gdLst>
                <a:gd name="connsiteX0" fmla="*/ 572494 w 1619197"/>
                <a:gd name="connsiteY0" fmla="*/ 2600938 h 2600938"/>
                <a:gd name="connsiteX1" fmla="*/ 1359673 w 1619197"/>
                <a:gd name="connsiteY1" fmla="*/ 2020493 h 2600938"/>
                <a:gd name="connsiteX2" fmla="*/ 1606164 w 1619197"/>
                <a:gd name="connsiteY2" fmla="*/ 1257167 h 2600938"/>
                <a:gd name="connsiteX3" fmla="*/ 1566407 w 1619197"/>
                <a:gd name="connsiteY3" fmla="*/ 867553 h 2600938"/>
                <a:gd name="connsiteX4" fmla="*/ 1407381 w 1619197"/>
                <a:gd name="connsiteY4" fmla="*/ 629014 h 2600938"/>
                <a:gd name="connsiteX5" fmla="*/ 1431235 w 1619197"/>
                <a:gd name="connsiteY5" fmla="*/ 454086 h 2600938"/>
                <a:gd name="connsiteX6" fmla="*/ 1439186 w 1619197"/>
                <a:gd name="connsiteY6" fmla="*/ 310962 h 2600938"/>
                <a:gd name="connsiteX7" fmla="*/ 1486894 w 1619197"/>
                <a:gd name="connsiteY7" fmla="*/ 151936 h 2600938"/>
                <a:gd name="connsiteX8" fmla="*/ 1486894 w 1619197"/>
                <a:gd name="connsiteY8" fmla="*/ 40618 h 2600938"/>
                <a:gd name="connsiteX9" fmla="*/ 1240404 w 1619197"/>
                <a:gd name="connsiteY9" fmla="*/ 861 h 2600938"/>
                <a:gd name="connsiteX10" fmla="*/ 675861 w 1619197"/>
                <a:gd name="connsiteY10" fmla="*/ 72423 h 2600938"/>
                <a:gd name="connsiteX11" fmla="*/ 357809 w 1619197"/>
                <a:gd name="connsiteY11" fmla="*/ 374573 h 2600938"/>
                <a:gd name="connsiteX12" fmla="*/ 0 w 1619197"/>
                <a:gd name="connsiteY12" fmla="*/ 350719 h 260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197" h="2600938">
                  <a:moveTo>
                    <a:pt x="572494" y="2600938"/>
                  </a:moveTo>
                  <a:cubicBezTo>
                    <a:pt x="879944" y="2422696"/>
                    <a:pt x="1187395" y="2244455"/>
                    <a:pt x="1359673" y="2020493"/>
                  </a:cubicBezTo>
                  <a:cubicBezTo>
                    <a:pt x="1531951" y="1796531"/>
                    <a:pt x="1571708" y="1449324"/>
                    <a:pt x="1606164" y="1257167"/>
                  </a:cubicBezTo>
                  <a:cubicBezTo>
                    <a:pt x="1640620" y="1065010"/>
                    <a:pt x="1599537" y="972245"/>
                    <a:pt x="1566407" y="867553"/>
                  </a:cubicBezTo>
                  <a:cubicBezTo>
                    <a:pt x="1533277" y="762861"/>
                    <a:pt x="1429910" y="697925"/>
                    <a:pt x="1407381" y="629014"/>
                  </a:cubicBezTo>
                  <a:cubicBezTo>
                    <a:pt x="1384852" y="560103"/>
                    <a:pt x="1425934" y="507095"/>
                    <a:pt x="1431235" y="454086"/>
                  </a:cubicBezTo>
                  <a:cubicBezTo>
                    <a:pt x="1436536" y="401077"/>
                    <a:pt x="1429909" y="361320"/>
                    <a:pt x="1439186" y="310962"/>
                  </a:cubicBezTo>
                  <a:cubicBezTo>
                    <a:pt x="1448463" y="260604"/>
                    <a:pt x="1478943" y="196993"/>
                    <a:pt x="1486894" y="151936"/>
                  </a:cubicBezTo>
                  <a:cubicBezTo>
                    <a:pt x="1494845" y="106879"/>
                    <a:pt x="1527976" y="65797"/>
                    <a:pt x="1486894" y="40618"/>
                  </a:cubicBezTo>
                  <a:cubicBezTo>
                    <a:pt x="1445812" y="15439"/>
                    <a:pt x="1375576" y="-4440"/>
                    <a:pt x="1240404" y="861"/>
                  </a:cubicBezTo>
                  <a:cubicBezTo>
                    <a:pt x="1105232" y="6162"/>
                    <a:pt x="822960" y="10138"/>
                    <a:pt x="675861" y="72423"/>
                  </a:cubicBezTo>
                  <a:cubicBezTo>
                    <a:pt x="528762" y="134708"/>
                    <a:pt x="470452" y="328190"/>
                    <a:pt x="357809" y="374573"/>
                  </a:cubicBezTo>
                  <a:cubicBezTo>
                    <a:pt x="245165" y="420956"/>
                    <a:pt x="122582" y="385837"/>
                    <a:pt x="0" y="3507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5" name="Forme libre 1144"/>
            <p:cNvSpPr/>
            <p:nvPr/>
          </p:nvSpPr>
          <p:spPr>
            <a:xfrm>
              <a:off x="3439668" y="4293704"/>
              <a:ext cx="2635129" cy="2469283"/>
            </a:xfrm>
            <a:custGeom>
              <a:avLst/>
              <a:gdLst>
                <a:gd name="connsiteX0" fmla="*/ 2635129 w 2635129"/>
                <a:gd name="connsiteY0" fmla="*/ 556592 h 2469283"/>
                <a:gd name="connsiteX1" fmla="*/ 2444297 w 2635129"/>
                <a:gd name="connsiteY1" fmla="*/ 962108 h 2469283"/>
                <a:gd name="connsiteX2" fmla="*/ 2166002 w 2635129"/>
                <a:gd name="connsiteY2" fmla="*/ 1637969 h 2469283"/>
                <a:gd name="connsiteX3" fmla="*/ 1895657 w 2635129"/>
                <a:gd name="connsiteY3" fmla="*/ 2242268 h 2469283"/>
                <a:gd name="connsiteX4" fmla="*/ 1577605 w 2635129"/>
                <a:gd name="connsiteY4" fmla="*/ 2433099 h 2469283"/>
                <a:gd name="connsiteX5" fmla="*/ 1203894 w 2635129"/>
                <a:gd name="connsiteY5" fmla="*/ 2409246 h 2469283"/>
                <a:gd name="connsiteX6" fmla="*/ 766572 w 2635129"/>
                <a:gd name="connsiteY6" fmla="*/ 1836752 h 2469283"/>
                <a:gd name="connsiteX7" fmla="*/ 194078 w 2635129"/>
                <a:gd name="connsiteY7" fmla="*/ 1057524 h 2469283"/>
                <a:gd name="connsiteX8" fmla="*/ 3247 w 2635129"/>
                <a:gd name="connsiteY8" fmla="*/ 580446 h 2469283"/>
                <a:gd name="connsiteX9" fmla="*/ 321299 w 2635129"/>
                <a:gd name="connsiteY9" fmla="*/ 127221 h 2469283"/>
                <a:gd name="connsiteX10" fmla="*/ 631400 w 2635129"/>
                <a:gd name="connsiteY10" fmla="*/ 0 h 246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129" h="2469283">
                  <a:moveTo>
                    <a:pt x="2635129" y="556592"/>
                  </a:moveTo>
                  <a:cubicBezTo>
                    <a:pt x="2578807" y="669235"/>
                    <a:pt x="2522485" y="781879"/>
                    <a:pt x="2444297" y="962108"/>
                  </a:cubicBezTo>
                  <a:cubicBezTo>
                    <a:pt x="2366109" y="1142337"/>
                    <a:pt x="2257442" y="1424609"/>
                    <a:pt x="2166002" y="1637969"/>
                  </a:cubicBezTo>
                  <a:cubicBezTo>
                    <a:pt x="2074562" y="1851329"/>
                    <a:pt x="1993723" y="2109746"/>
                    <a:pt x="1895657" y="2242268"/>
                  </a:cubicBezTo>
                  <a:cubicBezTo>
                    <a:pt x="1797591" y="2374790"/>
                    <a:pt x="1692899" y="2405269"/>
                    <a:pt x="1577605" y="2433099"/>
                  </a:cubicBezTo>
                  <a:cubicBezTo>
                    <a:pt x="1462311" y="2460929"/>
                    <a:pt x="1339066" y="2508637"/>
                    <a:pt x="1203894" y="2409246"/>
                  </a:cubicBezTo>
                  <a:cubicBezTo>
                    <a:pt x="1068722" y="2309855"/>
                    <a:pt x="934875" y="2062039"/>
                    <a:pt x="766572" y="1836752"/>
                  </a:cubicBezTo>
                  <a:cubicBezTo>
                    <a:pt x="598269" y="1611465"/>
                    <a:pt x="321299" y="1266908"/>
                    <a:pt x="194078" y="1057524"/>
                  </a:cubicBezTo>
                  <a:cubicBezTo>
                    <a:pt x="66857" y="848140"/>
                    <a:pt x="-17957" y="735497"/>
                    <a:pt x="3247" y="580446"/>
                  </a:cubicBezTo>
                  <a:cubicBezTo>
                    <a:pt x="24450" y="425395"/>
                    <a:pt x="216607" y="223962"/>
                    <a:pt x="321299" y="127221"/>
                  </a:cubicBezTo>
                  <a:cubicBezTo>
                    <a:pt x="425991" y="30480"/>
                    <a:pt x="528695" y="15240"/>
                    <a:pt x="631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llipse 1"/>
          <p:cNvSpPr/>
          <p:nvPr/>
        </p:nvSpPr>
        <p:spPr>
          <a:xfrm>
            <a:off x="2123728" y="212568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72" name="Groupe 1771"/>
          <p:cNvGrpSpPr>
            <a:grpSpLocks noChangeAspect="1"/>
          </p:cNvGrpSpPr>
          <p:nvPr/>
        </p:nvGrpSpPr>
        <p:grpSpPr>
          <a:xfrm rot="13484303">
            <a:off x="2697691" y="2619890"/>
            <a:ext cx="540000" cy="126067"/>
            <a:chOff x="4338000" y="3857628"/>
            <a:chExt cx="612000" cy="142875"/>
          </a:xfrm>
        </p:grpSpPr>
        <p:sp>
          <p:nvSpPr>
            <p:cNvPr id="1773" name="AutoShape 320"/>
            <p:cNvSpPr>
              <a:spLocks noChangeAspect="1" noChangeArrowheads="1"/>
            </p:cNvSpPr>
            <p:nvPr/>
          </p:nvSpPr>
          <p:spPr bwMode="auto">
            <a:xfrm rot="10800000">
              <a:off x="4500562"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4" name="AutoShape 320"/>
            <p:cNvSpPr>
              <a:spLocks noChangeAspect="1" noChangeArrowheads="1"/>
            </p:cNvSpPr>
            <p:nvPr/>
          </p:nvSpPr>
          <p:spPr bwMode="auto">
            <a:xfrm rot="10800000">
              <a:off x="4357686"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5" name="AutoShape 320"/>
            <p:cNvSpPr>
              <a:spLocks noChangeAspect="1" noChangeArrowheads="1"/>
            </p:cNvSpPr>
            <p:nvPr/>
          </p:nvSpPr>
          <p:spPr bwMode="auto">
            <a:xfrm rot="10800000">
              <a:off x="4643438"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6" name="AutoShape 320"/>
            <p:cNvSpPr>
              <a:spLocks noChangeAspect="1" noChangeArrowheads="1"/>
            </p:cNvSpPr>
            <p:nvPr/>
          </p:nvSpPr>
          <p:spPr bwMode="auto">
            <a:xfrm rot="10800000">
              <a:off x="4786314"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77" name="Connecteur droit 1776"/>
            <p:cNvCxnSpPr/>
            <p:nvPr/>
          </p:nvCxnSpPr>
          <p:spPr>
            <a:xfrm>
              <a:off x="4338000" y="3996000"/>
              <a:ext cx="612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65" name="Triangle isocèle 1164"/>
          <p:cNvSpPr/>
          <p:nvPr/>
        </p:nvSpPr>
        <p:spPr>
          <a:xfrm>
            <a:off x="4492813" y="2182434"/>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pSp>
        <p:nvGrpSpPr>
          <p:cNvPr id="1778" name="Groupe 1777"/>
          <p:cNvGrpSpPr>
            <a:grpSpLocks noChangeAspect="1"/>
          </p:cNvGrpSpPr>
          <p:nvPr/>
        </p:nvGrpSpPr>
        <p:grpSpPr>
          <a:xfrm rot="17631562">
            <a:off x="3794986" y="3972090"/>
            <a:ext cx="360000" cy="109905"/>
            <a:chOff x="6357950" y="2004744"/>
            <a:chExt cx="468000" cy="142875"/>
          </a:xfrm>
        </p:grpSpPr>
        <p:sp>
          <p:nvSpPr>
            <p:cNvPr id="1779" name="AutoShape 320"/>
            <p:cNvSpPr>
              <a:spLocks noChangeAspect="1" noChangeArrowheads="1"/>
            </p:cNvSpPr>
            <p:nvPr/>
          </p:nvSpPr>
          <p:spPr bwMode="auto">
            <a:xfrm rot="10800000">
              <a:off x="6520512"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0" name="AutoShape 320"/>
            <p:cNvSpPr>
              <a:spLocks noChangeAspect="1" noChangeArrowheads="1"/>
            </p:cNvSpPr>
            <p:nvPr/>
          </p:nvSpPr>
          <p:spPr bwMode="auto">
            <a:xfrm rot="10800000">
              <a:off x="6377636"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1" name="AutoShape 320"/>
            <p:cNvSpPr>
              <a:spLocks noChangeAspect="1" noChangeArrowheads="1"/>
            </p:cNvSpPr>
            <p:nvPr/>
          </p:nvSpPr>
          <p:spPr bwMode="auto">
            <a:xfrm rot="10800000">
              <a:off x="6663388"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82" name="Connecteur droit 1781"/>
            <p:cNvCxnSpPr/>
            <p:nvPr/>
          </p:nvCxnSpPr>
          <p:spPr>
            <a:xfrm>
              <a:off x="6357950" y="2143116"/>
              <a:ext cx="468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52" name="Ellipse 1151"/>
          <p:cNvSpPr/>
          <p:nvPr/>
        </p:nvSpPr>
        <p:spPr>
          <a:xfrm>
            <a:off x="5009215" y="43783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6" name="Ellipse 1155"/>
          <p:cNvSpPr/>
          <p:nvPr/>
        </p:nvSpPr>
        <p:spPr>
          <a:xfrm>
            <a:off x="5791621" y="435642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4" name="Rectangle 1153"/>
          <p:cNvSpPr/>
          <p:nvPr/>
        </p:nvSpPr>
        <p:spPr>
          <a:xfrm>
            <a:off x="5684565" y="5084543"/>
            <a:ext cx="126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smtClean="0">
                <a:solidFill>
                  <a:srgbClr val="002060"/>
                </a:solidFill>
                <a:latin typeface="Tw Cen MT" pitchFamily="34" charset="0"/>
              </a:rPr>
              <a:t>Bab</a:t>
            </a:r>
            <a:r>
              <a:rPr lang="fr-FR" sz="1400" b="1" i="1" dirty="0" smtClean="0">
                <a:solidFill>
                  <a:srgbClr val="002060"/>
                </a:solidFill>
                <a:latin typeface="Tw Cen MT" pitchFamily="34" charset="0"/>
              </a:rPr>
              <a:t>-el-</a:t>
            </a:r>
            <a:r>
              <a:rPr lang="fr-FR" sz="1400" b="1" i="1" dirty="0" err="1" smtClean="0">
                <a:solidFill>
                  <a:srgbClr val="002060"/>
                </a:solidFill>
                <a:latin typeface="Tw Cen MT" pitchFamily="34" charset="0"/>
              </a:rPr>
              <a:t>Mandeb</a:t>
            </a:r>
            <a:endParaRPr lang="fr-FR" sz="1400" b="1" i="1" dirty="0">
              <a:solidFill>
                <a:srgbClr val="002060"/>
              </a:solidFill>
              <a:latin typeface="Tw Cen MT" pitchFamily="34" charset="0"/>
            </a:endParaRPr>
          </a:p>
        </p:txBody>
      </p:sp>
      <p:sp>
        <p:nvSpPr>
          <p:cNvPr id="1158" name="Rectangle 1157"/>
          <p:cNvSpPr/>
          <p:nvPr/>
        </p:nvSpPr>
        <p:spPr>
          <a:xfrm>
            <a:off x="7514263" y="3502377"/>
            <a:ext cx="792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Malacca</a:t>
            </a:r>
            <a:endParaRPr lang="fr-FR" sz="1400" b="1" i="1" dirty="0">
              <a:solidFill>
                <a:srgbClr val="002060"/>
              </a:solidFill>
              <a:latin typeface="Tw Cen MT" pitchFamily="34" charset="0"/>
            </a:endParaRPr>
          </a:p>
        </p:txBody>
      </p:sp>
      <p:sp>
        <p:nvSpPr>
          <p:cNvPr id="1155" name="Ellipse 1154"/>
          <p:cNvSpPr/>
          <p:nvPr/>
        </p:nvSpPr>
        <p:spPr>
          <a:xfrm>
            <a:off x="5442705" y="4944326"/>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68" name="Triangle isocèle 1167"/>
          <p:cNvSpPr/>
          <p:nvPr/>
        </p:nvSpPr>
        <p:spPr>
          <a:xfrm>
            <a:off x="7293109" y="29369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51" name="Rectangle 1150"/>
          <p:cNvSpPr/>
          <p:nvPr/>
        </p:nvSpPr>
        <p:spPr>
          <a:xfrm>
            <a:off x="3347864" y="4285896"/>
            <a:ext cx="828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Gibraltar</a:t>
            </a:r>
            <a:endParaRPr lang="fr-FR" sz="1400" b="1" i="1" dirty="0">
              <a:solidFill>
                <a:srgbClr val="002060"/>
              </a:solidFill>
              <a:latin typeface="Tw Cen MT" pitchFamily="34" charset="0"/>
            </a:endParaRPr>
          </a:p>
        </p:txBody>
      </p:sp>
      <p:sp>
        <p:nvSpPr>
          <p:cNvPr id="1150" name="Ellipse 1149"/>
          <p:cNvSpPr/>
          <p:nvPr/>
        </p:nvSpPr>
        <p:spPr>
          <a:xfrm>
            <a:off x="4116218" y="42259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25" name="Groupe 1124"/>
          <p:cNvGrpSpPr/>
          <p:nvPr/>
        </p:nvGrpSpPr>
        <p:grpSpPr>
          <a:xfrm>
            <a:off x="4248064" y="3633438"/>
            <a:ext cx="300518" cy="586184"/>
            <a:chOff x="4246644" y="3645740"/>
            <a:chExt cx="300518" cy="586184"/>
          </a:xfrm>
          <a:solidFill>
            <a:schemeClr val="accent6">
              <a:lumMod val="75000"/>
            </a:schemeClr>
          </a:solidFill>
        </p:grpSpPr>
        <p:sp>
          <p:nvSpPr>
            <p:cNvPr id="1126" name="Freeform 700"/>
            <p:cNvSpPr>
              <a:spLocks/>
            </p:cNvSpPr>
            <p:nvPr/>
          </p:nvSpPr>
          <p:spPr bwMode="auto">
            <a:xfrm>
              <a:off x="4298779" y="3916477"/>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7" name="Freeform 699"/>
            <p:cNvSpPr>
              <a:spLocks/>
            </p:cNvSpPr>
            <p:nvPr/>
          </p:nvSpPr>
          <p:spPr bwMode="auto">
            <a:xfrm>
              <a:off x="4298779" y="3916477"/>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8" name="Freeform 650"/>
            <p:cNvSpPr>
              <a:spLocks/>
            </p:cNvSpPr>
            <p:nvPr/>
          </p:nvSpPr>
          <p:spPr bwMode="auto">
            <a:xfrm>
              <a:off x="4281393" y="3645740"/>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9" name="Freeform 649"/>
            <p:cNvSpPr>
              <a:spLocks/>
            </p:cNvSpPr>
            <p:nvPr/>
          </p:nvSpPr>
          <p:spPr bwMode="auto">
            <a:xfrm>
              <a:off x="4281393" y="3645740"/>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 name="Freeform 461"/>
            <p:cNvSpPr>
              <a:spLocks/>
            </p:cNvSpPr>
            <p:nvPr/>
          </p:nvSpPr>
          <p:spPr bwMode="auto">
            <a:xfrm>
              <a:off x="4281393" y="3645740"/>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31" name="Group 9"/>
            <p:cNvGrpSpPr>
              <a:grpSpLocks/>
            </p:cNvGrpSpPr>
            <p:nvPr/>
          </p:nvGrpSpPr>
          <p:grpSpPr bwMode="auto">
            <a:xfrm>
              <a:off x="4246644" y="3645740"/>
              <a:ext cx="193739" cy="280672"/>
              <a:chOff x="4770" y="4410"/>
              <a:chExt cx="195" cy="282"/>
            </a:xfrm>
            <a:grpFill/>
          </p:grpSpPr>
          <p:sp>
            <p:nvSpPr>
              <p:cNvPr id="1132"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3"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1121" name="Rectangle 1120"/>
          <p:cNvSpPr/>
          <p:nvPr/>
        </p:nvSpPr>
        <p:spPr>
          <a:xfrm>
            <a:off x="54000" y="0"/>
            <a:ext cx="4525691" cy="1296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r>
              <a:rPr lang="fr-FR" sz="1300" b="1" u="sng" cap="small" dirty="0" smtClean="0">
                <a:solidFill>
                  <a:srgbClr val="C00000"/>
                </a:solidFill>
                <a:latin typeface="Tw Cen MT" pitchFamily="34" charset="0"/>
              </a:rPr>
              <a:t>II.  Des espaces maritimes sous tension</a:t>
            </a:r>
          </a:p>
          <a:p>
            <a:pPr marL="636588" indent="-4763"/>
            <a:r>
              <a:rPr lang="fr-FR" sz="1300" b="1" u="sng" dirty="0" smtClean="0">
                <a:solidFill>
                  <a:srgbClr val="008000"/>
                </a:solidFill>
                <a:latin typeface="Tw Cen MT" pitchFamily="34" charset="0"/>
              </a:rPr>
              <a:t>1. Les principales puissances maritimes</a:t>
            </a:r>
            <a:endParaRPr lang="fr-FR" sz="1300" b="1" u="sng" dirty="0">
              <a:solidFill>
                <a:srgbClr val="008000"/>
              </a:solidFill>
              <a:latin typeface="Tw Cen MT" pitchFamily="34" charset="0"/>
            </a:endParaRPr>
          </a:p>
          <a:p>
            <a:pPr marL="636588" indent="-4763"/>
            <a:r>
              <a:rPr lang="fr-FR" sz="1300" b="1" dirty="0" smtClean="0">
                <a:solidFill>
                  <a:srgbClr val="002060"/>
                </a:solidFill>
                <a:latin typeface="Tw Cen MT" pitchFamily="34" charset="0"/>
              </a:rPr>
              <a:t>Les Etats-Unis, première puissance maritime mondiale</a:t>
            </a:r>
            <a:endParaRPr lang="fr-FR" sz="1300" b="1" dirty="0">
              <a:solidFill>
                <a:srgbClr val="002060"/>
              </a:solidFill>
              <a:latin typeface="Tw Cen MT" pitchFamily="34" charset="0"/>
            </a:endParaRPr>
          </a:p>
          <a:p>
            <a:pPr marL="636588" indent="-4763"/>
            <a:r>
              <a:rPr lang="fr-FR" sz="1300" b="1" dirty="0" smtClean="0">
                <a:solidFill>
                  <a:srgbClr val="002060"/>
                </a:solidFill>
                <a:latin typeface="Tw Cen MT" pitchFamily="34" charset="0"/>
              </a:rPr>
              <a:t>Les puissances Européennes : France et Royaume Uni</a:t>
            </a:r>
          </a:p>
          <a:p>
            <a:pPr marL="636588" indent="-4763"/>
            <a:r>
              <a:rPr lang="fr-FR" sz="1300" b="1" dirty="0" smtClean="0">
                <a:solidFill>
                  <a:srgbClr val="002060"/>
                </a:solidFill>
                <a:latin typeface="Tw Cen MT" pitchFamily="34" charset="0"/>
              </a:rPr>
              <a:t>Les BRICS, des ambitions géopolitiques maritimes fortes</a:t>
            </a:r>
            <a:endParaRPr lang="fr-FR" sz="200" b="1" dirty="0" smtClean="0">
              <a:solidFill>
                <a:srgbClr val="002060"/>
              </a:solidFill>
              <a:latin typeface="Tw Cen MT" pitchFamily="34" charset="0"/>
            </a:endParaRPr>
          </a:p>
          <a:p>
            <a:pPr marL="285750" indent="-285750" algn="ctr"/>
            <a:endParaRPr lang="fr-FR" sz="500" b="1" dirty="0" smtClean="0">
              <a:solidFill>
                <a:schemeClr val="tx1"/>
              </a:solidFill>
              <a:latin typeface="Tw Cen MT" pitchFamily="34" charset="0"/>
            </a:endParaRPr>
          </a:p>
        </p:txBody>
      </p:sp>
      <p:grpSp>
        <p:nvGrpSpPr>
          <p:cNvPr id="1122" name="Group 320"/>
          <p:cNvGrpSpPr>
            <a:grpSpLocks/>
          </p:cNvGrpSpPr>
          <p:nvPr/>
        </p:nvGrpSpPr>
        <p:grpSpPr bwMode="auto">
          <a:xfrm>
            <a:off x="2754000" y="1555200"/>
            <a:ext cx="2061577" cy="1294077"/>
            <a:chOff x="3267" y="2311"/>
            <a:chExt cx="2076" cy="1302"/>
          </a:xfrm>
          <a:solidFill>
            <a:srgbClr val="C00000"/>
          </a:solidFill>
        </p:grpSpPr>
        <p:sp>
          <p:nvSpPr>
            <p:cNvPr id="1123"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4"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794" name="Rectangle 1793"/>
          <p:cNvSpPr/>
          <p:nvPr/>
        </p:nvSpPr>
        <p:spPr>
          <a:xfrm>
            <a:off x="4248064" y="3970800"/>
            <a:ext cx="900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Rotterdam</a:t>
            </a:r>
            <a:endParaRPr lang="fr-FR" sz="1400" b="1" i="1" dirty="0">
              <a:solidFill>
                <a:srgbClr val="002060"/>
              </a:solidFill>
              <a:latin typeface="Tw Cen MT" pitchFamily="34" charset="0"/>
            </a:endParaRPr>
          </a:p>
        </p:txBody>
      </p:sp>
      <p:sp>
        <p:nvSpPr>
          <p:cNvPr id="1791" name="Rectangle 1790"/>
          <p:cNvSpPr/>
          <p:nvPr/>
        </p:nvSpPr>
        <p:spPr>
          <a:xfrm>
            <a:off x="4139952" y="3961880"/>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1192" name="Groupe 1191"/>
          <p:cNvGrpSpPr/>
          <p:nvPr/>
        </p:nvGrpSpPr>
        <p:grpSpPr>
          <a:xfrm>
            <a:off x="792000" y="1818000"/>
            <a:ext cx="6184727" cy="4836016"/>
            <a:chOff x="786649" y="1830060"/>
            <a:chExt cx="6184727" cy="4836016"/>
          </a:xfrm>
        </p:grpSpPr>
        <p:sp>
          <p:nvSpPr>
            <p:cNvPr id="1193" name="Freeform 714"/>
            <p:cNvSpPr>
              <a:spLocks/>
            </p:cNvSpPr>
            <p:nvPr/>
          </p:nvSpPr>
          <p:spPr bwMode="auto">
            <a:xfrm>
              <a:off x="4855156" y="1830060"/>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4" name="Freeform 713"/>
            <p:cNvSpPr>
              <a:spLocks/>
            </p:cNvSpPr>
            <p:nvPr/>
          </p:nvSpPr>
          <p:spPr bwMode="auto">
            <a:xfrm>
              <a:off x="4855156" y="1830060"/>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5" name="Freeform 712"/>
            <p:cNvSpPr>
              <a:spLocks/>
            </p:cNvSpPr>
            <p:nvPr/>
          </p:nvSpPr>
          <p:spPr bwMode="auto">
            <a:xfrm>
              <a:off x="4681288" y="6221470"/>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6" name="Freeform 711"/>
            <p:cNvSpPr>
              <a:spLocks/>
            </p:cNvSpPr>
            <p:nvPr/>
          </p:nvSpPr>
          <p:spPr bwMode="auto">
            <a:xfrm>
              <a:off x="4681288" y="6221470"/>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7" name="Freeform 652"/>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8" name="Freeform 651"/>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9" name="Freeform 644"/>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0" name="Freeform 643"/>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1" name="Freeform 558"/>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2" name="Freeform 557"/>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3" name="Freeform 553"/>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4" name="Freeform 552"/>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5" name="Freeform 414"/>
            <p:cNvSpPr>
              <a:spLocks/>
            </p:cNvSpPr>
            <p:nvPr/>
          </p:nvSpPr>
          <p:spPr bwMode="auto">
            <a:xfrm>
              <a:off x="6074716" y="3489258"/>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6" name="Freeform 413"/>
            <p:cNvSpPr>
              <a:spLocks/>
            </p:cNvSpPr>
            <p:nvPr/>
          </p:nvSpPr>
          <p:spPr bwMode="auto">
            <a:xfrm>
              <a:off x="6074716" y="3489258"/>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7" name="Freeform 379"/>
            <p:cNvSpPr>
              <a:spLocks/>
            </p:cNvSpPr>
            <p:nvPr/>
          </p:nvSpPr>
          <p:spPr bwMode="auto">
            <a:xfrm>
              <a:off x="5853654" y="2249828"/>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8" name="Freeform 378"/>
            <p:cNvSpPr>
              <a:spLocks/>
            </p:cNvSpPr>
            <p:nvPr/>
          </p:nvSpPr>
          <p:spPr bwMode="auto">
            <a:xfrm>
              <a:off x="5853654" y="2249828"/>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9" name="Freeform 277"/>
            <p:cNvSpPr>
              <a:spLocks/>
            </p:cNvSpPr>
            <p:nvPr/>
          </p:nvSpPr>
          <p:spPr bwMode="auto">
            <a:xfrm>
              <a:off x="786649" y="2406309"/>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0" name="Freeform 276"/>
            <p:cNvSpPr>
              <a:spLocks/>
            </p:cNvSpPr>
            <p:nvPr/>
          </p:nvSpPr>
          <p:spPr bwMode="auto">
            <a:xfrm>
              <a:off x="786649" y="2406309"/>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795" name="Rectangle 1794"/>
          <p:cNvSpPr/>
          <p:nvPr/>
        </p:nvSpPr>
        <p:spPr>
          <a:xfrm>
            <a:off x="5796224" y="24856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Shanghai</a:t>
            </a:r>
            <a:endParaRPr lang="fr-FR" sz="1400" b="1" i="1" dirty="0">
              <a:solidFill>
                <a:srgbClr val="002060"/>
              </a:solidFill>
              <a:latin typeface="Tw Cen MT" pitchFamily="34" charset="0"/>
            </a:endParaRPr>
          </a:p>
        </p:txBody>
      </p:sp>
      <p:sp>
        <p:nvSpPr>
          <p:cNvPr id="1796" name="Rectangle 1795"/>
          <p:cNvSpPr/>
          <p:nvPr/>
        </p:nvSpPr>
        <p:spPr>
          <a:xfrm>
            <a:off x="6012248" y="26380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Ningbo</a:t>
            </a:r>
            <a:endParaRPr lang="fr-FR" sz="1400" b="1" i="1" dirty="0">
              <a:solidFill>
                <a:srgbClr val="002060"/>
              </a:solidFill>
              <a:latin typeface="Tw Cen MT" pitchFamily="34" charset="0"/>
            </a:endParaRPr>
          </a:p>
        </p:txBody>
      </p:sp>
      <p:sp>
        <p:nvSpPr>
          <p:cNvPr id="1797" name="Rectangle 1796"/>
          <p:cNvSpPr/>
          <p:nvPr/>
        </p:nvSpPr>
        <p:spPr>
          <a:xfrm>
            <a:off x="5940152" y="2845736"/>
            <a:ext cx="936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Hong Kong</a:t>
            </a:r>
            <a:endParaRPr lang="fr-FR" sz="1400" b="1" i="1" dirty="0">
              <a:solidFill>
                <a:srgbClr val="002060"/>
              </a:solidFill>
              <a:latin typeface="Tw Cen MT" pitchFamily="34" charset="0"/>
            </a:endParaRPr>
          </a:p>
        </p:txBody>
      </p:sp>
      <p:sp>
        <p:nvSpPr>
          <p:cNvPr id="1798" name="Rectangle 1797"/>
          <p:cNvSpPr/>
          <p:nvPr/>
        </p:nvSpPr>
        <p:spPr>
          <a:xfrm>
            <a:off x="6516216" y="3205776"/>
            <a:ext cx="864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Singapour</a:t>
            </a:r>
            <a:endParaRPr lang="fr-FR" sz="1400" b="1" i="1" dirty="0">
              <a:solidFill>
                <a:srgbClr val="002060"/>
              </a:solidFill>
              <a:latin typeface="Tw Cen MT" pitchFamily="34" charset="0"/>
            </a:endParaRPr>
          </a:p>
        </p:txBody>
      </p:sp>
      <p:sp>
        <p:nvSpPr>
          <p:cNvPr id="1159" name="Ellipse 1158"/>
          <p:cNvSpPr/>
          <p:nvPr/>
        </p:nvSpPr>
        <p:spPr>
          <a:xfrm>
            <a:off x="7262108" y="3321680"/>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90" name="Rectangle 1789"/>
          <p:cNvSpPr/>
          <p:nvPr/>
        </p:nvSpPr>
        <p:spPr>
          <a:xfrm>
            <a:off x="7380312" y="320577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9" name="Rectangle 1788"/>
          <p:cNvSpPr/>
          <p:nvPr/>
        </p:nvSpPr>
        <p:spPr>
          <a:xfrm>
            <a:off x="6804248" y="284573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7" name="Rectangle 1786"/>
          <p:cNvSpPr/>
          <p:nvPr/>
        </p:nvSpPr>
        <p:spPr>
          <a:xfrm>
            <a:off x="6516216" y="248569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8" name="Rectangle 1787"/>
          <p:cNvSpPr/>
          <p:nvPr/>
        </p:nvSpPr>
        <p:spPr>
          <a:xfrm>
            <a:off x="6588224" y="2557704"/>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56" name="Forme libre 1755"/>
          <p:cNvSpPr/>
          <p:nvPr/>
        </p:nvSpPr>
        <p:spPr>
          <a:xfrm>
            <a:off x="4580209" y="1859308"/>
            <a:ext cx="650226" cy="1711260"/>
          </a:xfrm>
          <a:custGeom>
            <a:avLst/>
            <a:gdLst>
              <a:gd name="connsiteX0" fmla="*/ 546755 w 706224"/>
              <a:gd name="connsiteY0" fmla="*/ 0 h 1951349"/>
              <a:gd name="connsiteX1" fmla="*/ 386499 w 706224"/>
              <a:gd name="connsiteY1" fmla="*/ 56561 h 1951349"/>
              <a:gd name="connsiteX2" fmla="*/ 320512 w 706224"/>
              <a:gd name="connsiteY2" fmla="*/ 146116 h 1951349"/>
              <a:gd name="connsiteX3" fmla="*/ 358219 w 706224"/>
              <a:gd name="connsiteY3" fmla="*/ 245097 h 1951349"/>
              <a:gd name="connsiteX4" fmla="*/ 490194 w 706224"/>
              <a:gd name="connsiteY4" fmla="*/ 391213 h 1951349"/>
              <a:gd name="connsiteX5" fmla="*/ 603316 w 706224"/>
              <a:gd name="connsiteY5" fmla="*/ 523188 h 1951349"/>
              <a:gd name="connsiteX6" fmla="*/ 692870 w 706224"/>
              <a:gd name="connsiteY6" fmla="*/ 603316 h 1951349"/>
              <a:gd name="connsiteX7" fmla="*/ 683443 w 706224"/>
              <a:gd name="connsiteY7" fmla="*/ 754145 h 1951349"/>
              <a:gd name="connsiteX8" fmla="*/ 617456 w 706224"/>
              <a:gd name="connsiteY8" fmla="*/ 886120 h 1951349"/>
              <a:gd name="connsiteX9" fmla="*/ 645736 w 706224"/>
              <a:gd name="connsiteY9" fmla="*/ 1084083 h 1951349"/>
              <a:gd name="connsiteX10" fmla="*/ 645736 w 706224"/>
              <a:gd name="connsiteY10" fmla="*/ 1263192 h 1951349"/>
              <a:gd name="connsiteX11" fmla="*/ 603316 w 706224"/>
              <a:gd name="connsiteY11" fmla="*/ 1432874 h 1951349"/>
              <a:gd name="connsiteX12" fmla="*/ 504334 w 706224"/>
              <a:gd name="connsiteY12" fmla="*/ 1451728 h 1951349"/>
              <a:gd name="connsiteX13" fmla="*/ 367646 w 706224"/>
              <a:gd name="connsiteY13" fmla="*/ 1418734 h 1951349"/>
              <a:gd name="connsiteX14" fmla="*/ 259237 w 706224"/>
              <a:gd name="connsiteY14" fmla="*/ 1470582 h 1951349"/>
              <a:gd name="connsiteX15" fmla="*/ 127262 w 706224"/>
              <a:gd name="connsiteY15" fmla="*/ 1607270 h 1951349"/>
              <a:gd name="connsiteX16" fmla="*/ 42421 w 706224"/>
              <a:gd name="connsiteY16" fmla="*/ 1819373 h 1951349"/>
              <a:gd name="connsiteX17" fmla="*/ 0 w 70622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67646 w 699154"/>
              <a:gd name="connsiteY13" fmla="*/ 1418734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131835 w 699154"/>
              <a:gd name="connsiteY16" fmla="*/ 1845382 h 1951349"/>
              <a:gd name="connsiteX17" fmla="*/ 0 w 699154"/>
              <a:gd name="connsiteY17" fmla="*/ 1951349 h 1951349"/>
              <a:gd name="connsiteX0" fmla="*/ 483420 w 635819"/>
              <a:gd name="connsiteY0" fmla="*/ 0 h 1947014"/>
              <a:gd name="connsiteX1" fmla="*/ 323164 w 635819"/>
              <a:gd name="connsiteY1" fmla="*/ 56561 h 1947014"/>
              <a:gd name="connsiteX2" fmla="*/ 257177 w 635819"/>
              <a:gd name="connsiteY2" fmla="*/ 146116 h 1947014"/>
              <a:gd name="connsiteX3" fmla="*/ 294884 w 635819"/>
              <a:gd name="connsiteY3" fmla="*/ 245097 h 1947014"/>
              <a:gd name="connsiteX4" fmla="*/ 426859 w 635819"/>
              <a:gd name="connsiteY4" fmla="*/ 391213 h 1947014"/>
              <a:gd name="connsiteX5" fmla="*/ 539981 w 635819"/>
              <a:gd name="connsiteY5" fmla="*/ 523188 h 1947014"/>
              <a:gd name="connsiteX6" fmla="*/ 629535 w 635819"/>
              <a:gd name="connsiteY6" fmla="*/ 603316 h 1947014"/>
              <a:gd name="connsiteX7" fmla="*/ 620108 w 635819"/>
              <a:gd name="connsiteY7" fmla="*/ 754145 h 1947014"/>
              <a:gd name="connsiteX8" fmla="*/ 554121 w 635819"/>
              <a:gd name="connsiteY8" fmla="*/ 886120 h 1947014"/>
              <a:gd name="connsiteX9" fmla="*/ 582401 w 635819"/>
              <a:gd name="connsiteY9" fmla="*/ 1084083 h 1947014"/>
              <a:gd name="connsiteX10" fmla="*/ 582401 w 635819"/>
              <a:gd name="connsiteY10" fmla="*/ 1263192 h 1947014"/>
              <a:gd name="connsiteX11" fmla="*/ 539981 w 635819"/>
              <a:gd name="connsiteY11" fmla="*/ 1432874 h 1947014"/>
              <a:gd name="connsiteX12" fmla="*/ 508060 w 635819"/>
              <a:gd name="connsiteY12" fmla="*/ 1625124 h 1947014"/>
              <a:gd name="connsiteX13" fmla="*/ 315487 w 635819"/>
              <a:gd name="connsiteY13" fmla="*/ 1626809 h 1947014"/>
              <a:gd name="connsiteX14" fmla="*/ 154921 w 635819"/>
              <a:gd name="connsiteY14" fmla="*/ 1639643 h 1947014"/>
              <a:gd name="connsiteX15" fmla="*/ 86281 w 635819"/>
              <a:gd name="connsiteY15" fmla="*/ 1789336 h 1947014"/>
              <a:gd name="connsiteX16" fmla="*/ 68500 w 635819"/>
              <a:gd name="connsiteY16" fmla="*/ 1845382 h 1947014"/>
              <a:gd name="connsiteX17" fmla="*/ 0 w 635819"/>
              <a:gd name="connsiteY17" fmla="*/ 1947014 h 194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819" h="1947014">
                <a:moveTo>
                  <a:pt x="483420" y="0"/>
                </a:moveTo>
                <a:cubicBezTo>
                  <a:pt x="422145" y="16104"/>
                  <a:pt x="360871" y="32208"/>
                  <a:pt x="323164" y="56561"/>
                </a:cubicBezTo>
                <a:cubicBezTo>
                  <a:pt x="285457" y="80914"/>
                  <a:pt x="261890" y="114693"/>
                  <a:pt x="257177" y="146116"/>
                </a:cubicBezTo>
                <a:cubicBezTo>
                  <a:pt x="252464" y="177539"/>
                  <a:pt x="266604" y="204248"/>
                  <a:pt x="294884" y="245097"/>
                </a:cubicBezTo>
                <a:cubicBezTo>
                  <a:pt x="323164" y="285947"/>
                  <a:pt x="386010" y="344865"/>
                  <a:pt x="426859" y="391213"/>
                </a:cubicBezTo>
                <a:cubicBezTo>
                  <a:pt x="467708" y="437561"/>
                  <a:pt x="506202" y="487838"/>
                  <a:pt x="539981" y="523188"/>
                </a:cubicBezTo>
                <a:cubicBezTo>
                  <a:pt x="573760" y="558538"/>
                  <a:pt x="616181" y="564823"/>
                  <a:pt x="629535" y="603316"/>
                </a:cubicBezTo>
                <a:cubicBezTo>
                  <a:pt x="642889" y="641809"/>
                  <a:pt x="632677" y="707011"/>
                  <a:pt x="620108" y="754145"/>
                </a:cubicBezTo>
                <a:cubicBezTo>
                  <a:pt x="607539" y="801279"/>
                  <a:pt x="560406" y="831130"/>
                  <a:pt x="554121" y="886120"/>
                </a:cubicBezTo>
                <a:cubicBezTo>
                  <a:pt x="547837" y="941110"/>
                  <a:pt x="577688" y="1021238"/>
                  <a:pt x="582401" y="1084083"/>
                </a:cubicBezTo>
                <a:cubicBezTo>
                  <a:pt x="587114" y="1146928"/>
                  <a:pt x="589471" y="1205060"/>
                  <a:pt x="582401" y="1263192"/>
                </a:cubicBezTo>
                <a:cubicBezTo>
                  <a:pt x="575331" y="1321324"/>
                  <a:pt x="552371" y="1372552"/>
                  <a:pt x="539981" y="1432874"/>
                </a:cubicBezTo>
                <a:cubicBezTo>
                  <a:pt x="527591" y="1493196"/>
                  <a:pt x="545476" y="1592802"/>
                  <a:pt x="508060" y="1625124"/>
                </a:cubicBezTo>
                <a:cubicBezTo>
                  <a:pt x="470644" y="1657446"/>
                  <a:pt x="374343" y="1624389"/>
                  <a:pt x="315487" y="1626809"/>
                </a:cubicBezTo>
                <a:cubicBezTo>
                  <a:pt x="256631" y="1629229"/>
                  <a:pt x="193122" y="1612555"/>
                  <a:pt x="154921" y="1639643"/>
                </a:cubicBezTo>
                <a:cubicBezTo>
                  <a:pt x="116720" y="1666731"/>
                  <a:pt x="100684" y="1755046"/>
                  <a:pt x="86281" y="1789336"/>
                </a:cubicBezTo>
                <a:cubicBezTo>
                  <a:pt x="71878" y="1823626"/>
                  <a:pt x="89710" y="1788036"/>
                  <a:pt x="68500" y="1845382"/>
                </a:cubicBezTo>
                <a:cubicBezTo>
                  <a:pt x="47290" y="1902729"/>
                  <a:pt x="0" y="1947014"/>
                  <a:pt x="0" y="194701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5" name="Rectangle 4"/>
          <p:cNvSpPr/>
          <p:nvPr/>
        </p:nvSpPr>
        <p:spPr>
          <a:xfrm>
            <a:off x="217853" y="396000"/>
            <a:ext cx="489314" cy="216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1" name="Rectangle 1210"/>
          <p:cNvSpPr/>
          <p:nvPr/>
        </p:nvSpPr>
        <p:spPr>
          <a:xfrm>
            <a:off x="217853" y="648000"/>
            <a:ext cx="489314" cy="216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2" name="Rectangle 1211"/>
          <p:cNvSpPr/>
          <p:nvPr/>
        </p:nvSpPr>
        <p:spPr>
          <a:xfrm>
            <a:off x="216497" y="908720"/>
            <a:ext cx="489314"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3" name="Rectangle 1212"/>
          <p:cNvSpPr/>
          <p:nvPr/>
        </p:nvSpPr>
        <p:spPr>
          <a:xfrm>
            <a:off x="4590000" y="0"/>
            <a:ext cx="4500000" cy="106212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588" indent="-4763"/>
            <a:r>
              <a:rPr lang="fr-FR" sz="1300" b="1" u="sng" dirty="0">
                <a:solidFill>
                  <a:srgbClr val="008000"/>
                </a:solidFill>
                <a:latin typeface="Tw Cen MT" pitchFamily="34" charset="0"/>
              </a:rPr>
              <a:t>2</a:t>
            </a:r>
            <a:r>
              <a:rPr lang="fr-FR" sz="1300" b="1" u="sng" dirty="0" smtClean="0">
                <a:solidFill>
                  <a:srgbClr val="008000"/>
                </a:solidFill>
                <a:latin typeface="Tw Cen MT" pitchFamily="34" charset="0"/>
              </a:rPr>
              <a:t>. Les grandes zones à risques</a:t>
            </a:r>
          </a:p>
          <a:p>
            <a:pPr marL="546100" indent="-4763"/>
            <a:r>
              <a:rPr lang="fr-FR" sz="1300" b="1" dirty="0" smtClean="0">
                <a:solidFill>
                  <a:srgbClr val="002060"/>
                </a:solidFill>
                <a:latin typeface="Tw Cen MT" pitchFamily="34" charset="0"/>
              </a:rPr>
              <a:t>Principaux contestés (eaux territoriales et extension de ZEE) pour les ressources halieutiques et énergétiques</a:t>
            </a:r>
          </a:p>
          <a:p>
            <a:pPr marL="546100" indent="-4763">
              <a:tabLst>
                <a:tab pos="541338" algn="l"/>
              </a:tabLst>
            </a:pPr>
            <a:r>
              <a:rPr lang="fr-FR" sz="1300" b="1" dirty="0" smtClean="0">
                <a:solidFill>
                  <a:srgbClr val="002060"/>
                </a:solidFill>
                <a:latin typeface="Tw Cen MT" pitchFamily="34" charset="0"/>
              </a:rPr>
              <a:t>Zones de piraterie active</a:t>
            </a:r>
          </a:p>
          <a:p>
            <a:pPr marL="546100" indent="-4763">
              <a:tabLst>
                <a:tab pos="541338" algn="l"/>
              </a:tabLst>
            </a:pPr>
            <a:r>
              <a:rPr lang="fr-FR" sz="1300" b="1" dirty="0" smtClean="0">
                <a:solidFill>
                  <a:srgbClr val="002060"/>
                </a:solidFill>
                <a:latin typeface="Tw Cen MT" pitchFamily="34" charset="0"/>
              </a:rPr>
              <a:t>Zones majeures de migrations clandestines</a:t>
            </a:r>
            <a:endParaRPr lang="fr-FR" sz="200" b="1" dirty="0" smtClean="0">
              <a:solidFill>
                <a:srgbClr val="002060"/>
              </a:solidFill>
              <a:latin typeface="Tw Cen MT" pitchFamily="34" charset="0"/>
            </a:endParaRPr>
          </a:p>
        </p:txBody>
      </p:sp>
      <p:sp>
        <p:nvSpPr>
          <p:cNvPr id="6" name="Étoile à 5 branches 5"/>
          <p:cNvSpPr/>
          <p:nvPr/>
        </p:nvSpPr>
        <p:spPr>
          <a:xfrm>
            <a:off x="7314133" y="2494116"/>
            <a:ext cx="429714" cy="39617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14" name="Étoile à 5 branches 1213"/>
          <p:cNvSpPr/>
          <p:nvPr/>
        </p:nvSpPr>
        <p:spPr>
          <a:xfrm>
            <a:off x="4554505" y="2793166"/>
            <a:ext cx="429714" cy="39617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Explosion 1 6"/>
          <p:cNvSpPr/>
          <p:nvPr/>
        </p:nvSpPr>
        <p:spPr>
          <a:xfrm>
            <a:off x="2234899" y="2710096"/>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5" name="Explosion 1 1214"/>
          <p:cNvSpPr/>
          <p:nvPr/>
        </p:nvSpPr>
        <p:spPr>
          <a:xfrm>
            <a:off x="3883980" y="5370158"/>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6" name="Explosion 1 1215"/>
          <p:cNvSpPr/>
          <p:nvPr/>
        </p:nvSpPr>
        <p:spPr>
          <a:xfrm>
            <a:off x="5886860" y="4816571"/>
            <a:ext cx="424646" cy="291697"/>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7" name="Explosion 1 1216"/>
          <p:cNvSpPr/>
          <p:nvPr/>
        </p:nvSpPr>
        <p:spPr>
          <a:xfrm>
            <a:off x="7560043" y="3042591"/>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8" name="Étoile à 5 branches 1217"/>
          <p:cNvSpPr/>
          <p:nvPr/>
        </p:nvSpPr>
        <p:spPr>
          <a:xfrm>
            <a:off x="4831237" y="252000"/>
            <a:ext cx="252000" cy="25200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19" name="Explosion 1 1218"/>
          <p:cNvSpPr/>
          <p:nvPr/>
        </p:nvSpPr>
        <p:spPr>
          <a:xfrm>
            <a:off x="4730965" y="531063"/>
            <a:ext cx="417099" cy="305650"/>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 name="Ellipse 11"/>
          <p:cNvSpPr/>
          <p:nvPr/>
        </p:nvSpPr>
        <p:spPr>
          <a:xfrm>
            <a:off x="4716016" y="864000"/>
            <a:ext cx="469454" cy="158926"/>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0" name="Ellipse 1219"/>
          <p:cNvSpPr/>
          <p:nvPr/>
        </p:nvSpPr>
        <p:spPr>
          <a:xfrm rot="15440809">
            <a:off x="2368057" y="2381239"/>
            <a:ext cx="649809" cy="417332"/>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1" name="Ellipse 1220"/>
          <p:cNvSpPr/>
          <p:nvPr/>
        </p:nvSpPr>
        <p:spPr>
          <a:xfrm>
            <a:off x="4458986" y="4178392"/>
            <a:ext cx="525875" cy="402736"/>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3520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1"/>
                                        </p:tgtEl>
                                        <p:attrNameLst>
                                          <p:attrName>style.visibility</p:attrName>
                                        </p:attrNameLst>
                                      </p:cBhvr>
                                      <p:to>
                                        <p:strVal val="visible"/>
                                      </p:to>
                                    </p:set>
                                    <p:animEffect transition="in" filter="wipe(left)">
                                      <p:cBhvr>
                                        <p:cTn id="7" dur="500"/>
                                        <p:tgtEl>
                                          <p:spTgt spid="11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22"/>
                                        </p:tgtEl>
                                        <p:attrNameLst>
                                          <p:attrName>style.visibility</p:attrName>
                                        </p:attrNameLst>
                                      </p:cBhvr>
                                      <p:to>
                                        <p:strVal val="visible"/>
                                      </p:to>
                                    </p:set>
                                    <p:animEffect transition="in" filter="wipe(up)">
                                      <p:cBhvr>
                                        <p:cTn id="17" dur="3000"/>
                                        <p:tgtEl>
                                          <p:spTgt spid="11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11"/>
                                        </p:tgtEl>
                                        <p:attrNameLst>
                                          <p:attrName>style.visibility</p:attrName>
                                        </p:attrNameLst>
                                      </p:cBhvr>
                                      <p:to>
                                        <p:strVal val="visible"/>
                                      </p:to>
                                    </p:set>
                                    <p:animEffect transition="in" filter="wheel(1)">
                                      <p:cBhvr>
                                        <p:cTn id="22" dur="2000"/>
                                        <p:tgtEl>
                                          <p:spTgt spid="12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25"/>
                                        </p:tgtEl>
                                        <p:attrNameLst>
                                          <p:attrName>style.visibility</p:attrName>
                                        </p:attrNameLst>
                                      </p:cBhvr>
                                      <p:to>
                                        <p:strVal val="visible"/>
                                      </p:to>
                                    </p:set>
                                    <p:animEffect transition="in" filter="wipe(up)">
                                      <p:cBhvr>
                                        <p:cTn id="27" dur="3000"/>
                                        <p:tgtEl>
                                          <p:spTgt spid="11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12"/>
                                        </p:tgtEl>
                                        <p:attrNameLst>
                                          <p:attrName>style.visibility</p:attrName>
                                        </p:attrNameLst>
                                      </p:cBhvr>
                                      <p:to>
                                        <p:strVal val="visible"/>
                                      </p:to>
                                    </p:set>
                                    <p:animEffect transition="in" filter="wheel(1)">
                                      <p:cBhvr>
                                        <p:cTn id="32" dur="2000"/>
                                        <p:tgtEl>
                                          <p:spTgt spid="12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92"/>
                                        </p:tgtEl>
                                        <p:attrNameLst>
                                          <p:attrName>style.visibility</p:attrName>
                                        </p:attrNameLst>
                                      </p:cBhvr>
                                      <p:to>
                                        <p:strVal val="visible"/>
                                      </p:to>
                                    </p:set>
                                    <p:animEffect transition="in" filter="wipe(up)">
                                      <p:cBhvr>
                                        <p:cTn id="37" dur="3000"/>
                                        <p:tgtEl>
                                          <p:spTgt spid="11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13"/>
                                        </p:tgtEl>
                                        <p:attrNameLst>
                                          <p:attrName>style.visibility</p:attrName>
                                        </p:attrNameLst>
                                      </p:cBhvr>
                                      <p:to>
                                        <p:strVal val="visible"/>
                                      </p:to>
                                    </p:set>
                                    <p:animEffect transition="in" filter="wipe(left)">
                                      <p:cBhvr>
                                        <p:cTn id="42" dur="500"/>
                                        <p:tgtEl>
                                          <p:spTgt spid="12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18"/>
                                        </p:tgtEl>
                                        <p:attrNameLst>
                                          <p:attrName>style.visibility</p:attrName>
                                        </p:attrNameLst>
                                      </p:cBhvr>
                                      <p:to>
                                        <p:strVal val="visible"/>
                                      </p:to>
                                    </p:set>
                                    <p:animEffect transition="in" filter="barn(inVertical)">
                                      <p:cBhvr>
                                        <p:cTn id="47" dur="500"/>
                                        <p:tgtEl>
                                          <p:spTgt spid="12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14"/>
                                        </p:tgtEl>
                                        <p:attrNameLst>
                                          <p:attrName>style.visibility</p:attrName>
                                        </p:attrNameLst>
                                      </p:cBhvr>
                                      <p:to>
                                        <p:strVal val="visible"/>
                                      </p:to>
                                    </p:set>
                                    <p:animEffect transition="in" filter="barn(inVertical)">
                                      <p:cBhvr>
                                        <p:cTn id="57" dur="500"/>
                                        <p:tgtEl>
                                          <p:spTgt spid="12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219"/>
                                        </p:tgtEl>
                                        <p:attrNameLst>
                                          <p:attrName>style.visibility</p:attrName>
                                        </p:attrNameLst>
                                      </p:cBhvr>
                                      <p:to>
                                        <p:strVal val="visible"/>
                                      </p:to>
                                    </p:set>
                                    <p:animEffect transition="in" filter="wheel(1)">
                                      <p:cBhvr>
                                        <p:cTn id="62" dur="2000"/>
                                        <p:tgtEl>
                                          <p:spTgt spid="12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215"/>
                                        </p:tgtEl>
                                        <p:attrNameLst>
                                          <p:attrName>style.visibility</p:attrName>
                                        </p:attrNameLst>
                                      </p:cBhvr>
                                      <p:to>
                                        <p:strVal val="visible"/>
                                      </p:to>
                                    </p:set>
                                    <p:animEffect transition="in" filter="wheel(1)">
                                      <p:cBhvr>
                                        <p:cTn id="72" dur="2000"/>
                                        <p:tgtEl>
                                          <p:spTgt spid="1215"/>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216"/>
                                        </p:tgtEl>
                                        <p:attrNameLst>
                                          <p:attrName>style.visibility</p:attrName>
                                        </p:attrNameLst>
                                      </p:cBhvr>
                                      <p:to>
                                        <p:strVal val="visible"/>
                                      </p:to>
                                    </p:set>
                                    <p:animEffect transition="in" filter="wheel(1)">
                                      <p:cBhvr>
                                        <p:cTn id="77" dur="2000"/>
                                        <p:tgtEl>
                                          <p:spTgt spid="121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217"/>
                                        </p:tgtEl>
                                        <p:attrNameLst>
                                          <p:attrName>style.visibility</p:attrName>
                                        </p:attrNameLst>
                                      </p:cBhvr>
                                      <p:to>
                                        <p:strVal val="visible"/>
                                      </p:to>
                                    </p:set>
                                    <p:animEffect transition="in" filter="wheel(1)">
                                      <p:cBhvr>
                                        <p:cTn id="82" dur="2000"/>
                                        <p:tgtEl>
                                          <p:spTgt spid="121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heel(1)">
                                      <p:cBhvr>
                                        <p:cTn id="87" dur="2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1220"/>
                                        </p:tgtEl>
                                        <p:attrNameLst>
                                          <p:attrName>style.visibility</p:attrName>
                                        </p:attrNameLst>
                                      </p:cBhvr>
                                      <p:to>
                                        <p:strVal val="visible"/>
                                      </p:to>
                                    </p:set>
                                    <p:animEffect transition="in" filter="wheel(1)">
                                      <p:cBhvr>
                                        <p:cTn id="92" dur="2000"/>
                                        <p:tgtEl>
                                          <p:spTgt spid="1220"/>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1221"/>
                                        </p:tgtEl>
                                        <p:attrNameLst>
                                          <p:attrName>style.visibility</p:attrName>
                                        </p:attrNameLst>
                                      </p:cBhvr>
                                      <p:to>
                                        <p:strVal val="visible"/>
                                      </p:to>
                                    </p:set>
                                    <p:animEffect transition="in" filter="wheel(1)">
                                      <p:cBhvr>
                                        <p:cTn id="97" dur="2000"/>
                                        <p:tgtEl>
                                          <p:spTgt spid="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autoUpdateAnimBg="0"/>
      <p:bldP spid="5" grpId="0" animBg="1"/>
      <p:bldP spid="1211" grpId="0" animBg="1"/>
      <p:bldP spid="1212" grpId="0" animBg="1"/>
      <p:bldP spid="1213" grpId="0" animBg="1" autoUpdateAnimBg="0"/>
      <p:bldP spid="6" grpId="0" animBg="1"/>
      <p:bldP spid="1214" grpId="0" animBg="1"/>
      <p:bldP spid="7" grpId="0" animBg="1"/>
      <p:bldP spid="1215" grpId="0" animBg="1"/>
      <p:bldP spid="1216" grpId="0" animBg="1"/>
      <p:bldP spid="1217" grpId="0" animBg="1"/>
      <p:bldP spid="1218" grpId="0" animBg="1"/>
      <p:bldP spid="1219" grpId="0" animBg="1"/>
      <p:bldP spid="12" grpId="0" animBg="1"/>
      <p:bldP spid="1220" grpId="0" animBg="1"/>
      <p:bldP spid="1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4207" y="116632"/>
            <a:ext cx="7295587"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spc="100" dirty="0" smtClean="0">
                <a:ln w="18000">
                  <a:solidFill>
                    <a:schemeClr val="bg1"/>
                  </a:solidFill>
                  <a:prstDash val="solid"/>
                </a:ln>
                <a:solidFill>
                  <a:srgbClr val="002060"/>
                </a:solidFill>
                <a:effectLst>
                  <a:outerShdw blurRad="25000" dist="20000" dir="16020000" algn="tl">
                    <a:schemeClr val="accent1">
                      <a:satMod val="200000"/>
                      <a:shade val="1000"/>
                      <a:alpha val="60000"/>
                    </a:schemeClr>
                  </a:outerShdw>
                </a:effectLst>
                <a:latin typeface="Mistral" pitchFamily="66" charset="0"/>
              </a:rPr>
              <a:t>Aspects géostratégiques des espaces maritimes</a:t>
            </a:r>
            <a:endParaRPr lang="fr-FR" sz="3600" b="1" spc="100" dirty="0">
              <a:ln w="18000">
                <a:solidFill>
                  <a:schemeClr val="bg1"/>
                </a:solidFill>
                <a:prstDash val="solid"/>
              </a:ln>
              <a:solidFill>
                <a:srgbClr val="002060"/>
              </a:solidFill>
              <a:effectLst>
                <a:outerShdw blurRad="25000" dist="20000" dir="16020000" algn="tl">
                  <a:schemeClr val="accent1">
                    <a:satMod val="200000"/>
                    <a:shade val="1000"/>
                    <a:alpha val="60000"/>
                  </a:schemeClr>
                </a:outerShdw>
              </a:effectLst>
              <a:latin typeface="Mistral" pitchFamily="66" charset="0"/>
            </a:endParaRPr>
          </a:p>
        </p:txBody>
      </p:sp>
      <p:grpSp>
        <p:nvGrpSpPr>
          <p:cNvPr id="25" name="Groupe 24"/>
          <p:cNvGrpSpPr/>
          <p:nvPr/>
        </p:nvGrpSpPr>
        <p:grpSpPr>
          <a:xfrm>
            <a:off x="179512" y="980728"/>
            <a:ext cx="8784976" cy="5760640"/>
            <a:chOff x="179512" y="980728"/>
            <a:chExt cx="8784976" cy="5760640"/>
          </a:xfrm>
        </p:grpSpPr>
        <p:sp>
          <p:nvSpPr>
            <p:cNvPr id="3" name="Rectangle 2"/>
            <p:cNvSpPr/>
            <p:nvPr/>
          </p:nvSpPr>
          <p:spPr>
            <a:xfrm>
              <a:off x="179512" y="980728"/>
              <a:ext cx="8784976" cy="5760640"/>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r>
                <a:rPr lang="fr-FR" sz="1300" b="1" u="sng" cap="small" dirty="0" smtClean="0">
                  <a:solidFill>
                    <a:srgbClr val="C00000"/>
                  </a:solidFill>
                  <a:latin typeface="Tw Cen MT" pitchFamily="34" charset="0"/>
                </a:rPr>
                <a:t>I. Les </a:t>
              </a:r>
              <a:r>
                <a:rPr lang="fr-FR" sz="1300" b="1" u="sng" cap="small" dirty="0">
                  <a:solidFill>
                    <a:srgbClr val="C00000"/>
                  </a:solidFill>
                  <a:latin typeface="Tw Cen MT" pitchFamily="34" charset="0"/>
                </a:rPr>
                <a:t>océans, au cœur de la </a:t>
              </a:r>
              <a:r>
                <a:rPr lang="fr-FR" sz="1300" b="1" u="sng" cap="small" dirty="0" smtClean="0">
                  <a:solidFill>
                    <a:srgbClr val="C00000"/>
                  </a:solidFill>
                  <a:latin typeface="Tw Cen MT" pitchFamily="34" charset="0"/>
                </a:rPr>
                <a:t>mondialisation</a:t>
              </a:r>
            </a:p>
            <a:p>
              <a:pPr marL="400050" indent="-400050"/>
              <a:endParaRPr lang="fr-FR" sz="1300" b="1" u="sng" cap="small" dirty="0">
                <a:solidFill>
                  <a:srgbClr val="C00000"/>
                </a:solidFill>
                <a:latin typeface="Tw Cen MT" pitchFamily="34" charset="0"/>
              </a:endParaRPr>
            </a:p>
            <a:p>
              <a:pPr marL="636588" indent="-4763"/>
              <a:r>
                <a:rPr lang="fr-FR" sz="1300" b="1" u="sng" dirty="0">
                  <a:solidFill>
                    <a:srgbClr val="008000"/>
                  </a:solidFill>
                  <a:latin typeface="Tw Cen MT" pitchFamily="34" charset="0"/>
                </a:rPr>
                <a:t>1. Les principales routes maritimes </a:t>
              </a:r>
            </a:p>
            <a:p>
              <a:pPr marL="636588" indent="-4763"/>
              <a:r>
                <a:rPr lang="fr-FR" sz="1300" b="1" dirty="0">
                  <a:solidFill>
                    <a:srgbClr val="002060"/>
                  </a:solidFill>
                  <a:latin typeface="Tw Cen MT" pitchFamily="34" charset="0"/>
                </a:rPr>
                <a:t>Autoroutes maritimes</a:t>
              </a:r>
            </a:p>
            <a:p>
              <a:pPr marL="636588" indent="-4763"/>
              <a:r>
                <a:rPr lang="fr-FR" sz="1300" b="1" dirty="0">
                  <a:solidFill>
                    <a:srgbClr val="002060"/>
                  </a:solidFill>
                  <a:latin typeface="Tw Cen MT" pitchFamily="34" charset="0"/>
                </a:rPr>
                <a:t>Routes </a:t>
              </a:r>
              <a:r>
                <a:rPr lang="fr-FR" sz="1300" b="1" dirty="0" smtClean="0">
                  <a:solidFill>
                    <a:srgbClr val="002060"/>
                  </a:solidFill>
                  <a:latin typeface="Tw Cen MT" pitchFamily="34" charset="0"/>
                </a:rPr>
                <a:t>secondaires</a:t>
              </a:r>
              <a:endParaRPr lang="fr-FR" sz="1300" b="1" dirty="0">
                <a:solidFill>
                  <a:srgbClr val="002060"/>
                </a:solidFill>
                <a:latin typeface="Tw Cen MT" pitchFamily="34" charset="0"/>
              </a:endParaRPr>
            </a:p>
            <a:p>
              <a:pPr marL="636588" indent="-4763"/>
              <a:r>
                <a:rPr lang="fr-FR" sz="1300" b="1" dirty="0">
                  <a:solidFill>
                    <a:srgbClr val="002060"/>
                  </a:solidFill>
                  <a:latin typeface="Tw Cen MT" pitchFamily="34" charset="0"/>
                </a:rPr>
                <a:t>Routes hypothétiques de l’Arctique, nouveaux enjeux</a:t>
              </a:r>
            </a:p>
            <a:p>
              <a:pPr marL="636588" indent="-4763"/>
              <a:r>
                <a:rPr lang="fr-FR" sz="1300" b="1" dirty="0">
                  <a:solidFill>
                    <a:srgbClr val="002060"/>
                  </a:solidFill>
                  <a:latin typeface="Tw Cen MT" pitchFamily="34" charset="0"/>
                </a:rPr>
                <a:t>Principaux seuils stratégiques : détroits et </a:t>
              </a:r>
              <a:r>
                <a:rPr lang="fr-FR" sz="1300" b="1" dirty="0" smtClean="0">
                  <a:solidFill>
                    <a:srgbClr val="002060"/>
                  </a:solidFill>
                  <a:latin typeface="Tw Cen MT" pitchFamily="34" charset="0"/>
                </a:rPr>
                <a:t>isthmes</a:t>
              </a:r>
            </a:p>
            <a:p>
              <a:pPr marL="636588" indent="-4763"/>
              <a:endParaRPr lang="fr-FR" sz="1300" b="1" dirty="0" smtClean="0">
                <a:solidFill>
                  <a:srgbClr val="002060"/>
                </a:solidFill>
                <a:latin typeface="Tw Cen MT" pitchFamily="34" charset="0"/>
              </a:endParaRPr>
            </a:p>
            <a:p>
              <a:pPr marL="636588" indent="-4763"/>
              <a:r>
                <a:rPr lang="fr-FR" sz="1300" b="1" u="sng" dirty="0">
                  <a:solidFill>
                    <a:srgbClr val="008000"/>
                  </a:solidFill>
                  <a:latin typeface="Tw Cen MT" pitchFamily="34" charset="0"/>
                </a:rPr>
                <a:t>2. Les lieux spécifiques</a:t>
              </a:r>
            </a:p>
            <a:p>
              <a:pPr marL="636588" indent="-4763"/>
              <a:r>
                <a:rPr lang="fr-FR" sz="1300" b="1" dirty="0">
                  <a:solidFill>
                    <a:srgbClr val="002060"/>
                  </a:solidFill>
                  <a:latin typeface="Tw Cen MT" pitchFamily="34" charset="0"/>
                </a:rPr>
                <a:t>Les principales façades</a:t>
              </a:r>
            </a:p>
            <a:p>
              <a:pPr marL="636588" indent="-4763"/>
              <a:r>
                <a:rPr lang="fr-FR" sz="1300" b="1" dirty="0">
                  <a:solidFill>
                    <a:srgbClr val="002060"/>
                  </a:solidFill>
                  <a:latin typeface="Tw Cen MT" pitchFamily="34" charset="0"/>
                </a:rPr>
                <a:t>Les façades en devenir</a:t>
              </a:r>
            </a:p>
            <a:p>
              <a:pPr marL="636588" indent="-4763"/>
              <a:r>
                <a:rPr lang="fr-FR" sz="1300" b="1" dirty="0">
                  <a:solidFill>
                    <a:srgbClr val="002060"/>
                  </a:solidFill>
                  <a:latin typeface="Tw Cen MT" pitchFamily="34" charset="0"/>
                </a:rPr>
                <a:t>Les cinq plus grands ports de commerce </a:t>
              </a:r>
              <a:r>
                <a:rPr lang="fr-FR" sz="1300" b="1" dirty="0" smtClean="0">
                  <a:solidFill>
                    <a:srgbClr val="002060"/>
                  </a:solidFill>
                  <a:latin typeface="Tw Cen MT" pitchFamily="34" charset="0"/>
                </a:rPr>
                <a:t>mondiaux</a:t>
              </a:r>
            </a:p>
            <a:p>
              <a:pPr marL="636588" indent="-4763"/>
              <a:endParaRPr lang="fr-FR" sz="1300" b="1" dirty="0" smtClean="0">
                <a:solidFill>
                  <a:srgbClr val="002060"/>
                </a:solidFill>
                <a:latin typeface="Tw Cen MT" pitchFamily="34" charset="0"/>
              </a:endParaRPr>
            </a:p>
            <a:p>
              <a:pPr marL="636588" indent="-4763"/>
              <a:r>
                <a:rPr lang="fr-FR" sz="1300" b="1" u="sng" dirty="0">
                  <a:solidFill>
                    <a:srgbClr val="008000"/>
                  </a:solidFill>
                  <a:latin typeface="Tw Cen MT" pitchFamily="34" charset="0"/>
                </a:rPr>
                <a:t>3. Les richesses des </a:t>
              </a:r>
              <a:r>
                <a:rPr lang="fr-FR" sz="1300" b="1" u="sng" dirty="0" smtClean="0">
                  <a:solidFill>
                    <a:srgbClr val="008000"/>
                  </a:solidFill>
                  <a:latin typeface="Tw Cen MT" pitchFamily="34" charset="0"/>
                </a:rPr>
                <a:t>océans</a:t>
              </a:r>
              <a:endParaRPr lang="fr-FR" sz="1300" b="1" u="sng" dirty="0">
                <a:solidFill>
                  <a:srgbClr val="008000"/>
                </a:solidFill>
                <a:latin typeface="Tw Cen MT" pitchFamily="34" charset="0"/>
              </a:endParaRPr>
            </a:p>
            <a:p>
              <a:pPr marL="636588" indent="-4763"/>
              <a:r>
                <a:rPr lang="fr-FR" sz="1300" b="1" dirty="0">
                  <a:solidFill>
                    <a:srgbClr val="002060"/>
                  </a:solidFill>
                  <a:latin typeface="Tw Cen MT" pitchFamily="34" charset="0"/>
                </a:rPr>
                <a:t>Zones d’exploitation des hydrocarbures</a:t>
              </a:r>
            </a:p>
            <a:p>
              <a:pPr marL="636588" indent="-4763"/>
              <a:r>
                <a:rPr lang="fr-FR" sz="1300" b="1" dirty="0">
                  <a:solidFill>
                    <a:srgbClr val="002060"/>
                  </a:solidFill>
                  <a:latin typeface="Tw Cen MT" pitchFamily="34" charset="0"/>
                </a:rPr>
                <a:t>Quelques réserves d’hydrocarbures</a:t>
              </a:r>
            </a:p>
            <a:p>
              <a:pPr marL="636588" indent="-4763"/>
              <a:r>
                <a:rPr lang="fr-FR" sz="1300" b="1" dirty="0">
                  <a:solidFill>
                    <a:srgbClr val="002060"/>
                  </a:solidFill>
                  <a:latin typeface="Tw Cen MT" pitchFamily="34" charset="0"/>
                </a:rPr>
                <a:t>Zones de </a:t>
              </a:r>
              <a:r>
                <a:rPr lang="fr-FR" sz="1300" b="1" dirty="0" smtClean="0">
                  <a:solidFill>
                    <a:srgbClr val="002060"/>
                  </a:solidFill>
                  <a:latin typeface="Tw Cen MT" pitchFamily="34" charset="0"/>
                </a:rPr>
                <a:t>pêche</a:t>
              </a:r>
            </a:p>
            <a:p>
              <a:pPr marL="636588" indent="-4763"/>
              <a:endParaRPr lang="fr-FR" sz="1300" b="1" dirty="0">
                <a:solidFill>
                  <a:srgbClr val="002060"/>
                </a:solidFill>
                <a:latin typeface="Tw Cen MT" pitchFamily="34" charset="0"/>
              </a:endParaRPr>
            </a:p>
            <a:p>
              <a:pPr marL="400050" indent="-400050"/>
              <a:r>
                <a:rPr lang="fr-FR" sz="1300" b="1" u="sng" cap="small" dirty="0" smtClean="0">
                  <a:solidFill>
                    <a:srgbClr val="C00000"/>
                  </a:solidFill>
                  <a:latin typeface="Tw Cen MT" pitchFamily="34" charset="0"/>
                </a:rPr>
                <a:t>II.  Des </a:t>
              </a:r>
              <a:r>
                <a:rPr lang="fr-FR" sz="1300" b="1" u="sng" cap="small" dirty="0">
                  <a:solidFill>
                    <a:srgbClr val="C00000"/>
                  </a:solidFill>
                  <a:latin typeface="Tw Cen MT" pitchFamily="34" charset="0"/>
                </a:rPr>
                <a:t>espaces maritimes sous </a:t>
              </a:r>
              <a:r>
                <a:rPr lang="fr-FR" sz="1300" b="1" u="sng" cap="small" dirty="0" smtClean="0">
                  <a:solidFill>
                    <a:srgbClr val="C00000"/>
                  </a:solidFill>
                  <a:latin typeface="Tw Cen MT" pitchFamily="34" charset="0"/>
                </a:rPr>
                <a:t>tension</a:t>
              </a:r>
            </a:p>
            <a:p>
              <a:pPr marL="400050" indent="-400050"/>
              <a:endParaRPr lang="fr-FR" sz="1300" b="1" u="sng" cap="small" dirty="0">
                <a:solidFill>
                  <a:srgbClr val="C00000"/>
                </a:solidFill>
                <a:latin typeface="Tw Cen MT" pitchFamily="34" charset="0"/>
              </a:endParaRPr>
            </a:p>
            <a:p>
              <a:pPr marL="636588" indent="-4763"/>
              <a:r>
                <a:rPr lang="fr-FR" sz="1300" b="1" u="sng" dirty="0">
                  <a:solidFill>
                    <a:srgbClr val="008000"/>
                  </a:solidFill>
                  <a:latin typeface="Tw Cen MT" pitchFamily="34" charset="0"/>
                </a:rPr>
                <a:t>1. Les principales puissances maritimes</a:t>
              </a:r>
            </a:p>
            <a:p>
              <a:pPr marL="636588" indent="-4763"/>
              <a:r>
                <a:rPr lang="fr-FR" sz="1300" b="1" dirty="0">
                  <a:solidFill>
                    <a:srgbClr val="002060"/>
                  </a:solidFill>
                  <a:latin typeface="Tw Cen MT" pitchFamily="34" charset="0"/>
                </a:rPr>
                <a:t>Les Etats-Unis, première puissance maritime mondiale</a:t>
              </a:r>
            </a:p>
            <a:p>
              <a:pPr marL="636588" indent="-4763"/>
              <a:r>
                <a:rPr lang="fr-FR" sz="1300" b="1" dirty="0">
                  <a:solidFill>
                    <a:srgbClr val="002060"/>
                  </a:solidFill>
                  <a:latin typeface="Tw Cen MT" pitchFamily="34" charset="0"/>
                </a:rPr>
                <a:t>Les puissances Européennes : France et Royaume Uni</a:t>
              </a:r>
            </a:p>
            <a:p>
              <a:pPr marL="636588" indent="-4763"/>
              <a:r>
                <a:rPr lang="fr-FR" sz="1300" b="1" dirty="0">
                  <a:solidFill>
                    <a:srgbClr val="002060"/>
                  </a:solidFill>
                  <a:latin typeface="Tw Cen MT" pitchFamily="34" charset="0"/>
                </a:rPr>
                <a:t>Les BRICS, des ambitions géopolitiques maritimes </a:t>
              </a:r>
              <a:r>
                <a:rPr lang="fr-FR" sz="1300" b="1" dirty="0" smtClean="0">
                  <a:solidFill>
                    <a:srgbClr val="002060"/>
                  </a:solidFill>
                  <a:latin typeface="Tw Cen MT" pitchFamily="34" charset="0"/>
                </a:rPr>
                <a:t>fortes</a:t>
              </a:r>
            </a:p>
            <a:p>
              <a:pPr marL="636588" indent="-4763"/>
              <a:endParaRPr lang="fr-FR" sz="1300" b="1" dirty="0">
                <a:solidFill>
                  <a:srgbClr val="002060"/>
                </a:solidFill>
                <a:latin typeface="Tw Cen MT" pitchFamily="34" charset="0"/>
              </a:endParaRPr>
            </a:p>
            <a:p>
              <a:pPr marL="636588" indent="-4763"/>
              <a:r>
                <a:rPr lang="fr-FR" sz="1300" b="1" u="sng" dirty="0">
                  <a:solidFill>
                    <a:srgbClr val="008000"/>
                  </a:solidFill>
                  <a:latin typeface="Tw Cen MT" pitchFamily="34" charset="0"/>
                </a:rPr>
                <a:t>2. Les grandes zones à risques</a:t>
              </a:r>
            </a:p>
            <a:p>
              <a:pPr marL="636588" indent="-4763"/>
              <a:r>
                <a:rPr lang="fr-FR" sz="1300" b="1" dirty="0">
                  <a:solidFill>
                    <a:srgbClr val="002060"/>
                  </a:solidFill>
                  <a:latin typeface="Tw Cen MT" pitchFamily="34" charset="0"/>
                </a:rPr>
                <a:t>Principaux contestés (eaux territoriales et extension de ZEE) pour les ressources halieutiques et énergétiques</a:t>
              </a:r>
            </a:p>
            <a:p>
              <a:pPr marL="636588" indent="-4763">
                <a:tabLst>
                  <a:tab pos="541338" algn="l"/>
                </a:tabLst>
              </a:pPr>
              <a:r>
                <a:rPr lang="fr-FR" sz="1300" b="1" dirty="0">
                  <a:solidFill>
                    <a:srgbClr val="002060"/>
                  </a:solidFill>
                  <a:latin typeface="Tw Cen MT" pitchFamily="34" charset="0"/>
                </a:rPr>
                <a:t>Zones de piraterie active</a:t>
              </a:r>
            </a:p>
            <a:p>
              <a:pPr marL="636588" indent="-4763">
                <a:tabLst>
                  <a:tab pos="541338" algn="l"/>
                </a:tabLst>
              </a:pPr>
              <a:r>
                <a:rPr lang="fr-FR" sz="1300" b="1" dirty="0">
                  <a:solidFill>
                    <a:srgbClr val="002060"/>
                  </a:solidFill>
                  <a:latin typeface="Tw Cen MT" pitchFamily="34" charset="0"/>
                </a:rPr>
                <a:t>Zones majeures de migrations </a:t>
              </a:r>
              <a:r>
                <a:rPr lang="fr-FR" sz="1300" b="1" dirty="0" smtClean="0">
                  <a:solidFill>
                    <a:srgbClr val="002060"/>
                  </a:solidFill>
                  <a:latin typeface="Tw Cen MT" pitchFamily="34" charset="0"/>
                </a:rPr>
                <a:t>clandestines</a:t>
              </a:r>
              <a:endParaRPr lang="fr-FR" sz="1400" b="1" dirty="0">
                <a:solidFill>
                  <a:srgbClr val="002060"/>
                </a:solidFill>
                <a:latin typeface="Tw Cen MT" pitchFamily="34" charset="0"/>
              </a:endParaRPr>
            </a:p>
            <a:p>
              <a:pPr marL="636588" indent="-4763"/>
              <a:endParaRPr lang="fr-FR" sz="400" b="1" dirty="0">
                <a:solidFill>
                  <a:srgbClr val="002060"/>
                </a:solidFill>
                <a:latin typeface="Tw Cen MT" pitchFamily="34" charset="0"/>
              </a:endParaRPr>
            </a:p>
          </p:txBody>
        </p:sp>
        <p:sp>
          <p:nvSpPr>
            <p:cNvPr id="4" name="Forme libre 3"/>
            <p:cNvSpPr/>
            <p:nvPr/>
          </p:nvSpPr>
          <p:spPr>
            <a:xfrm>
              <a:off x="274040" y="1523695"/>
              <a:ext cx="506627" cy="177113"/>
            </a:xfrm>
            <a:custGeom>
              <a:avLst/>
              <a:gdLst>
                <a:gd name="connsiteX0" fmla="*/ 0 w 506627"/>
                <a:gd name="connsiteY0" fmla="*/ 177113 h 177113"/>
                <a:gd name="connsiteX1" fmla="*/ 333632 w 506627"/>
                <a:gd name="connsiteY1" fmla="*/ 4119 h 177113"/>
                <a:gd name="connsiteX2" fmla="*/ 370703 w 506627"/>
                <a:gd name="connsiteY2" fmla="*/ 152400 h 177113"/>
                <a:gd name="connsiteX3" fmla="*/ 506627 w 506627"/>
                <a:gd name="connsiteY3" fmla="*/ 102973 h 177113"/>
                <a:gd name="connsiteX4" fmla="*/ 506627 w 506627"/>
                <a:gd name="connsiteY4" fmla="*/ 102973 h 17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27" h="177113">
                  <a:moveTo>
                    <a:pt x="0" y="177113"/>
                  </a:moveTo>
                  <a:cubicBezTo>
                    <a:pt x="135924" y="92675"/>
                    <a:pt x="271848" y="8238"/>
                    <a:pt x="333632" y="4119"/>
                  </a:cubicBezTo>
                  <a:cubicBezTo>
                    <a:pt x="395416" y="0"/>
                    <a:pt x="341870" y="135924"/>
                    <a:pt x="370703" y="152400"/>
                  </a:cubicBezTo>
                  <a:cubicBezTo>
                    <a:pt x="399536" y="168876"/>
                    <a:pt x="506627" y="102973"/>
                    <a:pt x="506627" y="102973"/>
                  </a:cubicBezTo>
                  <a:lnTo>
                    <a:pt x="506627" y="102973"/>
                  </a:ln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 name="Connecteur droit avec flèche 4"/>
            <p:cNvCxnSpPr/>
            <p:nvPr/>
          </p:nvCxnSpPr>
          <p:spPr>
            <a:xfrm>
              <a:off x="240690" y="2060848"/>
              <a:ext cx="576064" cy="0"/>
            </a:xfrm>
            <a:prstGeom prst="straightConnector1">
              <a:avLst/>
            </a:prstGeom>
            <a:ln w="28575">
              <a:solidFill>
                <a:srgbClr val="008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Forme libre 5"/>
            <p:cNvSpPr/>
            <p:nvPr/>
          </p:nvSpPr>
          <p:spPr>
            <a:xfrm>
              <a:off x="240690" y="1739719"/>
              <a:ext cx="506627" cy="177113"/>
            </a:xfrm>
            <a:custGeom>
              <a:avLst/>
              <a:gdLst>
                <a:gd name="connsiteX0" fmla="*/ 0 w 506627"/>
                <a:gd name="connsiteY0" fmla="*/ 177113 h 177113"/>
                <a:gd name="connsiteX1" fmla="*/ 333632 w 506627"/>
                <a:gd name="connsiteY1" fmla="*/ 4119 h 177113"/>
                <a:gd name="connsiteX2" fmla="*/ 370703 w 506627"/>
                <a:gd name="connsiteY2" fmla="*/ 152400 h 177113"/>
                <a:gd name="connsiteX3" fmla="*/ 506627 w 506627"/>
                <a:gd name="connsiteY3" fmla="*/ 102973 h 177113"/>
                <a:gd name="connsiteX4" fmla="*/ 506627 w 506627"/>
                <a:gd name="connsiteY4" fmla="*/ 102973 h 17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27" h="177113">
                  <a:moveTo>
                    <a:pt x="0" y="177113"/>
                  </a:moveTo>
                  <a:cubicBezTo>
                    <a:pt x="135924" y="92675"/>
                    <a:pt x="271848" y="8238"/>
                    <a:pt x="333632" y="4119"/>
                  </a:cubicBezTo>
                  <a:cubicBezTo>
                    <a:pt x="395416" y="0"/>
                    <a:pt x="341870" y="135924"/>
                    <a:pt x="370703" y="152400"/>
                  </a:cubicBezTo>
                  <a:cubicBezTo>
                    <a:pt x="399536" y="168876"/>
                    <a:pt x="506627" y="102973"/>
                    <a:pt x="506627" y="102973"/>
                  </a:cubicBezTo>
                  <a:lnTo>
                    <a:pt x="506627" y="102973"/>
                  </a:ln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Ellipse 6"/>
            <p:cNvSpPr/>
            <p:nvPr/>
          </p:nvSpPr>
          <p:spPr>
            <a:xfrm>
              <a:off x="431560" y="2168880"/>
              <a:ext cx="180000" cy="1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439889" y="3140968"/>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9" name="Groupe 8"/>
            <p:cNvGrpSpPr>
              <a:grpSpLocks noChangeAspect="1"/>
            </p:cNvGrpSpPr>
            <p:nvPr/>
          </p:nvGrpSpPr>
          <p:grpSpPr>
            <a:xfrm>
              <a:off x="276754" y="2754000"/>
              <a:ext cx="540000" cy="126067"/>
              <a:chOff x="4338000" y="3857628"/>
              <a:chExt cx="612000" cy="142875"/>
            </a:xfrm>
          </p:grpSpPr>
          <p:sp>
            <p:nvSpPr>
              <p:cNvPr id="10" name="AutoShape 320"/>
              <p:cNvSpPr>
                <a:spLocks noChangeAspect="1" noChangeArrowheads="1"/>
              </p:cNvSpPr>
              <p:nvPr/>
            </p:nvSpPr>
            <p:spPr bwMode="auto">
              <a:xfrm rot="10800000">
                <a:off x="4500562"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1" name="AutoShape 320"/>
              <p:cNvSpPr>
                <a:spLocks noChangeAspect="1" noChangeArrowheads="1"/>
              </p:cNvSpPr>
              <p:nvPr/>
            </p:nvSpPr>
            <p:spPr bwMode="auto">
              <a:xfrm rot="10800000">
                <a:off x="4357686"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2" name="AutoShape 320"/>
              <p:cNvSpPr>
                <a:spLocks noChangeAspect="1" noChangeArrowheads="1"/>
              </p:cNvSpPr>
              <p:nvPr/>
            </p:nvSpPr>
            <p:spPr bwMode="auto">
              <a:xfrm rot="10800000">
                <a:off x="4643438"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3" name="AutoShape 320"/>
              <p:cNvSpPr>
                <a:spLocks noChangeAspect="1" noChangeArrowheads="1"/>
              </p:cNvSpPr>
              <p:nvPr/>
            </p:nvSpPr>
            <p:spPr bwMode="auto">
              <a:xfrm rot="10800000">
                <a:off x="4786314"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4" name="Connecteur droit 13"/>
              <p:cNvCxnSpPr/>
              <p:nvPr/>
            </p:nvCxnSpPr>
            <p:spPr>
              <a:xfrm>
                <a:off x="4338000" y="3996000"/>
                <a:ext cx="612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cxnSp>
          <p:nvCxnSpPr>
            <p:cNvPr id="15" name="Connecteur droit 14"/>
            <p:cNvCxnSpPr/>
            <p:nvPr/>
          </p:nvCxnSpPr>
          <p:spPr>
            <a:xfrm flipV="1">
              <a:off x="259849" y="3060000"/>
              <a:ext cx="540000" cy="2"/>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isocèle 15"/>
            <p:cNvSpPr/>
            <p:nvPr/>
          </p:nvSpPr>
          <p:spPr>
            <a:xfrm>
              <a:off x="451617" y="3717032"/>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7" name="Triangle isocèle 16"/>
            <p:cNvSpPr/>
            <p:nvPr/>
          </p:nvSpPr>
          <p:spPr>
            <a:xfrm>
              <a:off x="451617" y="3933056"/>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8" name="Rectangle 17"/>
            <p:cNvSpPr/>
            <p:nvPr/>
          </p:nvSpPr>
          <p:spPr>
            <a:xfrm>
              <a:off x="320129" y="4149080"/>
              <a:ext cx="419520" cy="165272"/>
            </a:xfrm>
            <a:prstGeom prst="rect">
              <a:avLst/>
            </a:pr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20129" y="5157208"/>
              <a:ext cx="489314" cy="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20400" y="5335200"/>
              <a:ext cx="489314" cy="144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18773" y="5517232"/>
              <a:ext cx="489314" cy="144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à 5 branches 21"/>
            <p:cNvSpPr/>
            <p:nvPr/>
          </p:nvSpPr>
          <p:spPr>
            <a:xfrm>
              <a:off x="439889" y="6084284"/>
              <a:ext cx="180000" cy="18000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3" name="Explosion 1 22"/>
            <p:cNvSpPr/>
            <p:nvPr/>
          </p:nvSpPr>
          <p:spPr>
            <a:xfrm>
              <a:off x="318773" y="6273344"/>
              <a:ext cx="417099" cy="252000"/>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4" name="Ellipse 23"/>
            <p:cNvSpPr/>
            <p:nvPr/>
          </p:nvSpPr>
          <p:spPr>
            <a:xfrm>
              <a:off x="303824" y="6561280"/>
              <a:ext cx="432000" cy="1440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76483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4000" y="756000"/>
            <a:ext cx="9036000" cy="6072230"/>
            <a:chOff x="54000" y="756000"/>
            <a:chExt cx="9036000" cy="6072230"/>
          </a:xfrm>
        </p:grpSpPr>
        <p:grpSp>
          <p:nvGrpSpPr>
            <p:cNvPr id="1173" name="Groupe 1172"/>
            <p:cNvGrpSpPr/>
            <p:nvPr/>
          </p:nvGrpSpPr>
          <p:grpSpPr>
            <a:xfrm>
              <a:off x="786649" y="1830060"/>
              <a:ext cx="6184727" cy="4836016"/>
              <a:chOff x="786649" y="1830060"/>
              <a:chExt cx="6184727" cy="4836016"/>
            </a:xfrm>
          </p:grpSpPr>
          <p:sp>
            <p:nvSpPr>
              <p:cNvPr id="1174" name="Freeform 714"/>
              <p:cNvSpPr>
                <a:spLocks/>
              </p:cNvSpPr>
              <p:nvPr/>
            </p:nvSpPr>
            <p:spPr bwMode="auto">
              <a:xfrm>
                <a:off x="4855156" y="1830060"/>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5" name="Freeform 713"/>
              <p:cNvSpPr>
                <a:spLocks/>
              </p:cNvSpPr>
              <p:nvPr/>
            </p:nvSpPr>
            <p:spPr bwMode="auto">
              <a:xfrm>
                <a:off x="4855156" y="1830060"/>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6" name="Freeform 712"/>
              <p:cNvSpPr>
                <a:spLocks/>
              </p:cNvSpPr>
              <p:nvPr/>
            </p:nvSpPr>
            <p:spPr bwMode="auto">
              <a:xfrm>
                <a:off x="4681288" y="6221470"/>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7" name="Freeform 711"/>
              <p:cNvSpPr>
                <a:spLocks/>
              </p:cNvSpPr>
              <p:nvPr/>
            </p:nvSpPr>
            <p:spPr bwMode="auto">
              <a:xfrm>
                <a:off x="4681288" y="6221470"/>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8" name="Freeform 652"/>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9" name="Freeform 651"/>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0" name="Freeform 644"/>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1" name="Freeform 643"/>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2" name="Freeform 558"/>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3" name="Freeform 557"/>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4" name="Freeform 553"/>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5" name="Freeform 552"/>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6" name="Freeform 414"/>
              <p:cNvSpPr>
                <a:spLocks/>
              </p:cNvSpPr>
              <p:nvPr/>
            </p:nvSpPr>
            <p:spPr bwMode="auto">
              <a:xfrm>
                <a:off x="6074716" y="3489258"/>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7" name="Freeform 413"/>
              <p:cNvSpPr>
                <a:spLocks/>
              </p:cNvSpPr>
              <p:nvPr/>
            </p:nvSpPr>
            <p:spPr bwMode="auto">
              <a:xfrm>
                <a:off x="6074716" y="3489258"/>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8" name="Freeform 379"/>
              <p:cNvSpPr>
                <a:spLocks/>
              </p:cNvSpPr>
              <p:nvPr/>
            </p:nvSpPr>
            <p:spPr bwMode="auto">
              <a:xfrm>
                <a:off x="5853654" y="2249828"/>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9" name="Freeform 378"/>
              <p:cNvSpPr>
                <a:spLocks/>
              </p:cNvSpPr>
              <p:nvPr/>
            </p:nvSpPr>
            <p:spPr bwMode="auto">
              <a:xfrm>
                <a:off x="5853654" y="2249828"/>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0" name="Freeform 277"/>
              <p:cNvSpPr>
                <a:spLocks/>
              </p:cNvSpPr>
              <p:nvPr/>
            </p:nvSpPr>
            <p:spPr bwMode="auto">
              <a:xfrm>
                <a:off x="786649" y="2406309"/>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1" name="Freeform 276"/>
              <p:cNvSpPr>
                <a:spLocks/>
              </p:cNvSpPr>
              <p:nvPr/>
            </p:nvSpPr>
            <p:spPr bwMode="auto">
              <a:xfrm>
                <a:off x="786649" y="2406309"/>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61" name="Groupe 560"/>
            <p:cNvGrpSpPr/>
            <p:nvPr/>
          </p:nvGrpSpPr>
          <p:grpSpPr>
            <a:xfrm>
              <a:off x="54000" y="756000"/>
              <a:ext cx="9036000" cy="6072230"/>
              <a:chOff x="54000" y="642918"/>
              <a:chExt cx="9036000" cy="6072230"/>
            </a:xfrm>
          </p:grpSpPr>
          <p:sp>
            <p:nvSpPr>
              <p:cNvPr id="562" name="Rectangle 561"/>
              <p:cNvSpPr/>
              <p:nvPr/>
            </p:nvSpPr>
            <p:spPr>
              <a:xfrm>
                <a:off x="54000" y="642918"/>
                <a:ext cx="9036000" cy="60722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3" name="Freeform 714"/>
              <p:cNvSpPr>
                <a:spLocks/>
              </p:cNvSpPr>
              <p:nvPr/>
            </p:nvSpPr>
            <p:spPr bwMode="auto">
              <a:xfrm>
                <a:off x="4855156" y="1709778"/>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4" name="Freeform 713"/>
              <p:cNvSpPr>
                <a:spLocks/>
              </p:cNvSpPr>
              <p:nvPr/>
            </p:nvSpPr>
            <p:spPr bwMode="auto">
              <a:xfrm>
                <a:off x="4855156" y="1709778"/>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5" name="Freeform 712"/>
              <p:cNvSpPr>
                <a:spLocks/>
              </p:cNvSpPr>
              <p:nvPr/>
            </p:nvSpPr>
            <p:spPr bwMode="auto">
              <a:xfrm>
                <a:off x="4681288" y="6101188"/>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6" name="Freeform 711"/>
              <p:cNvSpPr>
                <a:spLocks/>
              </p:cNvSpPr>
              <p:nvPr/>
            </p:nvSpPr>
            <p:spPr bwMode="auto">
              <a:xfrm>
                <a:off x="4681288" y="6101188"/>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7" name="Freeform 710"/>
              <p:cNvSpPr>
                <a:spLocks/>
              </p:cNvSpPr>
              <p:nvPr/>
            </p:nvSpPr>
            <p:spPr bwMode="auto">
              <a:xfrm>
                <a:off x="5130862" y="5701292"/>
                <a:ext cx="337800" cy="578731"/>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8" name="Freeform 709"/>
              <p:cNvSpPr>
                <a:spLocks/>
              </p:cNvSpPr>
              <p:nvPr/>
            </p:nvSpPr>
            <p:spPr bwMode="auto">
              <a:xfrm>
                <a:off x="5130862" y="5701292"/>
                <a:ext cx="337800" cy="578731"/>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9" name="Freeform 708"/>
              <p:cNvSpPr>
                <a:spLocks/>
              </p:cNvSpPr>
              <p:nvPr/>
            </p:nvSpPr>
            <p:spPr bwMode="auto">
              <a:xfrm>
                <a:off x="4574485" y="5239300"/>
                <a:ext cx="576248" cy="583699"/>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0" name="Freeform 707"/>
              <p:cNvSpPr>
                <a:spLocks/>
              </p:cNvSpPr>
              <p:nvPr/>
            </p:nvSpPr>
            <p:spPr bwMode="auto">
              <a:xfrm>
                <a:off x="4574485" y="5239300"/>
                <a:ext cx="576248" cy="583699"/>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1" name="Freeform 706"/>
              <p:cNvSpPr>
                <a:spLocks/>
              </p:cNvSpPr>
              <p:nvPr/>
            </p:nvSpPr>
            <p:spPr bwMode="auto">
              <a:xfrm>
                <a:off x="4872544" y="4670502"/>
                <a:ext cx="499248" cy="623442"/>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2" name="Freeform 705"/>
              <p:cNvSpPr>
                <a:spLocks/>
              </p:cNvSpPr>
              <p:nvPr/>
            </p:nvSpPr>
            <p:spPr bwMode="auto">
              <a:xfrm>
                <a:off x="4872544" y="4670502"/>
                <a:ext cx="499248" cy="623442"/>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3" name="Freeform 704"/>
              <p:cNvSpPr>
                <a:spLocks/>
              </p:cNvSpPr>
              <p:nvPr/>
            </p:nvSpPr>
            <p:spPr bwMode="auto">
              <a:xfrm>
                <a:off x="5411533" y="3172754"/>
                <a:ext cx="521604" cy="730246"/>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4" name="Freeform 703"/>
              <p:cNvSpPr>
                <a:spLocks/>
              </p:cNvSpPr>
              <p:nvPr/>
            </p:nvSpPr>
            <p:spPr bwMode="auto">
              <a:xfrm>
                <a:off x="5411533" y="3172754"/>
                <a:ext cx="521604" cy="732729"/>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5" name="Freeform 702"/>
              <p:cNvSpPr>
                <a:spLocks/>
              </p:cNvSpPr>
              <p:nvPr/>
            </p:nvSpPr>
            <p:spPr bwMode="auto">
              <a:xfrm>
                <a:off x="4711094" y="4022224"/>
                <a:ext cx="144062" cy="101836"/>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6" name="Freeform 701"/>
              <p:cNvSpPr>
                <a:spLocks/>
              </p:cNvSpPr>
              <p:nvPr/>
            </p:nvSpPr>
            <p:spPr bwMode="auto">
              <a:xfrm>
                <a:off x="4711094" y="4022224"/>
                <a:ext cx="144062" cy="101836"/>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7" name="Freeform 700"/>
              <p:cNvSpPr>
                <a:spLocks/>
              </p:cNvSpPr>
              <p:nvPr/>
            </p:nvSpPr>
            <p:spPr bwMode="auto">
              <a:xfrm>
                <a:off x="4298779" y="3796195"/>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8" name="Freeform 699"/>
              <p:cNvSpPr>
                <a:spLocks/>
              </p:cNvSpPr>
              <p:nvPr/>
            </p:nvSpPr>
            <p:spPr bwMode="auto">
              <a:xfrm>
                <a:off x="4298779" y="3796195"/>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9" name="Freeform 698"/>
              <p:cNvSpPr>
                <a:spLocks/>
              </p:cNvSpPr>
              <p:nvPr/>
            </p:nvSpPr>
            <p:spPr bwMode="auto">
              <a:xfrm>
                <a:off x="4457744" y="3791227"/>
                <a:ext cx="91902" cy="91902"/>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0" name="Freeform 697"/>
              <p:cNvSpPr>
                <a:spLocks/>
              </p:cNvSpPr>
              <p:nvPr/>
            </p:nvSpPr>
            <p:spPr bwMode="auto">
              <a:xfrm>
                <a:off x="4457744" y="3791227"/>
                <a:ext cx="91902" cy="89418"/>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1" name="Freeform 696"/>
              <p:cNvSpPr>
                <a:spLocks/>
              </p:cNvSpPr>
              <p:nvPr/>
            </p:nvSpPr>
            <p:spPr bwMode="auto">
              <a:xfrm>
                <a:off x="4144782" y="3999869"/>
                <a:ext cx="263286" cy="240932"/>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2" name="Freeform 695"/>
              <p:cNvSpPr>
                <a:spLocks/>
              </p:cNvSpPr>
              <p:nvPr/>
            </p:nvSpPr>
            <p:spPr bwMode="auto">
              <a:xfrm>
                <a:off x="4144782" y="3999869"/>
                <a:ext cx="263286" cy="240932"/>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3" name="Freeform 694"/>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4" name="Freeform 693"/>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5" name="Freeform 692"/>
              <p:cNvSpPr>
                <a:spLocks/>
              </p:cNvSpPr>
              <p:nvPr/>
            </p:nvSpPr>
            <p:spPr bwMode="auto">
              <a:xfrm>
                <a:off x="4398132" y="2196609"/>
                <a:ext cx="64579" cy="101838"/>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6" name="Freeform 691"/>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7" name="Freeform 690"/>
              <p:cNvSpPr>
                <a:spLocks/>
              </p:cNvSpPr>
              <p:nvPr/>
            </p:nvSpPr>
            <p:spPr bwMode="auto">
              <a:xfrm>
                <a:off x="4201911" y="2231382"/>
                <a:ext cx="168900" cy="139094"/>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8" name="Freeform 689"/>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9" name="Freeform 688"/>
              <p:cNvSpPr>
                <a:spLocks/>
              </p:cNvSpPr>
              <p:nvPr/>
            </p:nvSpPr>
            <p:spPr bwMode="auto">
              <a:xfrm>
                <a:off x="4393165" y="2353091"/>
                <a:ext cx="42226" cy="69547"/>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0" name="Freeform 687"/>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1" name="Freeform 686"/>
              <p:cNvSpPr>
                <a:spLocks/>
              </p:cNvSpPr>
              <p:nvPr/>
            </p:nvSpPr>
            <p:spPr bwMode="auto">
              <a:xfrm>
                <a:off x="4268973" y="2397800"/>
                <a:ext cx="57129" cy="74515"/>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2" name="Freeform 685"/>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3" name="Freeform 684"/>
              <p:cNvSpPr>
                <a:spLocks/>
              </p:cNvSpPr>
              <p:nvPr/>
            </p:nvSpPr>
            <p:spPr bwMode="auto">
              <a:xfrm>
                <a:off x="3938625" y="2469830"/>
                <a:ext cx="57127" cy="67064"/>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4" name="Freeform 683"/>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5" name="Freeform 682"/>
              <p:cNvSpPr>
                <a:spLocks/>
              </p:cNvSpPr>
              <p:nvPr/>
            </p:nvSpPr>
            <p:spPr bwMode="auto">
              <a:xfrm>
                <a:off x="3906335" y="2499636"/>
                <a:ext cx="355188" cy="293092"/>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6" name="Freeform 681"/>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7" name="Freeform 680"/>
              <p:cNvSpPr>
                <a:spLocks/>
              </p:cNvSpPr>
              <p:nvPr/>
            </p:nvSpPr>
            <p:spPr bwMode="auto">
              <a:xfrm>
                <a:off x="4291328" y="2502121"/>
                <a:ext cx="91901" cy="74515"/>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8" name="Freeform 67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9" name="Freeform 67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0" name="Freeform 677"/>
              <p:cNvSpPr>
                <a:spLocks/>
              </p:cNvSpPr>
              <p:nvPr/>
            </p:nvSpPr>
            <p:spPr bwMode="auto">
              <a:xfrm>
                <a:off x="4370811" y="2571668"/>
                <a:ext cx="144062" cy="6458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1" name="Freeform 676"/>
              <p:cNvSpPr>
                <a:spLocks/>
              </p:cNvSpPr>
              <p:nvPr/>
            </p:nvSpPr>
            <p:spPr bwMode="auto">
              <a:xfrm>
                <a:off x="3369828" y="2926855"/>
                <a:ext cx="114256" cy="126676"/>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2" name="Freeform 675"/>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3" name="Freeform 674"/>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4" name="Freeform 673"/>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5" name="Freeform 672"/>
              <p:cNvSpPr>
                <a:spLocks/>
              </p:cNvSpPr>
              <p:nvPr/>
            </p:nvSpPr>
            <p:spPr bwMode="auto">
              <a:xfrm>
                <a:off x="2485586" y="2298447"/>
                <a:ext cx="47193" cy="37257"/>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6" name="Freeform 671"/>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7" name="Freeform 670"/>
              <p:cNvSpPr>
                <a:spLocks/>
              </p:cNvSpPr>
              <p:nvPr/>
            </p:nvSpPr>
            <p:spPr bwMode="auto">
              <a:xfrm>
                <a:off x="2465715" y="2380412"/>
                <a:ext cx="99353" cy="183803"/>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8" name="Freeform 669"/>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9" name="Freeform 668"/>
              <p:cNvSpPr>
                <a:spLocks/>
              </p:cNvSpPr>
              <p:nvPr/>
            </p:nvSpPr>
            <p:spPr bwMode="auto">
              <a:xfrm>
                <a:off x="2435909" y="2591538"/>
                <a:ext cx="44709" cy="54644"/>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0" name="Freeform 667"/>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1" name="Freeform 666"/>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665"/>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3" name="Freeform 664"/>
              <p:cNvSpPr>
                <a:spLocks/>
              </p:cNvSpPr>
              <p:nvPr/>
            </p:nvSpPr>
            <p:spPr bwMode="auto">
              <a:xfrm>
                <a:off x="2406104" y="2708278"/>
                <a:ext cx="22355" cy="24838"/>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 name="Freeform 663"/>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 name="Freeform 662"/>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661"/>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 name="Freeform 660"/>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8" name="Freeform 659"/>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 name="Freeform 658"/>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 name="Freeform 657"/>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 name="Freeform 656"/>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 name="Freeform 655"/>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 name="Freeform 654"/>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 name="Freeform 653"/>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 name="Freeform 652"/>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6" name="Freeform 651"/>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650"/>
              <p:cNvSpPr>
                <a:spLocks/>
              </p:cNvSpPr>
              <p:nvPr/>
            </p:nvSpPr>
            <p:spPr bwMode="auto">
              <a:xfrm>
                <a:off x="4281393" y="3525458"/>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649"/>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648"/>
              <p:cNvSpPr>
                <a:spLocks/>
              </p:cNvSpPr>
              <p:nvPr/>
            </p:nvSpPr>
            <p:spPr bwMode="auto">
              <a:xfrm>
                <a:off x="4214329" y="3624811"/>
                <a:ext cx="89418" cy="101836"/>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647"/>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646"/>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645"/>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644"/>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643"/>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642"/>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641"/>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640"/>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639"/>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638"/>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637"/>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636"/>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635"/>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634"/>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633"/>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632"/>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631"/>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630"/>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629"/>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628"/>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627"/>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626"/>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625"/>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624"/>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623"/>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622"/>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621"/>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620"/>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619"/>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618"/>
              <p:cNvSpPr>
                <a:spLocks/>
              </p:cNvSpPr>
              <p:nvPr/>
            </p:nvSpPr>
            <p:spPr bwMode="auto">
              <a:xfrm>
                <a:off x="7438335" y="2708278"/>
                <a:ext cx="340285" cy="332833"/>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617"/>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616"/>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615"/>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614"/>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613"/>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612"/>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611"/>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610"/>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609"/>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608"/>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607"/>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606"/>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605"/>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604"/>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603"/>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602"/>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601"/>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600"/>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599"/>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598"/>
              <p:cNvSpPr>
                <a:spLocks/>
              </p:cNvSpPr>
              <p:nvPr/>
            </p:nvSpPr>
            <p:spPr bwMode="auto">
              <a:xfrm>
                <a:off x="7644494" y="1585587"/>
                <a:ext cx="265769" cy="60605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597"/>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596"/>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595"/>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594"/>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593"/>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592"/>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591"/>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590"/>
              <p:cNvSpPr>
                <a:spLocks/>
              </p:cNvSpPr>
              <p:nvPr/>
            </p:nvSpPr>
            <p:spPr bwMode="auto">
              <a:xfrm>
                <a:off x="7838232" y="1250271"/>
                <a:ext cx="29806" cy="6458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589"/>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731"/>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730"/>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588"/>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587"/>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586"/>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585"/>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8"/>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7"/>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6"/>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5"/>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584"/>
              <p:cNvSpPr>
                <a:spLocks/>
              </p:cNvSpPr>
              <p:nvPr/>
            </p:nvSpPr>
            <p:spPr bwMode="auto">
              <a:xfrm>
                <a:off x="5483565" y="3684423"/>
                <a:ext cx="233480" cy="36760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583"/>
              <p:cNvSpPr>
                <a:spLocks/>
              </p:cNvSpPr>
              <p:nvPr/>
            </p:nvSpPr>
            <p:spPr bwMode="auto">
              <a:xfrm>
                <a:off x="5483565" y="3684423"/>
                <a:ext cx="235963" cy="370090"/>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582"/>
              <p:cNvSpPr>
                <a:spLocks/>
              </p:cNvSpPr>
              <p:nvPr/>
            </p:nvSpPr>
            <p:spPr bwMode="auto">
              <a:xfrm>
                <a:off x="3305249" y="2211512"/>
                <a:ext cx="288124" cy="206159"/>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581"/>
              <p:cNvSpPr>
                <a:spLocks/>
              </p:cNvSpPr>
              <p:nvPr/>
            </p:nvSpPr>
            <p:spPr bwMode="auto">
              <a:xfrm>
                <a:off x="3305249" y="2211512"/>
                <a:ext cx="290608" cy="208642"/>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580"/>
              <p:cNvSpPr>
                <a:spLocks/>
              </p:cNvSpPr>
              <p:nvPr/>
            </p:nvSpPr>
            <p:spPr bwMode="auto">
              <a:xfrm>
                <a:off x="4507421" y="3984966"/>
                <a:ext cx="283156" cy="278189"/>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579"/>
              <p:cNvSpPr>
                <a:spLocks/>
              </p:cNvSpPr>
              <p:nvPr/>
            </p:nvSpPr>
            <p:spPr bwMode="auto">
              <a:xfrm>
                <a:off x="4507421" y="3984966"/>
                <a:ext cx="283156" cy="278189"/>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578"/>
              <p:cNvSpPr>
                <a:spLocks/>
              </p:cNvSpPr>
              <p:nvPr/>
            </p:nvSpPr>
            <p:spPr bwMode="auto">
              <a:xfrm>
                <a:off x="4711094" y="4049545"/>
                <a:ext cx="34774" cy="4968"/>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577"/>
              <p:cNvSpPr>
                <a:spLocks/>
              </p:cNvSpPr>
              <p:nvPr/>
            </p:nvSpPr>
            <p:spPr bwMode="auto">
              <a:xfrm>
                <a:off x="3958496" y="4263154"/>
                <a:ext cx="315445" cy="211126"/>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576"/>
              <p:cNvSpPr>
                <a:spLocks/>
              </p:cNvSpPr>
              <p:nvPr/>
            </p:nvSpPr>
            <p:spPr bwMode="auto">
              <a:xfrm>
                <a:off x="3958496" y="4263154"/>
                <a:ext cx="315445" cy="211126"/>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575"/>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574"/>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573"/>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572"/>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571"/>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570"/>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569"/>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568"/>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567"/>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566"/>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565"/>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564"/>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563"/>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562"/>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561"/>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560"/>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559"/>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558"/>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557"/>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556"/>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555"/>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554"/>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553"/>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552"/>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551"/>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550"/>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549"/>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548"/>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547"/>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546"/>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545"/>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544"/>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543"/>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542"/>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2" name="Freeform 541"/>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3" name="Freeform 540"/>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4" name="Freeform 539"/>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5" name="Freeform 538"/>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6" name="Freeform 537"/>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7" name="Freeform 536"/>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8" name="Freeform 535"/>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9" name="Freeform 534"/>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0" name="Freeform 533"/>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1" name="Freeform 532"/>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2" name="Freeform 531"/>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3" name="Freeform 530"/>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4" name="Freeform 529"/>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5" name="Freeform 528"/>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6" name="Freeform 527"/>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7" name="Freeform 526"/>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8" name="Freeform 525"/>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9" name="Freeform 729"/>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0" name="Freeform 728"/>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1" name="Freeform 524"/>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2" name="Freeform 523"/>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3" name="Freeform 522"/>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4" name="Freeform 521"/>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5" name="Freeform 4"/>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6" name="Freeform 3"/>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7" name="Freeform 2"/>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8" name="Freeform 1"/>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9" name="Freeform 520"/>
              <p:cNvSpPr>
                <a:spLocks/>
              </p:cNvSpPr>
              <p:nvPr/>
            </p:nvSpPr>
            <p:spPr bwMode="auto">
              <a:xfrm>
                <a:off x="4497485" y="3729132"/>
                <a:ext cx="101838" cy="129159"/>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0" name="Freeform 519"/>
              <p:cNvSpPr>
                <a:spLocks/>
              </p:cNvSpPr>
              <p:nvPr/>
            </p:nvSpPr>
            <p:spPr bwMode="auto">
              <a:xfrm>
                <a:off x="4497485" y="3729132"/>
                <a:ext cx="101838" cy="131642"/>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1" name="Freeform 518"/>
              <p:cNvSpPr>
                <a:spLocks/>
              </p:cNvSpPr>
              <p:nvPr/>
            </p:nvSpPr>
            <p:spPr bwMode="auto">
              <a:xfrm>
                <a:off x="4524808" y="3860774"/>
                <a:ext cx="24838" cy="37258"/>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2" name="Freeform 517"/>
              <p:cNvSpPr>
                <a:spLocks/>
              </p:cNvSpPr>
              <p:nvPr/>
            </p:nvSpPr>
            <p:spPr bwMode="auto">
              <a:xfrm>
                <a:off x="4524808" y="3860774"/>
                <a:ext cx="24838" cy="37258"/>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3" name="Line 516"/>
              <p:cNvSpPr>
                <a:spLocks noChangeShapeType="1"/>
              </p:cNvSpPr>
              <p:nvPr/>
            </p:nvSpPr>
            <p:spPr bwMode="auto">
              <a:xfrm>
                <a:off x="4504937" y="3783776"/>
                <a:ext cx="0" cy="7451"/>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4" name="Freeform 515"/>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5" name="Freeform 514"/>
              <p:cNvSpPr>
                <a:spLocks/>
              </p:cNvSpPr>
              <p:nvPr/>
            </p:nvSpPr>
            <p:spPr bwMode="auto">
              <a:xfrm>
                <a:off x="4542194" y="3694358"/>
                <a:ext cx="203674" cy="260801"/>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6" name="Freeform 513"/>
              <p:cNvSpPr>
                <a:spLocks/>
              </p:cNvSpPr>
              <p:nvPr/>
            </p:nvSpPr>
            <p:spPr bwMode="auto">
              <a:xfrm>
                <a:off x="4542194" y="3694358"/>
                <a:ext cx="203674" cy="260801"/>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7" name="Freeform 512"/>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8" name="Freeform 511"/>
              <p:cNvSpPr>
                <a:spLocks/>
              </p:cNvSpPr>
              <p:nvPr/>
            </p:nvSpPr>
            <p:spPr bwMode="auto">
              <a:xfrm>
                <a:off x="4512388" y="3935289"/>
                <a:ext cx="84450" cy="67064"/>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9" name="Freeform 510"/>
              <p:cNvSpPr>
                <a:spLocks/>
              </p:cNvSpPr>
              <p:nvPr/>
            </p:nvSpPr>
            <p:spPr bwMode="auto">
              <a:xfrm>
                <a:off x="4512388" y="3935289"/>
                <a:ext cx="84450" cy="67064"/>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0" name="Freeform 509"/>
              <p:cNvSpPr>
                <a:spLocks/>
              </p:cNvSpPr>
              <p:nvPr/>
            </p:nvSpPr>
            <p:spPr bwMode="auto">
              <a:xfrm>
                <a:off x="4591871" y="3930321"/>
                <a:ext cx="181320" cy="89418"/>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1" name="Freeform 508"/>
              <p:cNvSpPr>
                <a:spLocks/>
              </p:cNvSpPr>
              <p:nvPr/>
            </p:nvSpPr>
            <p:spPr bwMode="auto">
              <a:xfrm>
                <a:off x="4591871" y="3930321"/>
                <a:ext cx="178835" cy="89418"/>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2" name="Freeform 507"/>
              <p:cNvSpPr>
                <a:spLocks/>
              </p:cNvSpPr>
              <p:nvPr/>
            </p:nvSpPr>
            <p:spPr bwMode="auto">
              <a:xfrm>
                <a:off x="4678805" y="3875677"/>
                <a:ext cx="134127" cy="74515"/>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3" name="Freeform 505"/>
              <p:cNvSpPr>
                <a:spLocks/>
              </p:cNvSpPr>
              <p:nvPr/>
            </p:nvSpPr>
            <p:spPr bwMode="auto">
              <a:xfrm>
                <a:off x="4730965" y="3719197"/>
                <a:ext cx="188771" cy="1912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4" name="Freeform 504"/>
              <p:cNvSpPr>
                <a:spLocks/>
              </p:cNvSpPr>
              <p:nvPr/>
            </p:nvSpPr>
            <p:spPr bwMode="auto">
              <a:xfrm>
                <a:off x="4730965" y="3719197"/>
                <a:ext cx="186288" cy="1912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5" name="Freeform 503"/>
              <p:cNvSpPr>
                <a:spLocks/>
              </p:cNvSpPr>
              <p:nvPr/>
            </p:nvSpPr>
            <p:spPr bwMode="auto">
              <a:xfrm>
                <a:off x="4768223" y="3905483"/>
                <a:ext cx="104321" cy="59612"/>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6" name="Freeform 501"/>
              <p:cNvSpPr>
                <a:spLocks/>
              </p:cNvSpPr>
              <p:nvPr/>
            </p:nvSpPr>
            <p:spPr bwMode="auto">
              <a:xfrm>
                <a:off x="4768223" y="3945224"/>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7" name="Freeform 500"/>
              <p:cNvSpPr>
                <a:spLocks/>
              </p:cNvSpPr>
              <p:nvPr/>
            </p:nvSpPr>
            <p:spPr bwMode="auto">
              <a:xfrm>
                <a:off x="4755803" y="3950192"/>
                <a:ext cx="116741" cy="84450"/>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 name="Freeform 498"/>
              <p:cNvSpPr>
                <a:spLocks/>
              </p:cNvSpPr>
              <p:nvPr/>
            </p:nvSpPr>
            <p:spPr bwMode="auto">
              <a:xfrm>
                <a:off x="4698676" y="4004836"/>
                <a:ext cx="101836" cy="49677"/>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9" name="Freeform 497"/>
              <p:cNvSpPr>
                <a:spLocks/>
              </p:cNvSpPr>
              <p:nvPr/>
            </p:nvSpPr>
            <p:spPr bwMode="auto">
              <a:xfrm>
                <a:off x="4698676" y="4004836"/>
                <a:ext cx="101836" cy="52161"/>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0" name="Freeform 496"/>
              <p:cNvSpPr>
                <a:spLocks/>
              </p:cNvSpPr>
              <p:nvPr/>
            </p:nvSpPr>
            <p:spPr bwMode="auto">
              <a:xfrm>
                <a:off x="4790577" y="4069416"/>
                <a:ext cx="49677" cy="57129"/>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1" name="Freeform 495"/>
              <p:cNvSpPr>
                <a:spLocks/>
              </p:cNvSpPr>
              <p:nvPr/>
            </p:nvSpPr>
            <p:spPr bwMode="auto">
              <a:xfrm>
                <a:off x="4790577" y="4069416"/>
                <a:ext cx="49677" cy="57129"/>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2" name="Freeform 494"/>
              <p:cNvSpPr>
                <a:spLocks/>
              </p:cNvSpPr>
              <p:nvPr/>
            </p:nvSpPr>
            <p:spPr bwMode="auto">
              <a:xfrm>
                <a:off x="4798029" y="4136480"/>
                <a:ext cx="54644" cy="67063"/>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3" name="Freeform 493"/>
              <p:cNvSpPr>
                <a:spLocks/>
              </p:cNvSpPr>
              <p:nvPr/>
            </p:nvSpPr>
            <p:spPr bwMode="auto">
              <a:xfrm>
                <a:off x="4798029" y="4136480"/>
                <a:ext cx="52160" cy="67063"/>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4" name="Freeform 492"/>
              <p:cNvSpPr>
                <a:spLocks/>
              </p:cNvSpPr>
              <p:nvPr/>
            </p:nvSpPr>
            <p:spPr bwMode="auto">
              <a:xfrm>
                <a:off x="4835286" y="4133995"/>
                <a:ext cx="67064" cy="57129"/>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5" name="Freeform 491"/>
              <p:cNvSpPr>
                <a:spLocks/>
              </p:cNvSpPr>
              <p:nvPr/>
            </p:nvSpPr>
            <p:spPr bwMode="auto">
              <a:xfrm>
                <a:off x="4835286" y="4133995"/>
                <a:ext cx="67064" cy="57129"/>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6" name="Freeform 490"/>
              <p:cNvSpPr>
                <a:spLocks/>
              </p:cNvSpPr>
              <p:nvPr/>
            </p:nvSpPr>
            <p:spPr bwMode="auto">
              <a:xfrm>
                <a:off x="4790577" y="4037127"/>
                <a:ext cx="114256" cy="121707"/>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7" name="Freeform 489"/>
              <p:cNvSpPr>
                <a:spLocks/>
              </p:cNvSpPr>
              <p:nvPr/>
            </p:nvSpPr>
            <p:spPr bwMode="auto">
              <a:xfrm>
                <a:off x="4790577" y="4037127"/>
                <a:ext cx="114256" cy="121707"/>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8" name="Freeform 488"/>
              <p:cNvSpPr>
                <a:spLocks/>
              </p:cNvSpPr>
              <p:nvPr/>
            </p:nvSpPr>
            <p:spPr bwMode="auto">
              <a:xfrm>
                <a:off x="4971897" y="4119092"/>
                <a:ext cx="47192" cy="67064"/>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9" name="Freeform 487"/>
              <p:cNvSpPr>
                <a:spLocks/>
              </p:cNvSpPr>
              <p:nvPr/>
            </p:nvSpPr>
            <p:spPr bwMode="auto">
              <a:xfrm>
                <a:off x="4971897" y="4119092"/>
                <a:ext cx="47192" cy="69547"/>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0" name="Freeform 486"/>
              <p:cNvSpPr>
                <a:spLocks/>
              </p:cNvSpPr>
              <p:nvPr/>
            </p:nvSpPr>
            <p:spPr bwMode="auto">
              <a:xfrm>
                <a:off x="4902350" y="4071900"/>
                <a:ext cx="111771" cy="104321"/>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1" name="Freeform 485"/>
              <p:cNvSpPr>
                <a:spLocks/>
              </p:cNvSpPr>
              <p:nvPr/>
            </p:nvSpPr>
            <p:spPr bwMode="auto">
              <a:xfrm>
                <a:off x="4902350" y="4071900"/>
                <a:ext cx="111771" cy="106804"/>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2" name="Freeform 484"/>
              <p:cNvSpPr>
                <a:spLocks/>
              </p:cNvSpPr>
              <p:nvPr/>
            </p:nvSpPr>
            <p:spPr bwMode="auto">
              <a:xfrm>
                <a:off x="4899865" y="4151383"/>
                <a:ext cx="2485" cy="7451"/>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3" name="Freeform 483"/>
              <p:cNvSpPr>
                <a:spLocks/>
              </p:cNvSpPr>
              <p:nvPr/>
            </p:nvSpPr>
            <p:spPr bwMode="auto">
              <a:xfrm>
                <a:off x="4850189" y="3965095"/>
                <a:ext cx="161449" cy="124191"/>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4" name="Freeform 482"/>
              <p:cNvSpPr>
                <a:spLocks/>
              </p:cNvSpPr>
              <p:nvPr/>
            </p:nvSpPr>
            <p:spPr bwMode="auto">
              <a:xfrm>
                <a:off x="4850189" y="3965095"/>
                <a:ext cx="163933" cy="124191"/>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5" name="Freeform 481"/>
              <p:cNvSpPr>
                <a:spLocks/>
              </p:cNvSpPr>
              <p:nvPr/>
            </p:nvSpPr>
            <p:spPr bwMode="auto">
              <a:xfrm>
                <a:off x="4939606" y="3965095"/>
                <a:ext cx="57129" cy="59612"/>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6" name="Freeform 480"/>
              <p:cNvSpPr>
                <a:spLocks/>
              </p:cNvSpPr>
              <p:nvPr/>
            </p:nvSpPr>
            <p:spPr bwMode="auto">
              <a:xfrm>
                <a:off x="4939606" y="3965095"/>
                <a:ext cx="57129" cy="59612"/>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7" name="Freeform 479"/>
              <p:cNvSpPr>
                <a:spLocks/>
              </p:cNvSpPr>
              <p:nvPr/>
            </p:nvSpPr>
            <p:spPr bwMode="auto">
              <a:xfrm>
                <a:off x="4860124" y="3567682"/>
                <a:ext cx="72032" cy="59612"/>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8" name="Freeform 478"/>
              <p:cNvSpPr>
                <a:spLocks/>
              </p:cNvSpPr>
              <p:nvPr/>
            </p:nvSpPr>
            <p:spPr bwMode="auto">
              <a:xfrm>
                <a:off x="4860124" y="3567682"/>
                <a:ext cx="74515" cy="59612"/>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 name="Freeform 477"/>
              <p:cNvSpPr>
                <a:spLocks/>
              </p:cNvSpPr>
              <p:nvPr/>
            </p:nvSpPr>
            <p:spPr bwMode="auto">
              <a:xfrm>
                <a:off x="4850189" y="3612391"/>
                <a:ext cx="81967" cy="67064"/>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0" name="Freeform 476"/>
              <p:cNvSpPr>
                <a:spLocks/>
              </p:cNvSpPr>
              <p:nvPr/>
            </p:nvSpPr>
            <p:spPr bwMode="auto">
              <a:xfrm>
                <a:off x="4850189" y="3612391"/>
                <a:ext cx="84450" cy="67064"/>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1" name="Freeform 475"/>
              <p:cNvSpPr>
                <a:spLocks/>
              </p:cNvSpPr>
              <p:nvPr/>
            </p:nvSpPr>
            <p:spPr bwMode="auto">
              <a:xfrm>
                <a:off x="4825350" y="3647165"/>
                <a:ext cx="109288" cy="11177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2" name="Freeform 474"/>
              <p:cNvSpPr>
                <a:spLocks/>
              </p:cNvSpPr>
              <p:nvPr/>
            </p:nvSpPr>
            <p:spPr bwMode="auto">
              <a:xfrm>
                <a:off x="4825350" y="3647165"/>
                <a:ext cx="109288" cy="11177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3" name="Freeform 473"/>
              <p:cNvSpPr>
                <a:spLocks/>
              </p:cNvSpPr>
              <p:nvPr/>
            </p:nvSpPr>
            <p:spPr bwMode="auto">
              <a:xfrm>
                <a:off x="4884962" y="3691874"/>
                <a:ext cx="144062" cy="156482"/>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4" name="Freeform 472"/>
              <p:cNvSpPr>
                <a:spLocks/>
              </p:cNvSpPr>
              <p:nvPr/>
            </p:nvSpPr>
            <p:spPr bwMode="auto">
              <a:xfrm>
                <a:off x="4884962" y="3691874"/>
                <a:ext cx="144062" cy="153997"/>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5" name="Freeform 471"/>
              <p:cNvSpPr>
                <a:spLocks/>
              </p:cNvSpPr>
              <p:nvPr/>
            </p:nvSpPr>
            <p:spPr bwMode="auto">
              <a:xfrm>
                <a:off x="4872544" y="3793712"/>
                <a:ext cx="320413" cy="243415"/>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6" name="Freeform 470"/>
              <p:cNvSpPr>
                <a:spLocks/>
              </p:cNvSpPr>
              <p:nvPr/>
            </p:nvSpPr>
            <p:spPr bwMode="auto">
              <a:xfrm>
                <a:off x="4872544" y="3793712"/>
                <a:ext cx="320413" cy="243415"/>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7" name="Freeform 469"/>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8" name="Freeform 468"/>
              <p:cNvSpPr>
                <a:spLocks/>
              </p:cNvSpPr>
              <p:nvPr/>
            </p:nvSpPr>
            <p:spPr bwMode="auto">
              <a:xfrm>
                <a:off x="4666385" y="3331719"/>
                <a:ext cx="188771" cy="362639"/>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 name="Freeform 467"/>
              <p:cNvSpPr>
                <a:spLocks/>
              </p:cNvSpPr>
              <p:nvPr/>
            </p:nvSpPr>
            <p:spPr bwMode="auto">
              <a:xfrm>
                <a:off x="4666385" y="3331719"/>
                <a:ext cx="188771" cy="362639"/>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0" name="Freeform 466"/>
              <p:cNvSpPr>
                <a:spLocks/>
              </p:cNvSpPr>
              <p:nvPr/>
            </p:nvSpPr>
            <p:spPr bwMode="auto">
              <a:xfrm>
                <a:off x="4594355" y="3214979"/>
                <a:ext cx="322897" cy="394930"/>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1" name="Freeform 465"/>
              <p:cNvSpPr>
                <a:spLocks/>
              </p:cNvSpPr>
              <p:nvPr/>
            </p:nvSpPr>
            <p:spPr bwMode="auto">
              <a:xfrm>
                <a:off x="4594355" y="3214979"/>
                <a:ext cx="322897" cy="392445"/>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2" name="Freeform 464"/>
              <p:cNvSpPr>
                <a:spLocks/>
              </p:cNvSpPr>
              <p:nvPr/>
            </p:nvSpPr>
            <p:spPr bwMode="auto">
              <a:xfrm>
                <a:off x="4837770" y="3264655"/>
                <a:ext cx="114256" cy="295576"/>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3" name="Freeform 463"/>
              <p:cNvSpPr>
                <a:spLocks/>
              </p:cNvSpPr>
              <p:nvPr/>
            </p:nvSpPr>
            <p:spPr bwMode="auto">
              <a:xfrm>
                <a:off x="4837770" y="3264655"/>
                <a:ext cx="114256" cy="295576"/>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4" name="Freeform 462"/>
              <p:cNvSpPr>
                <a:spLocks/>
              </p:cNvSpPr>
              <p:nvPr/>
            </p:nvSpPr>
            <p:spPr bwMode="auto">
              <a:xfrm>
                <a:off x="4825350" y="3383879"/>
                <a:ext cx="24838" cy="52161"/>
              </a:xfrm>
              <a:custGeom>
                <a:avLst/>
                <a:gdLst/>
                <a:ahLst/>
                <a:cxnLst>
                  <a:cxn ang="0">
                    <a:pos x="0" y="54"/>
                  </a:cxn>
                  <a:cxn ang="0">
                    <a:pos x="26" y="0"/>
                  </a:cxn>
                  <a:cxn ang="0">
                    <a:pos x="0" y="54"/>
                  </a:cxn>
                </a:cxnLst>
                <a:rect l="0" t="0" r="r" b="b"/>
                <a:pathLst>
                  <a:path w="26" h="54">
                    <a:moveTo>
                      <a:pt x="0" y="54"/>
                    </a:moveTo>
                    <a:lnTo>
                      <a:pt x="26" y="0"/>
                    </a:lnTo>
                    <a:lnTo>
                      <a:pt x="0"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5" name="Freeform 461"/>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6" name="Freeform 460"/>
              <p:cNvSpPr>
                <a:spLocks/>
              </p:cNvSpPr>
              <p:nvPr/>
            </p:nvSpPr>
            <p:spPr bwMode="auto">
              <a:xfrm>
                <a:off x="4246620" y="3624811"/>
                <a:ext cx="57127" cy="69547"/>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7" name="Freeform 459"/>
              <p:cNvSpPr>
                <a:spLocks/>
              </p:cNvSpPr>
              <p:nvPr/>
            </p:nvSpPr>
            <p:spPr bwMode="auto">
              <a:xfrm>
                <a:off x="4214329" y="3637230"/>
                <a:ext cx="76999" cy="89418"/>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8" name="Freeform 458"/>
              <p:cNvSpPr>
                <a:spLocks/>
              </p:cNvSpPr>
              <p:nvPr/>
            </p:nvSpPr>
            <p:spPr bwMode="auto">
              <a:xfrm>
                <a:off x="4214329" y="3637230"/>
                <a:ext cx="76999" cy="89418"/>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9" name="Freeform 457"/>
              <p:cNvSpPr>
                <a:spLocks/>
              </p:cNvSpPr>
              <p:nvPr/>
            </p:nvSpPr>
            <p:spPr bwMode="auto">
              <a:xfrm>
                <a:off x="5252568" y="3955160"/>
                <a:ext cx="226029" cy="11177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0" name="Freeform 456"/>
              <p:cNvSpPr>
                <a:spLocks/>
              </p:cNvSpPr>
              <p:nvPr/>
            </p:nvSpPr>
            <p:spPr bwMode="auto">
              <a:xfrm>
                <a:off x="5252568" y="3955160"/>
                <a:ext cx="223544" cy="11177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1" name="Freeform 455"/>
              <p:cNvSpPr>
                <a:spLocks/>
              </p:cNvSpPr>
              <p:nvPr/>
            </p:nvSpPr>
            <p:spPr bwMode="auto">
              <a:xfrm>
                <a:off x="5349438" y="3975030"/>
                <a:ext cx="156480" cy="129159"/>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2" name="Freeform 454"/>
              <p:cNvSpPr>
                <a:spLocks/>
              </p:cNvSpPr>
              <p:nvPr/>
            </p:nvSpPr>
            <p:spPr bwMode="auto">
              <a:xfrm>
                <a:off x="5349438" y="3975030"/>
                <a:ext cx="156480" cy="129159"/>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3" name="Freeform 453"/>
              <p:cNvSpPr>
                <a:spLocks/>
              </p:cNvSpPr>
              <p:nvPr/>
            </p:nvSpPr>
            <p:spPr bwMode="auto">
              <a:xfrm>
                <a:off x="5476113" y="3935289"/>
                <a:ext cx="183803" cy="161450"/>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4" name="Freeform 452"/>
              <p:cNvSpPr>
                <a:spLocks/>
              </p:cNvSpPr>
              <p:nvPr/>
            </p:nvSpPr>
            <p:spPr bwMode="auto">
              <a:xfrm>
                <a:off x="5476113" y="3935289"/>
                <a:ext cx="186288" cy="163933"/>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5" name="Freeform 451"/>
              <p:cNvSpPr>
                <a:spLocks/>
              </p:cNvSpPr>
              <p:nvPr/>
            </p:nvSpPr>
            <p:spPr bwMode="auto">
              <a:xfrm>
                <a:off x="5662400" y="3796195"/>
                <a:ext cx="233480" cy="206159"/>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6" name="Freeform 450"/>
              <p:cNvSpPr>
                <a:spLocks/>
              </p:cNvSpPr>
              <p:nvPr/>
            </p:nvSpPr>
            <p:spPr bwMode="auto">
              <a:xfrm>
                <a:off x="5662400" y="3796195"/>
                <a:ext cx="233480" cy="206159"/>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7" name="Freeform 449"/>
              <p:cNvSpPr>
                <a:spLocks/>
              </p:cNvSpPr>
              <p:nvPr/>
            </p:nvSpPr>
            <p:spPr bwMode="auto">
              <a:xfrm>
                <a:off x="5679787" y="3662068"/>
                <a:ext cx="253350" cy="181320"/>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8" name="Freeform 448"/>
              <p:cNvSpPr>
                <a:spLocks/>
              </p:cNvSpPr>
              <p:nvPr/>
            </p:nvSpPr>
            <p:spPr bwMode="auto">
              <a:xfrm>
                <a:off x="5679786" y="3662068"/>
                <a:ext cx="255835" cy="181320"/>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9" name="Freeform 447"/>
              <p:cNvSpPr>
                <a:spLocks/>
              </p:cNvSpPr>
              <p:nvPr/>
            </p:nvSpPr>
            <p:spPr bwMode="auto">
              <a:xfrm>
                <a:off x="5828816" y="3455911"/>
                <a:ext cx="178835" cy="305510"/>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0" name="Freeform 446"/>
              <p:cNvSpPr>
                <a:spLocks/>
              </p:cNvSpPr>
              <p:nvPr/>
            </p:nvSpPr>
            <p:spPr bwMode="auto">
              <a:xfrm>
                <a:off x="5828816" y="3455911"/>
                <a:ext cx="178835" cy="305510"/>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1" name="Freeform 445"/>
              <p:cNvSpPr>
                <a:spLocks/>
              </p:cNvSpPr>
              <p:nvPr/>
            </p:nvSpPr>
            <p:spPr bwMode="auto">
              <a:xfrm>
                <a:off x="5826333" y="3694358"/>
                <a:ext cx="243415" cy="417283"/>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2" name="Freeform 444"/>
              <p:cNvSpPr>
                <a:spLocks/>
              </p:cNvSpPr>
              <p:nvPr/>
            </p:nvSpPr>
            <p:spPr bwMode="auto">
              <a:xfrm>
                <a:off x="5826333" y="3694358"/>
                <a:ext cx="245898" cy="417283"/>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3" name="Freeform 443"/>
              <p:cNvSpPr>
                <a:spLocks/>
              </p:cNvSpPr>
              <p:nvPr/>
            </p:nvSpPr>
            <p:spPr bwMode="auto">
              <a:xfrm>
                <a:off x="4989283" y="4059480"/>
                <a:ext cx="437153" cy="248383"/>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4" name="Freeform 442"/>
              <p:cNvSpPr>
                <a:spLocks/>
              </p:cNvSpPr>
              <p:nvPr/>
            </p:nvSpPr>
            <p:spPr bwMode="auto">
              <a:xfrm>
                <a:off x="4989283" y="4059480"/>
                <a:ext cx="437153" cy="248383"/>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5" name="Freeform 441"/>
              <p:cNvSpPr>
                <a:spLocks/>
              </p:cNvSpPr>
              <p:nvPr/>
            </p:nvSpPr>
            <p:spPr bwMode="auto">
              <a:xfrm>
                <a:off x="5369309" y="3979998"/>
                <a:ext cx="692987" cy="357671"/>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6" name="Freeform 440"/>
              <p:cNvSpPr>
                <a:spLocks/>
              </p:cNvSpPr>
              <p:nvPr/>
            </p:nvSpPr>
            <p:spPr bwMode="auto">
              <a:xfrm>
                <a:off x="5369309" y="3979998"/>
                <a:ext cx="692987" cy="360156"/>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7" name="Freeform 439"/>
              <p:cNvSpPr>
                <a:spLocks/>
              </p:cNvSpPr>
              <p:nvPr/>
            </p:nvSpPr>
            <p:spPr bwMode="auto">
              <a:xfrm>
                <a:off x="5225247" y="4307863"/>
                <a:ext cx="54644" cy="54644"/>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8" name="Freeform 438"/>
              <p:cNvSpPr>
                <a:spLocks/>
              </p:cNvSpPr>
              <p:nvPr/>
            </p:nvSpPr>
            <p:spPr bwMode="auto">
              <a:xfrm>
                <a:off x="5225247" y="4307863"/>
                <a:ext cx="54644" cy="54644"/>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9" name="Freeform 437"/>
              <p:cNvSpPr>
                <a:spLocks/>
              </p:cNvSpPr>
              <p:nvPr/>
            </p:nvSpPr>
            <p:spPr bwMode="auto">
              <a:xfrm>
                <a:off x="5197924" y="4352572"/>
                <a:ext cx="79482" cy="134127"/>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0" name="Freeform 436"/>
              <p:cNvSpPr>
                <a:spLocks/>
              </p:cNvSpPr>
              <p:nvPr/>
            </p:nvSpPr>
            <p:spPr bwMode="auto">
              <a:xfrm>
                <a:off x="5197924" y="4352572"/>
                <a:ext cx="79482" cy="134127"/>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1" name="Freeform 435"/>
              <p:cNvSpPr>
                <a:spLocks/>
              </p:cNvSpPr>
              <p:nvPr/>
            </p:nvSpPr>
            <p:spPr bwMode="auto">
              <a:xfrm>
                <a:off x="5230215" y="4228381"/>
                <a:ext cx="136610" cy="134127"/>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2" name="Freeform 434"/>
              <p:cNvSpPr>
                <a:spLocks/>
              </p:cNvSpPr>
              <p:nvPr/>
            </p:nvSpPr>
            <p:spPr bwMode="auto">
              <a:xfrm>
                <a:off x="5230215" y="4228381"/>
                <a:ext cx="136610" cy="134127"/>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3" name="Freeform 433"/>
              <p:cNvSpPr>
                <a:spLocks/>
              </p:cNvSpPr>
              <p:nvPr/>
            </p:nvSpPr>
            <p:spPr bwMode="auto">
              <a:xfrm>
                <a:off x="5232698" y="4481731"/>
                <a:ext cx="0" cy="7452"/>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4" name="Freeform 432"/>
              <p:cNvSpPr>
                <a:spLocks/>
              </p:cNvSpPr>
              <p:nvPr/>
            </p:nvSpPr>
            <p:spPr bwMode="auto">
              <a:xfrm>
                <a:off x="5235182" y="4352572"/>
                <a:ext cx="134127" cy="168900"/>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5" name="Freeform 431"/>
              <p:cNvSpPr>
                <a:spLocks/>
              </p:cNvSpPr>
              <p:nvPr/>
            </p:nvSpPr>
            <p:spPr bwMode="auto">
              <a:xfrm>
                <a:off x="5235182" y="4352572"/>
                <a:ext cx="134127" cy="168900"/>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6" name="Freeform 430"/>
              <p:cNvSpPr>
                <a:spLocks/>
              </p:cNvSpPr>
              <p:nvPr/>
            </p:nvSpPr>
            <p:spPr bwMode="auto">
              <a:xfrm>
                <a:off x="5332051" y="4191124"/>
                <a:ext cx="293091" cy="196222"/>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7" name="Freeform 429"/>
              <p:cNvSpPr>
                <a:spLocks/>
              </p:cNvSpPr>
              <p:nvPr/>
            </p:nvSpPr>
            <p:spPr bwMode="auto">
              <a:xfrm>
                <a:off x="5332051" y="4191124"/>
                <a:ext cx="290608" cy="196222"/>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8" name="Freeform 428"/>
              <p:cNvSpPr>
                <a:spLocks/>
              </p:cNvSpPr>
              <p:nvPr/>
            </p:nvSpPr>
            <p:spPr bwMode="auto">
              <a:xfrm>
                <a:off x="5538209" y="4350089"/>
                <a:ext cx="84450" cy="44709"/>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9" name="Freeform 427"/>
              <p:cNvSpPr>
                <a:spLocks/>
              </p:cNvSpPr>
              <p:nvPr/>
            </p:nvSpPr>
            <p:spPr bwMode="auto">
              <a:xfrm>
                <a:off x="5538209" y="4350089"/>
                <a:ext cx="84450" cy="44709"/>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0" name="Freeform 426"/>
              <p:cNvSpPr>
                <a:spLocks/>
              </p:cNvSpPr>
              <p:nvPr/>
            </p:nvSpPr>
            <p:spPr bwMode="auto">
              <a:xfrm>
                <a:off x="5702142" y="4374928"/>
                <a:ext cx="44709" cy="44709"/>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1" name="Freeform 425"/>
              <p:cNvSpPr>
                <a:spLocks/>
              </p:cNvSpPr>
              <p:nvPr/>
            </p:nvSpPr>
            <p:spPr bwMode="auto">
              <a:xfrm>
                <a:off x="5702142" y="4374928"/>
                <a:ext cx="44709" cy="44709"/>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2" name="Freeform 424"/>
              <p:cNvSpPr>
                <a:spLocks/>
              </p:cNvSpPr>
              <p:nvPr/>
            </p:nvSpPr>
            <p:spPr bwMode="auto">
              <a:xfrm>
                <a:off x="5714560" y="4342637"/>
                <a:ext cx="171385" cy="121708"/>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3" name="Freeform 423"/>
              <p:cNvSpPr>
                <a:spLocks/>
              </p:cNvSpPr>
              <p:nvPr/>
            </p:nvSpPr>
            <p:spPr bwMode="auto">
              <a:xfrm>
                <a:off x="5714560" y="4342637"/>
                <a:ext cx="173868" cy="121708"/>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4" name="Freeform 422"/>
              <p:cNvSpPr>
                <a:spLocks/>
              </p:cNvSpPr>
              <p:nvPr/>
            </p:nvSpPr>
            <p:spPr bwMode="auto">
              <a:xfrm>
                <a:off x="5769204" y="4382378"/>
                <a:ext cx="248383" cy="419768"/>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5" name="Freeform 421"/>
              <p:cNvSpPr>
                <a:spLocks/>
              </p:cNvSpPr>
              <p:nvPr/>
            </p:nvSpPr>
            <p:spPr bwMode="auto">
              <a:xfrm>
                <a:off x="5769204" y="4382378"/>
                <a:ext cx="248383" cy="417283"/>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6" name="Freeform 420"/>
              <p:cNvSpPr>
                <a:spLocks/>
              </p:cNvSpPr>
              <p:nvPr/>
            </p:nvSpPr>
            <p:spPr bwMode="auto">
              <a:xfrm>
                <a:off x="5471145" y="4720179"/>
                <a:ext cx="365123" cy="258318"/>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7" name="Freeform 419"/>
              <p:cNvSpPr>
                <a:spLocks/>
              </p:cNvSpPr>
              <p:nvPr/>
            </p:nvSpPr>
            <p:spPr bwMode="auto">
              <a:xfrm>
                <a:off x="5471145" y="4720179"/>
                <a:ext cx="365123" cy="258318"/>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8" name="Freeform 418"/>
              <p:cNvSpPr>
                <a:spLocks/>
              </p:cNvSpPr>
              <p:nvPr/>
            </p:nvSpPr>
            <p:spPr bwMode="auto">
              <a:xfrm>
                <a:off x="5237665" y="4357540"/>
                <a:ext cx="635860" cy="486830"/>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9" name="Freeform 417"/>
              <p:cNvSpPr>
                <a:spLocks/>
              </p:cNvSpPr>
              <p:nvPr/>
            </p:nvSpPr>
            <p:spPr bwMode="auto">
              <a:xfrm>
                <a:off x="5237665" y="4357540"/>
                <a:ext cx="635860" cy="486830"/>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0" name="Freeform 416"/>
              <p:cNvSpPr>
                <a:spLocks/>
              </p:cNvSpPr>
              <p:nvPr/>
            </p:nvSpPr>
            <p:spPr bwMode="auto">
              <a:xfrm>
                <a:off x="5967910" y="3696841"/>
                <a:ext cx="273221" cy="509186"/>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1" name="Freeform 415"/>
              <p:cNvSpPr>
                <a:spLocks/>
              </p:cNvSpPr>
              <p:nvPr/>
            </p:nvSpPr>
            <p:spPr bwMode="auto">
              <a:xfrm>
                <a:off x="5967910" y="3696841"/>
                <a:ext cx="273221" cy="509186"/>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2" name="Freeform 414"/>
              <p:cNvSpPr>
                <a:spLocks/>
              </p:cNvSpPr>
              <p:nvPr/>
            </p:nvSpPr>
            <p:spPr bwMode="auto">
              <a:xfrm>
                <a:off x="6074716" y="3368976"/>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3" name="Freeform 413"/>
              <p:cNvSpPr>
                <a:spLocks/>
              </p:cNvSpPr>
              <p:nvPr/>
            </p:nvSpPr>
            <p:spPr bwMode="auto">
              <a:xfrm>
                <a:off x="6074716" y="3368976"/>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4" name="Freeform 412"/>
              <p:cNvSpPr>
                <a:spLocks/>
              </p:cNvSpPr>
              <p:nvPr/>
            </p:nvSpPr>
            <p:spPr bwMode="auto">
              <a:xfrm>
                <a:off x="6293292" y="3602456"/>
                <a:ext cx="166416" cy="14406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5" name="Freeform 411"/>
              <p:cNvSpPr>
                <a:spLocks/>
              </p:cNvSpPr>
              <p:nvPr/>
            </p:nvSpPr>
            <p:spPr bwMode="auto">
              <a:xfrm>
                <a:off x="6293292" y="3602456"/>
                <a:ext cx="166416" cy="14406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6" name="Freeform 410"/>
              <p:cNvSpPr>
                <a:spLocks/>
              </p:cNvSpPr>
              <p:nvPr/>
            </p:nvSpPr>
            <p:spPr bwMode="auto">
              <a:xfrm>
                <a:off x="6439837" y="3480749"/>
                <a:ext cx="67064" cy="89418"/>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7" name="Freeform 409"/>
              <p:cNvSpPr>
                <a:spLocks/>
              </p:cNvSpPr>
              <p:nvPr/>
            </p:nvSpPr>
            <p:spPr bwMode="auto">
              <a:xfrm>
                <a:off x="6439837" y="3480749"/>
                <a:ext cx="67064" cy="89418"/>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8" name="Freeform 408"/>
              <p:cNvSpPr>
                <a:spLocks/>
              </p:cNvSpPr>
              <p:nvPr/>
            </p:nvSpPr>
            <p:spPr bwMode="auto">
              <a:xfrm>
                <a:off x="6509384" y="3498135"/>
                <a:ext cx="168900" cy="14406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9" name="Freeform 407"/>
              <p:cNvSpPr>
                <a:spLocks/>
              </p:cNvSpPr>
              <p:nvPr/>
            </p:nvSpPr>
            <p:spPr bwMode="auto">
              <a:xfrm>
                <a:off x="6509384" y="3498135"/>
                <a:ext cx="168900" cy="141579"/>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0" name="Freeform 406"/>
              <p:cNvSpPr>
                <a:spLocks/>
              </p:cNvSpPr>
              <p:nvPr/>
            </p:nvSpPr>
            <p:spPr bwMode="auto">
              <a:xfrm>
                <a:off x="6554093" y="3249752"/>
                <a:ext cx="665665" cy="298059"/>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1" name="Freeform 405"/>
              <p:cNvSpPr>
                <a:spLocks/>
              </p:cNvSpPr>
              <p:nvPr/>
            </p:nvSpPr>
            <p:spPr bwMode="auto">
              <a:xfrm>
                <a:off x="6554093" y="3249752"/>
                <a:ext cx="668150" cy="298059"/>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2" name="Freeform 404"/>
              <p:cNvSpPr>
                <a:spLocks/>
              </p:cNvSpPr>
              <p:nvPr/>
            </p:nvSpPr>
            <p:spPr bwMode="auto">
              <a:xfrm>
                <a:off x="6834766" y="3175237"/>
                <a:ext cx="578731" cy="235965"/>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3" name="Freeform 403"/>
              <p:cNvSpPr>
                <a:spLocks/>
              </p:cNvSpPr>
              <p:nvPr/>
            </p:nvSpPr>
            <p:spPr bwMode="auto">
              <a:xfrm>
                <a:off x="6834766" y="3175237"/>
                <a:ext cx="578731" cy="235965"/>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4" name="Freeform 402"/>
              <p:cNvSpPr>
                <a:spLocks/>
              </p:cNvSpPr>
              <p:nvPr/>
            </p:nvSpPr>
            <p:spPr bwMode="auto">
              <a:xfrm>
                <a:off x="7388659" y="3227399"/>
                <a:ext cx="14903" cy="17386"/>
              </a:xfrm>
              <a:custGeom>
                <a:avLst/>
                <a:gdLst/>
                <a:ahLst/>
                <a:cxnLst>
                  <a:cxn ang="0">
                    <a:pos x="16" y="0"/>
                  </a:cxn>
                  <a:cxn ang="0">
                    <a:pos x="0" y="19"/>
                  </a:cxn>
                  <a:cxn ang="0">
                    <a:pos x="16" y="0"/>
                  </a:cxn>
                </a:cxnLst>
                <a:rect l="0" t="0" r="r" b="b"/>
                <a:pathLst>
                  <a:path w="16" h="19">
                    <a:moveTo>
                      <a:pt x="16" y="0"/>
                    </a:moveTo>
                    <a:lnTo>
                      <a:pt x="0" y="19"/>
                    </a:lnTo>
                    <a:lnTo>
                      <a:pt x="16"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5" name="Freeform 401"/>
              <p:cNvSpPr>
                <a:spLocks/>
              </p:cNvSpPr>
              <p:nvPr/>
            </p:nvSpPr>
            <p:spPr bwMode="auto">
              <a:xfrm>
                <a:off x="7135309" y="3264655"/>
                <a:ext cx="19871" cy="17388"/>
              </a:xfrm>
              <a:custGeom>
                <a:avLst/>
                <a:gdLst/>
                <a:ahLst/>
                <a:cxnLst>
                  <a:cxn ang="0">
                    <a:pos x="0" y="16"/>
                  </a:cxn>
                  <a:cxn ang="0">
                    <a:pos x="19" y="0"/>
                  </a:cxn>
                  <a:cxn ang="0">
                    <a:pos x="0" y="16"/>
                  </a:cxn>
                </a:cxnLst>
                <a:rect l="0" t="0" r="r" b="b"/>
                <a:pathLst>
                  <a:path w="19" h="16">
                    <a:moveTo>
                      <a:pt x="0" y="16"/>
                    </a:moveTo>
                    <a:lnTo>
                      <a:pt x="19"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6" name="Freeform 400"/>
              <p:cNvSpPr>
                <a:spLocks/>
              </p:cNvSpPr>
              <p:nvPr/>
            </p:nvSpPr>
            <p:spPr bwMode="auto">
              <a:xfrm>
                <a:off x="7110470" y="3090787"/>
                <a:ext cx="134127" cy="151514"/>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7" name="Freeform 399"/>
              <p:cNvSpPr>
                <a:spLocks/>
              </p:cNvSpPr>
              <p:nvPr/>
            </p:nvSpPr>
            <p:spPr bwMode="auto">
              <a:xfrm>
                <a:off x="7110470" y="3090787"/>
                <a:ext cx="134127" cy="151514"/>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8" name="Freeform 398"/>
              <p:cNvSpPr>
                <a:spLocks/>
              </p:cNvSpPr>
              <p:nvPr/>
            </p:nvSpPr>
            <p:spPr bwMode="auto">
              <a:xfrm>
                <a:off x="6802476" y="3100723"/>
                <a:ext cx="332833" cy="206159"/>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9" name="Freeform 397"/>
              <p:cNvSpPr>
                <a:spLocks/>
              </p:cNvSpPr>
              <p:nvPr/>
            </p:nvSpPr>
            <p:spPr bwMode="auto">
              <a:xfrm>
                <a:off x="6802476" y="3100723"/>
                <a:ext cx="332833" cy="206159"/>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0" name="Freeform 396"/>
              <p:cNvSpPr>
                <a:spLocks/>
              </p:cNvSpPr>
              <p:nvPr/>
            </p:nvSpPr>
            <p:spPr bwMode="auto">
              <a:xfrm>
                <a:off x="6799993" y="2986466"/>
                <a:ext cx="499248" cy="201191"/>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1" name="Freeform 395"/>
              <p:cNvSpPr>
                <a:spLocks/>
              </p:cNvSpPr>
              <p:nvPr/>
            </p:nvSpPr>
            <p:spPr bwMode="auto">
              <a:xfrm>
                <a:off x="6799993" y="2986466"/>
                <a:ext cx="499248" cy="198706"/>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2" name="Freeform 394"/>
              <p:cNvSpPr>
                <a:spLocks/>
              </p:cNvSpPr>
              <p:nvPr/>
            </p:nvSpPr>
            <p:spPr bwMode="auto">
              <a:xfrm>
                <a:off x="7473109" y="2847372"/>
                <a:ext cx="64579" cy="57129"/>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3" name="Freeform 393"/>
              <p:cNvSpPr>
                <a:spLocks/>
              </p:cNvSpPr>
              <p:nvPr/>
            </p:nvSpPr>
            <p:spPr bwMode="auto">
              <a:xfrm>
                <a:off x="7473109" y="2847372"/>
                <a:ext cx="64579" cy="59612"/>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4" name="Freeform 392"/>
              <p:cNvSpPr>
                <a:spLocks/>
              </p:cNvSpPr>
              <p:nvPr/>
            </p:nvSpPr>
            <p:spPr bwMode="auto">
              <a:xfrm>
                <a:off x="7398594" y="3195108"/>
                <a:ext cx="139094" cy="124191"/>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5" name="Freeform 391"/>
              <p:cNvSpPr>
                <a:spLocks/>
              </p:cNvSpPr>
              <p:nvPr/>
            </p:nvSpPr>
            <p:spPr bwMode="auto">
              <a:xfrm>
                <a:off x="7398594" y="3195108"/>
                <a:ext cx="141579" cy="124191"/>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6" name="Freeform 390"/>
              <p:cNvSpPr>
                <a:spLocks/>
              </p:cNvSpPr>
              <p:nvPr/>
            </p:nvSpPr>
            <p:spPr bwMode="auto">
              <a:xfrm>
                <a:off x="7438335" y="2708278"/>
                <a:ext cx="183803" cy="295576"/>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7" name="Freeform 389"/>
              <p:cNvSpPr>
                <a:spLocks/>
              </p:cNvSpPr>
              <p:nvPr/>
            </p:nvSpPr>
            <p:spPr bwMode="auto">
              <a:xfrm>
                <a:off x="7438335" y="2708278"/>
                <a:ext cx="183803" cy="295576"/>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8" name="Freeform 388"/>
              <p:cNvSpPr>
                <a:spLocks/>
              </p:cNvSpPr>
              <p:nvPr/>
            </p:nvSpPr>
            <p:spPr bwMode="auto">
              <a:xfrm>
                <a:off x="6360355" y="2174255"/>
                <a:ext cx="111773" cy="81966"/>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9" name="Freeform 387"/>
              <p:cNvSpPr>
                <a:spLocks/>
              </p:cNvSpPr>
              <p:nvPr/>
            </p:nvSpPr>
            <p:spPr bwMode="auto">
              <a:xfrm>
                <a:off x="6360355" y="2174255"/>
                <a:ext cx="111773" cy="81966"/>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0" name="Freeform 386"/>
              <p:cNvSpPr>
                <a:spLocks/>
              </p:cNvSpPr>
              <p:nvPr/>
            </p:nvSpPr>
            <p:spPr bwMode="auto">
              <a:xfrm>
                <a:off x="6144263" y="2122094"/>
                <a:ext cx="258318" cy="186288"/>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1" name="Freeform 385"/>
              <p:cNvSpPr>
                <a:spLocks/>
              </p:cNvSpPr>
              <p:nvPr/>
            </p:nvSpPr>
            <p:spPr bwMode="auto">
              <a:xfrm>
                <a:off x="6144263" y="2122094"/>
                <a:ext cx="258318" cy="186288"/>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2" name="Freeform 384"/>
              <p:cNvSpPr>
                <a:spLocks/>
              </p:cNvSpPr>
              <p:nvPr/>
            </p:nvSpPr>
            <p:spPr bwMode="auto">
              <a:xfrm>
                <a:off x="5861107" y="2479765"/>
                <a:ext cx="362639" cy="700440"/>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3" name="Freeform 383"/>
              <p:cNvSpPr>
                <a:spLocks/>
              </p:cNvSpPr>
              <p:nvPr/>
            </p:nvSpPr>
            <p:spPr bwMode="auto">
              <a:xfrm>
                <a:off x="5861107" y="2479765"/>
                <a:ext cx="362639" cy="700440"/>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4" name="Freeform 382"/>
              <p:cNvSpPr>
                <a:spLocks/>
              </p:cNvSpPr>
              <p:nvPr/>
            </p:nvSpPr>
            <p:spPr bwMode="auto">
              <a:xfrm>
                <a:off x="4912285" y="3520490"/>
                <a:ext cx="14903" cy="14903"/>
              </a:xfrm>
              <a:custGeom>
                <a:avLst/>
                <a:gdLst/>
                <a:ahLst/>
                <a:cxnLst>
                  <a:cxn ang="0">
                    <a:pos x="0" y="16"/>
                  </a:cxn>
                  <a:cxn ang="0">
                    <a:pos x="16" y="0"/>
                  </a:cxn>
                  <a:cxn ang="0">
                    <a:pos x="0" y="16"/>
                  </a:cxn>
                </a:cxnLst>
                <a:rect l="0" t="0" r="r" b="b"/>
                <a:pathLst>
                  <a:path w="16" h="16">
                    <a:moveTo>
                      <a:pt x="0" y="16"/>
                    </a:moveTo>
                    <a:lnTo>
                      <a:pt x="16" y="0"/>
                    </a:lnTo>
                    <a:lnTo>
                      <a:pt x="0" y="1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5" name="Freeform 381"/>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6" name="Freeform 380"/>
              <p:cNvSpPr>
                <a:spLocks/>
              </p:cNvSpPr>
              <p:nvPr/>
            </p:nvSpPr>
            <p:spPr bwMode="auto">
              <a:xfrm>
                <a:off x="5888428" y="3180205"/>
                <a:ext cx="2485" cy="4968"/>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7" name="Freeform 379"/>
              <p:cNvSpPr>
                <a:spLocks/>
              </p:cNvSpPr>
              <p:nvPr/>
            </p:nvSpPr>
            <p:spPr bwMode="auto">
              <a:xfrm>
                <a:off x="5853654" y="2129546"/>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8" name="Freeform 378"/>
              <p:cNvSpPr>
                <a:spLocks/>
              </p:cNvSpPr>
              <p:nvPr/>
            </p:nvSpPr>
            <p:spPr bwMode="auto">
              <a:xfrm>
                <a:off x="5853654" y="2129546"/>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9" name="Freeform 377"/>
              <p:cNvSpPr>
                <a:spLocks/>
              </p:cNvSpPr>
              <p:nvPr/>
            </p:nvSpPr>
            <p:spPr bwMode="auto">
              <a:xfrm>
                <a:off x="6439837" y="3567682"/>
                <a:ext cx="7452" cy="0"/>
              </a:xfrm>
              <a:custGeom>
                <a:avLst/>
                <a:gdLst/>
                <a:ahLst/>
                <a:cxnLst>
                  <a:cxn ang="0">
                    <a:pos x="0" y="0"/>
                  </a:cxn>
                  <a:cxn ang="0">
                    <a:pos x="7" y="0"/>
                  </a:cxn>
                  <a:cxn ang="0">
                    <a:pos x="0" y="0"/>
                  </a:cxn>
                </a:cxnLst>
                <a:rect l="0" t="0" r="r" b="b"/>
                <a:pathLst>
                  <a:path w="7">
                    <a:moveTo>
                      <a:pt x="0" y="0"/>
                    </a:moveTo>
                    <a:lnTo>
                      <a:pt x="7"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0" name="Freeform 376"/>
              <p:cNvSpPr>
                <a:spLocks/>
              </p:cNvSpPr>
              <p:nvPr/>
            </p:nvSpPr>
            <p:spPr bwMode="auto">
              <a:xfrm>
                <a:off x="6447290" y="3567682"/>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1" name="Freeform 375"/>
              <p:cNvSpPr>
                <a:spLocks/>
              </p:cNvSpPr>
              <p:nvPr/>
            </p:nvSpPr>
            <p:spPr bwMode="auto">
              <a:xfrm>
                <a:off x="7681750" y="1585587"/>
                <a:ext cx="228512" cy="320415"/>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2" name="Freeform 374"/>
              <p:cNvSpPr>
                <a:spLocks/>
              </p:cNvSpPr>
              <p:nvPr/>
            </p:nvSpPr>
            <p:spPr bwMode="auto">
              <a:xfrm>
                <a:off x="7681750" y="1585587"/>
                <a:ext cx="228512" cy="322898"/>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3" name="Freeform 373"/>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4" name="Freeform 372"/>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5" name="Freeform 371"/>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6" name="Freeform 370"/>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7" name="Freeform 369"/>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8" name="Freeform 368"/>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9" name="Freeform 367"/>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0" name="Freeform 366"/>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1" name="Freeform 365"/>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 name="Freeform 364"/>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 name="Freeform 363"/>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 name="Freeform 362"/>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 name="Freeform 361"/>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 name="Freeform 360"/>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 name="Freeform 359"/>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 name="Freeform 358"/>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 name="Freeform 357"/>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 name="Freeform 356"/>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 name="Freeform 355"/>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 name="Freeform 354"/>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 name="Freeform 353"/>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 name="Freeform 352"/>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 name="Freeform 351"/>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 name="Freeform 350"/>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 name="Freeform 349"/>
              <p:cNvSpPr>
                <a:spLocks/>
              </p:cNvSpPr>
              <p:nvPr/>
            </p:nvSpPr>
            <p:spPr bwMode="auto">
              <a:xfrm>
                <a:off x="7550108" y="2740568"/>
                <a:ext cx="228512" cy="30302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 name="Freeform 348"/>
              <p:cNvSpPr>
                <a:spLocks/>
              </p:cNvSpPr>
              <p:nvPr/>
            </p:nvSpPr>
            <p:spPr bwMode="auto">
              <a:xfrm>
                <a:off x="7550108" y="2740568"/>
                <a:ext cx="228512" cy="30302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 name="Freeform 347"/>
              <p:cNvSpPr>
                <a:spLocks/>
              </p:cNvSpPr>
              <p:nvPr/>
            </p:nvSpPr>
            <p:spPr bwMode="auto">
              <a:xfrm>
                <a:off x="7644494" y="1863776"/>
                <a:ext cx="243415" cy="330350"/>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 name="Freeform 346"/>
              <p:cNvSpPr>
                <a:spLocks/>
              </p:cNvSpPr>
              <p:nvPr/>
            </p:nvSpPr>
            <p:spPr bwMode="auto">
              <a:xfrm>
                <a:off x="7644494" y="1863776"/>
                <a:ext cx="245898" cy="330350"/>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 name="Freeform 345"/>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 name="Freeform 344"/>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 name="Freeform 343"/>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 name="Freeform 342"/>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 name="Freeform 341"/>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 name="Freeform 340"/>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 name="Freeform 33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 name="Freeform 33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 name="Freeform 337"/>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0" name="Group 325"/>
              <p:cNvGrpSpPr>
                <a:grpSpLocks/>
              </p:cNvGrpSpPr>
              <p:nvPr/>
            </p:nvGrpSpPr>
            <p:grpSpPr bwMode="auto">
              <a:xfrm>
                <a:off x="3255609" y="1687421"/>
                <a:ext cx="1259311" cy="1366104"/>
                <a:chOff x="3772" y="2560"/>
                <a:chExt cx="1267" cy="1376"/>
              </a:xfrm>
              <a:solidFill>
                <a:schemeClr val="bg2"/>
              </a:solidFill>
            </p:grpSpPr>
            <p:sp>
              <p:nvSpPr>
                <p:cNvPr id="1109"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0"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11" name="Group 326"/>
                <p:cNvGrpSpPr>
                  <a:grpSpLocks/>
                </p:cNvGrpSpPr>
                <p:nvPr/>
              </p:nvGrpSpPr>
              <p:grpSpPr bwMode="auto">
                <a:xfrm>
                  <a:off x="3772" y="2560"/>
                  <a:ext cx="1267" cy="1376"/>
                  <a:chOff x="3772" y="2560"/>
                  <a:chExt cx="1267" cy="1376"/>
                </a:xfrm>
                <a:grpFill/>
              </p:grpSpPr>
              <p:sp>
                <p:nvSpPr>
                  <p:cNvPr id="1112"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3"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4"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5"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6"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7"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8"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9"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951" name="Freeform 324"/>
              <p:cNvSpPr>
                <a:spLocks/>
              </p:cNvSpPr>
              <p:nvPr/>
            </p:nvSpPr>
            <p:spPr bwMode="auto">
              <a:xfrm>
                <a:off x="3255572" y="1687425"/>
                <a:ext cx="1217075" cy="1294074"/>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2" name="Freeform 323"/>
              <p:cNvSpPr>
                <a:spLocks/>
              </p:cNvSpPr>
              <p:nvPr/>
            </p:nvSpPr>
            <p:spPr bwMode="auto">
              <a:xfrm>
                <a:off x="4134847" y="1535910"/>
                <a:ext cx="680568" cy="524089"/>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953" name="Group 320"/>
              <p:cNvGrpSpPr>
                <a:grpSpLocks/>
              </p:cNvGrpSpPr>
              <p:nvPr/>
            </p:nvGrpSpPr>
            <p:grpSpPr bwMode="auto">
              <a:xfrm>
                <a:off x="2753841" y="1441527"/>
                <a:ext cx="2061577" cy="1294077"/>
                <a:chOff x="3267" y="2311"/>
                <a:chExt cx="2076" cy="1302"/>
              </a:xfrm>
              <a:solidFill>
                <a:schemeClr val="bg2"/>
              </a:solidFill>
            </p:grpSpPr>
            <p:sp>
              <p:nvSpPr>
                <p:cNvPr id="1107"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8"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54" name="Freeform 319"/>
              <p:cNvSpPr>
                <a:spLocks/>
              </p:cNvSpPr>
              <p:nvPr/>
            </p:nvSpPr>
            <p:spPr bwMode="auto">
              <a:xfrm>
                <a:off x="2753839" y="1441525"/>
                <a:ext cx="1308977" cy="129159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5" name="Freeform 318"/>
              <p:cNvSpPr>
                <a:spLocks/>
              </p:cNvSpPr>
              <p:nvPr/>
            </p:nvSpPr>
            <p:spPr bwMode="auto">
              <a:xfrm>
                <a:off x="2537747" y="1409236"/>
                <a:ext cx="886725" cy="635860"/>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6" name="Freeform 317"/>
              <p:cNvSpPr>
                <a:spLocks/>
              </p:cNvSpPr>
              <p:nvPr/>
            </p:nvSpPr>
            <p:spPr bwMode="auto">
              <a:xfrm>
                <a:off x="2570036" y="1983000"/>
                <a:ext cx="86935" cy="49677"/>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7" name="Freeform 316"/>
              <p:cNvSpPr>
                <a:spLocks/>
              </p:cNvSpPr>
              <p:nvPr/>
            </p:nvSpPr>
            <p:spPr bwMode="auto">
              <a:xfrm>
                <a:off x="2570036" y="1983000"/>
                <a:ext cx="84450" cy="52161"/>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8" name="Freeform 315"/>
              <p:cNvSpPr>
                <a:spLocks/>
              </p:cNvSpPr>
              <p:nvPr/>
            </p:nvSpPr>
            <p:spPr bwMode="auto">
              <a:xfrm>
                <a:off x="2483103" y="1819067"/>
                <a:ext cx="168900" cy="168900"/>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9" name="Freeform 314"/>
              <p:cNvSpPr>
                <a:spLocks/>
              </p:cNvSpPr>
              <p:nvPr/>
            </p:nvSpPr>
            <p:spPr bwMode="auto">
              <a:xfrm>
                <a:off x="2483103" y="1819067"/>
                <a:ext cx="168900" cy="168900"/>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0" name="Freeform 313"/>
              <p:cNvSpPr>
                <a:spLocks/>
              </p:cNvSpPr>
              <p:nvPr/>
            </p:nvSpPr>
            <p:spPr bwMode="auto">
              <a:xfrm>
                <a:off x="2450812" y="1886131"/>
                <a:ext cx="64579" cy="72030"/>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1" name="Freeform 312"/>
              <p:cNvSpPr>
                <a:spLocks/>
              </p:cNvSpPr>
              <p:nvPr/>
            </p:nvSpPr>
            <p:spPr bwMode="auto">
              <a:xfrm>
                <a:off x="2450812" y="1886131"/>
                <a:ext cx="64579" cy="72030"/>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2" name="Freeform 311"/>
              <p:cNvSpPr>
                <a:spLocks/>
              </p:cNvSpPr>
              <p:nvPr/>
            </p:nvSpPr>
            <p:spPr bwMode="auto">
              <a:xfrm>
                <a:off x="2433426" y="1923388"/>
                <a:ext cx="163933" cy="183803"/>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3" name="Freeform 310"/>
              <p:cNvSpPr>
                <a:spLocks/>
              </p:cNvSpPr>
              <p:nvPr/>
            </p:nvSpPr>
            <p:spPr bwMode="auto">
              <a:xfrm>
                <a:off x="2433426" y="1923388"/>
                <a:ext cx="163933" cy="183803"/>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4" name="Freeform 309"/>
              <p:cNvSpPr>
                <a:spLocks/>
              </p:cNvSpPr>
              <p:nvPr/>
            </p:nvSpPr>
            <p:spPr bwMode="auto">
              <a:xfrm>
                <a:off x="2381265" y="1955678"/>
                <a:ext cx="109288" cy="156480"/>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5" name="Freeform 308"/>
              <p:cNvSpPr>
                <a:spLocks/>
              </p:cNvSpPr>
              <p:nvPr/>
            </p:nvSpPr>
            <p:spPr bwMode="auto">
              <a:xfrm>
                <a:off x="2381265" y="1955678"/>
                <a:ext cx="111773" cy="156480"/>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6" name="Freeform 307"/>
              <p:cNvSpPr>
                <a:spLocks/>
              </p:cNvSpPr>
              <p:nvPr/>
            </p:nvSpPr>
            <p:spPr bwMode="auto">
              <a:xfrm>
                <a:off x="2262042" y="1983000"/>
                <a:ext cx="139094" cy="116741"/>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7" name="Freeform 306"/>
              <p:cNvSpPr>
                <a:spLocks/>
              </p:cNvSpPr>
              <p:nvPr/>
            </p:nvSpPr>
            <p:spPr bwMode="auto">
              <a:xfrm>
                <a:off x="2262042" y="1983000"/>
                <a:ext cx="139094" cy="119224"/>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8" name="Freeform 305"/>
              <p:cNvSpPr>
                <a:spLocks/>
              </p:cNvSpPr>
              <p:nvPr/>
            </p:nvSpPr>
            <p:spPr bwMode="auto">
              <a:xfrm>
                <a:off x="2187527" y="2069934"/>
                <a:ext cx="121708" cy="166416"/>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9" name="Freeform 304"/>
              <p:cNvSpPr>
                <a:spLocks/>
              </p:cNvSpPr>
              <p:nvPr/>
            </p:nvSpPr>
            <p:spPr bwMode="auto">
              <a:xfrm>
                <a:off x="2187527" y="2069934"/>
                <a:ext cx="121708" cy="166416"/>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0" name="Freeform 303"/>
              <p:cNvSpPr>
                <a:spLocks/>
              </p:cNvSpPr>
              <p:nvPr/>
            </p:nvSpPr>
            <p:spPr bwMode="auto">
              <a:xfrm>
                <a:off x="1807502" y="2136997"/>
                <a:ext cx="489313" cy="362639"/>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1" name="Freeform 302"/>
              <p:cNvSpPr>
                <a:spLocks/>
              </p:cNvSpPr>
              <p:nvPr/>
            </p:nvSpPr>
            <p:spPr bwMode="auto">
              <a:xfrm>
                <a:off x="1807502" y="2136997"/>
                <a:ext cx="489313" cy="362639"/>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2" name="Freeform 301"/>
              <p:cNvSpPr>
                <a:spLocks/>
              </p:cNvSpPr>
              <p:nvPr/>
            </p:nvSpPr>
            <p:spPr bwMode="auto">
              <a:xfrm>
                <a:off x="1844759" y="2045096"/>
                <a:ext cx="161449" cy="1912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3" name="Freeform 300"/>
              <p:cNvSpPr>
                <a:spLocks/>
              </p:cNvSpPr>
              <p:nvPr/>
            </p:nvSpPr>
            <p:spPr bwMode="auto">
              <a:xfrm>
                <a:off x="1844759" y="2045096"/>
                <a:ext cx="161449" cy="1912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4" name="Freeform 299"/>
              <p:cNvSpPr>
                <a:spLocks/>
              </p:cNvSpPr>
              <p:nvPr/>
            </p:nvSpPr>
            <p:spPr bwMode="auto">
              <a:xfrm>
                <a:off x="2465715" y="2380412"/>
                <a:ext cx="96870" cy="119224"/>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5" name="Freeform 298"/>
              <p:cNvSpPr>
                <a:spLocks/>
              </p:cNvSpPr>
              <p:nvPr/>
            </p:nvSpPr>
            <p:spPr bwMode="auto">
              <a:xfrm>
                <a:off x="2470683" y="2479765"/>
                <a:ext cx="81967" cy="86935"/>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6" name="Freeform 297"/>
              <p:cNvSpPr>
                <a:spLocks/>
              </p:cNvSpPr>
              <p:nvPr/>
            </p:nvSpPr>
            <p:spPr bwMode="auto">
              <a:xfrm>
                <a:off x="1921758" y="2420153"/>
                <a:ext cx="372574" cy="337801"/>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7" name="Freeform 296"/>
              <p:cNvSpPr>
                <a:spLocks/>
              </p:cNvSpPr>
              <p:nvPr/>
            </p:nvSpPr>
            <p:spPr bwMode="auto">
              <a:xfrm>
                <a:off x="1921758" y="2420153"/>
                <a:ext cx="370089" cy="337801"/>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8" name="Freeform 295"/>
              <p:cNvSpPr>
                <a:spLocks/>
              </p:cNvSpPr>
              <p:nvPr/>
            </p:nvSpPr>
            <p:spPr bwMode="auto">
              <a:xfrm>
                <a:off x="1911823" y="2713245"/>
                <a:ext cx="216092" cy="136611"/>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9" name="Freeform 294"/>
              <p:cNvSpPr>
                <a:spLocks/>
              </p:cNvSpPr>
              <p:nvPr/>
            </p:nvSpPr>
            <p:spPr bwMode="auto">
              <a:xfrm>
                <a:off x="1911823" y="2713245"/>
                <a:ext cx="216092" cy="134127"/>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0" name="Freeform 293"/>
              <p:cNvSpPr>
                <a:spLocks/>
              </p:cNvSpPr>
              <p:nvPr/>
            </p:nvSpPr>
            <p:spPr bwMode="auto">
              <a:xfrm>
                <a:off x="1894435" y="2812598"/>
                <a:ext cx="134127" cy="109288"/>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1" name="Freeform 292"/>
              <p:cNvSpPr>
                <a:spLocks/>
              </p:cNvSpPr>
              <p:nvPr/>
            </p:nvSpPr>
            <p:spPr bwMode="auto">
              <a:xfrm>
                <a:off x="1894435" y="2812598"/>
                <a:ext cx="134127" cy="109288"/>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2" name="Freeform 291"/>
              <p:cNvSpPr>
                <a:spLocks/>
              </p:cNvSpPr>
              <p:nvPr/>
            </p:nvSpPr>
            <p:spPr bwMode="auto">
              <a:xfrm>
                <a:off x="1886985" y="2887113"/>
                <a:ext cx="99353" cy="104321"/>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3" name="Freeform 290"/>
              <p:cNvSpPr>
                <a:spLocks/>
              </p:cNvSpPr>
              <p:nvPr/>
            </p:nvSpPr>
            <p:spPr bwMode="auto">
              <a:xfrm>
                <a:off x="1886985" y="2887113"/>
                <a:ext cx="96868" cy="104321"/>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4" name="Freeform 289"/>
              <p:cNvSpPr>
                <a:spLocks/>
              </p:cNvSpPr>
              <p:nvPr/>
            </p:nvSpPr>
            <p:spPr bwMode="auto">
              <a:xfrm>
                <a:off x="1318188" y="2022741"/>
                <a:ext cx="625924" cy="372574"/>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5" name="Freeform 288"/>
              <p:cNvSpPr>
                <a:spLocks/>
              </p:cNvSpPr>
              <p:nvPr/>
            </p:nvSpPr>
            <p:spPr bwMode="auto">
              <a:xfrm>
                <a:off x="1318188" y="2022741"/>
                <a:ext cx="625924" cy="372574"/>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6" name="Freeform 287"/>
              <p:cNvSpPr>
                <a:spLocks/>
              </p:cNvSpPr>
              <p:nvPr/>
            </p:nvSpPr>
            <p:spPr bwMode="auto">
              <a:xfrm>
                <a:off x="1164190" y="2335703"/>
                <a:ext cx="412315" cy="352704"/>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7" name="Freeform 286"/>
              <p:cNvSpPr>
                <a:spLocks/>
              </p:cNvSpPr>
              <p:nvPr/>
            </p:nvSpPr>
            <p:spPr bwMode="auto">
              <a:xfrm>
                <a:off x="1164190" y="2335703"/>
                <a:ext cx="412315" cy="352704"/>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8" name="Freeform 285"/>
              <p:cNvSpPr>
                <a:spLocks/>
              </p:cNvSpPr>
              <p:nvPr/>
            </p:nvSpPr>
            <p:spPr bwMode="auto">
              <a:xfrm>
                <a:off x="1000258" y="2526959"/>
                <a:ext cx="248383" cy="193739"/>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9" name="Freeform 284"/>
              <p:cNvSpPr>
                <a:spLocks/>
              </p:cNvSpPr>
              <p:nvPr/>
            </p:nvSpPr>
            <p:spPr bwMode="auto">
              <a:xfrm>
                <a:off x="1000258" y="2526959"/>
                <a:ext cx="248383" cy="193739"/>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0" name="Freeform 283"/>
              <p:cNvSpPr>
                <a:spLocks/>
              </p:cNvSpPr>
              <p:nvPr/>
            </p:nvSpPr>
            <p:spPr bwMode="auto">
              <a:xfrm>
                <a:off x="140854" y="2159352"/>
                <a:ext cx="1189754" cy="238448"/>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1" name="Freeform 282"/>
              <p:cNvSpPr>
                <a:spLocks/>
              </p:cNvSpPr>
              <p:nvPr/>
            </p:nvSpPr>
            <p:spPr bwMode="auto">
              <a:xfrm>
                <a:off x="140854" y="2159352"/>
                <a:ext cx="1189754" cy="238448"/>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2" name="Freeform 281"/>
              <p:cNvSpPr>
                <a:spLocks/>
              </p:cNvSpPr>
              <p:nvPr/>
            </p:nvSpPr>
            <p:spPr bwMode="auto">
              <a:xfrm>
                <a:off x="217853" y="2228899"/>
                <a:ext cx="978628" cy="531539"/>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3" name="Freeform 280"/>
              <p:cNvSpPr>
                <a:spLocks/>
              </p:cNvSpPr>
              <p:nvPr/>
            </p:nvSpPr>
            <p:spPr bwMode="auto">
              <a:xfrm>
                <a:off x="217853" y="2228899"/>
                <a:ext cx="978628" cy="531539"/>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4" name="Freeform 279"/>
              <p:cNvSpPr>
                <a:spLocks/>
              </p:cNvSpPr>
              <p:nvPr/>
            </p:nvSpPr>
            <p:spPr bwMode="auto">
              <a:xfrm>
                <a:off x="729522" y="2591538"/>
                <a:ext cx="183803" cy="134127"/>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5" name="Freeform 278"/>
              <p:cNvSpPr>
                <a:spLocks/>
              </p:cNvSpPr>
              <p:nvPr/>
            </p:nvSpPr>
            <p:spPr bwMode="auto">
              <a:xfrm>
                <a:off x="729522" y="2591538"/>
                <a:ext cx="183803" cy="134127"/>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6" name="Freeform 277"/>
              <p:cNvSpPr>
                <a:spLocks/>
              </p:cNvSpPr>
              <p:nvPr/>
            </p:nvSpPr>
            <p:spPr bwMode="auto">
              <a:xfrm>
                <a:off x="786649" y="2286027"/>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7" name="Freeform 276"/>
              <p:cNvSpPr>
                <a:spLocks/>
              </p:cNvSpPr>
              <p:nvPr/>
            </p:nvSpPr>
            <p:spPr bwMode="auto">
              <a:xfrm>
                <a:off x="786649" y="2286027"/>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8" name="Freeform 274"/>
              <p:cNvSpPr>
                <a:spLocks/>
              </p:cNvSpPr>
              <p:nvPr/>
            </p:nvSpPr>
            <p:spPr bwMode="auto">
              <a:xfrm>
                <a:off x="890970" y="2623827"/>
                <a:ext cx="14903" cy="2485"/>
              </a:xfrm>
              <a:custGeom>
                <a:avLst/>
                <a:gdLst/>
                <a:ahLst/>
                <a:cxnLst>
                  <a:cxn ang="0">
                    <a:pos x="0" y="0"/>
                  </a:cxn>
                  <a:cxn ang="0">
                    <a:pos x="16" y="3"/>
                  </a:cxn>
                  <a:cxn ang="0">
                    <a:pos x="0" y="0"/>
                  </a:cxn>
                </a:cxnLst>
                <a:rect l="0" t="0" r="r" b="b"/>
                <a:pathLst>
                  <a:path w="16" h="3">
                    <a:moveTo>
                      <a:pt x="0" y="0"/>
                    </a:moveTo>
                    <a:lnTo>
                      <a:pt x="1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9" name="Freeform 273"/>
              <p:cNvSpPr>
                <a:spLocks/>
              </p:cNvSpPr>
              <p:nvPr/>
            </p:nvSpPr>
            <p:spPr bwMode="auto">
              <a:xfrm>
                <a:off x="3752337" y="4432055"/>
                <a:ext cx="263286" cy="193739"/>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0" name="Freeform 272"/>
              <p:cNvSpPr>
                <a:spLocks/>
              </p:cNvSpPr>
              <p:nvPr/>
            </p:nvSpPr>
            <p:spPr bwMode="auto">
              <a:xfrm>
                <a:off x="3752337" y="4432055"/>
                <a:ext cx="263286" cy="193739"/>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1" name="Freeform 271"/>
              <p:cNvSpPr>
                <a:spLocks/>
              </p:cNvSpPr>
              <p:nvPr/>
            </p:nvSpPr>
            <p:spPr bwMode="auto">
              <a:xfrm>
                <a:off x="4000720" y="4253219"/>
                <a:ext cx="603571" cy="561345"/>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2" name="Freeform 270"/>
              <p:cNvSpPr>
                <a:spLocks/>
              </p:cNvSpPr>
              <p:nvPr/>
            </p:nvSpPr>
            <p:spPr bwMode="auto">
              <a:xfrm>
                <a:off x="4000720" y="4253219"/>
                <a:ext cx="601086" cy="563830"/>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3" name="Freeform 269"/>
              <p:cNvSpPr>
                <a:spLocks/>
              </p:cNvSpPr>
              <p:nvPr/>
            </p:nvSpPr>
            <p:spPr bwMode="auto">
              <a:xfrm>
                <a:off x="4507421" y="4275574"/>
                <a:ext cx="109288" cy="161448"/>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4" name="Freeform 268"/>
              <p:cNvSpPr>
                <a:spLocks/>
              </p:cNvSpPr>
              <p:nvPr/>
            </p:nvSpPr>
            <p:spPr bwMode="auto">
              <a:xfrm>
                <a:off x="4507421" y="4275574"/>
                <a:ext cx="111773" cy="161448"/>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5" name="Freeform 267"/>
              <p:cNvSpPr>
                <a:spLocks/>
              </p:cNvSpPr>
              <p:nvPr/>
            </p:nvSpPr>
            <p:spPr bwMode="auto">
              <a:xfrm>
                <a:off x="4527291" y="4377411"/>
                <a:ext cx="454541" cy="429703"/>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6" name="Freeform 266"/>
              <p:cNvSpPr>
                <a:spLocks/>
              </p:cNvSpPr>
              <p:nvPr/>
            </p:nvSpPr>
            <p:spPr bwMode="auto">
              <a:xfrm>
                <a:off x="4527291" y="4377411"/>
                <a:ext cx="454541" cy="429703"/>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7" name="Freeform 265"/>
              <p:cNvSpPr>
                <a:spLocks/>
              </p:cNvSpPr>
              <p:nvPr/>
            </p:nvSpPr>
            <p:spPr bwMode="auto">
              <a:xfrm>
                <a:off x="4947059" y="4402249"/>
                <a:ext cx="337800" cy="327865"/>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8" name="Freeform 264"/>
              <p:cNvSpPr>
                <a:spLocks/>
              </p:cNvSpPr>
              <p:nvPr/>
            </p:nvSpPr>
            <p:spPr bwMode="auto">
              <a:xfrm>
                <a:off x="4947059" y="4402249"/>
                <a:ext cx="335316" cy="327865"/>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9" name="Freeform 263"/>
              <p:cNvSpPr>
                <a:spLocks/>
              </p:cNvSpPr>
              <p:nvPr/>
            </p:nvSpPr>
            <p:spPr bwMode="auto">
              <a:xfrm>
                <a:off x="3702661" y="4511537"/>
                <a:ext cx="355188" cy="365124"/>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0" name="Freeform 262"/>
              <p:cNvSpPr>
                <a:spLocks/>
              </p:cNvSpPr>
              <p:nvPr/>
            </p:nvSpPr>
            <p:spPr bwMode="auto">
              <a:xfrm>
                <a:off x="3702661" y="4511537"/>
                <a:ext cx="357671" cy="365124"/>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1" name="Freeform 261"/>
              <p:cNvSpPr>
                <a:spLocks/>
              </p:cNvSpPr>
              <p:nvPr/>
            </p:nvSpPr>
            <p:spPr bwMode="auto">
              <a:xfrm>
                <a:off x="3861626" y="4553763"/>
                <a:ext cx="464476" cy="481863"/>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2" name="Freeform 260"/>
              <p:cNvSpPr>
                <a:spLocks/>
              </p:cNvSpPr>
              <p:nvPr/>
            </p:nvSpPr>
            <p:spPr bwMode="auto">
              <a:xfrm>
                <a:off x="3861626" y="4553763"/>
                <a:ext cx="464476" cy="481863"/>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3" name="Freeform 259"/>
              <p:cNvSpPr>
                <a:spLocks/>
              </p:cNvSpPr>
              <p:nvPr/>
            </p:nvSpPr>
            <p:spPr bwMode="auto">
              <a:xfrm>
                <a:off x="3697693" y="4841887"/>
                <a:ext cx="59612" cy="37257"/>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4" name="Freeform 258"/>
              <p:cNvSpPr>
                <a:spLocks/>
              </p:cNvSpPr>
              <p:nvPr/>
            </p:nvSpPr>
            <p:spPr bwMode="auto">
              <a:xfrm>
                <a:off x="3697693" y="4841887"/>
                <a:ext cx="59612" cy="37257"/>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5" name="Freeform 257"/>
              <p:cNvSpPr>
                <a:spLocks/>
              </p:cNvSpPr>
              <p:nvPr/>
            </p:nvSpPr>
            <p:spPr bwMode="auto">
              <a:xfrm>
                <a:off x="3697693" y="4782275"/>
                <a:ext cx="173868" cy="151513"/>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6" name="Freeform 256"/>
              <p:cNvSpPr>
                <a:spLocks/>
              </p:cNvSpPr>
              <p:nvPr/>
            </p:nvSpPr>
            <p:spPr bwMode="auto">
              <a:xfrm>
                <a:off x="3697693" y="4782275"/>
                <a:ext cx="173868" cy="151513"/>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7" name="Freeform 255"/>
              <p:cNvSpPr>
                <a:spLocks/>
              </p:cNvSpPr>
              <p:nvPr/>
            </p:nvSpPr>
            <p:spPr bwMode="auto">
              <a:xfrm>
                <a:off x="3697693" y="4911435"/>
                <a:ext cx="69547" cy="76998"/>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8" name="Freeform 254"/>
              <p:cNvSpPr>
                <a:spLocks/>
              </p:cNvSpPr>
              <p:nvPr/>
            </p:nvSpPr>
            <p:spPr bwMode="auto">
              <a:xfrm>
                <a:off x="3697693" y="4911435"/>
                <a:ext cx="69547" cy="76998"/>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9" name="Freeform 253"/>
              <p:cNvSpPr>
                <a:spLocks/>
              </p:cNvSpPr>
              <p:nvPr/>
            </p:nvSpPr>
            <p:spPr bwMode="auto">
              <a:xfrm>
                <a:off x="3727499" y="4918885"/>
                <a:ext cx="243415" cy="1912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0" name="Freeform 252"/>
              <p:cNvSpPr>
                <a:spLocks/>
              </p:cNvSpPr>
              <p:nvPr/>
            </p:nvSpPr>
            <p:spPr bwMode="auto">
              <a:xfrm>
                <a:off x="3727499" y="4918885"/>
                <a:ext cx="243415" cy="188771"/>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1" name="Freeform 251"/>
              <p:cNvSpPr>
                <a:spLocks/>
              </p:cNvSpPr>
              <p:nvPr/>
            </p:nvSpPr>
            <p:spPr bwMode="auto">
              <a:xfrm>
                <a:off x="3769725" y="5035626"/>
                <a:ext cx="89418" cy="69547"/>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2" name="Freeform 250"/>
              <p:cNvSpPr>
                <a:spLocks/>
              </p:cNvSpPr>
              <p:nvPr/>
            </p:nvSpPr>
            <p:spPr bwMode="auto">
              <a:xfrm>
                <a:off x="3769725" y="5035626"/>
                <a:ext cx="89418" cy="69547"/>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3" name="Freeform 249"/>
              <p:cNvSpPr>
                <a:spLocks/>
              </p:cNvSpPr>
              <p:nvPr/>
            </p:nvSpPr>
            <p:spPr bwMode="auto">
              <a:xfrm>
                <a:off x="3821884" y="5080335"/>
                <a:ext cx="116741" cy="129159"/>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4" name="Freeform 248"/>
              <p:cNvSpPr>
                <a:spLocks/>
              </p:cNvSpPr>
              <p:nvPr/>
            </p:nvSpPr>
            <p:spPr bwMode="auto">
              <a:xfrm>
                <a:off x="3821884" y="5080335"/>
                <a:ext cx="116741" cy="131642"/>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5" name="Freeform 247"/>
              <p:cNvSpPr>
                <a:spLocks/>
              </p:cNvSpPr>
              <p:nvPr/>
            </p:nvSpPr>
            <p:spPr bwMode="auto">
              <a:xfrm>
                <a:off x="3893916" y="5035626"/>
                <a:ext cx="226027" cy="198706"/>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6" name="Freeform 246"/>
              <p:cNvSpPr>
                <a:spLocks/>
              </p:cNvSpPr>
              <p:nvPr/>
            </p:nvSpPr>
            <p:spPr bwMode="auto">
              <a:xfrm>
                <a:off x="3893916" y="5035626"/>
                <a:ext cx="226027" cy="201189"/>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7" name="Freeform 245"/>
              <p:cNvSpPr>
                <a:spLocks/>
              </p:cNvSpPr>
              <p:nvPr/>
            </p:nvSpPr>
            <p:spPr bwMode="auto">
              <a:xfrm>
                <a:off x="4030526" y="4894047"/>
                <a:ext cx="250867" cy="1912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Freeform 244"/>
              <p:cNvSpPr>
                <a:spLocks/>
              </p:cNvSpPr>
              <p:nvPr/>
            </p:nvSpPr>
            <p:spPr bwMode="auto">
              <a:xfrm>
                <a:off x="4030526" y="4894047"/>
                <a:ext cx="250867" cy="188771"/>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Freeform 243"/>
              <p:cNvSpPr>
                <a:spLocks/>
              </p:cNvSpPr>
              <p:nvPr/>
            </p:nvSpPr>
            <p:spPr bwMode="auto">
              <a:xfrm>
                <a:off x="4082687" y="5038109"/>
                <a:ext cx="136610" cy="173868"/>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242"/>
              <p:cNvSpPr>
                <a:spLocks/>
              </p:cNvSpPr>
              <p:nvPr/>
            </p:nvSpPr>
            <p:spPr bwMode="auto">
              <a:xfrm>
                <a:off x="4082687" y="5038109"/>
                <a:ext cx="136610" cy="176353"/>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241"/>
              <p:cNvSpPr>
                <a:spLocks/>
              </p:cNvSpPr>
              <p:nvPr/>
            </p:nvSpPr>
            <p:spPr bwMode="auto">
              <a:xfrm>
                <a:off x="4162169" y="5045561"/>
                <a:ext cx="104321" cy="156480"/>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240"/>
              <p:cNvSpPr>
                <a:spLocks/>
              </p:cNvSpPr>
              <p:nvPr/>
            </p:nvSpPr>
            <p:spPr bwMode="auto">
              <a:xfrm>
                <a:off x="4162169" y="5045561"/>
                <a:ext cx="104321" cy="156480"/>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239"/>
              <p:cNvSpPr>
                <a:spLocks/>
              </p:cNvSpPr>
              <p:nvPr/>
            </p:nvSpPr>
            <p:spPr bwMode="auto">
              <a:xfrm>
                <a:off x="4234200" y="5003335"/>
                <a:ext cx="86935" cy="188771"/>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238"/>
              <p:cNvSpPr>
                <a:spLocks/>
              </p:cNvSpPr>
              <p:nvPr/>
            </p:nvSpPr>
            <p:spPr bwMode="auto">
              <a:xfrm>
                <a:off x="4234200" y="5003335"/>
                <a:ext cx="86935" cy="188771"/>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237"/>
              <p:cNvSpPr>
                <a:spLocks/>
              </p:cNvSpPr>
              <p:nvPr/>
            </p:nvSpPr>
            <p:spPr bwMode="auto">
              <a:xfrm>
                <a:off x="4234200" y="4680438"/>
                <a:ext cx="444606" cy="340285"/>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Freeform 236"/>
              <p:cNvSpPr>
                <a:spLocks/>
              </p:cNvSpPr>
              <p:nvPr/>
            </p:nvSpPr>
            <p:spPr bwMode="auto">
              <a:xfrm>
                <a:off x="4234200" y="4680438"/>
                <a:ext cx="444606" cy="340285"/>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Freeform 235"/>
              <p:cNvSpPr>
                <a:spLocks/>
              </p:cNvSpPr>
              <p:nvPr/>
            </p:nvSpPr>
            <p:spPr bwMode="auto">
              <a:xfrm>
                <a:off x="4286361" y="4985949"/>
                <a:ext cx="345251" cy="260801"/>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8" name="Freeform 234"/>
              <p:cNvSpPr>
                <a:spLocks/>
              </p:cNvSpPr>
              <p:nvPr/>
            </p:nvSpPr>
            <p:spPr bwMode="auto">
              <a:xfrm>
                <a:off x="4286361" y="4985949"/>
                <a:ext cx="345251" cy="260801"/>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Freeform 233"/>
              <p:cNvSpPr>
                <a:spLocks/>
              </p:cNvSpPr>
              <p:nvPr/>
            </p:nvSpPr>
            <p:spPr bwMode="auto">
              <a:xfrm>
                <a:off x="4601806" y="4685405"/>
                <a:ext cx="322897" cy="469444"/>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0" name="Freeform 232"/>
              <p:cNvSpPr>
                <a:spLocks/>
              </p:cNvSpPr>
              <p:nvPr/>
            </p:nvSpPr>
            <p:spPr bwMode="auto">
              <a:xfrm>
                <a:off x="4601806" y="4685405"/>
                <a:ext cx="322897" cy="471927"/>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1" name="Freeform 231"/>
              <p:cNvSpPr>
                <a:spLocks/>
              </p:cNvSpPr>
              <p:nvPr/>
            </p:nvSpPr>
            <p:spPr bwMode="auto">
              <a:xfrm>
                <a:off x="5332051" y="4826984"/>
                <a:ext cx="161449" cy="178836"/>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230"/>
              <p:cNvSpPr>
                <a:spLocks/>
              </p:cNvSpPr>
              <p:nvPr/>
            </p:nvSpPr>
            <p:spPr bwMode="auto">
              <a:xfrm>
                <a:off x="5332051" y="4826984"/>
                <a:ext cx="161449" cy="176351"/>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Freeform 229"/>
              <p:cNvSpPr>
                <a:spLocks/>
              </p:cNvSpPr>
              <p:nvPr/>
            </p:nvSpPr>
            <p:spPr bwMode="auto">
              <a:xfrm>
                <a:off x="5476113" y="4978497"/>
                <a:ext cx="67064" cy="59612"/>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228"/>
              <p:cNvSpPr>
                <a:spLocks/>
              </p:cNvSpPr>
              <p:nvPr/>
            </p:nvSpPr>
            <p:spPr bwMode="auto">
              <a:xfrm>
                <a:off x="5476113" y="4978497"/>
                <a:ext cx="67064" cy="59612"/>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Freeform 227"/>
              <p:cNvSpPr>
                <a:spLocks/>
              </p:cNvSpPr>
              <p:nvPr/>
            </p:nvSpPr>
            <p:spPr bwMode="auto">
              <a:xfrm>
                <a:off x="5225247" y="4894047"/>
                <a:ext cx="387477" cy="394930"/>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Freeform 226"/>
              <p:cNvSpPr>
                <a:spLocks/>
              </p:cNvSpPr>
              <p:nvPr/>
            </p:nvSpPr>
            <p:spPr bwMode="auto">
              <a:xfrm>
                <a:off x="5225247" y="4894047"/>
                <a:ext cx="389960" cy="392445"/>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7" name="Freeform 225"/>
              <p:cNvSpPr>
                <a:spLocks/>
              </p:cNvSpPr>
              <p:nvPr/>
            </p:nvSpPr>
            <p:spPr bwMode="auto">
              <a:xfrm>
                <a:off x="5461210" y="4980982"/>
                <a:ext cx="317930" cy="466960"/>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Freeform 224"/>
              <p:cNvSpPr>
                <a:spLocks/>
              </p:cNvSpPr>
              <p:nvPr/>
            </p:nvSpPr>
            <p:spPr bwMode="auto">
              <a:xfrm>
                <a:off x="5461210" y="4980982"/>
                <a:ext cx="317930" cy="469443"/>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9" name="Freeform 223"/>
              <p:cNvSpPr>
                <a:spLocks/>
              </p:cNvSpPr>
              <p:nvPr/>
            </p:nvSpPr>
            <p:spPr bwMode="auto">
              <a:xfrm>
                <a:off x="5225247" y="5241783"/>
                <a:ext cx="260801" cy="30302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0" name="Freeform 222"/>
              <p:cNvSpPr>
                <a:spLocks/>
              </p:cNvSpPr>
              <p:nvPr/>
            </p:nvSpPr>
            <p:spPr bwMode="auto">
              <a:xfrm>
                <a:off x="5225247" y="5241783"/>
                <a:ext cx="260801" cy="30302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1" name="Freeform 221"/>
              <p:cNvSpPr>
                <a:spLocks/>
              </p:cNvSpPr>
              <p:nvPr/>
            </p:nvSpPr>
            <p:spPr bwMode="auto">
              <a:xfrm>
                <a:off x="5108506" y="5291460"/>
                <a:ext cx="173868" cy="139094"/>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220"/>
              <p:cNvSpPr>
                <a:spLocks/>
              </p:cNvSpPr>
              <p:nvPr/>
            </p:nvSpPr>
            <p:spPr bwMode="auto">
              <a:xfrm>
                <a:off x="5108506" y="5291460"/>
                <a:ext cx="173868" cy="139094"/>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3" name="Freeform 219"/>
              <p:cNvSpPr>
                <a:spLocks/>
              </p:cNvSpPr>
              <p:nvPr/>
            </p:nvSpPr>
            <p:spPr bwMode="auto">
              <a:xfrm>
                <a:off x="5106023" y="5425586"/>
                <a:ext cx="47192" cy="74515"/>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218"/>
              <p:cNvSpPr>
                <a:spLocks/>
              </p:cNvSpPr>
              <p:nvPr/>
            </p:nvSpPr>
            <p:spPr bwMode="auto">
              <a:xfrm>
                <a:off x="5106023" y="5425586"/>
                <a:ext cx="47192" cy="74515"/>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5" name="Freeform 217"/>
              <p:cNvSpPr>
                <a:spLocks/>
              </p:cNvSpPr>
              <p:nvPr/>
            </p:nvSpPr>
            <p:spPr bwMode="auto">
              <a:xfrm>
                <a:off x="5110991" y="5497618"/>
                <a:ext cx="54644" cy="37257"/>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6" name="Freeform 216"/>
              <p:cNvSpPr>
                <a:spLocks/>
              </p:cNvSpPr>
              <p:nvPr/>
            </p:nvSpPr>
            <p:spPr bwMode="auto">
              <a:xfrm>
                <a:off x="5110991" y="5497618"/>
                <a:ext cx="54644" cy="37257"/>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7" name="Freeform 215"/>
              <p:cNvSpPr>
                <a:spLocks/>
              </p:cNvSpPr>
              <p:nvPr/>
            </p:nvSpPr>
            <p:spPr bwMode="auto">
              <a:xfrm>
                <a:off x="5098571" y="5410683"/>
                <a:ext cx="342768" cy="362639"/>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8" name="Freeform 214"/>
              <p:cNvSpPr>
                <a:spLocks/>
              </p:cNvSpPr>
              <p:nvPr/>
            </p:nvSpPr>
            <p:spPr bwMode="auto">
              <a:xfrm>
                <a:off x="5098571" y="5410683"/>
                <a:ext cx="342768" cy="362639"/>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9" name="Freeform 213"/>
              <p:cNvSpPr>
                <a:spLocks/>
              </p:cNvSpPr>
              <p:nvPr/>
            </p:nvSpPr>
            <p:spPr bwMode="auto">
              <a:xfrm>
                <a:off x="5190474" y="5706260"/>
                <a:ext cx="104321" cy="213609"/>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0" name="Freeform 212"/>
              <p:cNvSpPr>
                <a:spLocks/>
              </p:cNvSpPr>
              <p:nvPr/>
            </p:nvSpPr>
            <p:spPr bwMode="auto">
              <a:xfrm>
                <a:off x="5190474" y="5706260"/>
                <a:ext cx="106804" cy="213609"/>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1" name="Freeform 211"/>
              <p:cNvSpPr>
                <a:spLocks/>
              </p:cNvSpPr>
              <p:nvPr/>
            </p:nvSpPr>
            <p:spPr bwMode="auto">
              <a:xfrm>
                <a:off x="4626644" y="5072883"/>
                <a:ext cx="365123" cy="233480"/>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2" name="Freeform 210"/>
              <p:cNvSpPr>
                <a:spLocks/>
              </p:cNvSpPr>
              <p:nvPr/>
            </p:nvSpPr>
            <p:spPr bwMode="auto">
              <a:xfrm>
                <a:off x="4626644" y="5072883"/>
                <a:ext cx="365123" cy="233480"/>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3" name="Freeform 209"/>
              <p:cNvSpPr>
                <a:spLocks/>
              </p:cNvSpPr>
              <p:nvPr/>
            </p:nvSpPr>
            <p:spPr bwMode="auto">
              <a:xfrm>
                <a:off x="4452776" y="5013271"/>
                <a:ext cx="223544" cy="315447"/>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4" name="Freeform 208"/>
              <p:cNvSpPr>
                <a:spLocks/>
              </p:cNvSpPr>
              <p:nvPr/>
            </p:nvSpPr>
            <p:spPr bwMode="auto">
              <a:xfrm>
                <a:off x="4452776" y="5013271"/>
                <a:ext cx="223544" cy="315447"/>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5" name="Freeform 207"/>
              <p:cNvSpPr>
                <a:spLocks/>
              </p:cNvSpPr>
              <p:nvPr/>
            </p:nvSpPr>
            <p:spPr bwMode="auto">
              <a:xfrm>
                <a:off x="4477615" y="5316298"/>
                <a:ext cx="64579" cy="6458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6" name="Freeform 206"/>
              <p:cNvSpPr>
                <a:spLocks/>
              </p:cNvSpPr>
              <p:nvPr/>
            </p:nvSpPr>
            <p:spPr bwMode="auto">
              <a:xfrm>
                <a:off x="4477615" y="5316298"/>
                <a:ext cx="62096" cy="62097"/>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7" name="Freeform 205"/>
              <p:cNvSpPr>
                <a:spLocks/>
              </p:cNvSpPr>
              <p:nvPr/>
            </p:nvSpPr>
            <p:spPr bwMode="auto">
              <a:xfrm>
                <a:off x="4460229" y="5326233"/>
                <a:ext cx="158965" cy="173868"/>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8" name="Freeform 204"/>
              <p:cNvSpPr>
                <a:spLocks/>
              </p:cNvSpPr>
              <p:nvPr/>
            </p:nvSpPr>
            <p:spPr bwMode="auto">
              <a:xfrm>
                <a:off x="4460229" y="5326233"/>
                <a:ext cx="158965" cy="173868"/>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9" name="Freeform 203"/>
              <p:cNvSpPr>
                <a:spLocks/>
              </p:cNvSpPr>
              <p:nvPr/>
            </p:nvSpPr>
            <p:spPr bwMode="auto">
              <a:xfrm>
                <a:off x="4504937" y="5259171"/>
                <a:ext cx="268253" cy="305510"/>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0" name="Freeform 202"/>
              <p:cNvSpPr>
                <a:spLocks/>
              </p:cNvSpPr>
              <p:nvPr/>
            </p:nvSpPr>
            <p:spPr bwMode="auto">
              <a:xfrm>
                <a:off x="4504937" y="5259171"/>
                <a:ext cx="265769" cy="305510"/>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1" name="Freeform 201"/>
              <p:cNvSpPr>
                <a:spLocks/>
              </p:cNvSpPr>
              <p:nvPr/>
            </p:nvSpPr>
            <p:spPr bwMode="auto">
              <a:xfrm>
                <a:off x="4867576" y="5626777"/>
                <a:ext cx="352703" cy="307995"/>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2" name="Freeform 200"/>
              <p:cNvSpPr>
                <a:spLocks/>
              </p:cNvSpPr>
              <p:nvPr/>
            </p:nvSpPr>
            <p:spPr bwMode="auto">
              <a:xfrm>
                <a:off x="4867576" y="5626777"/>
                <a:ext cx="352703" cy="307995"/>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3" name="Freeform 199"/>
              <p:cNvSpPr>
                <a:spLocks/>
              </p:cNvSpPr>
              <p:nvPr/>
            </p:nvSpPr>
            <p:spPr bwMode="auto">
              <a:xfrm>
                <a:off x="4539711" y="5582068"/>
                <a:ext cx="357671" cy="362639"/>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4" name="Freeform 198"/>
              <p:cNvSpPr>
                <a:spLocks/>
              </p:cNvSpPr>
              <p:nvPr/>
            </p:nvSpPr>
            <p:spPr bwMode="auto">
              <a:xfrm>
                <a:off x="4539711" y="5582068"/>
                <a:ext cx="360154" cy="362639"/>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5" name="Freeform 197"/>
              <p:cNvSpPr>
                <a:spLocks/>
              </p:cNvSpPr>
              <p:nvPr/>
            </p:nvSpPr>
            <p:spPr bwMode="auto">
              <a:xfrm>
                <a:off x="4947059" y="5892546"/>
                <a:ext cx="263286" cy="228512"/>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6" name="Freeform 196"/>
              <p:cNvSpPr>
                <a:spLocks/>
              </p:cNvSpPr>
              <p:nvPr/>
            </p:nvSpPr>
            <p:spPr bwMode="auto">
              <a:xfrm>
                <a:off x="4947059" y="5892546"/>
                <a:ext cx="263286" cy="228512"/>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7" name="Freeform 195"/>
              <p:cNvSpPr>
                <a:spLocks/>
              </p:cNvSpPr>
              <p:nvPr/>
            </p:nvSpPr>
            <p:spPr bwMode="auto">
              <a:xfrm>
                <a:off x="4790577" y="5964578"/>
                <a:ext cx="283156" cy="273221"/>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8" name="Freeform 194"/>
              <p:cNvSpPr>
                <a:spLocks/>
              </p:cNvSpPr>
              <p:nvPr/>
            </p:nvSpPr>
            <p:spPr bwMode="auto">
              <a:xfrm>
                <a:off x="4790577" y="5964578"/>
                <a:ext cx="283156" cy="273221"/>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9" name="Freeform 193"/>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0" name="Freeform 192"/>
              <p:cNvSpPr>
                <a:spLocks/>
              </p:cNvSpPr>
              <p:nvPr/>
            </p:nvSpPr>
            <p:spPr bwMode="auto">
              <a:xfrm>
                <a:off x="5140797" y="6237799"/>
                <a:ext cx="42224" cy="42224"/>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1" name="Freeform 191"/>
              <p:cNvSpPr>
                <a:spLocks/>
              </p:cNvSpPr>
              <p:nvPr/>
            </p:nvSpPr>
            <p:spPr bwMode="auto">
              <a:xfrm>
                <a:off x="5140797" y="6237799"/>
                <a:ext cx="42224" cy="42224"/>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2" name="Freeform 190"/>
              <p:cNvSpPr>
                <a:spLocks/>
              </p:cNvSpPr>
              <p:nvPr/>
            </p:nvSpPr>
            <p:spPr bwMode="auto">
              <a:xfrm>
                <a:off x="5024056" y="6319765"/>
                <a:ext cx="39741" cy="54644"/>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3" name="Freeform 189"/>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4" name="Freeform 188"/>
              <p:cNvSpPr>
                <a:spLocks/>
              </p:cNvSpPr>
              <p:nvPr/>
            </p:nvSpPr>
            <p:spPr bwMode="auto">
              <a:xfrm>
                <a:off x="5168118" y="6275056"/>
                <a:ext cx="7452" cy="4968"/>
              </a:xfrm>
              <a:custGeom>
                <a:avLst/>
                <a:gdLst/>
                <a:ahLst/>
                <a:cxnLst>
                  <a:cxn ang="0">
                    <a:pos x="0" y="0"/>
                  </a:cxn>
                  <a:cxn ang="0">
                    <a:pos x="6" y="3"/>
                  </a:cxn>
                  <a:cxn ang="0">
                    <a:pos x="0" y="0"/>
                  </a:cxn>
                </a:cxnLst>
                <a:rect l="0" t="0" r="r" b="b"/>
                <a:pathLst>
                  <a:path w="6" h="3">
                    <a:moveTo>
                      <a:pt x="0" y="0"/>
                    </a:moveTo>
                    <a:lnTo>
                      <a:pt x="6" y="3"/>
                    </a:lnTo>
                    <a:lnTo>
                      <a:pt x="0"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5" name="Freeform 187"/>
              <p:cNvSpPr>
                <a:spLocks/>
              </p:cNvSpPr>
              <p:nvPr/>
            </p:nvSpPr>
            <p:spPr bwMode="auto">
              <a:xfrm>
                <a:off x="4557097" y="5929804"/>
                <a:ext cx="422250" cy="392445"/>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6" name="Freeform 186"/>
              <p:cNvSpPr>
                <a:spLocks/>
              </p:cNvSpPr>
              <p:nvPr/>
            </p:nvSpPr>
            <p:spPr bwMode="auto">
              <a:xfrm>
                <a:off x="4557097" y="5929804"/>
                <a:ext cx="422250" cy="389960"/>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7" name="Freeform 185"/>
              <p:cNvSpPr>
                <a:spLocks/>
              </p:cNvSpPr>
              <p:nvPr/>
            </p:nvSpPr>
            <p:spPr bwMode="auto">
              <a:xfrm>
                <a:off x="4591871" y="3639714"/>
                <a:ext cx="59612" cy="74515"/>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8" name="Freeform 184"/>
              <p:cNvSpPr>
                <a:spLocks/>
              </p:cNvSpPr>
              <p:nvPr/>
            </p:nvSpPr>
            <p:spPr bwMode="auto">
              <a:xfrm>
                <a:off x="4591871" y="3639714"/>
                <a:ext cx="59612" cy="74515"/>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9" name="Line 183"/>
              <p:cNvSpPr>
                <a:spLocks noChangeShapeType="1"/>
              </p:cNvSpPr>
              <p:nvPr/>
            </p:nvSpPr>
            <p:spPr bwMode="auto">
              <a:xfrm flipH="1">
                <a:off x="6109489" y="4240801"/>
                <a:ext cx="17386" cy="1241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0" name="Freeform 148"/>
              <p:cNvSpPr>
                <a:spLocks/>
              </p:cNvSpPr>
              <p:nvPr/>
            </p:nvSpPr>
            <p:spPr bwMode="auto">
              <a:xfrm>
                <a:off x="4105041" y="4037127"/>
                <a:ext cx="101838" cy="149030"/>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1" name="Freeform 147"/>
              <p:cNvSpPr>
                <a:spLocks/>
              </p:cNvSpPr>
              <p:nvPr/>
            </p:nvSpPr>
            <p:spPr bwMode="auto">
              <a:xfrm>
                <a:off x="4105041" y="4037127"/>
                <a:ext cx="101838" cy="151513"/>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2" name="Freeform 146"/>
              <p:cNvSpPr>
                <a:spLocks/>
              </p:cNvSpPr>
              <p:nvPr/>
            </p:nvSpPr>
            <p:spPr bwMode="auto">
              <a:xfrm>
                <a:off x="4822867" y="4146415"/>
                <a:ext cx="153997" cy="146545"/>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solidFill>
                <a:schemeClr val="bg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3" name="Freeform 145"/>
              <p:cNvSpPr>
                <a:spLocks/>
              </p:cNvSpPr>
              <p:nvPr/>
            </p:nvSpPr>
            <p:spPr bwMode="auto">
              <a:xfrm>
                <a:off x="4822867" y="4146415"/>
                <a:ext cx="151513" cy="146545"/>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4" name="Line 144"/>
              <p:cNvSpPr>
                <a:spLocks noChangeShapeType="1"/>
              </p:cNvSpPr>
              <p:nvPr/>
            </p:nvSpPr>
            <p:spPr bwMode="auto">
              <a:xfrm flipV="1">
                <a:off x="2699195" y="2355574"/>
                <a:ext cx="4968"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5" name="Freeform 143"/>
              <p:cNvSpPr>
                <a:spLocks/>
              </p:cNvSpPr>
              <p:nvPr/>
            </p:nvSpPr>
            <p:spPr bwMode="auto">
              <a:xfrm>
                <a:off x="2704163" y="2333220"/>
                <a:ext cx="2485" cy="12418"/>
              </a:xfrm>
              <a:custGeom>
                <a:avLst/>
                <a:gdLst/>
                <a:ahLst/>
                <a:cxnLst>
                  <a:cxn ang="0">
                    <a:pos x="0" y="13"/>
                  </a:cxn>
                  <a:cxn ang="0">
                    <a:pos x="3" y="10"/>
                  </a:cxn>
                  <a:cxn ang="0">
                    <a:pos x="3" y="0"/>
                  </a:cxn>
                </a:cxnLst>
                <a:rect l="0" t="0" r="r" b="b"/>
                <a:pathLst>
                  <a:path w="3" h="13">
                    <a:moveTo>
                      <a:pt x="0" y="13"/>
                    </a:moveTo>
                    <a:lnTo>
                      <a:pt x="3" y="10"/>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6" name="Line 142"/>
              <p:cNvSpPr>
                <a:spLocks noChangeShapeType="1"/>
              </p:cNvSpPr>
              <p:nvPr/>
            </p:nvSpPr>
            <p:spPr bwMode="auto">
              <a:xfrm flipV="1">
                <a:off x="2709130" y="2310865"/>
                <a:ext cx="0" cy="12420"/>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7" name="Line 141"/>
              <p:cNvSpPr>
                <a:spLocks noChangeShapeType="1"/>
              </p:cNvSpPr>
              <p:nvPr/>
            </p:nvSpPr>
            <p:spPr bwMode="auto">
              <a:xfrm flipV="1">
                <a:off x="2711615" y="2286027"/>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8" name="Line 140"/>
              <p:cNvSpPr>
                <a:spLocks noChangeShapeType="1"/>
              </p:cNvSpPr>
              <p:nvPr/>
            </p:nvSpPr>
            <p:spPr bwMode="auto">
              <a:xfrm flipV="1">
                <a:off x="2714098" y="2263673"/>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9" name="Line 139"/>
              <p:cNvSpPr>
                <a:spLocks noChangeShapeType="1"/>
              </p:cNvSpPr>
              <p:nvPr/>
            </p:nvSpPr>
            <p:spPr bwMode="auto">
              <a:xfrm flipV="1">
                <a:off x="2721550" y="2241318"/>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0" name="Line 138"/>
              <p:cNvSpPr>
                <a:spLocks noChangeShapeType="1"/>
              </p:cNvSpPr>
              <p:nvPr/>
            </p:nvSpPr>
            <p:spPr bwMode="auto">
              <a:xfrm flipV="1">
                <a:off x="2724033" y="2218964"/>
                <a:ext cx="4968" cy="17386"/>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1" name="Line 137"/>
              <p:cNvSpPr>
                <a:spLocks noChangeShapeType="1"/>
              </p:cNvSpPr>
              <p:nvPr/>
            </p:nvSpPr>
            <p:spPr bwMode="auto">
              <a:xfrm flipV="1">
                <a:off x="2731486" y="2196609"/>
                <a:ext cx="2483" cy="14903"/>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2" name="Freeform 136"/>
              <p:cNvSpPr>
                <a:spLocks/>
              </p:cNvSpPr>
              <p:nvPr/>
            </p:nvSpPr>
            <p:spPr bwMode="auto">
              <a:xfrm>
                <a:off x="2733969" y="2174255"/>
                <a:ext cx="4968" cy="17386"/>
              </a:xfrm>
              <a:custGeom>
                <a:avLst/>
                <a:gdLst/>
                <a:ahLst/>
                <a:cxnLst>
                  <a:cxn ang="0">
                    <a:pos x="0" y="16"/>
                  </a:cxn>
                  <a:cxn ang="0">
                    <a:pos x="3" y="9"/>
                  </a:cxn>
                  <a:cxn ang="0">
                    <a:pos x="3" y="0"/>
                  </a:cxn>
                </a:cxnLst>
                <a:rect l="0" t="0" r="r" b="b"/>
                <a:pathLst>
                  <a:path w="3" h="16">
                    <a:moveTo>
                      <a:pt x="0" y="16"/>
                    </a:moveTo>
                    <a:lnTo>
                      <a:pt x="3" y="9"/>
                    </a:lnTo>
                    <a:lnTo>
                      <a:pt x="3" y="0"/>
                    </a:lnTo>
                  </a:path>
                </a:pathLst>
              </a:custGeom>
              <a:solidFill>
                <a:schemeClr val="bg2"/>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3" name="Line 135"/>
              <p:cNvSpPr>
                <a:spLocks noChangeShapeType="1"/>
              </p:cNvSpPr>
              <p:nvPr/>
            </p:nvSpPr>
            <p:spPr bwMode="auto">
              <a:xfrm flipV="1">
                <a:off x="2741421" y="2151900"/>
                <a:ext cx="2483" cy="17388"/>
              </a:xfrm>
              <a:prstGeom prst="line">
                <a:avLst/>
              </a:prstGeom>
              <a:solidFill>
                <a:schemeClr val="bg2">
                  <a:lumMod val="75000"/>
                </a:schemeClr>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04" name="Group 9"/>
              <p:cNvGrpSpPr>
                <a:grpSpLocks/>
              </p:cNvGrpSpPr>
              <p:nvPr/>
            </p:nvGrpSpPr>
            <p:grpSpPr bwMode="auto">
              <a:xfrm>
                <a:off x="4246644" y="3525458"/>
                <a:ext cx="193739" cy="280672"/>
                <a:chOff x="4770" y="4410"/>
                <a:chExt cx="195" cy="282"/>
              </a:xfrm>
              <a:solidFill>
                <a:schemeClr val="bg2"/>
              </a:solidFill>
            </p:grpSpPr>
            <p:sp>
              <p:nvSpPr>
                <p:cNvPr id="1105"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6"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1744" name="ZoneTexte 1743"/>
            <p:cNvSpPr txBox="1"/>
            <p:nvPr/>
          </p:nvSpPr>
          <p:spPr>
            <a:xfrm>
              <a:off x="4604199" y="1241815"/>
              <a:ext cx="1728192"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Pacifique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45" name="ZoneTexte 1744"/>
            <p:cNvSpPr txBox="1"/>
            <p:nvPr/>
          </p:nvSpPr>
          <p:spPr>
            <a:xfrm>
              <a:off x="4355976" y="2341680"/>
              <a:ext cx="839525"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Arctique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742" name="ZoneTexte 1741"/>
            <p:cNvSpPr txBox="1"/>
            <p:nvPr/>
          </p:nvSpPr>
          <p:spPr>
            <a:xfrm>
              <a:off x="1155761" y="4299036"/>
              <a:ext cx="1656184" cy="307777"/>
            </a:xfrm>
            <a:prstGeom prst="rect">
              <a:avLst/>
            </a:prstGeom>
            <a:noFill/>
          </p:spPr>
          <p:txBody>
            <a:bodyPr wrap="squar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Atlantique</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153" name="Rectangle 1152"/>
            <p:cNvSpPr/>
            <p:nvPr/>
          </p:nvSpPr>
          <p:spPr>
            <a:xfrm>
              <a:off x="4536056" y="4573944"/>
              <a:ext cx="54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Suez</a:t>
              </a:r>
              <a:endParaRPr lang="fr-FR" sz="1400" b="1" i="1" dirty="0">
                <a:solidFill>
                  <a:srgbClr val="002060"/>
                </a:solidFill>
                <a:latin typeface="Tw Cen MT" pitchFamily="34" charset="0"/>
              </a:endParaRPr>
            </a:p>
          </p:txBody>
        </p:sp>
        <p:sp>
          <p:nvSpPr>
            <p:cNvPr id="1157" name="Rectangle 1156"/>
            <p:cNvSpPr/>
            <p:nvPr/>
          </p:nvSpPr>
          <p:spPr>
            <a:xfrm>
              <a:off x="6048240" y="4357904"/>
              <a:ext cx="684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Ormuz</a:t>
              </a:r>
              <a:endParaRPr lang="fr-FR" sz="1400" b="1" i="1" dirty="0">
                <a:solidFill>
                  <a:srgbClr val="002060"/>
                </a:solidFill>
                <a:latin typeface="Tw Cen MT" pitchFamily="34" charset="0"/>
              </a:endParaRPr>
            </a:p>
          </p:txBody>
        </p:sp>
        <p:sp>
          <p:nvSpPr>
            <p:cNvPr id="8" name="Forme libre 7"/>
            <p:cNvSpPr/>
            <p:nvPr/>
          </p:nvSpPr>
          <p:spPr>
            <a:xfrm>
              <a:off x="552261" y="2654519"/>
              <a:ext cx="429714" cy="593906"/>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1" name="Forme libre 1160"/>
            <p:cNvSpPr/>
            <p:nvPr/>
          </p:nvSpPr>
          <p:spPr>
            <a:xfrm rot="18542596">
              <a:off x="6410620" y="4135236"/>
              <a:ext cx="240508" cy="423698"/>
            </a:xfrm>
            <a:custGeom>
              <a:avLst/>
              <a:gdLst>
                <a:gd name="connsiteX0" fmla="*/ 0 w 429714"/>
                <a:gd name="connsiteY0" fmla="*/ 0 h 593906"/>
                <a:gd name="connsiteX1" fmla="*/ 95062 w 429714"/>
                <a:gd name="connsiteY1" fmla="*/ 153909 h 593906"/>
                <a:gd name="connsiteX2" fmla="*/ 162963 w 429714"/>
                <a:gd name="connsiteY2" fmla="*/ 289711 h 593906"/>
                <a:gd name="connsiteX3" fmla="*/ 303291 w 429714"/>
                <a:gd name="connsiteY3" fmla="*/ 407406 h 593906"/>
                <a:gd name="connsiteX4" fmla="*/ 420987 w 429714"/>
                <a:gd name="connsiteY4" fmla="*/ 565841 h 593906"/>
                <a:gd name="connsiteX5" fmla="*/ 411933 w 429714"/>
                <a:gd name="connsiteY5" fmla="*/ 593002 h 5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714" h="593906">
                  <a:moveTo>
                    <a:pt x="0" y="0"/>
                  </a:moveTo>
                  <a:cubicBezTo>
                    <a:pt x="33951" y="52812"/>
                    <a:pt x="67902" y="105624"/>
                    <a:pt x="95062" y="153909"/>
                  </a:cubicBezTo>
                  <a:cubicBezTo>
                    <a:pt x="122222" y="202194"/>
                    <a:pt x="128258" y="247462"/>
                    <a:pt x="162963" y="289711"/>
                  </a:cubicBezTo>
                  <a:cubicBezTo>
                    <a:pt x="197668" y="331961"/>
                    <a:pt x="260287" y="361384"/>
                    <a:pt x="303291" y="407406"/>
                  </a:cubicBezTo>
                  <a:cubicBezTo>
                    <a:pt x="346295" y="453428"/>
                    <a:pt x="402880" y="534908"/>
                    <a:pt x="420987" y="565841"/>
                  </a:cubicBezTo>
                  <a:cubicBezTo>
                    <a:pt x="439094" y="596774"/>
                    <a:pt x="425513" y="594888"/>
                    <a:pt x="411933" y="593002"/>
                  </a:cubicBezTo>
                </a:path>
              </a:pathLst>
            </a:cu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3" name="Triangle isocèle 1162"/>
            <p:cNvSpPr/>
            <p:nvPr/>
          </p:nvSpPr>
          <p:spPr>
            <a:xfrm>
              <a:off x="2748223" y="200169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4" name="Triangle isocèle 1163"/>
            <p:cNvSpPr/>
            <p:nvPr/>
          </p:nvSpPr>
          <p:spPr>
            <a:xfrm>
              <a:off x="4204715" y="53636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67" name="Triangle isocèle 1166"/>
            <p:cNvSpPr/>
            <p:nvPr/>
          </p:nvSpPr>
          <p:spPr>
            <a:xfrm>
              <a:off x="4341845" y="5756081"/>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0" name="Triangle isocèle 1169"/>
            <p:cNvSpPr/>
            <p:nvPr/>
          </p:nvSpPr>
          <p:spPr>
            <a:xfrm>
              <a:off x="2068381" y="2923067"/>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1" name="Triangle isocèle 1170"/>
            <p:cNvSpPr/>
            <p:nvPr/>
          </p:nvSpPr>
          <p:spPr>
            <a:xfrm>
              <a:off x="4934638" y="2711489"/>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72" name="Triangle isocèle 1171"/>
            <p:cNvSpPr/>
            <p:nvPr/>
          </p:nvSpPr>
          <p:spPr>
            <a:xfrm>
              <a:off x="4538835" y="2593728"/>
              <a:ext cx="180000" cy="180000"/>
            </a:xfrm>
            <a:prstGeom prst="triangle">
              <a:avLst/>
            </a:prstGeom>
            <a:solidFill>
              <a:schemeClr val="bg1">
                <a:lumMod val="65000"/>
              </a:schemeClr>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 name="Forme libre 9"/>
            <p:cNvSpPr/>
            <p:nvPr/>
          </p:nvSpPr>
          <p:spPr>
            <a:xfrm>
              <a:off x="597649" y="1765616"/>
              <a:ext cx="1451570" cy="646701"/>
            </a:xfrm>
            <a:custGeom>
              <a:avLst/>
              <a:gdLst>
                <a:gd name="connsiteX0" fmla="*/ 1291822 w 1451570"/>
                <a:gd name="connsiteY0" fmla="*/ 416730 h 646701"/>
                <a:gd name="connsiteX1" fmla="*/ 1426165 w 1451570"/>
                <a:gd name="connsiteY1" fmla="*/ 334390 h 646701"/>
                <a:gd name="connsiteX2" fmla="*/ 1447833 w 1451570"/>
                <a:gd name="connsiteY2" fmla="*/ 208714 h 646701"/>
                <a:gd name="connsiteX3" fmla="*/ 1378495 w 1451570"/>
                <a:gd name="connsiteY3" fmla="*/ 39702 h 646701"/>
                <a:gd name="connsiteX4" fmla="*/ 1105475 w 1451570"/>
                <a:gd name="connsiteY4" fmla="*/ 9367 h 646701"/>
                <a:gd name="connsiteX5" fmla="*/ 754450 w 1451570"/>
                <a:gd name="connsiteY5" fmla="*/ 13700 h 646701"/>
                <a:gd name="connsiteX6" fmla="*/ 529100 w 1451570"/>
                <a:gd name="connsiteY6" fmla="*/ 161044 h 646701"/>
                <a:gd name="connsiteX7" fmla="*/ 238745 w 1451570"/>
                <a:gd name="connsiteY7" fmla="*/ 135042 h 646701"/>
                <a:gd name="connsiteX8" fmla="*/ 65399 w 1451570"/>
                <a:gd name="connsiteY8" fmla="*/ 252051 h 646701"/>
                <a:gd name="connsiteX9" fmla="*/ 395 w 1451570"/>
                <a:gd name="connsiteY9" fmla="*/ 429731 h 646701"/>
                <a:gd name="connsiteX10" fmla="*/ 43731 w 1451570"/>
                <a:gd name="connsiteY10" fmla="*/ 542405 h 646701"/>
                <a:gd name="connsiteX11" fmla="*/ 152072 w 1451570"/>
                <a:gd name="connsiteY11" fmla="*/ 533738 h 646701"/>
                <a:gd name="connsiteX12" fmla="*/ 225744 w 1451570"/>
                <a:gd name="connsiteY12" fmla="*/ 555406 h 646701"/>
                <a:gd name="connsiteX13" fmla="*/ 355754 w 1451570"/>
                <a:gd name="connsiteY13" fmla="*/ 581408 h 646701"/>
                <a:gd name="connsiteX14" fmla="*/ 511765 w 1451570"/>
                <a:gd name="connsiteY14" fmla="*/ 620411 h 646701"/>
                <a:gd name="connsiteX15" fmla="*/ 646108 w 1451570"/>
                <a:gd name="connsiteY15" fmla="*/ 642079 h 646701"/>
                <a:gd name="connsiteX16" fmla="*/ 702446 w 1451570"/>
                <a:gd name="connsiteY16" fmla="*/ 633412 h 646701"/>
                <a:gd name="connsiteX17" fmla="*/ 845456 w 1451570"/>
                <a:gd name="connsiteY17" fmla="*/ 512070 h 646701"/>
                <a:gd name="connsiteX18" fmla="*/ 1205149 w 1451570"/>
                <a:gd name="connsiteY18" fmla="*/ 395061 h 646701"/>
                <a:gd name="connsiteX19" fmla="*/ 1291822 w 1451570"/>
                <a:gd name="connsiteY19" fmla="*/ 416730 h 64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1570" h="646701">
                  <a:moveTo>
                    <a:pt x="1291822" y="416730"/>
                  </a:moveTo>
                  <a:cubicBezTo>
                    <a:pt x="1328658" y="406618"/>
                    <a:pt x="1400163" y="369059"/>
                    <a:pt x="1426165" y="334390"/>
                  </a:cubicBezTo>
                  <a:cubicBezTo>
                    <a:pt x="1452167" y="299721"/>
                    <a:pt x="1455778" y="257829"/>
                    <a:pt x="1447833" y="208714"/>
                  </a:cubicBezTo>
                  <a:cubicBezTo>
                    <a:pt x="1439888" y="159599"/>
                    <a:pt x="1435555" y="72926"/>
                    <a:pt x="1378495" y="39702"/>
                  </a:cubicBezTo>
                  <a:cubicBezTo>
                    <a:pt x="1321435" y="6478"/>
                    <a:pt x="1209482" y="13701"/>
                    <a:pt x="1105475" y="9367"/>
                  </a:cubicBezTo>
                  <a:cubicBezTo>
                    <a:pt x="1001468" y="5033"/>
                    <a:pt x="850512" y="-11579"/>
                    <a:pt x="754450" y="13700"/>
                  </a:cubicBezTo>
                  <a:cubicBezTo>
                    <a:pt x="658388" y="38979"/>
                    <a:pt x="615051" y="140820"/>
                    <a:pt x="529100" y="161044"/>
                  </a:cubicBezTo>
                  <a:cubicBezTo>
                    <a:pt x="443149" y="181268"/>
                    <a:pt x="316029" y="119874"/>
                    <a:pt x="238745" y="135042"/>
                  </a:cubicBezTo>
                  <a:cubicBezTo>
                    <a:pt x="161461" y="150210"/>
                    <a:pt x="105124" y="202936"/>
                    <a:pt x="65399" y="252051"/>
                  </a:cubicBezTo>
                  <a:cubicBezTo>
                    <a:pt x="25674" y="301166"/>
                    <a:pt x="4006" y="381339"/>
                    <a:pt x="395" y="429731"/>
                  </a:cubicBezTo>
                  <a:cubicBezTo>
                    <a:pt x="-3216" y="478123"/>
                    <a:pt x="18451" y="525071"/>
                    <a:pt x="43731" y="542405"/>
                  </a:cubicBezTo>
                  <a:cubicBezTo>
                    <a:pt x="69010" y="559740"/>
                    <a:pt x="121737" y="531571"/>
                    <a:pt x="152072" y="533738"/>
                  </a:cubicBezTo>
                  <a:cubicBezTo>
                    <a:pt x="182407" y="535905"/>
                    <a:pt x="191797" y="547461"/>
                    <a:pt x="225744" y="555406"/>
                  </a:cubicBezTo>
                  <a:cubicBezTo>
                    <a:pt x="259691" y="563351"/>
                    <a:pt x="308084" y="570574"/>
                    <a:pt x="355754" y="581408"/>
                  </a:cubicBezTo>
                  <a:cubicBezTo>
                    <a:pt x="403424" y="592242"/>
                    <a:pt x="463373" y="610299"/>
                    <a:pt x="511765" y="620411"/>
                  </a:cubicBezTo>
                  <a:cubicBezTo>
                    <a:pt x="560157" y="630523"/>
                    <a:pt x="614328" y="639912"/>
                    <a:pt x="646108" y="642079"/>
                  </a:cubicBezTo>
                  <a:cubicBezTo>
                    <a:pt x="677888" y="644246"/>
                    <a:pt x="669221" y="655080"/>
                    <a:pt x="702446" y="633412"/>
                  </a:cubicBezTo>
                  <a:cubicBezTo>
                    <a:pt x="735671" y="611744"/>
                    <a:pt x="761672" y="551795"/>
                    <a:pt x="845456" y="512070"/>
                  </a:cubicBezTo>
                  <a:cubicBezTo>
                    <a:pt x="929240" y="472345"/>
                    <a:pt x="1131477" y="410951"/>
                    <a:pt x="1205149" y="395061"/>
                  </a:cubicBezTo>
                  <a:cubicBezTo>
                    <a:pt x="1278821" y="379171"/>
                    <a:pt x="1254986" y="426842"/>
                    <a:pt x="1291822" y="416730"/>
                  </a:cubicBezTo>
                  <a:close/>
                </a:path>
              </a:pathLst>
            </a:custGeom>
            <a:solidFill>
              <a:srgbClr val="0070C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9" name="Rectangle 1148"/>
            <p:cNvSpPr/>
            <p:nvPr/>
          </p:nvSpPr>
          <p:spPr>
            <a:xfrm>
              <a:off x="1451429" y="2108077"/>
              <a:ext cx="756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Panama</a:t>
              </a:r>
              <a:endParaRPr lang="fr-FR" sz="1400" b="1" i="1" dirty="0">
                <a:solidFill>
                  <a:srgbClr val="002060"/>
                </a:solidFill>
                <a:latin typeface="Tw Cen MT" pitchFamily="34" charset="0"/>
              </a:endParaRPr>
            </a:p>
          </p:txBody>
        </p:sp>
        <p:sp>
          <p:nvSpPr>
            <p:cNvPr id="11" name="Forme libre 10"/>
            <p:cNvSpPr/>
            <p:nvPr/>
          </p:nvSpPr>
          <p:spPr>
            <a:xfrm>
              <a:off x="3836124" y="3271549"/>
              <a:ext cx="771617" cy="641883"/>
            </a:xfrm>
            <a:custGeom>
              <a:avLst/>
              <a:gdLst>
                <a:gd name="connsiteX0" fmla="*/ 638705 w 771617"/>
                <a:gd name="connsiteY0" fmla="*/ 353935 h 641883"/>
                <a:gd name="connsiteX1" fmla="*/ 730893 w 771617"/>
                <a:gd name="connsiteY1" fmla="*/ 251782 h 641883"/>
                <a:gd name="connsiteX2" fmla="*/ 768266 w 771617"/>
                <a:gd name="connsiteY2" fmla="*/ 132187 h 641883"/>
                <a:gd name="connsiteX3" fmla="*/ 651163 w 771617"/>
                <a:gd name="connsiteY3" fmla="*/ 40000 h 641883"/>
                <a:gd name="connsiteX4" fmla="*/ 449347 w 771617"/>
                <a:gd name="connsiteY4" fmla="*/ 2626 h 641883"/>
                <a:gd name="connsiteX5" fmla="*/ 227599 w 771617"/>
                <a:gd name="connsiteY5" fmla="*/ 107272 h 641883"/>
                <a:gd name="connsiteX6" fmla="*/ 93055 w 771617"/>
                <a:gd name="connsiteY6" fmla="*/ 348952 h 641883"/>
                <a:gd name="connsiteX7" fmla="*/ 3359 w 771617"/>
                <a:gd name="connsiteY7" fmla="*/ 393800 h 641883"/>
                <a:gd name="connsiteX8" fmla="*/ 30766 w 771617"/>
                <a:gd name="connsiteY8" fmla="*/ 570701 h 641883"/>
                <a:gd name="connsiteX9" fmla="*/ 140395 w 771617"/>
                <a:gd name="connsiteY9" fmla="*/ 640464 h 641883"/>
                <a:gd name="connsiteX10" fmla="*/ 421940 w 771617"/>
                <a:gd name="connsiteY10" fmla="*/ 615549 h 641883"/>
                <a:gd name="connsiteX11" fmla="*/ 364635 w 771617"/>
                <a:gd name="connsiteY11" fmla="*/ 590633 h 641883"/>
                <a:gd name="connsiteX12" fmla="*/ 411974 w 771617"/>
                <a:gd name="connsiteY12" fmla="*/ 485988 h 641883"/>
                <a:gd name="connsiteX13" fmla="*/ 496687 w 771617"/>
                <a:gd name="connsiteY13" fmla="*/ 476022 h 641883"/>
                <a:gd name="connsiteX14" fmla="*/ 521602 w 771617"/>
                <a:gd name="connsiteY14" fmla="*/ 398783 h 641883"/>
                <a:gd name="connsiteX15" fmla="*/ 638705 w 771617"/>
                <a:gd name="connsiteY15" fmla="*/ 353935 h 64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617" h="641883">
                  <a:moveTo>
                    <a:pt x="638705" y="353935"/>
                  </a:moveTo>
                  <a:cubicBezTo>
                    <a:pt x="673587" y="329435"/>
                    <a:pt x="709300" y="288740"/>
                    <a:pt x="730893" y="251782"/>
                  </a:cubicBezTo>
                  <a:cubicBezTo>
                    <a:pt x="752486" y="214824"/>
                    <a:pt x="781554" y="167484"/>
                    <a:pt x="768266" y="132187"/>
                  </a:cubicBezTo>
                  <a:cubicBezTo>
                    <a:pt x="754978" y="96890"/>
                    <a:pt x="704316" y="61593"/>
                    <a:pt x="651163" y="40000"/>
                  </a:cubicBezTo>
                  <a:cubicBezTo>
                    <a:pt x="598010" y="18407"/>
                    <a:pt x="519941" y="-8586"/>
                    <a:pt x="449347" y="2626"/>
                  </a:cubicBezTo>
                  <a:cubicBezTo>
                    <a:pt x="378753" y="13838"/>
                    <a:pt x="286981" y="49551"/>
                    <a:pt x="227599" y="107272"/>
                  </a:cubicBezTo>
                  <a:cubicBezTo>
                    <a:pt x="168217" y="164993"/>
                    <a:pt x="130428" y="301197"/>
                    <a:pt x="93055" y="348952"/>
                  </a:cubicBezTo>
                  <a:cubicBezTo>
                    <a:pt x="55682" y="396707"/>
                    <a:pt x="13740" y="356842"/>
                    <a:pt x="3359" y="393800"/>
                  </a:cubicBezTo>
                  <a:cubicBezTo>
                    <a:pt x="-7023" y="430758"/>
                    <a:pt x="7927" y="529590"/>
                    <a:pt x="30766" y="570701"/>
                  </a:cubicBezTo>
                  <a:cubicBezTo>
                    <a:pt x="53605" y="611812"/>
                    <a:pt x="75199" y="632989"/>
                    <a:pt x="140395" y="640464"/>
                  </a:cubicBezTo>
                  <a:cubicBezTo>
                    <a:pt x="205591" y="647939"/>
                    <a:pt x="384567" y="623854"/>
                    <a:pt x="421940" y="615549"/>
                  </a:cubicBezTo>
                  <a:cubicBezTo>
                    <a:pt x="459313" y="607244"/>
                    <a:pt x="366296" y="612226"/>
                    <a:pt x="364635" y="590633"/>
                  </a:cubicBezTo>
                  <a:cubicBezTo>
                    <a:pt x="362974" y="569040"/>
                    <a:pt x="389965" y="505090"/>
                    <a:pt x="411974" y="485988"/>
                  </a:cubicBezTo>
                  <a:cubicBezTo>
                    <a:pt x="433983" y="466886"/>
                    <a:pt x="478416" y="490556"/>
                    <a:pt x="496687" y="476022"/>
                  </a:cubicBezTo>
                  <a:cubicBezTo>
                    <a:pt x="514958" y="461488"/>
                    <a:pt x="496687" y="419546"/>
                    <a:pt x="521602" y="398783"/>
                  </a:cubicBezTo>
                  <a:cubicBezTo>
                    <a:pt x="546517" y="378020"/>
                    <a:pt x="603823" y="378435"/>
                    <a:pt x="638705" y="35393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6" name="Triangle isocèle 1165"/>
            <p:cNvSpPr/>
            <p:nvPr/>
          </p:nvSpPr>
          <p:spPr>
            <a:xfrm>
              <a:off x="4392000" y="3529832"/>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orme libre 12"/>
            <p:cNvSpPr/>
            <p:nvPr/>
          </p:nvSpPr>
          <p:spPr>
            <a:xfrm>
              <a:off x="4107002" y="6039094"/>
              <a:ext cx="651912" cy="743621"/>
            </a:xfrm>
            <a:custGeom>
              <a:avLst/>
              <a:gdLst>
                <a:gd name="connsiteX0" fmla="*/ 31468 w 651912"/>
                <a:gd name="connsiteY0" fmla="*/ 60503 h 743621"/>
                <a:gd name="connsiteX1" fmla="*/ 332946 w 651912"/>
                <a:gd name="connsiteY1" fmla="*/ 3197 h 743621"/>
                <a:gd name="connsiteX2" fmla="*/ 437591 w 651912"/>
                <a:gd name="connsiteY2" fmla="*/ 15655 h 743621"/>
                <a:gd name="connsiteX3" fmla="*/ 487422 w 651912"/>
                <a:gd name="connsiteY3" fmla="*/ 85418 h 743621"/>
                <a:gd name="connsiteX4" fmla="*/ 517321 w 651912"/>
                <a:gd name="connsiteY4" fmla="*/ 125283 h 743621"/>
                <a:gd name="connsiteX5" fmla="*/ 507354 w 651912"/>
                <a:gd name="connsiteY5" fmla="*/ 259827 h 743621"/>
                <a:gd name="connsiteX6" fmla="*/ 587084 w 651912"/>
                <a:gd name="connsiteY6" fmla="*/ 424269 h 743621"/>
                <a:gd name="connsiteX7" fmla="*/ 621966 w 651912"/>
                <a:gd name="connsiteY7" fmla="*/ 484067 h 743621"/>
                <a:gd name="connsiteX8" fmla="*/ 619474 w 651912"/>
                <a:gd name="connsiteY8" fmla="*/ 523932 h 743621"/>
                <a:gd name="connsiteX9" fmla="*/ 624457 w 651912"/>
                <a:gd name="connsiteY9" fmla="*/ 548847 h 743621"/>
                <a:gd name="connsiteX10" fmla="*/ 651864 w 651912"/>
                <a:gd name="connsiteY10" fmla="*/ 581237 h 743621"/>
                <a:gd name="connsiteX11" fmla="*/ 616983 w 651912"/>
                <a:gd name="connsiteY11" fmla="*/ 641035 h 743621"/>
                <a:gd name="connsiteX12" fmla="*/ 412675 w 651912"/>
                <a:gd name="connsiteY12" fmla="*/ 743188 h 743621"/>
                <a:gd name="connsiteX13" fmla="*/ 283115 w 651912"/>
                <a:gd name="connsiteY13" fmla="*/ 668442 h 743621"/>
                <a:gd name="connsiteX14" fmla="*/ 113689 w 651912"/>
                <a:gd name="connsiteY14" fmla="*/ 459151 h 743621"/>
                <a:gd name="connsiteX15" fmla="*/ 53892 w 651912"/>
                <a:gd name="connsiteY15" fmla="*/ 342048 h 743621"/>
                <a:gd name="connsiteX16" fmla="*/ 11535 w 651912"/>
                <a:gd name="connsiteY16" fmla="*/ 222454 h 743621"/>
                <a:gd name="connsiteX17" fmla="*/ 31468 w 651912"/>
                <a:gd name="connsiteY17" fmla="*/ 60503 h 7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912" h="743621">
                  <a:moveTo>
                    <a:pt x="31468" y="60503"/>
                  </a:moveTo>
                  <a:cubicBezTo>
                    <a:pt x="85036" y="23960"/>
                    <a:pt x="265259" y="10672"/>
                    <a:pt x="332946" y="3197"/>
                  </a:cubicBezTo>
                  <a:cubicBezTo>
                    <a:pt x="400633" y="-4278"/>
                    <a:pt x="411845" y="1952"/>
                    <a:pt x="437591" y="15655"/>
                  </a:cubicBezTo>
                  <a:cubicBezTo>
                    <a:pt x="463337" y="29358"/>
                    <a:pt x="474134" y="67147"/>
                    <a:pt x="487422" y="85418"/>
                  </a:cubicBezTo>
                  <a:cubicBezTo>
                    <a:pt x="500710" y="103689"/>
                    <a:pt x="513999" y="96215"/>
                    <a:pt x="517321" y="125283"/>
                  </a:cubicBezTo>
                  <a:cubicBezTo>
                    <a:pt x="520643" y="154351"/>
                    <a:pt x="495727" y="209996"/>
                    <a:pt x="507354" y="259827"/>
                  </a:cubicBezTo>
                  <a:cubicBezTo>
                    <a:pt x="518981" y="309658"/>
                    <a:pt x="567982" y="386896"/>
                    <a:pt x="587084" y="424269"/>
                  </a:cubicBezTo>
                  <a:cubicBezTo>
                    <a:pt x="606186" y="461642"/>
                    <a:pt x="616568" y="467457"/>
                    <a:pt x="621966" y="484067"/>
                  </a:cubicBezTo>
                  <a:cubicBezTo>
                    <a:pt x="627364" y="500677"/>
                    <a:pt x="619059" y="513135"/>
                    <a:pt x="619474" y="523932"/>
                  </a:cubicBezTo>
                  <a:cubicBezTo>
                    <a:pt x="619889" y="534729"/>
                    <a:pt x="619059" y="539296"/>
                    <a:pt x="624457" y="548847"/>
                  </a:cubicBezTo>
                  <a:cubicBezTo>
                    <a:pt x="629855" y="558398"/>
                    <a:pt x="653110" y="565872"/>
                    <a:pt x="651864" y="581237"/>
                  </a:cubicBezTo>
                  <a:cubicBezTo>
                    <a:pt x="650618" y="596602"/>
                    <a:pt x="656848" y="614043"/>
                    <a:pt x="616983" y="641035"/>
                  </a:cubicBezTo>
                  <a:cubicBezTo>
                    <a:pt x="577118" y="668027"/>
                    <a:pt x="468320" y="738620"/>
                    <a:pt x="412675" y="743188"/>
                  </a:cubicBezTo>
                  <a:cubicBezTo>
                    <a:pt x="357030" y="747756"/>
                    <a:pt x="332946" y="715781"/>
                    <a:pt x="283115" y="668442"/>
                  </a:cubicBezTo>
                  <a:cubicBezTo>
                    <a:pt x="233284" y="621103"/>
                    <a:pt x="151893" y="513550"/>
                    <a:pt x="113689" y="459151"/>
                  </a:cubicBezTo>
                  <a:cubicBezTo>
                    <a:pt x="75485" y="404752"/>
                    <a:pt x="70918" y="381498"/>
                    <a:pt x="53892" y="342048"/>
                  </a:cubicBezTo>
                  <a:cubicBezTo>
                    <a:pt x="36866" y="302598"/>
                    <a:pt x="14857" y="270209"/>
                    <a:pt x="11535" y="222454"/>
                  </a:cubicBezTo>
                  <a:cubicBezTo>
                    <a:pt x="8213" y="174699"/>
                    <a:pt x="-22100" y="97046"/>
                    <a:pt x="31468" y="60503"/>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5793010" y="4376516"/>
              <a:ext cx="1731318" cy="1581065"/>
            </a:xfrm>
            <a:custGeom>
              <a:avLst/>
              <a:gdLst>
                <a:gd name="connsiteX0" fmla="*/ 1246560 w 1731318"/>
                <a:gd name="connsiteY0" fmla="*/ 715 h 1581065"/>
                <a:gd name="connsiteX1" fmla="*/ 1602160 w 1731318"/>
                <a:gd name="connsiteY1" fmla="*/ 207822 h 1581065"/>
                <a:gd name="connsiteX2" fmla="*/ 1719391 w 1731318"/>
                <a:gd name="connsiteY2" fmla="*/ 606407 h 1581065"/>
                <a:gd name="connsiteX3" fmla="*/ 1692037 w 1731318"/>
                <a:gd name="connsiteY3" fmla="*/ 1016715 h 1581065"/>
                <a:gd name="connsiteX4" fmla="*/ 1406776 w 1731318"/>
                <a:gd name="connsiteY4" fmla="*/ 1329330 h 1581065"/>
                <a:gd name="connsiteX5" fmla="*/ 1109791 w 1731318"/>
                <a:gd name="connsiteY5" fmla="*/ 1575515 h 1581065"/>
                <a:gd name="connsiteX6" fmla="*/ 707299 w 1731318"/>
                <a:gd name="connsiteY6" fmla="*/ 1481730 h 1581065"/>
                <a:gd name="connsiteX7" fmla="*/ 379053 w 1731318"/>
                <a:gd name="connsiteY7" fmla="*/ 1262899 h 1581065"/>
                <a:gd name="connsiteX8" fmla="*/ 195391 w 1731318"/>
                <a:gd name="connsiteY8" fmla="*/ 1231638 h 1581065"/>
                <a:gd name="connsiteX9" fmla="*/ 70345 w 1731318"/>
                <a:gd name="connsiteY9" fmla="*/ 1133946 h 1581065"/>
                <a:gd name="connsiteX10" fmla="*/ 6 w 1731318"/>
                <a:gd name="connsiteY10" fmla="*/ 997176 h 1581065"/>
                <a:gd name="connsiteX11" fmla="*/ 66437 w 1731318"/>
                <a:gd name="connsiteY11" fmla="*/ 833053 h 1581065"/>
                <a:gd name="connsiteX12" fmla="*/ 113329 w 1731318"/>
                <a:gd name="connsiteY12" fmla="*/ 649392 h 1581065"/>
                <a:gd name="connsiteX13" fmla="*/ 343883 w 1731318"/>
                <a:gd name="connsiteY13" fmla="*/ 496992 h 1581065"/>
                <a:gd name="connsiteX14" fmla="*/ 668222 w 1731318"/>
                <a:gd name="connsiteY14" fmla="*/ 332869 h 1581065"/>
                <a:gd name="connsiteX15" fmla="*/ 887053 w 1731318"/>
                <a:gd name="connsiteY15" fmla="*/ 285976 h 1581065"/>
                <a:gd name="connsiteX16" fmla="*/ 1066806 w 1731318"/>
                <a:gd name="connsiteY16" fmla="*/ 145299 h 1581065"/>
                <a:gd name="connsiteX17" fmla="*/ 1246560 w 1731318"/>
                <a:gd name="connsiteY17" fmla="*/ 715 h 158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318" h="1581065">
                  <a:moveTo>
                    <a:pt x="1246560" y="715"/>
                  </a:moveTo>
                  <a:cubicBezTo>
                    <a:pt x="1335786" y="11136"/>
                    <a:pt x="1523355" y="106873"/>
                    <a:pt x="1602160" y="207822"/>
                  </a:cubicBezTo>
                  <a:cubicBezTo>
                    <a:pt x="1680965" y="308771"/>
                    <a:pt x="1704412" y="471592"/>
                    <a:pt x="1719391" y="606407"/>
                  </a:cubicBezTo>
                  <a:cubicBezTo>
                    <a:pt x="1734370" y="741222"/>
                    <a:pt x="1744139" y="896228"/>
                    <a:pt x="1692037" y="1016715"/>
                  </a:cubicBezTo>
                  <a:cubicBezTo>
                    <a:pt x="1639935" y="1137202"/>
                    <a:pt x="1503817" y="1236197"/>
                    <a:pt x="1406776" y="1329330"/>
                  </a:cubicBezTo>
                  <a:cubicBezTo>
                    <a:pt x="1309735" y="1422463"/>
                    <a:pt x="1226370" y="1550115"/>
                    <a:pt x="1109791" y="1575515"/>
                  </a:cubicBezTo>
                  <a:cubicBezTo>
                    <a:pt x="993212" y="1600915"/>
                    <a:pt x="829089" y="1533833"/>
                    <a:pt x="707299" y="1481730"/>
                  </a:cubicBezTo>
                  <a:cubicBezTo>
                    <a:pt x="585509" y="1429627"/>
                    <a:pt x="464371" y="1304581"/>
                    <a:pt x="379053" y="1262899"/>
                  </a:cubicBezTo>
                  <a:cubicBezTo>
                    <a:pt x="293735" y="1221217"/>
                    <a:pt x="246842" y="1253130"/>
                    <a:pt x="195391" y="1231638"/>
                  </a:cubicBezTo>
                  <a:cubicBezTo>
                    <a:pt x="143940" y="1210146"/>
                    <a:pt x="102909" y="1173023"/>
                    <a:pt x="70345" y="1133946"/>
                  </a:cubicBezTo>
                  <a:cubicBezTo>
                    <a:pt x="37781" y="1094869"/>
                    <a:pt x="657" y="1047325"/>
                    <a:pt x="6" y="997176"/>
                  </a:cubicBezTo>
                  <a:cubicBezTo>
                    <a:pt x="-645" y="947027"/>
                    <a:pt x="47550" y="891017"/>
                    <a:pt x="66437" y="833053"/>
                  </a:cubicBezTo>
                  <a:cubicBezTo>
                    <a:pt x="85324" y="775089"/>
                    <a:pt x="67088" y="705402"/>
                    <a:pt x="113329" y="649392"/>
                  </a:cubicBezTo>
                  <a:cubicBezTo>
                    <a:pt x="159570" y="593382"/>
                    <a:pt x="251401" y="549746"/>
                    <a:pt x="343883" y="496992"/>
                  </a:cubicBezTo>
                  <a:cubicBezTo>
                    <a:pt x="436365" y="444238"/>
                    <a:pt x="577694" y="368038"/>
                    <a:pt x="668222" y="332869"/>
                  </a:cubicBezTo>
                  <a:cubicBezTo>
                    <a:pt x="758750" y="297700"/>
                    <a:pt x="820622" y="317238"/>
                    <a:pt x="887053" y="285976"/>
                  </a:cubicBezTo>
                  <a:cubicBezTo>
                    <a:pt x="953484" y="254714"/>
                    <a:pt x="1006237" y="194145"/>
                    <a:pt x="1066806" y="145299"/>
                  </a:cubicBezTo>
                  <a:cubicBezTo>
                    <a:pt x="1127375" y="96453"/>
                    <a:pt x="1157334" y="-9706"/>
                    <a:pt x="1246560" y="715"/>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3" name="ZoneTexte 1742"/>
            <p:cNvSpPr txBox="1"/>
            <p:nvPr/>
          </p:nvSpPr>
          <p:spPr>
            <a:xfrm>
              <a:off x="7045582" y="4947625"/>
              <a:ext cx="1159292" cy="307777"/>
            </a:xfrm>
            <a:prstGeom prst="rect">
              <a:avLst/>
            </a:prstGeom>
            <a:noFill/>
          </p:spPr>
          <p:txBody>
            <a:bodyPr wrap="none" rtlCol="0">
              <a:spAutoFit/>
            </a:bodyPr>
            <a:lstStyle/>
            <a:p>
              <a:pPr algn="ctr"/>
              <a:r>
                <a:rPr lang="fr-FR" sz="1400" b="1" cap="small" dirty="0" smtClean="0">
                  <a:solidFill>
                    <a:srgbClr val="002060"/>
                  </a:solidFill>
                  <a:effectLst>
                    <a:outerShdw blurRad="38100" dist="38100" dir="2700000" algn="tl">
                      <a:srgbClr val="000000">
                        <a:alpha val="43137"/>
                      </a:srgbClr>
                    </a:outerShdw>
                  </a:effectLst>
                  <a:latin typeface="Tw Cen MT" pitchFamily="34" charset="0"/>
                </a:rPr>
                <a:t>Océan Indien</a:t>
              </a:r>
              <a:endParaRPr lang="fr-FR" sz="14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16" name="Forme libre 15"/>
            <p:cNvSpPr/>
            <p:nvPr/>
          </p:nvSpPr>
          <p:spPr>
            <a:xfrm>
              <a:off x="4008673" y="1591440"/>
              <a:ext cx="680397" cy="296487"/>
            </a:xfrm>
            <a:custGeom>
              <a:avLst/>
              <a:gdLst>
                <a:gd name="connsiteX0" fmla="*/ 57 w 680397"/>
                <a:gd name="connsiteY0" fmla="*/ 215530 h 296487"/>
                <a:gd name="connsiteX1" fmla="*/ 168306 w 680397"/>
                <a:gd name="connsiteY1" fmla="*/ 127747 h 296487"/>
                <a:gd name="connsiteX2" fmla="*/ 409708 w 680397"/>
                <a:gd name="connsiteY2" fmla="*/ 3389 h 296487"/>
                <a:gd name="connsiteX3" fmla="*/ 665740 w 680397"/>
                <a:gd name="connsiteY3" fmla="*/ 39965 h 296487"/>
                <a:gd name="connsiteX4" fmla="*/ 643794 w 680397"/>
                <a:gd name="connsiteY4" fmla="*/ 91171 h 296487"/>
                <a:gd name="connsiteX5" fmla="*/ 599903 w 680397"/>
                <a:gd name="connsiteY5" fmla="*/ 135062 h 296487"/>
                <a:gd name="connsiteX6" fmla="*/ 577957 w 680397"/>
                <a:gd name="connsiteY6" fmla="*/ 193584 h 296487"/>
                <a:gd name="connsiteX7" fmla="*/ 541381 w 680397"/>
                <a:gd name="connsiteY7" fmla="*/ 237475 h 296487"/>
                <a:gd name="connsiteX8" fmla="*/ 468229 w 680397"/>
                <a:gd name="connsiteY8" fmla="*/ 274051 h 296487"/>
                <a:gd name="connsiteX9" fmla="*/ 314610 w 680397"/>
                <a:gd name="connsiteY9" fmla="*/ 295997 h 296487"/>
                <a:gd name="connsiteX10" fmla="*/ 234143 w 680397"/>
                <a:gd name="connsiteY10" fmla="*/ 288682 h 296487"/>
                <a:gd name="connsiteX11" fmla="*/ 190252 w 680397"/>
                <a:gd name="connsiteY11" fmla="*/ 281366 h 296487"/>
                <a:gd name="connsiteX12" fmla="*/ 57 w 680397"/>
                <a:gd name="connsiteY12" fmla="*/ 215530 h 29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397" h="296487">
                  <a:moveTo>
                    <a:pt x="57" y="215530"/>
                  </a:moveTo>
                  <a:cubicBezTo>
                    <a:pt x="-3601" y="189927"/>
                    <a:pt x="168306" y="127747"/>
                    <a:pt x="168306" y="127747"/>
                  </a:cubicBezTo>
                  <a:cubicBezTo>
                    <a:pt x="236581" y="92390"/>
                    <a:pt x="326802" y="18019"/>
                    <a:pt x="409708" y="3389"/>
                  </a:cubicBezTo>
                  <a:cubicBezTo>
                    <a:pt x="492614" y="-11241"/>
                    <a:pt x="626726" y="25335"/>
                    <a:pt x="665740" y="39965"/>
                  </a:cubicBezTo>
                  <a:cubicBezTo>
                    <a:pt x="704754" y="54595"/>
                    <a:pt x="654767" y="75322"/>
                    <a:pt x="643794" y="91171"/>
                  </a:cubicBezTo>
                  <a:cubicBezTo>
                    <a:pt x="632821" y="107020"/>
                    <a:pt x="610876" y="117993"/>
                    <a:pt x="599903" y="135062"/>
                  </a:cubicBezTo>
                  <a:cubicBezTo>
                    <a:pt x="588930" y="152131"/>
                    <a:pt x="587711" y="176515"/>
                    <a:pt x="577957" y="193584"/>
                  </a:cubicBezTo>
                  <a:cubicBezTo>
                    <a:pt x="568203" y="210653"/>
                    <a:pt x="559669" y="224064"/>
                    <a:pt x="541381" y="237475"/>
                  </a:cubicBezTo>
                  <a:cubicBezTo>
                    <a:pt x="523093" y="250886"/>
                    <a:pt x="506024" y="264297"/>
                    <a:pt x="468229" y="274051"/>
                  </a:cubicBezTo>
                  <a:cubicBezTo>
                    <a:pt x="430434" y="283805"/>
                    <a:pt x="353624" y="293559"/>
                    <a:pt x="314610" y="295997"/>
                  </a:cubicBezTo>
                  <a:cubicBezTo>
                    <a:pt x="275596" y="298435"/>
                    <a:pt x="254869" y="291121"/>
                    <a:pt x="234143" y="288682"/>
                  </a:cubicBezTo>
                  <a:cubicBezTo>
                    <a:pt x="213417" y="286243"/>
                    <a:pt x="224390" y="292339"/>
                    <a:pt x="190252" y="281366"/>
                  </a:cubicBezTo>
                  <a:cubicBezTo>
                    <a:pt x="156114" y="270393"/>
                    <a:pt x="3715" y="241133"/>
                    <a:pt x="57" y="215530"/>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673118" y="1298604"/>
              <a:ext cx="3492982" cy="1329260"/>
            </a:xfrm>
            <a:custGeom>
              <a:avLst/>
              <a:gdLst>
                <a:gd name="connsiteX0" fmla="*/ 584682 w 3492982"/>
                <a:gd name="connsiteY0" fmla="*/ 630946 h 1329260"/>
                <a:gd name="connsiteX1" fmla="*/ 483082 w 3492982"/>
                <a:gd name="connsiteY1" fmla="*/ 630946 h 1329260"/>
                <a:gd name="connsiteX2" fmla="*/ 349732 w 3492982"/>
                <a:gd name="connsiteY2" fmla="*/ 643646 h 1329260"/>
                <a:gd name="connsiteX3" fmla="*/ 190982 w 3492982"/>
                <a:gd name="connsiteY3" fmla="*/ 624596 h 1329260"/>
                <a:gd name="connsiteX4" fmla="*/ 57632 w 3492982"/>
                <a:gd name="connsiteY4" fmla="*/ 548396 h 1329260"/>
                <a:gd name="connsiteX5" fmla="*/ 482 w 3492982"/>
                <a:gd name="connsiteY5" fmla="*/ 434096 h 1329260"/>
                <a:gd name="connsiteX6" fmla="*/ 44932 w 3492982"/>
                <a:gd name="connsiteY6" fmla="*/ 357896 h 1329260"/>
                <a:gd name="connsiteX7" fmla="*/ 260832 w 3492982"/>
                <a:gd name="connsiteY7" fmla="*/ 364246 h 1329260"/>
                <a:gd name="connsiteX8" fmla="*/ 616432 w 3492982"/>
                <a:gd name="connsiteY8" fmla="*/ 415046 h 1329260"/>
                <a:gd name="connsiteX9" fmla="*/ 997432 w 3492982"/>
                <a:gd name="connsiteY9" fmla="*/ 491246 h 1329260"/>
                <a:gd name="connsiteX10" fmla="*/ 1587982 w 3492982"/>
                <a:gd name="connsiteY10" fmla="*/ 472196 h 1329260"/>
                <a:gd name="connsiteX11" fmla="*/ 2076932 w 3492982"/>
                <a:gd name="connsiteY11" fmla="*/ 326146 h 1329260"/>
                <a:gd name="connsiteX12" fmla="*/ 2915132 w 3492982"/>
                <a:gd name="connsiteY12" fmla="*/ 72146 h 1329260"/>
                <a:gd name="connsiteX13" fmla="*/ 3283432 w 3492982"/>
                <a:gd name="connsiteY13" fmla="*/ 2296 h 1329260"/>
                <a:gd name="connsiteX14" fmla="*/ 3492982 w 3492982"/>
                <a:gd name="connsiteY14" fmla="*/ 135646 h 1329260"/>
                <a:gd name="connsiteX15" fmla="*/ 3283432 w 3492982"/>
                <a:gd name="connsiteY15" fmla="*/ 351546 h 1329260"/>
                <a:gd name="connsiteX16" fmla="*/ 3131032 w 3492982"/>
                <a:gd name="connsiteY16" fmla="*/ 472196 h 1329260"/>
                <a:gd name="connsiteX17" fmla="*/ 2991332 w 3492982"/>
                <a:gd name="connsiteY17" fmla="*/ 656346 h 1329260"/>
                <a:gd name="connsiteX18" fmla="*/ 3004032 w 3492982"/>
                <a:gd name="connsiteY18" fmla="*/ 726196 h 1329260"/>
                <a:gd name="connsiteX19" fmla="*/ 2946882 w 3492982"/>
                <a:gd name="connsiteY19" fmla="*/ 916696 h 1329260"/>
                <a:gd name="connsiteX20" fmla="*/ 2750032 w 3492982"/>
                <a:gd name="connsiteY20" fmla="*/ 1157996 h 1329260"/>
                <a:gd name="connsiteX21" fmla="*/ 2489682 w 3492982"/>
                <a:gd name="connsiteY21" fmla="*/ 1323096 h 1329260"/>
                <a:gd name="connsiteX22" fmla="*/ 2172182 w 3492982"/>
                <a:gd name="connsiteY22" fmla="*/ 1259596 h 1329260"/>
                <a:gd name="connsiteX23" fmla="*/ 1930882 w 3492982"/>
                <a:gd name="connsiteY23" fmla="*/ 942096 h 1329260"/>
                <a:gd name="connsiteX24" fmla="*/ 1772132 w 3492982"/>
                <a:gd name="connsiteY24" fmla="*/ 726196 h 1329260"/>
                <a:gd name="connsiteX25" fmla="*/ 1632432 w 3492982"/>
                <a:gd name="connsiteY25" fmla="*/ 624596 h 1329260"/>
                <a:gd name="connsiteX26" fmla="*/ 1353032 w 3492982"/>
                <a:gd name="connsiteY26" fmla="*/ 656346 h 1329260"/>
                <a:gd name="connsiteX27" fmla="*/ 1264132 w 3492982"/>
                <a:gd name="connsiteY27" fmla="*/ 732546 h 1329260"/>
                <a:gd name="connsiteX28" fmla="*/ 1130782 w 3492982"/>
                <a:gd name="connsiteY28" fmla="*/ 738896 h 1329260"/>
                <a:gd name="connsiteX29" fmla="*/ 1060932 w 3492982"/>
                <a:gd name="connsiteY29" fmla="*/ 821446 h 1329260"/>
                <a:gd name="connsiteX30" fmla="*/ 952982 w 3492982"/>
                <a:gd name="connsiteY30" fmla="*/ 859546 h 1329260"/>
                <a:gd name="connsiteX31" fmla="*/ 870432 w 3492982"/>
                <a:gd name="connsiteY31" fmla="*/ 846846 h 1329260"/>
                <a:gd name="connsiteX32" fmla="*/ 851382 w 3492982"/>
                <a:gd name="connsiteY32" fmla="*/ 789696 h 1329260"/>
                <a:gd name="connsiteX33" fmla="*/ 768832 w 3492982"/>
                <a:gd name="connsiteY33" fmla="*/ 726196 h 1329260"/>
                <a:gd name="connsiteX34" fmla="*/ 705332 w 3492982"/>
                <a:gd name="connsiteY34" fmla="*/ 745246 h 1329260"/>
                <a:gd name="connsiteX35" fmla="*/ 635482 w 3492982"/>
                <a:gd name="connsiteY35" fmla="*/ 700796 h 1329260"/>
                <a:gd name="connsiteX36" fmla="*/ 762482 w 3492982"/>
                <a:gd name="connsiteY36" fmla="*/ 669046 h 1329260"/>
                <a:gd name="connsiteX37" fmla="*/ 864082 w 3492982"/>
                <a:gd name="connsiteY37" fmla="*/ 535696 h 1329260"/>
                <a:gd name="connsiteX38" fmla="*/ 743432 w 3492982"/>
                <a:gd name="connsiteY38" fmla="*/ 561096 h 1329260"/>
                <a:gd name="connsiteX39" fmla="*/ 584682 w 3492982"/>
                <a:gd name="connsiteY39" fmla="*/ 630946 h 13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2982" h="1329260">
                  <a:moveTo>
                    <a:pt x="584682" y="630946"/>
                  </a:moveTo>
                  <a:cubicBezTo>
                    <a:pt x="541290" y="642588"/>
                    <a:pt x="522240" y="628829"/>
                    <a:pt x="483082" y="630946"/>
                  </a:cubicBezTo>
                  <a:cubicBezTo>
                    <a:pt x="443924" y="633063"/>
                    <a:pt x="398415" y="644704"/>
                    <a:pt x="349732" y="643646"/>
                  </a:cubicBezTo>
                  <a:cubicBezTo>
                    <a:pt x="301049" y="642588"/>
                    <a:pt x="239665" y="640471"/>
                    <a:pt x="190982" y="624596"/>
                  </a:cubicBezTo>
                  <a:cubicBezTo>
                    <a:pt x="142299" y="608721"/>
                    <a:pt x="89382" y="580146"/>
                    <a:pt x="57632" y="548396"/>
                  </a:cubicBezTo>
                  <a:cubicBezTo>
                    <a:pt x="25882" y="516646"/>
                    <a:pt x="2599" y="465846"/>
                    <a:pt x="482" y="434096"/>
                  </a:cubicBezTo>
                  <a:cubicBezTo>
                    <a:pt x="-1635" y="402346"/>
                    <a:pt x="1540" y="369538"/>
                    <a:pt x="44932" y="357896"/>
                  </a:cubicBezTo>
                  <a:cubicBezTo>
                    <a:pt x="88324" y="346254"/>
                    <a:pt x="165582" y="354721"/>
                    <a:pt x="260832" y="364246"/>
                  </a:cubicBezTo>
                  <a:cubicBezTo>
                    <a:pt x="356082" y="373771"/>
                    <a:pt x="493665" y="393879"/>
                    <a:pt x="616432" y="415046"/>
                  </a:cubicBezTo>
                  <a:cubicBezTo>
                    <a:pt x="739199" y="436213"/>
                    <a:pt x="835507" y="481721"/>
                    <a:pt x="997432" y="491246"/>
                  </a:cubicBezTo>
                  <a:cubicBezTo>
                    <a:pt x="1159357" y="500771"/>
                    <a:pt x="1408065" y="499713"/>
                    <a:pt x="1587982" y="472196"/>
                  </a:cubicBezTo>
                  <a:cubicBezTo>
                    <a:pt x="1767899" y="444679"/>
                    <a:pt x="2076932" y="326146"/>
                    <a:pt x="2076932" y="326146"/>
                  </a:cubicBezTo>
                  <a:cubicBezTo>
                    <a:pt x="2298124" y="259471"/>
                    <a:pt x="2714049" y="126121"/>
                    <a:pt x="2915132" y="72146"/>
                  </a:cubicBezTo>
                  <a:cubicBezTo>
                    <a:pt x="3116215" y="18171"/>
                    <a:pt x="3187124" y="-8287"/>
                    <a:pt x="3283432" y="2296"/>
                  </a:cubicBezTo>
                  <a:cubicBezTo>
                    <a:pt x="3379740" y="12879"/>
                    <a:pt x="3492982" y="77438"/>
                    <a:pt x="3492982" y="135646"/>
                  </a:cubicBezTo>
                  <a:cubicBezTo>
                    <a:pt x="3492982" y="193854"/>
                    <a:pt x="3343757" y="295454"/>
                    <a:pt x="3283432" y="351546"/>
                  </a:cubicBezTo>
                  <a:cubicBezTo>
                    <a:pt x="3223107" y="407638"/>
                    <a:pt x="3179715" y="421396"/>
                    <a:pt x="3131032" y="472196"/>
                  </a:cubicBezTo>
                  <a:cubicBezTo>
                    <a:pt x="3082349" y="522996"/>
                    <a:pt x="3012499" y="614013"/>
                    <a:pt x="2991332" y="656346"/>
                  </a:cubicBezTo>
                  <a:cubicBezTo>
                    <a:pt x="2970165" y="698679"/>
                    <a:pt x="3011440" y="682804"/>
                    <a:pt x="3004032" y="726196"/>
                  </a:cubicBezTo>
                  <a:cubicBezTo>
                    <a:pt x="2996624" y="769588"/>
                    <a:pt x="2989215" y="844729"/>
                    <a:pt x="2946882" y="916696"/>
                  </a:cubicBezTo>
                  <a:cubicBezTo>
                    <a:pt x="2904549" y="988663"/>
                    <a:pt x="2826232" y="1090263"/>
                    <a:pt x="2750032" y="1157996"/>
                  </a:cubicBezTo>
                  <a:cubicBezTo>
                    <a:pt x="2673832" y="1225729"/>
                    <a:pt x="2585990" y="1306163"/>
                    <a:pt x="2489682" y="1323096"/>
                  </a:cubicBezTo>
                  <a:cubicBezTo>
                    <a:pt x="2393374" y="1340029"/>
                    <a:pt x="2265315" y="1323096"/>
                    <a:pt x="2172182" y="1259596"/>
                  </a:cubicBezTo>
                  <a:cubicBezTo>
                    <a:pt x="2079049" y="1196096"/>
                    <a:pt x="1997557" y="1030996"/>
                    <a:pt x="1930882" y="942096"/>
                  </a:cubicBezTo>
                  <a:cubicBezTo>
                    <a:pt x="1864207" y="853196"/>
                    <a:pt x="1821874" y="779113"/>
                    <a:pt x="1772132" y="726196"/>
                  </a:cubicBezTo>
                  <a:cubicBezTo>
                    <a:pt x="1722390" y="673279"/>
                    <a:pt x="1702282" y="636238"/>
                    <a:pt x="1632432" y="624596"/>
                  </a:cubicBezTo>
                  <a:cubicBezTo>
                    <a:pt x="1562582" y="612954"/>
                    <a:pt x="1414415" y="638354"/>
                    <a:pt x="1353032" y="656346"/>
                  </a:cubicBezTo>
                  <a:cubicBezTo>
                    <a:pt x="1291649" y="674338"/>
                    <a:pt x="1301174" y="718788"/>
                    <a:pt x="1264132" y="732546"/>
                  </a:cubicBezTo>
                  <a:cubicBezTo>
                    <a:pt x="1227090" y="746304"/>
                    <a:pt x="1164649" y="724079"/>
                    <a:pt x="1130782" y="738896"/>
                  </a:cubicBezTo>
                  <a:cubicBezTo>
                    <a:pt x="1096915" y="753713"/>
                    <a:pt x="1090565" y="801338"/>
                    <a:pt x="1060932" y="821446"/>
                  </a:cubicBezTo>
                  <a:cubicBezTo>
                    <a:pt x="1031299" y="841554"/>
                    <a:pt x="984732" y="855313"/>
                    <a:pt x="952982" y="859546"/>
                  </a:cubicBezTo>
                  <a:cubicBezTo>
                    <a:pt x="921232" y="863779"/>
                    <a:pt x="887365" y="858488"/>
                    <a:pt x="870432" y="846846"/>
                  </a:cubicBezTo>
                  <a:cubicBezTo>
                    <a:pt x="853499" y="835204"/>
                    <a:pt x="868315" y="809804"/>
                    <a:pt x="851382" y="789696"/>
                  </a:cubicBezTo>
                  <a:cubicBezTo>
                    <a:pt x="834449" y="769588"/>
                    <a:pt x="793174" y="733604"/>
                    <a:pt x="768832" y="726196"/>
                  </a:cubicBezTo>
                  <a:cubicBezTo>
                    <a:pt x="744490" y="718788"/>
                    <a:pt x="727557" y="749479"/>
                    <a:pt x="705332" y="745246"/>
                  </a:cubicBezTo>
                  <a:cubicBezTo>
                    <a:pt x="683107" y="741013"/>
                    <a:pt x="625957" y="713496"/>
                    <a:pt x="635482" y="700796"/>
                  </a:cubicBezTo>
                  <a:cubicBezTo>
                    <a:pt x="645007" y="688096"/>
                    <a:pt x="724382" y="696563"/>
                    <a:pt x="762482" y="669046"/>
                  </a:cubicBezTo>
                  <a:cubicBezTo>
                    <a:pt x="800582" y="641529"/>
                    <a:pt x="867257" y="553688"/>
                    <a:pt x="864082" y="535696"/>
                  </a:cubicBezTo>
                  <a:cubicBezTo>
                    <a:pt x="860907" y="517704"/>
                    <a:pt x="785765" y="547338"/>
                    <a:pt x="743432" y="561096"/>
                  </a:cubicBezTo>
                  <a:cubicBezTo>
                    <a:pt x="701099" y="574854"/>
                    <a:pt x="628074" y="619304"/>
                    <a:pt x="584682" y="630946"/>
                  </a:cubicBezTo>
                  <a:close/>
                </a:path>
              </a:pathLst>
            </a:cu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4" name="Groupe 1133"/>
            <p:cNvGrpSpPr/>
            <p:nvPr/>
          </p:nvGrpSpPr>
          <p:grpSpPr>
            <a:xfrm>
              <a:off x="2212554" y="1405576"/>
              <a:ext cx="5357870" cy="3710848"/>
              <a:chOff x="2212554" y="1428521"/>
              <a:chExt cx="5357870" cy="3710848"/>
            </a:xfrm>
          </p:grpSpPr>
          <p:sp>
            <p:nvSpPr>
              <p:cNvPr id="1135" name="Forme libre 1134"/>
              <p:cNvSpPr/>
              <p:nvPr/>
            </p:nvSpPr>
            <p:spPr>
              <a:xfrm>
                <a:off x="3059832" y="2708920"/>
                <a:ext cx="1063526" cy="1440160"/>
              </a:xfrm>
              <a:custGeom>
                <a:avLst/>
                <a:gdLst>
                  <a:gd name="connsiteX0" fmla="*/ 991518 w 991518"/>
                  <a:gd name="connsiteY0" fmla="*/ 1288974 h 1288974"/>
                  <a:gd name="connsiteX1" fmla="*/ 583894 w 991518"/>
                  <a:gd name="connsiteY1" fmla="*/ 1013552 h 1288974"/>
                  <a:gd name="connsiteX2" fmla="*/ 220337 w 991518"/>
                  <a:gd name="connsiteY2" fmla="*/ 594911 h 1288974"/>
                  <a:gd name="connsiteX3" fmla="*/ 0 w 991518"/>
                  <a:gd name="connsiteY3" fmla="*/ 0 h 1288974"/>
                </a:gdLst>
                <a:ahLst/>
                <a:cxnLst>
                  <a:cxn ang="0">
                    <a:pos x="connsiteX0" y="connsiteY0"/>
                  </a:cxn>
                  <a:cxn ang="0">
                    <a:pos x="connsiteX1" y="connsiteY1"/>
                  </a:cxn>
                  <a:cxn ang="0">
                    <a:pos x="connsiteX2" y="connsiteY2"/>
                  </a:cxn>
                  <a:cxn ang="0">
                    <a:pos x="connsiteX3" y="connsiteY3"/>
                  </a:cxn>
                </a:cxnLst>
                <a:rect l="l" t="t" r="r" b="b"/>
                <a:pathLst>
                  <a:path w="991518" h="1288974">
                    <a:moveTo>
                      <a:pt x="991518" y="1288974"/>
                    </a:moveTo>
                    <a:cubicBezTo>
                      <a:pt x="851971" y="1209101"/>
                      <a:pt x="712424" y="1129229"/>
                      <a:pt x="583894" y="1013552"/>
                    </a:cubicBezTo>
                    <a:cubicBezTo>
                      <a:pt x="455364" y="897875"/>
                      <a:pt x="317653" y="763836"/>
                      <a:pt x="220337" y="594911"/>
                    </a:cubicBezTo>
                    <a:cubicBezTo>
                      <a:pt x="123021" y="425986"/>
                      <a:pt x="61510" y="212993"/>
                      <a:pt x="0" y="0"/>
                    </a:cubicBezTo>
                  </a:path>
                </a:pathLst>
              </a:custGeom>
              <a:ln w="57150">
                <a:solidFill>
                  <a:srgbClr val="002060"/>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6" name="Forme libre 1135"/>
              <p:cNvSpPr/>
              <p:nvPr/>
            </p:nvSpPr>
            <p:spPr>
              <a:xfrm>
                <a:off x="2212554" y="1428521"/>
                <a:ext cx="5357870" cy="2008742"/>
              </a:xfrm>
              <a:custGeom>
                <a:avLst/>
                <a:gdLst>
                  <a:gd name="connsiteX0" fmla="*/ 12853 w 5357870"/>
                  <a:gd name="connsiteY0" fmla="*/ 741802 h 2008742"/>
                  <a:gd name="connsiteX1" fmla="*/ 56921 w 5357870"/>
                  <a:gd name="connsiteY1" fmla="*/ 499431 h 2008742"/>
                  <a:gd name="connsiteX2" fmla="*/ 354376 w 5357870"/>
                  <a:gd name="connsiteY2" fmla="*/ 224009 h 2008742"/>
                  <a:gd name="connsiteX3" fmla="*/ 762000 w 5357870"/>
                  <a:gd name="connsiteY3" fmla="*/ 47739 h 2008742"/>
                  <a:gd name="connsiteX4" fmla="*/ 1136574 w 5357870"/>
                  <a:gd name="connsiteY4" fmla="*/ 14689 h 2008742"/>
                  <a:gd name="connsiteX5" fmla="*/ 1389962 w 5357870"/>
                  <a:gd name="connsiteY5" fmla="*/ 135874 h 2008742"/>
                  <a:gd name="connsiteX6" fmla="*/ 1411995 w 5357870"/>
                  <a:gd name="connsiteY6" fmla="*/ 102824 h 2008742"/>
                  <a:gd name="connsiteX7" fmla="*/ 1907754 w 5357870"/>
                  <a:gd name="connsiteY7" fmla="*/ 36722 h 2008742"/>
                  <a:gd name="connsiteX8" fmla="*/ 2458598 w 5357870"/>
                  <a:gd name="connsiteY8" fmla="*/ 124857 h 2008742"/>
                  <a:gd name="connsiteX9" fmla="*/ 2767070 w 5357870"/>
                  <a:gd name="connsiteY9" fmla="*/ 235026 h 2008742"/>
                  <a:gd name="connsiteX10" fmla="*/ 3218762 w 5357870"/>
                  <a:gd name="connsiteY10" fmla="*/ 334178 h 2008742"/>
                  <a:gd name="connsiteX11" fmla="*/ 3516217 w 5357870"/>
                  <a:gd name="connsiteY11" fmla="*/ 345195 h 2008742"/>
                  <a:gd name="connsiteX12" fmla="*/ 3857740 w 5357870"/>
                  <a:gd name="connsiteY12" fmla="*/ 367228 h 2008742"/>
                  <a:gd name="connsiteX13" fmla="*/ 4188246 w 5357870"/>
                  <a:gd name="connsiteY13" fmla="*/ 466380 h 2008742"/>
                  <a:gd name="connsiteX14" fmla="*/ 4441634 w 5357870"/>
                  <a:gd name="connsiteY14" fmla="*/ 763836 h 2008742"/>
                  <a:gd name="connsiteX15" fmla="*/ 4331465 w 5357870"/>
                  <a:gd name="connsiteY15" fmla="*/ 1083325 h 2008742"/>
                  <a:gd name="connsiteX16" fmla="*/ 4419600 w 5357870"/>
                  <a:gd name="connsiteY16" fmla="*/ 1094342 h 2008742"/>
                  <a:gd name="connsiteX17" fmla="*/ 4562819 w 5357870"/>
                  <a:gd name="connsiteY17" fmla="*/ 1171460 h 2008742"/>
                  <a:gd name="connsiteX18" fmla="*/ 4706039 w 5357870"/>
                  <a:gd name="connsiteY18" fmla="*/ 1237561 h 2008742"/>
                  <a:gd name="connsiteX19" fmla="*/ 4772140 w 5357870"/>
                  <a:gd name="connsiteY19" fmla="*/ 1358746 h 2008742"/>
                  <a:gd name="connsiteX20" fmla="*/ 4893326 w 5357870"/>
                  <a:gd name="connsiteY20" fmla="*/ 1568067 h 2008742"/>
                  <a:gd name="connsiteX21" fmla="*/ 5124680 w 5357870"/>
                  <a:gd name="connsiteY21" fmla="*/ 1722303 h 2008742"/>
                  <a:gd name="connsiteX22" fmla="*/ 5322983 w 5357870"/>
                  <a:gd name="connsiteY22" fmla="*/ 1854506 h 2008742"/>
                  <a:gd name="connsiteX23" fmla="*/ 5334000 w 5357870"/>
                  <a:gd name="connsiteY23" fmla="*/ 1931624 h 2008742"/>
                  <a:gd name="connsiteX24" fmla="*/ 5234848 w 5357870"/>
                  <a:gd name="connsiteY24" fmla="*/ 2008742 h 2008742"/>
                  <a:gd name="connsiteX25" fmla="*/ 5234848 w 5357870"/>
                  <a:gd name="connsiteY25" fmla="*/ 2008742 h 200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57870" h="2008742">
                    <a:moveTo>
                      <a:pt x="12853" y="741802"/>
                    </a:moveTo>
                    <a:cubicBezTo>
                      <a:pt x="6426" y="663766"/>
                      <a:pt x="0" y="585730"/>
                      <a:pt x="56921" y="499431"/>
                    </a:cubicBezTo>
                    <a:cubicBezTo>
                      <a:pt x="113842" y="413132"/>
                      <a:pt x="236863" y="299291"/>
                      <a:pt x="354376" y="224009"/>
                    </a:cubicBezTo>
                    <a:cubicBezTo>
                      <a:pt x="471889" y="148727"/>
                      <a:pt x="631634" y="82626"/>
                      <a:pt x="762000" y="47739"/>
                    </a:cubicBezTo>
                    <a:cubicBezTo>
                      <a:pt x="892366" y="12852"/>
                      <a:pt x="1031914" y="0"/>
                      <a:pt x="1136574" y="14689"/>
                    </a:cubicBezTo>
                    <a:cubicBezTo>
                      <a:pt x="1241234" y="29378"/>
                      <a:pt x="1344058" y="121185"/>
                      <a:pt x="1389962" y="135874"/>
                    </a:cubicBezTo>
                    <a:cubicBezTo>
                      <a:pt x="1435866" y="150563"/>
                      <a:pt x="1325696" y="119349"/>
                      <a:pt x="1411995" y="102824"/>
                    </a:cubicBezTo>
                    <a:cubicBezTo>
                      <a:pt x="1498294" y="86299"/>
                      <a:pt x="1733320" y="33050"/>
                      <a:pt x="1907754" y="36722"/>
                    </a:cubicBezTo>
                    <a:cubicBezTo>
                      <a:pt x="2082188" y="40394"/>
                      <a:pt x="2315379" y="91806"/>
                      <a:pt x="2458598" y="124857"/>
                    </a:cubicBezTo>
                    <a:cubicBezTo>
                      <a:pt x="2601817" y="157908"/>
                      <a:pt x="2640376" y="200139"/>
                      <a:pt x="2767070" y="235026"/>
                    </a:cubicBezTo>
                    <a:cubicBezTo>
                      <a:pt x="2893764" y="269913"/>
                      <a:pt x="3093904" y="315817"/>
                      <a:pt x="3218762" y="334178"/>
                    </a:cubicBezTo>
                    <a:cubicBezTo>
                      <a:pt x="3343620" y="352540"/>
                      <a:pt x="3409721" y="339687"/>
                      <a:pt x="3516217" y="345195"/>
                    </a:cubicBezTo>
                    <a:cubicBezTo>
                      <a:pt x="3622713" y="350703"/>
                      <a:pt x="3745735" y="347031"/>
                      <a:pt x="3857740" y="367228"/>
                    </a:cubicBezTo>
                    <a:cubicBezTo>
                      <a:pt x="3969745" y="387425"/>
                      <a:pt x="4090930" y="400279"/>
                      <a:pt x="4188246" y="466380"/>
                    </a:cubicBezTo>
                    <a:cubicBezTo>
                      <a:pt x="4285562" y="532481"/>
                      <a:pt x="4417764" y="661012"/>
                      <a:pt x="4441634" y="763836"/>
                    </a:cubicBezTo>
                    <a:cubicBezTo>
                      <a:pt x="4465504" y="866660"/>
                      <a:pt x="4335137" y="1028241"/>
                      <a:pt x="4331465" y="1083325"/>
                    </a:cubicBezTo>
                    <a:cubicBezTo>
                      <a:pt x="4327793" y="1138409"/>
                      <a:pt x="4381041" y="1079653"/>
                      <a:pt x="4419600" y="1094342"/>
                    </a:cubicBezTo>
                    <a:cubicBezTo>
                      <a:pt x="4458159" y="1109031"/>
                      <a:pt x="4515079" y="1147590"/>
                      <a:pt x="4562819" y="1171460"/>
                    </a:cubicBezTo>
                    <a:cubicBezTo>
                      <a:pt x="4610559" y="1195330"/>
                      <a:pt x="4671152" y="1206347"/>
                      <a:pt x="4706039" y="1237561"/>
                    </a:cubicBezTo>
                    <a:cubicBezTo>
                      <a:pt x="4740926" y="1268775"/>
                      <a:pt x="4740926" y="1303662"/>
                      <a:pt x="4772140" y="1358746"/>
                    </a:cubicBezTo>
                    <a:cubicBezTo>
                      <a:pt x="4803354" y="1413830"/>
                      <a:pt x="4834569" y="1507474"/>
                      <a:pt x="4893326" y="1568067"/>
                    </a:cubicBezTo>
                    <a:cubicBezTo>
                      <a:pt x="4952083" y="1628660"/>
                      <a:pt x="5124680" y="1722303"/>
                      <a:pt x="5124680" y="1722303"/>
                    </a:cubicBezTo>
                    <a:cubicBezTo>
                      <a:pt x="5196290" y="1770043"/>
                      <a:pt x="5288096" y="1819619"/>
                      <a:pt x="5322983" y="1854506"/>
                    </a:cubicBezTo>
                    <a:cubicBezTo>
                      <a:pt x="5357870" y="1889393"/>
                      <a:pt x="5348689" y="1905918"/>
                      <a:pt x="5334000" y="1931624"/>
                    </a:cubicBezTo>
                    <a:cubicBezTo>
                      <a:pt x="5319311" y="1957330"/>
                      <a:pt x="5234848" y="2008742"/>
                      <a:pt x="5234848" y="2008742"/>
                    </a:cubicBezTo>
                    <a:lnTo>
                      <a:pt x="5234848" y="2008742"/>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7" name="Forme libre 1136"/>
              <p:cNvSpPr/>
              <p:nvPr/>
            </p:nvSpPr>
            <p:spPr>
              <a:xfrm>
                <a:off x="4054207" y="4021157"/>
                <a:ext cx="2335576" cy="1118212"/>
              </a:xfrm>
              <a:custGeom>
                <a:avLst/>
                <a:gdLst>
                  <a:gd name="connsiteX0" fmla="*/ 2335576 w 2335576"/>
                  <a:gd name="connsiteY0" fmla="*/ 672029 h 1118212"/>
                  <a:gd name="connsiteX1" fmla="*/ 2027104 w 2335576"/>
                  <a:gd name="connsiteY1" fmla="*/ 826265 h 1118212"/>
                  <a:gd name="connsiteX2" fmla="*/ 1784733 w 2335576"/>
                  <a:gd name="connsiteY2" fmla="*/ 980501 h 1118212"/>
                  <a:gd name="connsiteX3" fmla="*/ 1608463 w 2335576"/>
                  <a:gd name="connsiteY3" fmla="*/ 1090670 h 1118212"/>
                  <a:gd name="connsiteX4" fmla="*/ 1520328 w 2335576"/>
                  <a:gd name="connsiteY4" fmla="*/ 1112703 h 1118212"/>
                  <a:gd name="connsiteX5" fmla="*/ 1465244 w 2335576"/>
                  <a:gd name="connsiteY5" fmla="*/ 1057619 h 1118212"/>
                  <a:gd name="connsiteX6" fmla="*/ 1410159 w 2335576"/>
                  <a:gd name="connsiteY6" fmla="*/ 980501 h 1118212"/>
                  <a:gd name="connsiteX7" fmla="*/ 1299991 w 2335576"/>
                  <a:gd name="connsiteY7" fmla="*/ 793214 h 1118212"/>
                  <a:gd name="connsiteX8" fmla="*/ 1145754 w 2335576"/>
                  <a:gd name="connsiteY8" fmla="*/ 605927 h 1118212"/>
                  <a:gd name="connsiteX9" fmla="*/ 1079653 w 2335576"/>
                  <a:gd name="connsiteY9" fmla="*/ 484742 h 1118212"/>
                  <a:gd name="connsiteX10" fmla="*/ 936434 w 2335576"/>
                  <a:gd name="connsiteY10" fmla="*/ 451691 h 1118212"/>
                  <a:gd name="connsiteX11" fmla="*/ 727113 w 2335576"/>
                  <a:gd name="connsiteY11" fmla="*/ 429657 h 1118212"/>
                  <a:gd name="connsiteX12" fmla="*/ 594911 w 2335576"/>
                  <a:gd name="connsiteY12" fmla="*/ 363556 h 1118212"/>
                  <a:gd name="connsiteX13" fmla="*/ 407624 w 2335576"/>
                  <a:gd name="connsiteY13" fmla="*/ 330506 h 1118212"/>
                  <a:gd name="connsiteX14" fmla="*/ 209321 w 2335576"/>
                  <a:gd name="connsiteY14" fmla="*/ 363556 h 1118212"/>
                  <a:gd name="connsiteX15" fmla="*/ 22034 w 2335576"/>
                  <a:gd name="connsiteY15" fmla="*/ 264404 h 1118212"/>
                  <a:gd name="connsiteX16" fmla="*/ 77118 w 2335576"/>
                  <a:gd name="connsiteY16" fmla="*/ 99151 h 1118212"/>
                  <a:gd name="connsiteX17" fmla="*/ 242371 w 2335576"/>
                  <a:gd name="connsiteY17" fmla="*/ 0 h 11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5576" h="1118212">
                    <a:moveTo>
                      <a:pt x="2335576" y="672029"/>
                    </a:moveTo>
                    <a:cubicBezTo>
                      <a:pt x="2227243" y="723441"/>
                      <a:pt x="2118911" y="774853"/>
                      <a:pt x="2027104" y="826265"/>
                    </a:cubicBezTo>
                    <a:cubicBezTo>
                      <a:pt x="1935297" y="877677"/>
                      <a:pt x="1784733" y="980501"/>
                      <a:pt x="1784733" y="980501"/>
                    </a:cubicBezTo>
                    <a:cubicBezTo>
                      <a:pt x="1714960" y="1024568"/>
                      <a:pt x="1652531" y="1068636"/>
                      <a:pt x="1608463" y="1090670"/>
                    </a:cubicBezTo>
                    <a:cubicBezTo>
                      <a:pt x="1564396" y="1112704"/>
                      <a:pt x="1544198" y="1118212"/>
                      <a:pt x="1520328" y="1112703"/>
                    </a:cubicBezTo>
                    <a:cubicBezTo>
                      <a:pt x="1496458" y="1107194"/>
                      <a:pt x="1483605" y="1079653"/>
                      <a:pt x="1465244" y="1057619"/>
                    </a:cubicBezTo>
                    <a:cubicBezTo>
                      <a:pt x="1446883" y="1035585"/>
                      <a:pt x="1437701" y="1024568"/>
                      <a:pt x="1410159" y="980501"/>
                    </a:cubicBezTo>
                    <a:cubicBezTo>
                      <a:pt x="1382617" y="936434"/>
                      <a:pt x="1344058" y="855643"/>
                      <a:pt x="1299991" y="793214"/>
                    </a:cubicBezTo>
                    <a:cubicBezTo>
                      <a:pt x="1255924" y="730785"/>
                      <a:pt x="1182477" y="657339"/>
                      <a:pt x="1145754" y="605927"/>
                    </a:cubicBezTo>
                    <a:cubicBezTo>
                      <a:pt x="1109031" y="554515"/>
                      <a:pt x="1114540" y="510448"/>
                      <a:pt x="1079653" y="484742"/>
                    </a:cubicBezTo>
                    <a:cubicBezTo>
                      <a:pt x="1044766" y="459036"/>
                      <a:pt x="995191" y="460872"/>
                      <a:pt x="936434" y="451691"/>
                    </a:cubicBezTo>
                    <a:cubicBezTo>
                      <a:pt x="877677" y="442510"/>
                      <a:pt x="784034" y="444346"/>
                      <a:pt x="727113" y="429657"/>
                    </a:cubicBezTo>
                    <a:cubicBezTo>
                      <a:pt x="670192" y="414968"/>
                      <a:pt x="648159" y="380081"/>
                      <a:pt x="594911" y="363556"/>
                    </a:cubicBezTo>
                    <a:cubicBezTo>
                      <a:pt x="541663" y="347031"/>
                      <a:pt x="471889" y="330506"/>
                      <a:pt x="407624" y="330506"/>
                    </a:cubicBezTo>
                    <a:cubicBezTo>
                      <a:pt x="343359" y="330506"/>
                      <a:pt x="273586" y="374573"/>
                      <a:pt x="209321" y="363556"/>
                    </a:cubicBezTo>
                    <a:cubicBezTo>
                      <a:pt x="145056" y="352539"/>
                      <a:pt x="44068" y="308471"/>
                      <a:pt x="22034" y="264404"/>
                    </a:cubicBezTo>
                    <a:cubicBezTo>
                      <a:pt x="0" y="220337"/>
                      <a:pt x="40395" y="143218"/>
                      <a:pt x="77118" y="99151"/>
                    </a:cubicBezTo>
                    <a:cubicBezTo>
                      <a:pt x="113841" y="55084"/>
                      <a:pt x="178106" y="27542"/>
                      <a:pt x="242371" y="0"/>
                    </a:cubicBezTo>
                  </a:path>
                </a:pathLst>
              </a:custGeom>
              <a:ln w="57150">
                <a:solidFill>
                  <a:srgbClr val="00206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138" name="Forme libre 1137"/>
              <p:cNvSpPr/>
              <p:nvPr/>
            </p:nvSpPr>
            <p:spPr>
              <a:xfrm>
                <a:off x="2225407" y="2115239"/>
                <a:ext cx="848299" cy="605927"/>
              </a:xfrm>
              <a:custGeom>
                <a:avLst/>
                <a:gdLst>
                  <a:gd name="connsiteX0" fmla="*/ 0 w 848299"/>
                  <a:gd name="connsiteY0" fmla="*/ 0 h 605927"/>
                  <a:gd name="connsiteX1" fmla="*/ 44068 w 848299"/>
                  <a:gd name="connsiteY1" fmla="*/ 132202 h 605927"/>
                  <a:gd name="connsiteX2" fmla="*/ 220338 w 848299"/>
                  <a:gd name="connsiteY2" fmla="*/ 275421 h 605927"/>
                  <a:gd name="connsiteX3" fmla="*/ 363557 w 848299"/>
                  <a:gd name="connsiteY3" fmla="*/ 385590 h 605927"/>
                  <a:gd name="connsiteX4" fmla="*/ 649995 w 848299"/>
                  <a:gd name="connsiteY4" fmla="*/ 528809 h 605927"/>
                  <a:gd name="connsiteX5" fmla="*/ 848299 w 848299"/>
                  <a:gd name="connsiteY5" fmla="*/ 605927 h 605927"/>
                  <a:gd name="connsiteX6" fmla="*/ 848299 w 848299"/>
                  <a:gd name="connsiteY6" fmla="*/ 605927 h 6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99" h="605927">
                    <a:moveTo>
                      <a:pt x="0" y="0"/>
                    </a:moveTo>
                    <a:cubicBezTo>
                      <a:pt x="3672" y="43149"/>
                      <a:pt x="7345" y="86299"/>
                      <a:pt x="44068" y="132202"/>
                    </a:cubicBezTo>
                    <a:cubicBezTo>
                      <a:pt x="80791" y="178105"/>
                      <a:pt x="167090" y="233190"/>
                      <a:pt x="220338" y="275421"/>
                    </a:cubicBezTo>
                    <a:cubicBezTo>
                      <a:pt x="273586" y="317652"/>
                      <a:pt x="291948" y="343359"/>
                      <a:pt x="363557" y="385590"/>
                    </a:cubicBezTo>
                    <a:cubicBezTo>
                      <a:pt x="435166" y="427821"/>
                      <a:pt x="569205" y="492086"/>
                      <a:pt x="649995" y="528809"/>
                    </a:cubicBezTo>
                    <a:cubicBezTo>
                      <a:pt x="730785" y="565532"/>
                      <a:pt x="848299" y="605927"/>
                      <a:pt x="848299" y="605927"/>
                    </a:cubicBezTo>
                    <a:lnTo>
                      <a:pt x="848299" y="605927"/>
                    </a:lnTo>
                  </a:path>
                </a:pathLst>
              </a:custGeom>
              <a:ln w="5715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39" name="Forme libre 1138"/>
              <p:cNvSpPr/>
              <p:nvPr/>
            </p:nvSpPr>
            <p:spPr>
              <a:xfrm rot="60000">
                <a:off x="6387722" y="3400476"/>
                <a:ext cx="1079881" cy="1295509"/>
              </a:xfrm>
              <a:custGeom>
                <a:avLst/>
                <a:gdLst>
                  <a:gd name="connsiteX0" fmla="*/ 1085850 w 1085850"/>
                  <a:gd name="connsiteY0" fmla="*/ 0 h 1296070"/>
                  <a:gd name="connsiteX1" fmla="*/ 723900 w 1085850"/>
                  <a:gd name="connsiteY1" fmla="*/ 400050 h 1296070"/>
                  <a:gd name="connsiteX2" fmla="*/ 628650 w 1085850"/>
                  <a:gd name="connsiteY2" fmla="*/ 885825 h 1296070"/>
                  <a:gd name="connsiteX3" fmla="*/ 238125 w 1085850"/>
                  <a:gd name="connsiteY3" fmla="*/ 1238250 h 1296070"/>
                  <a:gd name="connsiteX4" fmla="*/ 0 w 1085850"/>
                  <a:gd name="connsiteY4" fmla="*/ 1295400 h 1296070"/>
                  <a:gd name="connsiteX5" fmla="*/ 0 w 1085850"/>
                  <a:gd name="connsiteY5" fmla="*/ 1295400 h 12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0" h="1296070">
                    <a:moveTo>
                      <a:pt x="1085850" y="0"/>
                    </a:moveTo>
                    <a:cubicBezTo>
                      <a:pt x="942975" y="126206"/>
                      <a:pt x="800100" y="252413"/>
                      <a:pt x="723900" y="400050"/>
                    </a:cubicBezTo>
                    <a:cubicBezTo>
                      <a:pt x="647700" y="547687"/>
                      <a:pt x="709612" y="746125"/>
                      <a:pt x="628650" y="885825"/>
                    </a:cubicBezTo>
                    <a:cubicBezTo>
                      <a:pt x="547687" y="1025525"/>
                      <a:pt x="342900" y="1169988"/>
                      <a:pt x="238125" y="1238250"/>
                    </a:cubicBezTo>
                    <a:cubicBezTo>
                      <a:pt x="133350" y="1306512"/>
                      <a:pt x="0" y="1295400"/>
                      <a:pt x="0" y="1295400"/>
                    </a:cubicBezTo>
                    <a:lnTo>
                      <a:pt x="0" y="129540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0" name="Forme libre 1139"/>
              <p:cNvSpPr/>
              <p:nvPr/>
            </p:nvSpPr>
            <p:spPr>
              <a:xfrm>
                <a:off x="4284000" y="3762000"/>
                <a:ext cx="295691" cy="266700"/>
              </a:xfrm>
              <a:custGeom>
                <a:avLst/>
                <a:gdLst>
                  <a:gd name="connsiteX0" fmla="*/ 0 w 295691"/>
                  <a:gd name="connsiteY0" fmla="*/ 266700 h 266700"/>
                  <a:gd name="connsiteX1" fmla="*/ 114300 w 295691"/>
                  <a:gd name="connsiteY1" fmla="*/ 180975 h 266700"/>
                  <a:gd name="connsiteX2" fmla="*/ 285750 w 295691"/>
                  <a:gd name="connsiteY2" fmla="*/ 57150 h 266700"/>
                  <a:gd name="connsiteX3" fmla="*/ 276225 w 295691"/>
                  <a:gd name="connsiteY3" fmla="*/ 0 h 266700"/>
                  <a:gd name="connsiteX4" fmla="*/ 276225 w 295691"/>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91" h="266700">
                    <a:moveTo>
                      <a:pt x="0" y="266700"/>
                    </a:moveTo>
                    <a:cubicBezTo>
                      <a:pt x="34131" y="241300"/>
                      <a:pt x="66675" y="215900"/>
                      <a:pt x="114300" y="180975"/>
                    </a:cubicBezTo>
                    <a:cubicBezTo>
                      <a:pt x="161925" y="146050"/>
                      <a:pt x="258763" y="87312"/>
                      <a:pt x="285750" y="57150"/>
                    </a:cubicBezTo>
                    <a:cubicBezTo>
                      <a:pt x="312738" y="26987"/>
                      <a:pt x="276225" y="0"/>
                      <a:pt x="276225" y="0"/>
                    </a:cubicBezTo>
                    <a:lnTo>
                      <a:pt x="276225" y="0"/>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1" name="Forme libre 1140"/>
              <p:cNvSpPr/>
              <p:nvPr/>
            </p:nvSpPr>
            <p:spPr>
              <a:xfrm>
                <a:off x="5640997" y="4453870"/>
                <a:ext cx="779681" cy="237400"/>
              </a:xfrm>
              <a:custGeom>
                <a:avLst/>
                <a:gdLst>
                  <a:gd name="connsiteX0" fmla="*/ 779681 w 779681"/>
                  <a:gd name="connsiteY0" fmla="*/ 237400 h 237400"/>
                  <a:gd name="connsiteX1" fmla="*/ 594151 w 779681"/>
                  <a:gd name="connsiteY1" fmla="*/ 124756 h 237400"/>
                  <a:gd name="connsiteX2" fmla="*/ 352299 w 779681"/>
                  <a:gd name="connsiteY2" fmla="*/ 15426 h 237400"/>
                  <a:gd name="connsiteX3" fmla="*/ 193273 w 779681"/>
                  <a:gd name="connsiteY3" fmla="*/ 2173 h 237400"/>
                  <a:gd name="connsiteX4" fmla="*/ 24307 w 779681"/>
                  <a:gd name="connsiteY4" fmla="*/ 28678 h 237400"/>
                  <a:gd name="connsiteX5" fmla="*/ 1116 w 779681"/>
                  <a:gd name="connsiteY5" fmla="*/ 28678 h 237400"/>
                  <a:gd name="connsiteX6" fmla="*/ 1116 w 779681"/>
                  <a:gd name="connsiteY6" fmla="*/ 28678 h 237400"/>
                  <a:gd name="connsiteX7" fmla="*/ 1116 w 779681"/>
                  <a:gd name="connsiteY7" fmla="*/ 28678 h 2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681" h="237400">
                    <a:moveTo>
                      <a:pt x="779681" y="237400"/>
                    </a:moveTo>
                    <a:cubicBezTo>
                      <a:pt x="722531" y="199576"/>
                      <a:pt x="665381" y="161752"/>
                      <a:pt x="594151" y="124756"/>
                    </a:cubicBezTo>
                    <a:cubicBezTo>
                      <a:pt x="522921" y="87760"/>
                      <a:pt x="419112" y="35856"/>
                      <a:pt x="352299" y="15426"/>
                    </a:cubicBezTo>
                    <a:cubicBezTo>
                      <a:pt x="285486" y="-5004"/>
                      <a:pt x="247938" y="-36"/>
                      <a:pt x="193273" y="2173"/>
                    </a:cubicBezTo>
                    <a:cubicBezTo>
                      <a:pt x="138608" y="4382"/>
                      <a:pt x="56333" y="24260"/>
                      <a:pt x="24307" y="28678"/>
                    </a:cubicBezTo>
                    <a:cubicBezTo>
                      <a:pt x="-7719" y="33095"/>
                      <a:pt x="1116" y="28678"/>
                      <a:pt x="1116" y="28678"/>
                    </a:cubicBezTo>
                    <a:lnTo>
                      <a:pt x="1116" y="28678"/>
                    </a:lnTo>
                    <a:lnTo>
                      <a:pt x="1116" y="28678"/>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64" name="Groupe 1763"/>
            <p:cNvGrpSpPr>
              <a:grpSpLocks noChangeAspect="1"/>
            </p:cNvGrpSpPr>
            <p:nvPr/>
          </p:nvGrpSpPr>
          <p:grpSpPr>
            <a:xfrm>
              <a:off x="6516216" y="1405576"/>
              <a:ext cx="720080" cy="1260140"/>
              <a:chOff x="6561074" y="2518217"/>
              <a:chExt cx="771194" cy="1194104"/>
            </a:xfrm>
          </p:grpSpPr>
          <p:sp>
            <p:nvSpPr>
              <p:cNvPr id="1765" name="AutoShape 319"/>
              <p:cNvSpPr>
                <a:spLocks noChangeAspect="1" noChangeArrowheads="1"/>
              </p:cNvSpPr>
              <p:nvPr/>
            </p:nvSpPr>
            <p:spPr bwMode="auto">
              <a:xfrm rot="13842034">
                <a:off x="6721602" y="301715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6" name="AutoShape 320"/>
              <p:cNvSpPr>
                <a:spLocks noChangeAspect="1" noChangeArrowheads="1"/>
              </p:cNvSpPr>
              <p:nvPr/>
            </p:nvSpPr>
            <p:spPr bwMode="auto">
              <a:xfrm rot="15150270">
                <a:off x="6625531" y="2839325"/>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7" name="AutoShape 321"/>
              <p:cNvSpPr>
                <a:spLocks noChangeAspect="1" noChangeArrowheads="1"/>
              </p:cNvSpPr>
              <p:nvPr/>
            </p:nvSpPr>
            <p:spPr bwMode="auto">
              <a:xfrm rot="15607660">
                <a:off x="6561074" y="263199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8" name="AutoShape 327"/>
              <p:cNvSpPr>
                <a:spLocks noChangeAspect="1" noChangeArrowheads="1"/>
              </p:cNvSpPr>
              <p:nvPr/>
            </p:nvSpPr>
            <p:spPr bwMode="auto">
              <a:xfrm rot="13206911">
                <a:off x="6864611" y="3172472"/>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69" name="AutoShape 328"/>
              <p:cNvSpPr>
                <a:spLocks noChangeAspect="1" noChangeArrowheads="1"/>
              </p:cNvSpPr>
              <p:nvPr/>
            </p:nvSpPr>
            <p:spPr bwMode="auto">
              <a:xfrm rot="12557040">
                <a:off x="7189393" y="3403187"/>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0" name="AutoShape 327"/>
              <p:cNvSpPr>
                <a:spLocks noChangeAspect="1" noChangeArrowheads="1"/>
              </p:cNvSpPr>
              <p:nvPr/>
            </p:nvSpPr>
            <p:spPr bwMode="auto">
              <a:xfrm rot="13206911">
                <a:off x="7038000" y="331534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1" name="Freeform 326"/>
              <p:cNvSpPr>
                <a:spLocks/>
              </p:cNvSpPr>
              <p:nvPr/>
            </p:nvSpPr>
            <p:spPr bwMode="auto">
              <a:xfrm rot="14532917">
                <a:off x="6288615" y="2962473"/>
                <a:ext cx="1194104" cy="305592"/>
              </a:xfrm>
              <a:custGeom>
                <a:avLst/>
                <a:gdLst/>
                <a:ahLst/>
                <a:cxnLst>
                  <a:cxn ang="0">
                    <a:pos x="0" y="254"/>
                  </a:cxn>
                  <a:cxn ang="0">
                    <a:pos x="204" y="95"/>
                  </a:cxn>
                  <a:cxn ang="0">
                    <a:pos x="522" y="4"/>
                  </a:cxn>
                  <a:cxn ang="0">
                    <a:pos x="862" y="72"/>
                  </a:cxn>
                </a:cxnLst>
                <a:rect l="0" t="0" r="r" b="b"/>
                <a:pathLst>
                  <a:path w="862" h="254">
                    <a:moveTo>
                      <a:pt x="0" y="254"/>
                    </a:moveTo>
                    <a:cubicBezTo>
                      <a:pt x="58" y="195"/>
                      <a:pt x="117" y="137"/>
                      <a:pt x="204" y="95"/>
                    </a:cubicBezTo>
                    <a:cubicBezTo>
                      <a:pt x="291" y="53"/>
                      <a:pt x="412" y="8"/>
                      <a:pt x="522" y="4"/>
                    </a:cubicBezTo>
                    <a:cubicBezTo>
                      <a:pt x="632" y="0"/>
                      <a:pt x="747" y="36"/>
                      <a:pt x="862" y="72"/>
                    </a:cubicBezTo>
                  </a:path>
                </a:pathLst>
              </a:custGeom>
              <a:noFill/>
              <a:ln w="38100" cmpd="sng">
                <a:solidFill>
                  <a:srgbClr val="002060"/>
                </a:solidFill>
                <a:round/>
                <a:headEnd/>
                <a:tailEnd/>
              </a:ln>
              <a:effectLst/>
            </p:spPr>
            <p:txBody>
              <a:bodyPr/>
              <a:lstStyle/>
              <a:p>
                <a:endParaRPr lang="fr-FR"/>
              </a:p>
            </p:txBody>
          </p:sp>
        </p:grpSp>
        <p:sp>
          <p:nvSpPr>
            <p:cNvPr id="1757" name="Forme libre 1756"/>
            <p:cNvSpPr/>
            <p:nvPr/>
          </p:nvSpPr>
          <p:spPr>
            <a:xfrm>
              <a:off x="3304095" y="1722619"/>
              <a:ext cx="1527143" cy="1499647"/>
            </a:xfrm>
            <a:custGeom>
              <a:avLst/>
              <a:gdLst>
                <a:gd name="connsiteX0" fmla="*/ 1470581 w 1527143"/>
                <a:gd name="connsiteY0" fmla="*/ 0 h 1499647"/>
                <a:gd name="connsiteX1" fmla="*/ 1522429 w 1527143"/>
                <a:gd name="connsiteY1" fmla="*/ 188536 h 1499647"/>
                <a:gd name="connsiteX2" fmla="*/ 1498862 w 1527143"/>
                <a:gd name="connsiteY2" fmla="*/ 325224 h 1499647"/>
                <a:gd name="connsiteX3" fmla="*/ 1404594 w 1527143"/>
                <a:gd name="connsiteY3" fmla="*/ 490193 h 1499647"/>
                <a:gd name="connsiteX4" fmla="*/ 1272618 w 1527143"/>
                <a:gd name="connsiteY4" fmla="*/ 527901 h 1499647"/>
                <a:gd name="connsiteX5" fmla="*/ 1107649 w 1527143"/>
                <a:gd name="connsiteY5" fmla="*/ 575035 h 1499647"/>
                <a:gd name="connsiteX6" fmla="*/ 1069942 w 1527143"/>
                <a:gd name="connsiteY6" fmla="*/ 626882 h 1499647"/>
                <a:gd name="connsiteX7" fmla="*/ 1074656 w 1527143"/>
                <a:gd name="connsiteY7" fmla="*/ 749430 h 1499647"/>
                <a:gd name="connsiteX8" fmla="*/ 1032235 w 1527143"/>
                <a:gd name="connsiteY8" fmla="*/ 857839 h 1499647"/>
                <a:gd name="connsiteX9" fmla="*/ 961534 w 1527143"/>
                <a:gd name="connsiteY9" fmla="*/ 961534 h 1499647"/>
                <a:gd name="connsiteX10" fmla="*/ 923827 w 1527143"/>
                <a:gd name="connsiteY10" fmla="*/ 1088795 h 1499647"/>
                <a:gd name="connsiteX11" fmla="*/ 777711 w 1527143"/>
                <a:gd name="connsiteY11" fmla="*/ 1220771 h 1499647"/>
                <a:gd name="connsiteX12" fmla="*/ 532614 w 1527143"/>
                <a:gd name="connsiteY12" fmla="*/ 1324466 h 1499647"/>
                <a:gd name="connsiteX13" fmla="*/ 325225 w 1527143"/>
                <a:gd name="connsiteY13" fmla="*/ 1442301 h 1499647"/>
                <a:gd name="connsiteX14" fmla="*/ 169682 w 1527143"/>
                <a:gd name="connsiteY14" fmla="*/ 1494148 h 1499647"/>
                <a:gd name="connsiteX15" fmla="*/ 0 w 1527143"/>
                <a:gd name="connsiteY15" fmla="*/ 1475294 h 14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7143" h="1499647">
                  <a:moveTo>
                    <a:pt x="1470581" y="0"/>
                  </a:moveTo>
                  <a:cubicBezTo>
                    <a:pt x="1494148" y="67166"/>
                    <a:pt x="1517716" y="134332"/>
                    <a:pt x="1522429" y="188536"/>
                  </a:cubicBezTo>
                  <a:cubicBezTo>
                    <a:pt x="1527143" y="242740"/>
                    <a:pt x="1518501" y="274948"/>
                    <a:pt x="1498862" y="325224"/>
                  </a:cubicBezTo>
                  <a:cubicBezTo>
                    <a:pt x="1479223" y="375500"/>
                    <a:pt x="1442301" y="456413"/>
                    <a:pt x="1404594" y="490193"/>
                  </a:cubicBezTo>
                  <a:cubicBezTo>
                    <a:pt x="1366887" y="523973"/>
                    <a:pt x="1272618" y="527901"/>
                    <a:pt x="1272618" y="527901"/>
                  </a:cubicBezTo>
                  <a:cubicBezTo>
                    <a:pt x="1223127" y="542041"/>
                    <a:pt x="1141428" y="558538"/>
                    <a:pt x="1107649" y="575035"/>
                  </a:cubicBezTo>
                  <a:cubicBezTo>
                    <a:pt x="1073870" y="591532"/>
                    <a:pt x="1075441" y="597816"/>
                    <a:pt x="1069942" y="626882"/>
                  </a:cubicBezTo>
                  <a:cubicBezTo>
                    <a:pt x="1064443" y="655948"/>
                    <a:pt x="1080940" y="710937"/>
                    <a:pt x="1074656" y="749430"/>
                  </a:cubicBezTo>
                  <a:cubicBezTo>
                    <a:pt x="1068372" y="787923"/>
                    <a:pt x="1051089" y="822488"/>
                    <a:pt x="1032235" y="857839"/>
                  </a:cubicBezTo>
                  <a:cubicBezTo>
                    <a:pt x="1013381" y="893190"/>
                    <a:pt x="979602" y="923041"/>
                    <a:pt x="961534" y="961534"/>
                  </a:cubicBezTo>
                  <a:cubicBezTo>
                    <a:pt x="943466" y="1000027"/>
                    <a:pt x="954464" y="1045589"/>
                    <a:pt x="923827" y="1088795"/>
                  </a:cubicBezTo>
                  <a:cubicBezTo>
                    <a:pt x="893190" y="1132001"/>
                    <a:pt x="842913" y="1181493"/>
                    <a:pt x="777711" y="1220771"/>
                  </a:cubicBezTo>
                  <a:cubicBezTo>
                    <a:pt x="712509" y="1260049"/>
                    <a:pt x="608028" y="1287544"/>
                    <a:pt x="532614" y="1324466"/>
                  </a:cubicBezTo>
                  <a:cubicBezTo>
                    <a:pt x="457200" y="1361388"/>
                    <a:pt x="385714" y="1414021"/>
                    <a:pt x="325225" y="1442301"/>
                  </a:cubicBezTo>
                  <a:cubicBezTo>
                    <a:pt x="264736" y="1470581"/>
                    <a:pt x="223886" y="1488649"/>
                    <a:pt x="169682" y="1494148"/>
                  </a:cubicBezTo>
                  <a:cubicBezTo>
                    <a:pt x="115478" y="1499647"/>
                    <a:pt x="57739" y="1487470"/>
                    <a:pt x="0" y="147529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grpSp>
          <p:nvGrpSpPr>
            <p:cNvPr id="1144" name="Groupe 1143"/>
            <p:cNvGrpSpPr/>
            <p:nvPr/>
          </p:nvGrpSpPr>
          <p:grpSpPr>
            <a:xfrm>
              <a:off x="73986" y="1566297"/>
              <a:ext cx="8033475" cy="5189490"/>
              <a:chOff x="73986" y="1573497"/>
              <a:chExt cx="8033475" cy="5189490"/>
            </a:xfrm>
          </p:grpSpPr>
          <p:sp>
            <p:nvSpPr>
              <p:cNvPr id="1146" name="Forme libre 1145"/>
              <p:cNvSpPr/>
              <p:nvPr/>
            </p:nvSpPr>
            <p:spPr>
              <a:xfrm>
                <a:off x="73986" y="1852654"/>
                <a:ext cx="3201951" cy="1934072"/>
              </a:xfrm>
              <a:custGeom>
                <a:avLst/>
                <a:gdLst>
                  <a:gd name="connsiteX0" fmla="*/ 3201951 w 3201951"/>
                  <a:gd name="connsiteY0" fmla="*/ 1510748 h 1934072"/>
                  <a:gd name="connsiteX1" fmla="*/ 2422724 w 3201951"/>
                  <a:gd name="connsiteY1" fmla="*/ 1534602 h 1934072"/>
                  <a:gd name="connsiteX2" fmla="*/ 1762765 w 3201951"/>
                  <a:gd name="connsiteY2" fmla="*/ 1844703 h 1934072"/>
                  <a:gd name="connsiteX3" fmla="*/ 1031245 w 3201951"/>
                  <a:gd name="connsiteY3" fmla="*/ 1876508 h 1934072"/>
                  <a:gd name="connsiteX4" fmla="*/ 371287 w 3201951"/>
                  <a:gd name="connsiteY4" fmla="*/ 1129085 h 1934072"/>
                  <a:gd name="connsiteX5" fmla="*/ 45284 w 3201951"/>
                  <a:gd name="connsiteY5" fmla="*/ 612250 h 1934072"/>
                  <a:gd name="connsiteX6" fmla="*/ 53235 w 3201951"/>
                  <a:gd name="connsiteY6" fmla="*/ 397565 h 1934072"/>
                  <a:gd name="connsiteX7" fmla="*/ 514411 w 3201951"/>
                  <a:gd name="connsiteY7" fmla="*/ 174929 h 1934072"/>
                  <a:gd name="connsiteX8" fmla="*/ 1587837 w 3201951"/>
                  <a:gd name="connsiteY8" fmla="*/ 71562 h 1934072"/>
                  <a:gd name="connsiteX9" fmla="*/ 2231892 w 3201951"/>
                  <a:gd name="connsiteY9" fmla="*/ 0 h 1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1951" h="1934072">
                    <a:moveTo>
                      <a:pt x="3201951" y="1510748"/>
                    </a:moveTo>
                    <a:cubicBezTo>
                      <a:pt x="2932269" y="1494845"/>
                      <a:pt x="2662588" y="1478943"/>
                      <a:pt x="2422724" y="1534602"/>
                    </a:cubicBezTo>
                    <a:cubicBezTo>
                      <a:pt x="2182860" y="1590261"/>
                      <a:pt x="1994678" y="1787719"/>
                      <a:pt x="1762765" y="1844703"/>
                    </a:cubicBezTo>
                    <a:cubicBezTo>
                      <a:pt x="1530852" y="1901687"/>
                      <a:pt x="1263158" y="1995778"/>
                      <a:pt x="1031245" y="1876508"/>
                    </a:cubicBezTo>
                    <a:cubicBezTo>
                      <a:pt x="799332" y="1757238"/>
                      <a:pt x="535614" y="1339795"/>
                      <a:pt x="371287" y="1129085"/>
                    </a:cubicBezTo>
                    <a:cubicBezTo>
                      <a:pt x="206960" y="918375"/>
                      <a:pt x="98293" y="734170"/>
                      <a:pt x="45284" y="612250"/>
                    </a:cubicBezTo>
                    <a:cubicBezTo>
                      <a:pt x="-7725" y="490330"/>
                      <a:pt x="-24953" y="470452"/>
                      <a:pt x="53235" y="397565"/>
                    </a:cubicBezTo>
                    <a:cubicBezTo>
                      <a:pt x="131423" y="324678"/>
                      <a:pt x="258644" y="229263"/>
                      <a:pt x="514411" y="174929"/>
                    </a:cubicBezTo>
                    <a:cubicBezTo>
                      <a:pt x="770178" y="120595"/>
                      <a:pt x="1587837" y="71562"/>
                      <a:pt x="1587837" y="71562"/>
                    </a:cubicBezTo>
                    <a:lnTo>
                      <a:pt x="223189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7" name="Forme libre 1146"/>
              <p:cNvSpPr/>
              <p:nvPr/>
            </p:nvSpPr>
            <p:spPr>
              <a:xfrm>
                <a:off x="2671638" y="3371353"/>
                <a:ext cx="795131" cy="1637969"/>
              </a:xfrm>
              <a:custGeom>
                <a:avLst/>
                <a:gdLst>
                  <a:gd name="connsiteX0" fmla="*/ 795131 w 795131"/>
                  <a:gd name="connsiteY0" fmla="*/ 1637969 h 1637969"/>
                  <a:gd name="connsiteX1" fmla="*/ 564543 w 795131"/>
                  <a:gd name="connsiteY1" fmla="*/ 1224501 h 1637969"/>
                  <a:gd name="connsiteX2" fmla="*/ 166978 w 795131"/>
                  <a:gd name="connsiteY2" fmla="*/ 691764 h 1637969"/>
                  <a:gd name="connsiteX3" fmla="*/ 0 w 795131"/>
                  <a:gd name="connsiteY3" fmla="*/ 0 h 1637969"/>
                </a:gdLst>
                <a:ahLst/>
                <a:cxnLst>
                  <a:cxn ang="0">
                    <a:pos x="connsiteX0" y="connsiteY0"/>
                  </a:cxn>
                  <a:cxn ang="0">
                    <a:pos x="connsiteX1" y="connsiteY1"/>
                  </a:cxn>
                  <a:cxn ang="0">
                    <a:pos x="connsiteX2" y="connsiteY2"/>
                  </a:cxn>
                  <a:cxn ang="0">
                    <a:pos x="connsiteX3" y="connsiteY3"/>
                  </a:cxn>
                </a:cxnLst>
                <a:rect l="l" t="t" r="r" b="b"/>
                <a:pathLst>
                  <a:path w="795131" h="1637969">
                    <a:moveTo>
                      <a:pt x="795131" y="1637969"/>
                    </a:moveTo>
                    <a:cubicBezTo>
                      <a:pt x="732183" y="1510085"/>
                      <a:pt x="669235" y="1382202"/>
                      <a:pt x="564543" y="1224501"/>
                    </a:cubicBezTo>
                    <a:cubicBezTo>
                      <a:pt x="459851" y="1066800"/>
                      <a:pt x="261068" y="895847"/>
                      <a:pt x="166978" y="691764"/>
                    </a:cubicBezTo>
                    <a:cubicBezTo>
                      <a:pt x="72887" y="487680"/>
                      <a:pt x="36443" y="24384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8" name="Forme libre 1147"/>
              <p:cNvSpPr/>
              <p:nvPr/>
            </p:nvSpPr>
            <p:spPr>
              <a:xfrm>
                <a:off x="6488264" y="1573497"/>
                <a:ext cx="1619197" cy="2600938"/>
              </a:xfrm>
              <a:custGeom>
                <a:avLst/>
                <a:gdLst>
                  <a:gd name="connsiteX0" fmla="*/ 572494 w 1619197"/>
                  <a:gd name="connsiteY0" fmla="*/ 2600938 h 2600938"/>
                  <a:gd name="connsiteX1" fmla="*/ 1359673 w 1619197"/>
                  <a:gd name="connsiteY1" fmla="*/ 2020493 h 2600938"/>
                  <a:gd name="connsiteX2" fmla="*/ 1606164 w 1619197"/>
                  <a:gd name="connsiteY2" fmla="*/ 1257167 h 2600938"/>
                  <a:gd name="connsiteX3" fmla="*/ 1566407 w 1619197"/>
                  <a:gd name="connsiteY3" fmla="*/ 867553 h 2600938"/>
                  <a:gd name="connsiteX4" fmla="*/ 1407381 w 1619197"/>
                  <a:gd name="connsiteY4" fmla="*/ 629014 h 2600938"/>
                  <a:gd name="connsiteX5" fmla="*/ 1431235 w 1619197"/>
                  <a:gd name="connsiteY5" fmla="*/ 454086 h 2600938"/>
                  <a:gd name="connsiteX6" fmla="*/ 1439186 w 1619197"/>
                  <a:gd name="connsiteY6" fmla="*/ 310962 h 2600938"/>
                  <a:gd name="connsiteX7" fmla="*/ 1486894 w 1619197"/>
                  <a:gd name="connsiteY7" fmla="*/ 151936 h 2600938"/>
                  <a:gd name="connsiteX8" fmla="*/ 1486894 w 1619197"/>
                  <a:gd name="connsiteY8" fmla="*/ 40618 h 2600938"/>
                  <a:gd name="connsiteX9" fmla="*/ 1240404 w 1619197"/>
                  <a:gd name="connsiteY9" fmla="*/ 861 h 2600938"/>
                  <a:gd name="connsiteX10" fmla="*/ 675861 w 1619197"/>
                  <a:gd name="connsiteY10" fmla="*/ 72423 h 2600938"/>
                  <a:gd name="connsiteX11" fmla="*/ 357809 w 1619197"/>
                  <a:gd name="connsiteY11" fmla="*/ 374573 h 2600938"/>
                  <a:gd name="connsiteX12" fmla="*/ 0 w 1619197"/>
                  <a:gd name="connsiteY12" fmla="*/ 350719 h 260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197" h="2600938">
                    <a:moveTo>
                      <a:pt x="572494" y="2600938"/>
                    </a:moveTo>
                    <a:cubicBezTo>
                      <a:pt x="879944" y="2422696"/>
                      <a:pt x="1187395" y="2244455"/>
                      <a:pt x="1359673" y="2020493"/>
                    </a:cubicBezTo>
                    <a:cubicBezTo>
                      <a:pt x="1531951" y="1796531"/>
                      <a:pt x="1571708" y="1449324"/>
                      <a:pt x="1606164" y="1257167"/>
                    </a:cubicBezTo>
                    <a:cubicBezTo>
                      <a:pt x="1640620" y="1065010"/>
                      <a:pt x="1599537" y="972245"/>
                      <a:pt x="1566407" y="867553"/>
                    </a:cubicBezTo>
                    <a:cubicBezTo>
                      <a:pt x="1533277" y="762861"/>
                      <a:pt x="1429910" y="697925"/>
                      <a:pt x="1407381" y="629014"/>
                    </a:cubicBezTo>
                    <a:cubicBezTo>
                      <a:pt x="1384852" y="560103"/>
                      <a:pt x="1425934" y="507095"/>
                      <a:pt x="1431235" y="454086"/>
                    </a:cubicBezTo>
                    <a:cubicBezTo>
                      <a:pt x="1436536" y="401077"/>
                      <a:pt x="1429909" y="361320"/>
                      <a:pt x="1439186" y="310962"/>
                    </a:cubicBezTo>
                    <a:cubicBezTo>
                      <a:pt x="1448463" y="260604"/>
                      <a:pt x="1478943" y="196993"/>
                      <a:pt x="1486894" y="151936"/>
                    </a:cubicBezTo>
                    <a:cubicBezTo>
                      <a:pt x="1494845" y="106879"/>
                      <a:pt x="1527976" y="65797"/>
                      <a:pt x="1486894" y="40618"/>
                    </a:cubicBezTo>
                    <a:cubicBezTo>
                      <a:pt x="1445812" y="15439"/>
                      <a:pt x="1375576" y="-4440"/>
                      <a:pt x="1240404" y="861"/>
                    </a:cubicBezTo>
                    <a:cubicBezTo>
                      <a:pt x="1105232" y="6162"/>
                      <a:pt x="822960" y="10138"/>
                      <a:pt x="675861" y="72423"/>
                    </a:cubicBezTo>
                    <a:cubicBezTo>
                      <a:pt x="528762" y="134708"/>
                      <a:pt x="470452" y="328190"/>
                      <a:pt x="357809" y="374573"/>
                    </a:cubicBezTo>
                    <a:cubicBezTo>
                      <a:pt x="245165" y="420956"/>
                      <a:pt x="122582" y="385837"/>
                      <a:pt x="0" y="3507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5" name="Forme libre 1144"/>
              <p:cNvSpPr/>
              <p:nvPr/>
            </p:nvSpPr>
            <p:spPr>
              <a:xfrm>
                <a:off x="3439668" y="4293704"/>
                <a:ext cx="2635129" cy="2469283"/>
              </a:xfrm>
              <a:custGeom>
                <a:avLst/>
                <a:gdLst>
                  <a:gd name="connsiteX0" fmla="*/ 2635129 w 2635129"/>
                  <a:gd name="connsiteY0" fmla="*/ 556592 h 2469283"/>
                  <a:gd name="connsiteX1" fmla="*/ 2444297 w 2635129"/>
                  <a:gd name="connsiteY1" fmla="*/ 962108 h 2469283"/>
                  <a:gd name="connsiteX2" fmla="*/ 2166002 w 2635129"/>
                  <a:gd name="connsiteY2" fmla="*/ 1637969 h 2469283"/>
                  <a:gd name="connsiteX3" fmla="*/ 1895657 w 2635129"/>
                  <a:gd name="connsiteY3" fmla="*/ 2242268 h 2469283"/>
                  <a:gd name="connsiteX4" fmla="*/ 1577605 w 2635129"/>
                  <a:gd name="connsiteY4" fmla="*/ 2433099 h 2469283"/>
                  <a:gd name="connsiteX5" fmla="*/ 1203894 w 2635129"/>
                  <a:gd name="connsiteY5" fmla="*/ 2409246 h 2469283"/>
                  <a:gd name="connsiteX6" fmla="*/ 766572 w 2635129"/>
                  <a:gd name="connsiteY6" fmla="*/ 1836752 h 2469283"/>
                  <a:gd name="connsiteX7" fmla="*/ 194078 w 2635129"/>
                  <a:gd name="connsiteY7" fmla="*/ 1057524 h 2469283"/>
                  <a:gd name="connsiteX8" fmla="*/ 3247 w 2635129"/>
                  <a:gd name="connsiteY8" fmla="*/ 580446 h 2469283"/>
                  <a:gd name="connsiteX9" fmla="*/ 321299 w 2635129"/>
                  <a:gd name="connsiteY9" fmla="*/ 127221 h 2469283"/>
                  <a:gd name="connsiteX10" fmla="*/ 631400 w 2635129"/>
                  <a:gd name="connsiteY10" fmla="*/ 0 h 246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129" h="2469283">
                    <a:moveTo>
                      <a:pt x="2635129" y="556592"/>
                    </a:moveTo>
                    <a:cubicBezTo>
                      <a:pt x="2578807" y="669235"/>
                      <a:pt x="2522485" y="781879"/>
                      <a:pt x="2444297" y="962108"/>
                    </a:cubicBezTo>
                    <a:cubicBezTo>
                      <a:pt x="2366109" y="1142337"/>
                      <a:pt x="2257442" y="1424609"/>
                      <a:pt x="2166002" y="1637969"/>
                    </a:cubicBezTo>
                    <a:cubicBezTo>
                      <a:pt x="2074562" y="1851329"/>
                      <a:pt x="1993723" y="2109746"/>
                      <a:pt x="1895657" y="2242268"/>
                    </a:cubicBezTo>
                    <a:cubicBezTo>
                      <a:pt x="1797591" y="2374790"/>
                      <a:pt x="1692899" y="2405269"/>
                      <a:pt x="1577605" y="2433099"/>
                    </a:cubicBezTo>
                    <a:cubicBezTo>
                      <a:pt x="1462311" y="2460929"/>
                      <a:pt x="1339066" y="2508637"/>
                      <a:pt x="1203894" y="2409246"/>
                    </a:cubicBezTo>
                    <a:cubicBezTo>
                      <a:pt x="1068722" y="2309855"/>
                      <a:pt x="934875" y="2062039"/>
                      <a:pt x="766572" y="1836752"/>
                    </a:cubicBezTo>
                    <a:cubicBezTo>
                      <a:pt x="598269" y="1611465"/>
                      <a:pt x="321299" y="1266908"/>
                      <a:pt x="194078" y="1057524"/>
                    </a:cubicBezTo>
                    <a:cubicBezTo>
                      <a:pt x="66857" y="848140"/>
                      <a:pt x="-17957" y="735497"/>
                      <a:pt x="3247" y="580446"/>
                    </a:cubicBezTo>
                    <a:cubicBezTo>
                      <a:pt x="24450" y="425395"/>
                      <a:pt x="216607" y="223962"/>
                      <a:pt x="321299" y="127221"/>
                    </a:cubicBezTo>
                    <a:cubicBezTo>
                      <a:pt x="425991" y="30480"/>
                      <a:pt x="528695" y="15240"/>
                      <a:pt x="631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llipse 1"/>
            <p:cNvSpPr/>
            <p:nvPr/>
          </p:nvSpPr>
          <p:spPr>
            <a:xfrm>
              <a:off x="2123728" y="212568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72" name="Groupe 1771"/>
            <p:cNvGrpSpPr>
              <a:grpSpLocks noChangeAspect="1"/>
            </p:cNvGrpSpPr>
            <p:nvPr/>
          </p:nvGrpSpPr>
          <p:grpSpPr>
            <a:xfrm rot="13484303">
              <a:off x="2697691" y="2619890"/>
              <a:ext cx="540000" cy="126067"/>
              <a:chOff x="4338000" y="3857628"/>
              <a:chExt cx="612000" cy="142875"/>
            </a:xfrm>
          </p:grpSpPr>
          <p:sp>
            <p:nvSpPr>
              <p:cNvPr id="1773" name="AutoShape 320"/>
              <p:cNvSpPr>
                <a:spLocks noChangeAspect="1" noChangeArrowheads="1"/>
              </p:cNvSpPr>
              <p:nvPr/>
            </p:nvSpPr>
            <p:spPr bwMode="auto">
              <a:xfrm rot="10800000">
                <a:off x="4500562"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4" name="AutoShape 320"/>
              <p:cNvSpPr>
                <a:spLocks noChangeAspect="1" noChangeArrowheads="1"/>
              </p:cNvSpPr>
              <p:nvPr/>
            </p:nvSpPr>
            <p:spPr bwMode="auto">
              <a:xfrm rot="10800000">
                <a:off x="4357686"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5" name="AutoShape 320"/>
              <p:cNvSpPr>
                <a:spLocks noChangeAspect="1" noChangeArrowheads="1"/>
              </p:cNvSpPr>
              <p:nvPr/>
            </p:nvSpPr>
            <p:spPr bwMode="auto">
              <a:xfrm rot="10800000">
                <a:off x="4643438"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76" name="AutoShape 320"/>
              <p:cNvSpPr>
                <a:spLocks noChangeAspect="1" noChangeArrowheads="1"/>
              </p:cNvSpPr>
              <p:nvPr/>
            </p:nvSpPr>
            <p:spPr bwMode="auto">
              <a:xfrm rot="10800000">
                <a:off x="4786314" y="3857628"/>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77" name="Connecteur droit 1776"/>
              <p:cNvCxnSpPr/>
              <p:nvPr/>
            </p:nvCxnSpPr>
            <p:spPr>
              <a:xfrm>
                <a:off x="4338000" y="3996000"/>
                <a:ext cx="612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65" name="Triangle isocèle 1164"/>
            <p:cNvSpPr/>
            <p:nvPr/>
          </p:nvSpPr>
          <p:spPr>
            <a:xfrm>
              <a:off x="4492813" y="2182434"/>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pSp>
          <p:nvGrpSpPr>
            <p:cNvPr id="1778" name="Groupe 1777"/>
            <p:cNvGrpSpPr>
              <a:grpSpLocks noChangeAspect="1"/>
            </p:cNvGrpSpPr>
            <p:nvPr/>
          </p:nvGrpSpPr>
          <p:grpSpPr>
            <a:xfrm rot="17631562">
              <a:off x="3794986" y="3972090"/>
              <a:ext cx="360000" cy="109905"/>
              <a:chOff x="6357950" y="2004744"/>
              <a:chExt cx="468000" cy="142875"/>
            </a:xfrm>
          </p:grpSpPr>
          <p:sp>
            <p:nvSpPr>
              <p:cNvPr id="1779" name="AutoShape 320"/>
              <p:cNvSpPr>
                <a:spLocks noChangeAspect="1" noChangeArrowheads="1"/>
              </p:cNvSpPr>
              <p:nvPr/>
            </p:nvSpPr>
            <p:spPr bwMode="auto">
              <a:xfrm rot="10800000">
                <a:off x="6520512"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0" name="AutoShape 320"/>
              <p:cNvSpPr>
                <a:spLocks noChangeAspect="1" noChangeArrowheads="1"/>
              </p:cNvSpPr>
              <p:nvPr/>
            </p:nvSpPr>
            <p:spPr bwMode="auto">
              <a:xfrm rot="10800000">
                <a:off x="6377636"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sp>
            <p:nvSpPr>
              <p:cNvPr id="1781" name="AutoShape 320"/>
              <p:cNvSpPr>
                <a:spLocks noChangeAspect="1" noChangeArrowheads="1"/>
              </p:cNvSpPr>
              <p:nvPr/>
            </p:nvSpPr>
            <p:spPr bwMode="auto">
              <a:xfrm rot="10800000">
                <a:off x="6663388" y="2004744"/>
                <a:ext cx="142875" cy="142875"/>
              </a:xfrm>
              <a:prstGeom prst="flowChartMerge">
                <a:avLst/>
              </a:prstGeom>
              <a:solidFill>
                <a:srgbClr val="00B0F0"/>
              </a:solidFill>
              <a:ln w="9525">
                <a:solidFill>
                  <a:srgbClr val="002060"/>
                </a:solidFill>
                <a:miter lim="800000"/>
                <a:headEnd/>
                <a:tailEnd/>
              </a:ln>
              <a:effectLst/>
            </p:spPr>
            <p:txBody>
              <a:bodyPr wrap="none" anchor="ctr"/>
              <a:lstStyle/>
              <a:p>
                <a:endParaRPr lang="fr-FR"/>
              </a:p>
            </p:txBody>
          </p:sp>
          <p:cxnSp>
            <p:nvCxnSpPr>
              <p:cNvPr id="1782" name="Connecteur droit 1781"/>
              <p:cNvCxnSpPr/>
              <p:nvPr/>
            </p:nvCxnSpPr>
            <p:spPr>
              <a:xfrm>
                <a:off x="6357950" y="2143116"/>
                <a:ext cx="468000" cy="158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
          <p:nvSpPr>
            <p:cNvPr id="1152" name="Ellipse 1151"/>
            <p:cNvSpPr/>
            <p:nvPr/>
          </p:nvSpPr>
          <p:spPr>
            <a:xfrm>
              <a:off x="5009215" y="43783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6" name="Ellipse 1155"/>
            <p:cNvSpPr/>
            <p:nvPr/>
          </p:nvSpPr>
          <p:spPr>
            <a:xfrm>
              <a:off x="5791621" y="4356428"/>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4" name="Rectangle 1153"/>
            <p:cNvSpPr/>
            <p:nvPr/>
          </p:nvSpPr>
          <p:spPr>
            <a:xfrm>
              <a:off x="5684565" y="5084543"/>
              <a:ext cx="1260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smtClean="0">
                  <a:solidFill>
                    <a:srgbClr val="002060"/>
                  </a:solidFill>
                  <a:latin typeface="Tw Cen MT" pitchFamily="34" charset="0"/>
                </a:rPr>
                <a:t>Bab</a:t>
              </a:r>
              <a:r>
                <a:rPr lang="fr-FR" sz="1400" b="1" i="1" dirty="0" smtClean="0">
                  <a:solidFill>
                    <a:srgbClr val="002060"/>
                  </a:solidFill>
                  <a:latin typeface="Tw Cen MT" pitchFamily="34" charset="0"/>
                </a:rPr>
                <a:t>-el-</a:t>
              </a:r>
              <a:r>
                <a:rPr lang="fr-FR" sz="1400" b="1" i="1" dirty="0" err="1" smtClean="0">
                  <a:solidFill>
                    <a:srgbClr val="002060"/>
                  </a:solidFill>
                  <a:latin typeface="Tw Cen MT" pitchFamily="34" charset="0"/>
                </a:rPr>
                <a:t>Mandeb</a:t>
              </a:r>
              <a:endParaRPr lang="fr-FR" sz="1400" b="1" i="1" dirty="0">
                <a:solidFill>
                  <a:srgbClr val="002060"/>
                </a:solidFill>
                <a:latin typeface="Tw Cen MT" pitchFamily="34" charset="0"/>
              </a:endParaRPr>
            </a:p>
          </p:txBody>
        </p:sp>
        <p:sp>
          <p:nvSpPr>
            <p:cNvPr id="1158" name="Rectangle 1157"/>
            <p:cNvSpPr/>
            <p:nvPr/>
          </p:nvSpPr>
          <p:spPr>
            <a:xfrm>
              <a:off x="7514263" y="3502377"/>
              <a:ext cx="792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Malacca</a:t>
              </a:r>
              <a:endParaRPr lang="fr-FR" sz="1400" b="1" i="1" dirty="0">
                <a:solidFill>
                  <a:srgbClr val="002060"/>
                </a:solidFill>
                <a:latin typeface="Tw Cen MT" pitchFamily="34" charset="0"/>
              </a:endParaRPr>
            </a:p>
          </p:txBody>
        </p:sp>
        <p:sp>
          <p:nvSpPr>
            <p:cNvPr id="1155" name="Ellipse 1154"/>
            <p:cNvSpPr/>
            <p:nvPr/>
          </p:nvSpPr>
          <p:spPr>
            <a:xfrm>
              <a:off x="5442705" y="4944326"/>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68" name="Triangle isocèle 1167"/>
            <p:cNvSpPr/>
            <p:nvPr/>
          </p:nvSpPr>
          <p:spPr>
            <a:xfrm>
              <a:off x="7293109" y="2936936"/>
              <a:ext cx="180000" cy="180000"/>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151" name="Rectangle 1150"/>
            <p:cNvSpPr/>
            <p:nvPr/>
          </p:nvSpPr>
          <p:spPr>
            <a:xfrm>
              <a:off x="3347864" y="4285896"/>
              <a:ext cx="828000" cy="144000"/>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Gibraltar</a:t>
              </a:r>
              <a:endParaRPr lang="fr-FR" sz="1400" b="1" i="1" dirty="0">
                <a:solidFill>
                  <a:srgbClr val="002060"/>
                </a:solidFill>
                <a:latin typeface="Tw Cen MT" pitchFamily="34" charset="0"/>
              </a:endParaRPr>
            </a:p>
          </p:txBody>
        </p:sp>
        <p:sp>
          <p:nvSpPr>
            <p:cNvPr id="1150" name="Ellipse 1149"/>
            <p:cNvSpPr/>
            <p:nvPr/>
          </p:nvSpPr>
          <p:spPr>
            <a:xfrm>
              <a:off x="4116218" y="4225965"/>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25" name="Groupe 1124"/>
            <p:cNvGrpSpPr/>
            <p:nvPr/>
          </p:nvGrpSpPr>
          <p:grpSpPr>
            <a:xfrm>
              <a:off x="4248064" y="3633438"/>
              <a:ext cx="300518" cy="586184"/>
              <a:chOff x="4246644" y="3645740"/>
              <a:chExt cx="300518" cy="586184"/>
            </a:xfrm>
            <a:solidFill>
              <a:schemeClr val="accent6">
                <a:lumMod val="75000"/>
              </a:schemeClr>
            </a:solidFill>
          </p:grpSpPr>
          <p:sp>
            <p:nvSpPr>
              <p:cNvPr id="1126" name="Freeform 700"/>
              <p:cNvSpPr>
                <a:spLocks/>
              </p:cNvSpPr>
              <p:nvPr/>
            </p:nvSpPr>
            <p:spPr bwMode="auto">
              <a:xfrm>
                <a:off x="4298779" y="3916477"/>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7" name="Freeform 699"/>
              <p:cNvSpPr>
                <a:spLocks/>
              </p:cNvSpPr>
              <p:nvPr/>
            </p:nvSpPr>
            <p:spPr bwMode="auto">
              <a:xfrm>
                <a:off x="4298779" y="3916477"/>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8" name="Freeform 650"/>
              <p:cNvSpPr>
                <a:spLocks/>
              </p:cNvSpPr>
              <p:nvPr/>
            </p:nvSpPr>
            <p:spPr bwMode="auto">
              <a:xfrm>
                <a:off x="4281393" y="3645740"/>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9" name="Freeform 649"/>
              <p:cNvSpPr>
                <a:spLocks/>
              </p:cNvSpPr>
              <p:nvPr/>
            </p:nvSpPr>
            <p:spPr bwMode="auto">
              <a:xfrm>
                <a:off x="4281393" y="3645740"/>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 name="Freeform 461"/>
              <p:cNvSpPr>
                <a:spLocks/>
              </p:cNvSpPr>
              <p:nvPr/>
            </p:nvSpPr>
            <p:spPr bwMode="auto">
              <a:xfrm>
                <a:off x="4281393" y="3645740"/>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31" name="Group 9"/>
              <p:cNvGrpSpPr>
                <a:grpSpLocks/>
              </p:cNvGrpSpPr>
              <p:nvPr/>
            </p:nvGrpSpPr>
            <p:grpSpPr bwMode="auto">
              <a:xfrm>
                <a:off x="4246644" y="3645740"/>
                <a:ext cx="193739" cy="280672"/>
                <a:chOff x="4770" y="4410"/>
                <a:chExt cx="195" cy="282"/>
              </a:xfrm>
              <a:grpFill/>
            </p:grpSpPr>
            <p:sp>
              <p:nvSpPr>
                <p:cNvPr id="1132"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3"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1122" name="Group 320"/>
            <p:cNvGrpSpPr>
              <a:grpSpLocks/>
            </p:cNvGrpSpPr>
            <p:nvPr/>
          </p:nvGrpSpPr>
          <p:grpSpPr bwMode="auto">
            <a:xfrm>
              <a:off x="2754000" y="1555200"/>
              <a:ext cx="2061577" cy="1294077"/>
              <a:chOff x="3267" y="2311"/>
              <a:chExt cx="2076" cy="1302"/>
            </a:xfrm>
            <a:solidFill>
              <a:srgbClr val="C00000"/>
            </a:solidFill>
          </p:grpSpPr>
          <p:sp>
            <p:nvSpPr>
              <p:cNvPr id="1123"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4"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794" name="Rectangle 1793"/>
            <p:cNvSpPr/>
            <p:nvPr/>
          </p:nvSpPr>
          <p:spPr>
            <a:xfrm>
              <a:off x="4248064" y="3970800"/>
              <a:ext cx="900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Rotterdam</a:t>
              </a:r>
              <a:endParaRPr lang="fr-FR" sz="1400" b="1" i="1" dirty="0">
                <a:solidFill>
                  <a:srgbClr val="002060"/>
                </a:solidFill>
                <a:latin typeface="Tw Cen MT" pitchFamily="34" charset="0"/>
              </a:endParaRPr>
            </a:p>
          </p:txBody>
        </p:sp>
        <p:sp>
          <p:nvSpPr>
            <p:cNvPr id="1791" name="Rectangle 1790"/>
            <p:cNvSpPr/>
            <p:nvPr/>
          </p:nvSpPr>
          <p:spPr>
            <a:xfrm>
              <a:off x="4139952" y="3961880"/>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1192" name="Groupe 1191"/>
            <p:cNvGrpSpPr/>
            <p:nvPr/>
          </p:nvGrpSpPr>
          <p:grpSpPr>
            <a:xfrm>
              <a:off x="792000" y="1818000"/>
              <a:ext cx="6184727" cy="4836016"/>
              <a:chOff x="786649" y="1830060"/>
              <a:chExt cx="6184727" cy="4836016"/>
            </a:xfrm>
          </p:grpSpPr>
          <p:sp>
            <p:nvSpPr>
              <p:cNvPr id="1193" name="Freeform 714"/>
              <p:cNvSpPr>
                <a:spLocks/>
              </p:cNvSpPr>
              <p:nvPr/>
            </p:nvSpPr>
            <p:spPr bwMode="auto">
              <a:xfrm>
                <a:off x="4855156" y="1830060"/>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4" name="Freeform 713"/>
              <p:cNvSpPr>
                <a:spLocks/>
              </p:cNvSpPr>
              <p:nvPr/>
            </p:nvSpPr>
            <p:spPr bwMode="auto">
              <a:xfrm>
                <a:off x="4855156" y="1830060"/>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5" name="Freeform 712"/>
              <p:cNvSpPr>
                <a:spLocks/>
              </p:cNvSpPr>
              <p:nvPr/>
            </p:nvSpPr>
            <p:spPr bwMode="auto">
              <a:xfrm>
                <a:off x="4681288" y="6221470"/>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6" name="Freeform 711"/>
              <p:cNvSpPr>
                <a:spLocks/>
              </p:cNvSpPr>
              <p:nvPr/>
            </p:nvSpPr>
            <p:spPr bwMode="auto">
              <a:xfrm>
                <a:off x="4681288" y="6221470"/>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7" name="Freeform 652"/>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8" name="Freeform 651"/>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9" name="Freeform 644"/>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0" name="Freeform 643"/>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1" name="Freeform 558"/>
              <p:cNvSpPr>
                <a:spLocks/>
              </p:cNvSpPr>
              <p:nvPr/>
            </p:nvSpPr>
            <p:spPr bwMode="auto">
              <a:xfrm>
                <a:off x="5019089" y="2967654"/>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2" name="Freeform 557"/>
              <p:cNvSpPr>
                <a:spLocks/>
              </p:cNvSpPr>
              <p:nvPr/>
            </p:nvSpPr>
            <p:spPr bwMode="auto">
              <a:xfrm>
                <a:off x="5019089" y="2967654"/>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3" name="Freeform 553"/>
              <p:cNvSpPr>
                <a:spLocks/>
              </p:cNvSpPr>
              <p:nvPr/>
            </p:nvSpPr>
            <p:spPr bwMode="auto">
              <a:xfrm>
                <a:off x="6859605" y="4231924"/>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4" name="Freeform 552"/>
              <p:cNvSpPr>
                <a:spLocks/>
              </p:cNvSpPr>
              <p:nvPr/>
            </p:nvSpPr>
            <p:spPr bwMode="auto">
              <a:xfrm>
                <a:off x="6859605" y="4231924"/>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5" name="Freeform 414"/>
              <p:cNvSpPr>
                <a:spLocks/>
              </p:cNvSpPr>
              <p:nvPr/>
            </p:nvSpPr>
            <p:spPr bwMode="auto">
              <a:xfrm>
                <a:off x="6074716" y="3489258"/>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6" name="Freeform 413"/>
              <p:cNvSpPr>
                <a:spLocks/>
              </p:cNvSpPr>
              <p:nvPr/>
            </p:nvSpPr>
            <p:spPr bwMode="auto">
              <a:xfrm>
                <a:off x="6074716" y="3489258"/>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7" name="Freeform 379"/>
              <p:cNvSpPr>
                <a:spLocks/>
              </p:cNvSpPr>
              <p:nvPr/>
            </p:nvSpPr>
            <p:spPr bwMode="auto">
              <a:xfrm>
                <a:off x="5853654" y="2249828"/>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8" name="Freeform 378"/>
              <p:cNvSpPr>
                <a:spLocks/>
              </p:cNvSpPr>
              <p:nvPr/>
            </p:nvSpPr>
            <p:spPr bwMode="auto">
              <a:xfrm>
                <a:off x="5853654" y="2249828"/>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9" name="Freeform 277"/>
              <p:cNvSpPr>
                <a:spLocks/>
              </p:cNvSpPr>
              <p:nvPr/>
            </p:nvSpPr>
            <p:spPr bwMode="auto">
              <a:xfrm>
                <a:off x="786649" y="2406309"/>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rgbClr val="FFFF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0" name="Freeform 276"/>
              <p:cNvSpPr>
                <a:spLocks/>
              </p:cNvSpPr>
              <p:nvPr/>
            </p:nvSpPr>
            <p:spPr bwMode="auto">
              <a:xfrm>
                <a:off x="786649" y="2406309"/>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rgbClr val="FFFF00"/>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795" name="Rectangle 1794"/>
            <p:cNvSpPr/>
            <p:nvPr/>
          </p:nvSpPr>
          <p:spPr>
            <a:xfrm>
              <a:off x="5796224" y="24856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Shanghai</a:t>
              </a:r>
              <a:endParaRPr lang="fr-FR" sz="1400" b="1" i="1" dirty="0">
                <a:solidFill>
                  <a:srgbClr val="002060"/>
                </a:solidFill>
                <a:latin typeface="Tw Cen MT" pitchFamily="34" charset="0"/>
              </a:endParaRPr>
            </a:p>
          </p:txBody>
        </p:sp>
        <p:sp>
          <p:nvSpPr>
            <p:cNvPr id="1796" name="Rectangle 1795"/>
            <p:cNvSpPr/>
            <p:nvPr/>
          </p:nvSpPr>
          <p:spPr>
            <a:xfrm>
              <a:off x="6012248" y="2638096"/>
              <a:ext cx="792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Ningbo</a:t>
              </a:r>
              <a:endParaRPr lang="fr-FR" sz="1400" b="1" i="1" dirty="0">
                <a:solidFill>
                  <a:srgbClr val="002060"/>
                </a:solidFill>
                <a:latin typeface="Tw Cen MT" pitchFamily="34" charset="0"/>
              </a:endParaRPr>
            </a:p>
          </p:txBody>
        </p:sp>
        <p:sp>
          <p:nvSpPr>
            <p:cNvPr id="1797" name="Rectangle 1796"/>
            <p:cNvSpPr/>
            <p:nvPr/>
          </p:nvSpPr>
          <p:spPr>
            <a:xfrm>
              <a:off x="5940152" y="2845736"/>
              <a:ext cx="936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Hong Kong</a:t>
              </a:r>
              <a:endParaRPr lang="fr-FR" sz="1400" b="1" i="1" dirty="0">
                <a:solidFill>
                  <a:srgbClr val="002060"/>
                </a:solidFill>
                <a:latin typeface="Tw Cen MT" pitchFamily="34" charset="0"/>
              </a:endParaRPr>
            </a:p>
          </p:txBody>
        </p:sp>
        <p:sp>
          <p:nvSpPr>
            <p:cNvPr id="1798" name="Rectangle 1797"/>
            <p:cNvSpPr/>
            <p:nvPr/>
          </p:nvSpPr>
          <p:spPr>
            <a:xfrm>
              <a:off x="6516216" y="3205776"/>
              <a:ext cx="864000" cy="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smtClean="0">
                  <a:solidFill>
                    <a:srgbClr val="002060"/>
                  </a:solidFill>
                  <a:latin typeface="Tw Cen MT" pitchFamily="34" charset="0"/>
                </a:rPr>
                <a:t>Singapour</a:t>
              </a:r>
              <a:endParaRPr lang="fr-FR" sz="1400" b="1" i="1" dirty="0">
                <a:solidFill>
                  <a:srgbClr val="002060"/>
                </a:solidFill>
                <a:latin typeface="Tw Cen MT" pitchFamily="34" charset="0"/>
              </a:endParaRPr>
            </a:p>
          </p:txBody>
        </p:sp>
        <p:sp>
          <p:nvSpPr>
            <p:cNvPr id="1159" name="Ellipse 1158"/>
            <p:cNvSpPr/>
            <p:nvPr/>
          </p:nvSpPr>
          <p:spPr>
            <a:xfrm>
              <a:off x="7262108" y="3321680"/>
              <a:ext cx="288000" cy="288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90" name="Rectangle 1789"/>
            <p:cNvSpPr/>
            <p:nvPr/>
          </p:nvSpPr>
          <p:spPr>
            <a:xfrm>
              <a:off x="7380312" y="320577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9" name="Rectangle 1788"/>
            <p:cNvSpPr/>
            <p:nvPr/>
          </p:nvSpPr>
          <p:spPr>
            <a:xfrm>
              <a:off x="6804248" y="284573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7" name="Rectangle 1786"/>
            <p:cNvSpPr/>
            <p:nvPr/>
          </p:nvSpPr>
          <p:spPr>
            <a:xfrm>
              <a:off x="6516216" y="2485696"/>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88" name="Rectangle 1787"/>
            <p:cNvSpPr/>
            <p:nvPr/>
          </p:nvSpPr>
          <p:spPr>
            <a:xfrm>
              <a:off x="6588224" y="2557704"/>
              <a:ext cx="180000" cy="180000"/>
            </a:xfrm>
            <a:prstGeom prst="rect">
              <a:avLst/>
            </a:prstGeom>
            <a:solidFill>
              <a:srgbClr val="00B0F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56" name="Forme libre 1755"/>
            <p:cNvSpPr/>
            <p:nvPr/>
          </p:nvSpPr>
          <p:spPr>
            <a:xfrm>
              <a:off x="4580209" y="1859308"/>
              <a:ext cx="650226" cy="1711260"/>
            </a:xfrm>
            <a:custGeom>
              <a:avLst/>
              <a:gdLst>
                <a:gd name="connsiteX0" fmla="*/ 546755 w 706224"/>
                <a:gd name="connsiteY0" fmla="*/ 0 h 1951349"/>
                <a:gd name="connsiteX1" fmla="*/ 386499 w 706224"/>
                <a:gd name="connsiteY1" fmla="*/ 56561 h 1951349"/>
                <a:gd name="connsiteX2" fmla="*/ 320512 w 706224"/>
                <a:gd name="connsiteY2" fmla="*/ 146116 h 1951349"/>
                <a:gd name="connsiteX3" fmla="*/ 358219 w 706224"/>
                <a:gd name="connsiteY3" fmla="*/ 245097 h 1951349"/>
                <a:gd name="connsiteX4" fmla="*/ 490194 w 706224"/>
                <a:gd name="connsiteY4" fmla="*/ 391213 h 1951349"/>
                <a:gd name="connsiteX5" fmla="*/ 603316 w 706224"/>
                <a:gd name="connsiteY5" fmla="*/ 523188 h 1951349"/>
                <a:gd name="connsiteX6" fmla="*/ 692870 w 706224"/>
                <a:gd name="connsiteY6" fmla="*/ 603316 h 1951349"/>
                <a:gd name="connsiteX7" fmla="*/ 683443 w 706224"/>
                <a:gd name="connsiteY7" fmla="*/ 754145 h 1951349"/>
                <a:gd name="connsiteX8" fmla="*/ 617456 w 706224"/>
                <a:gd name="connsiteY8" fmla="*/ 886120 h 1951349"/>
                <a:gd name="connsiteX9" fmla="*/ 645736 w 706224"/>
                <a:gd name="connsiteY9" fmla="*/ 1084083 h 1951349"/>
                <a:gd name="connsiteX10" fmla="*/ 645736 w 706224"/>
                <a:gd name="connsiteY10" fmla="*/ 1263192 h 1951349"/>
                <a:gd name="connsiteX11" fmla="*/ 603316 w 706224"/>
                <a:gd name="connsiteY11" fmla="*/ 1432874 h 1951349"/>
                <a:gd name="connsiteX12" fmla="*/ 504334 w 706224"/>
                <a:gd name="connsiteY12" fmla="*/ 1451728 h 1951349"/>
                <a:gd name="connsiteX13" fmla="*/ 367646 w 706224"/>
                <a:gd name="connsiteY13" fmla="*/ 1418734 h 1951349"/>
                <a:gd name="connsiteX14" fmla="*/ 259237 w 706224"/>
                <a:gd name="connsiteY14" fmla="*/ 1470582 h 1951349"/>
                <a:gd name="connsiteX15" fmla="*/ 127262 w 706224"/>
                <a:gd name="connsiteY15" fmla="*/ 1607270 h 1951349"/>
                <a:gd name="connsiteX16" fmla="*/ 42421 w 706224"/>
                <a:gd name="connsiteY16" fmla="*/ 1819373 h 1951349"/>
                <a:gd name="connsiteX17" fmla="*/ 0 w 70622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67646 w 699154"/>
                <a:gd name="connsiteY13" fmla="*/ 1418734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59237 w 699154"/>
                <a:gd name="connsiteY14" fmla="*/ 1470582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27262 w 699154"/>
                <a:gd name="connsiteY15" fmla="*/ 1607270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42421 w 699154"/>
                <a:gd name="connsiteY16" fmla="*/ 1819373 h 1951349"/>
                <a:gd name="connsiteX17" fmla="*/ 0 w 699154"/>
                <a:gd name="connsiteY17" fmla="*/ 1951349 h 1951349"/>
                <a:gd name="connsiteX0" fmla="*/ 546755 w 699154"/>
                <a:gd name="connsiteY0" fmla="*/ 0 h 1951349"/>
                <a:gd name="connsiteX1" fmla="*/ 386499 w 699154"/>
                <a:gd name="connsiteY1" fmla="*/ 56561 h 1951349"/>
                <a:gd name="connsiteX2" fmla="*/ 320512 w 699154"/>
                <a:gd name="connsiteY2" fmla="*/ 146116 h 1951349"/>
                <a:gd name="connsiteX3" fmla="*/ 358219 w 699154"/>
                <a:gd name="connsiteY3" fmla="*/ 245097 h 1951349"/>
                <a:gd name="connsiteX4" fmla="*/ 490194 w 699154"/>
                <a:gd name="connsiteY4" fmla="*/ 391213 h 1951349"/>
                <a:gd name="connsiteX5" fmla="*/ 603316 w 699154"/>
                <a:gd name="connsiteY5" fmla="*/ 523188 h 1951349"/>
                <a:gd name="connsiteX6" fmla="*/ 692870 w 699154"/>
                <a:gd name="connsiteY6" fmla="*/ 603316 h 1951349"/>
                <a:gd name="connsiteX7" fmla="*/ 683443 w 699154"/>
                <a:gd name="connsiteY7" fmla="*/ 754145 h 1951349"/>
                <a:gd name="connsiteX8" fmla="*/ 617456 w 699154"/>
                <a:gd name="connsiteY8" fmla="*/ 886120 h 1951349"/>
                <a:gd name="connsiteX9" fmla="*/ 645736 w 699154"/>
                <a:gd name="connsiteY9" fmla="*/ 1084083 h 1951349"/>
                <a:gd name="connsiteX10" fmla="*/ 645736 w 699154"/>
                <a:gd name="connsiteY10" fmla="*/ 1263192 h 1951349"/>
                <a:gd name="connsiteX11" fmla="*/ 603316 w 699154"/>
                <a:gd name="connsiteY11" fmla="*/ 1432874 h 1951349"/>
                <a:gd name="connsiteX12" fmla="*/ 571395 w 699154"/>
                <a:gd name="connsiteY12" fmla="*/ 1625124 h 1951349"/>
                <a:gd name="connsiteX13" fmla="*/ 378822 w 699154"/>
                <a:gd name="connsiteY13" fmla="*/ 1626809 h 1951349"/>
                <a:gd name="connsiteX14" fmla="*/ 218256 w 699154"/>
                <a:gd name="connsiteY14" fmla="*/ 1639643 h 1951349"/>
                <a:gd name="connsiteX15" fmla="*/ 149616 w 699154"/>
                <a:gd name="connsiteY15" fmla="*/ 1789336 h 1951349"/>
                <a:gd name="connsiteX16" fmla="*/ 131835 w 699154"/>
                <a:gd name="connsiteY16" fmla="*/ 1845382 h 1951349"/>
                <a:gd name="connsiteX17" fmla="*/ 0 w 699154"/>
                <a:gd name="connsiteY17" fmla="*/ 1951349 h 1951349"/>
                <a:gd name="connsiteX0" fmla="*/ 483420 w 635819"/>
                <a:gd name="connsiteY0" fmla="*/ 0 h 1947014"/>
                <a:gd name="connsiteX1" fmla="*/ 323164 w 635819"/>
                <a:gd name="connsiteY1" fmla="*/ 56561 h 1947014"/>
                <a:gd name="connsiteX2" fmla="*/ 257177 w 635819"/>
                <a:gd name="connsiteY2" fmla="*/ 146116 h 1947014"/>
                <a:gd name="connsiteX3" fmla="*/ 294884 w 635819"/>
                <a:gd name="connsiteY3" fmla="*/ 245097 h 1947014"/>
                <a:gd name="connsiteX4" fmla="*/ 426859 w 635819"/>
                <a:gd name="connsiteY4" fmla="*/ 391213 h 1947014"/>
                <a:gd name="connsiteX5" fmla="*/ 539981 w 635819"/>
                <a:gd name="connsiteY5" fmla="*/ 523188 h 1947014"/>
                <a:gd name="connsiteX6" fmla="*/ 629535 w 635819"/>
                <a:gd name="connsiteY6" fmla="*/ 603316 h 1947014"/>
                <a:gd name="connsiteX7" fmla="*/ 620108 w 635819"/>
                <a:gd name="connsiteY7" fmla="*/ 754145 h 1947014"/>
                <a:gd name="connsiteX8" fmla="*/ 554121 w 635819"/>
                <a:gd name="connsiteY8" fmla="*/ 886120 h 1947014"/>
                <a:gd name="connsiteX9" fmla="*/ 582401 w 635819"/>
                <a:gd name="connsiteY9" fmla="*/ 1084083 h 1947014"/>
                <a:gd name="connsiteX10" fmla="*/ 582401 w 635819"/>
                <a:gd name="connsiteY10" fmla="*/ 1263192 h 1947014"/>
                <a:gd name="connsiteX11" fmla="*/ 539981 w 635819"/>
                <a:gd name="connsiteY11" fmla="*/ 1432874 h 1947014"/>
                <a:gd name="connsiteX12" fmla="*/ 508060 w 635819"/>
                <a:gd name="connsiteY12" fmla="*/ 1625124 h 1947014"/>
                <a:gd name="connsiteX13" fmla="*/ 315487 w 635819"/>
                <a:gd name="connsiteY13" fmla="*/ 1626809 h 1947014"/>
                <a:gd name="connsiteX14" fmla="*/ 154921 w 635819"/>
                <a:gd name="connsiteY14" fmla="*/ 1639643 h 1947014"/>
                <a:gd name="connsiteX15" fmla="*/ 86281 w 635819"/>
                <a:gd name="connsiteY15" fmla="*/ 1789336 h 1947014"/>
                <a:gd name="connsiteX16" fmla="*/ 68500 w 635819"/>
                <a:gd name="connsiteY16" fmla="*/ 1845382 h 1947014"/>
                <a:gd name="connsiteX17" fmla="*/ 0 w 635819"/>
                <a:gd name="connsiteY17" fmla="*/ 1947014 h 194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819" h="1947014">
                  <a:moveTo>
                    <a:pt x="483420" y="0"/>
                  </a:moveTo>
                  <a:cubicBezTo>
                    <a:pt x="422145" y="16104"/>
                    <a:pt x="360871" y="32208"/>
                    <a:pt x="323164" y="56561"/>
                  </a:cubicBezTo>
                  <a:cubicBezTo>
                    <a:pt x="285457" y="80914"/>
                    <a:pt x="261890" y="114693"/>
                    <a:pt x="257177" y="146116"/>
                  </a:cubicBezTo>
                  <a:cubicBezTo>
                    <a:pt x="252464" y="177539"/>
                    <a:pt x="266604" y="204248"/>
                    <a:pt x="294884" y="245097"/>
                  </a:cubicBezTo>
                  <a:cubicBezTo>
                    <a:pt x="323164" y="285947"/>
                    <a:pt x="386010" y="344865"/>
                    <a:pt x="426859" y="391213"/>
                  </a:cubicBezTo>
                  <a:cubicBezTo>
                    <a:pt x="467708" y="437561"/>
                    <a:pt x="506202" y="487838"/>
                    <a:pt x="539981" y="523188"/>
                  </a:cubicBezTo>
                  <a:cubicBezTo>
                    <a:pt x="573760" y="558538"/>
                    <a:pt x="616181" y="564823"/>
                    <a:pt x="629535" y="603316"/>
                  </a:cubicBezTo>
                  <a:cubicBezTo>
                    <a:pt x="642889" y="641809"/>
                    <a:pt x="632677" y="707011"/>
                    <a:pt x="620108" y="754145"/>
                  </a:cubicBezTo>
                  <a:cubicBezTo>
                    <a:pt x="607539" y="801279"/>
                    <a:pt x="560406" y="831130"/>
                    <a:pt x="554121" y="886120"/>
                  </a:cubicBezTo>
                  <a:cubicBezTo>
                    <a:pt x="547837" y="941110"/>
                    <a:pt x="577688" y="1021238"/>
                    <a:pt x="582401" y="1084083"/>
                  </a:cubicBezTo>
                  <a:cubicBezTo>
                    <a:pt x="587114" y="1146928"/>
                    <a:pt x="589471" y="1205060"/>
                    <a:pt x="582401" y="1263192"/>
                  </a:cubicBezTo>
                  <a:cubicBezTo>
                    <a:pt x="575331" y="1321324"/>
                    <a:pt x="552371" y="1372552"/>
                    <a:pt x="539981" y="1432874"/>
                  </a:cubicBezTo>
                  <a:cubicBezTo>
                    <a:pt x="527591" y="1493196"/>
                    <a:pt x="545476" y="1592802"/>
                    <a:pt x="508060" y="1625124"/>
                  </a:cubicBezTo>
                  <a:cubicBezTo>
                    <a:pt x="470644" y="1657446"/>
                    <a:pt x="374343" y="1624389"/>
                    <a:pt x="315487" y="1626809"/>
                  </a:cubicBezTo>
                  <a:cubicBezTo>
                    <a:pt x="256631" y="1629229"/>
                    <a:pt x="193122" y="1612555"/>
                    <a:pt x="154921" y="1639643"/>
                  </a:cubicBezTo>
                  <a:cubicBezTo>
                    <a:pt x="116720" y="1666731"/>
                    <a:pt x="100684" y="1755046"/>
                    <a:pt x="86281" y="1789336"/>
                  </a:cubicBezTo>
                  <a:cubicBezTo>
                    <a:pt x="71878" y="1823626"/>
                    <a:pt x="89710" y="1788036"/>
                    <a:pt x="68500" y="1845382"/>
                  </a:cubicBezTo>
                  <a:cubicBezTo>
                    <a:pt x="47290" y="1902729"/>
                    <a:pt x="0" y="1947014"/>
                    <a:pt x="0" y="1947014"/>
                  </a:cubicBezTo>
                </a:path>
              </a:pathLst>
            </a:custGeom>
            <a:ln w="28575">
              <a:solidFill>
                <a:srgbClr val="008000"/>
              </a:solidFill>
              <a:prstDash val="sysDash"/>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6" name="Étoile à 5 branches 5"/>
            <p:cNvSpPr/>
            <p:nvPr/>
          </p:nvSpPr>
          <p:spPr>
            <a:xfrm>
              <a:off x="7314133" y="2494116"/>
              <a:ext cx="429714" cy="39617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14" name="Étoile à 5 branches 1213"/>
            <p:cNvSpPr/>
            <p:nvPr/>
          </p:nvSpPr>
          <p:spPr>
            <a:xfrm>
              <a:off x="4554505" y="2793166"/>
              <a:ext cx="429714" cy="396170"/>
            </a:xfrm>
            <a:prstGeom prst="star5">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Explosion 1 6"/>
            <p:cNvSpPr/>
            <p:nvPr/>
          </p:nvSpPr>
          <p:spPr>
            <a:xfrm>
              <a:off x="2234899" y="2710096"/>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5" name="Explosion 1 1214"/>
            <p:cNvSpPr/>
            <p:nvPr/>
          </p:nvSpPr>
          <p:spPr>
            <a:xfrm>
              <a:off x="3883980" y="5370158"/>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6" name="Explosion 1 1215"/>
            <p:cNvSpPr/>
            <p:nvPr/>
          </p:nvSpPr>
          <p:spPr>
            <a:xfrm>
              <a:off x="5886860" y="4816571"/>
              <a:ext cx="424646" cy="291697"/>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17" name="Explosion 1 1216"/>
            <p:cNvSpPr/>
            <p:nvPr/>
          </p:nvSpPr>
          <p:spPr>
            <a:xfrm>
              <a:off x="7560043" y="3042591"/>
              <a:ext cx="305511" cy="221061"/>
            </a:xfrm>
            <a:prstGeom prst="irregularSeal1">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20" name="Ellipse 1219"/>
            <p:cNvSpPr/>
            <p:nvPr/>
          </p:nvSpPr>
          <p:spPr>
            <a:xfrm rot="15440809">
              <a:off x="2368057" y="2381239"/>
              <a:ext cx="649809" cy="417332"/>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1" name="Ellipse 1220"/>
            <p:cNvSpPr/>
            <p:nvPr/>
          </p:nvSpPr>
          <p:spPr>
            <a:xfrm>
              <a:off x="4458986" y="4178392"/>
              <a:ext cx="525875" cy="402736"/>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20" name="ZoneTexte 1119"/>
          <p:cNvSpPr txBox="1"/>
          <p:nvPr/>
        </p:nvSpPr>
        <p:spPr>
          <a:xfrm>
            <a:off x="924207" y="116632"/>
            <a:ext cx="7295587"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sz="3600" b="1" spc="100" dirty="0" smtClean="0">
                <a:ln w="18000">
                  <a:solidFill>
                    <a:schemeClr val="bg1"/>
                  </a:solidFill>
                  <a:prstDash val="solid"/>
                </a:ln>
                <a:solidFill>
                  <a:srgbClr val="002060"/>
                </a:solidFill>
                <a:effectLst>
                  <a:outerShdw blurRad="25000" dist="20000" dir="16020000" algn="tl">
                    <a:schemeClr val="accent1">
                      <a:satMod val="200000"/>
                      <a:shade val="1000"/>
                      <a:alpha val="60000"/>
                    </a:schemeClr>
                  </a:outerShdw>
                </a:effectLst>
                <a:latin typeface="Mistral" pitchFamily="66" charset="0"/>
              </a:rPr>
              <a:t>Aspects géostratégiques des espaces maritimes</a:t>
            </a:r>
            <a:endParaRPr lang="fr-FR" sz="3600" b="1" spc="100" dirty="0">
              <a:ln w="18000">
                <a:solidFill>
                  <a:schemeClr val="bg1"/>
                </a:solidFill>
                <a:prstDash val="solid"/>
              </a:ln>
              <a:solidFill>
                <a:srgbClr val="002060"/>
              </a:solidFill>
              <a:effectLst>
                <a:outerShdw blurRad="25000" dist="20000" dir="16020000" algn="tl">
                  <a:schemeClr val="accent1">
                    <a:satMod val="200000"/>
                    <a:shade val="1000"/>
                    <a:alpha val="60000"/>
                  </a:schemeClr>
                </a:outerShdw>
              </a:effectLst>
              <a:latin typeface="Mistral" pitchFamily="66" charset="0"/>
            </a:endParaRPr>
          </a:p>
        </p:txBody>
      </p:sp>
    </p:spTree>
    <p:extLst>
      <p:ext uri="{BB962C8B-B14F-4D97-AF65-F5344CB8AC3E}">
        <p14:creationId xmlns:p14="http://schemas.microsoft.com/office/powerpoint/2010/main" val="477932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0"/>
                                        </p:tgtEl>
                                        <p:attrNameLst>
                                          <p:attrName>style.visibility</p:attrName>
                                        </p:attrNameLst>
                                      </p:cBhvr>
                                      <p:to>
                                        <p:strVal val="visible"/>
                                      </p:to>
                                    </p:set>
                                    <p:anim calcmode="lin" valueType="num">
                                      <p:cBhvr>
                                        <p:cTn id="7" dur="500" decel="50000" fill="hold">
                                          <p:stCondLst>
                                            <p:cond delay="0"/>
                                          </p:stCondLst>
                                        </p:cTn>
                                        <p:tgtEl>
                                          <p:spTgt spid="11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0"/>
                                        </p:tgtEl>
                                        <p:attrNameLst>
                                          <p:attrName>ppt_w</p:attrName>
                                        </p:attrNameLst>
                                      </p:cBhvr>
                                      <p:tavLst>
                                        <p:tav tm="0">
                                          <p:val>
                                            <p:strVal val="#ppt_w*.05"/>
                                          </p:val>
                                        </p:tav>
                                        <p:tav tm="100000">
                                          <p:val>
                                            <p:strVal val="#ppt_w"/>
                                          </p:val>
                                        </p:tav>
                                      </p:tavLst>
                                    </p:anim>
                                    <p:anim calcmode="lin" valueType="num">
                                      <p:cBhvr>
                                        <p:cTn id="10" dur="1000" fill="hold"/>
                                        <p:tgtEl>
                                          <p:spTgt spid="11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792</Words>
  <Application>Microsoft Office PowerPoint</Application>
  <PresentationFormat>Affichage à l'écran (4:3)</PresentationFormat>
  <Paragraphs>142</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Corinne</cp:lastModifiedBy>
  <cp:revision>78</cp:revision>
  <dcterms:created xsi:type="dcterms:W3CDTF">2012-09-05T13:32:27Z</dcterms:created>
  <dcterms:modified xsi:type="dcterms:W3CDTF">2013-11-01T21:14:33Z</dcterms:modified>
</cp:coreProperties>
</file>