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6" r:id="rId3"/>
    <p:sldId id="258" r:id="rId4"/>
    <p:sldId id="259" r:id="rId5"/>
    <p:sldId id="261" r:id="rId6"/>
    <p:sldId id="262" r:id="rId7"/>
    <p:sldId id="265" r:id="rId8"/>
    <p:sldId id="269" r:id="rId9"/>
    <p:sldId id="268" r:id="rId10"/>
    <p:sldId id="270" r:id="rId11"/>
    <p:sldId id="271" r:id="rId12"/>
    <p:sldId id="272" r:id="rId13"/>
    <p:sldId id="264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0EE0B-1335-4BBE-AAB8-2382B0F8B5F5}" type="datetimeFigureOut">
              <a:rPr lang="fr-FR" smtClean="0"/>
              <a:t>31/03/2017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44425-A62E-4E44-9801-840F1F28ED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1149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4425-A62E-4E44-9801-840F1F28ED6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71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4425-A62E-4E44-9801-840F1F28ED6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20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4425-A62E-4E44-9801-840F1F28ED6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20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4425-A62E-4E44-9801-840F1F28ED6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20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4425-A62E-4E44-9801-840F1F28ED6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6373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4425-A62E-4E44-9801-840F1F28ED6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693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4425-A62E-4E44-9801-840F1F28ED6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20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4425-A62E-4E44-9801-840F1F28ED6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20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4425-A62E-4E44-9801-840F1F28ED6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20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4425-A62E-4E44-9801-840F1F28ED6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20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4425-A62E-4E44-9801-840F1F28ED6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20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4425-A62E-4E44-9801-840F1F28ED6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20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58C6B-799D-42C3-BF55-A32F39E91B06}" type="datetimeFigureOut">
              <a:rPr lang="fr-FR" smtClean="0"/>
              <a:t>31/03/2017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254B-4BE9-4577-A48B-BFD88CE5DE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859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58C6B-799D-42C3-BF55-A32F39E91B06}" type="datetimeFigureOut">
              <a:rPr lang="fr-FR" smtClean="0"/>
              <a:t>31/03/2017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254B-4BE9-4577-A48B-BFD88CE5DE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161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58C6B-799D-42C3-BF55-A32F39E91B06}" type="datetimeFigureOut">
              <a:rPr lang="fr-FR" smtClean="0"/>
              <a:t>31/03/2017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254B-4BE9-4577-A48B-BFD88CE5DE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95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58C6B-799D-42C3-BF55-A32F39E91B06}" type="datetimeFigureOut">
              <a:rPr lang="fr-FR" smtClean="0"/>
              <a:t>31/03/2017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254B-4BE9-4577-A48B-BFD88CE5DE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929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58C6B-799D-42C3-BF55-A32F39E91B06}" type="datetimeFigureOut">
              <a:rPr lang="fr-FR" smtClean="0"/>
              <a:t>31/03/2017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254B-4BE9-4577-A48B-BFD88CE5DE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011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58C6B-799D-42C3-BF55-A32F39E91B06}" type="datetimeFigureOut">
              <a:rPr lang="fr-FR" smtClean="0"/>
              <a:t>31/03/2017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254B-4BE9-4577-A48B-BFD88CE5DE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988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58C6B-799D-42C3-BF55-A32F39E91B06}" type="datetimeFigureOut">
              <a:rPr lang="fr-FR" smtClean="0"/>
              <a:t>31/03/2017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254B-4BE9-4577-A48B-BFD88CE5DE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49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58C6B-799D-42C3-BF55-A32F39E91B06}" type="datetimeFigureOut">
              <a:rPr lang="fr-FR" smtClean="0"/>
              <a:t>31/03/2017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254B-4BE9-4577-A48B-BFD88CE5DE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107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58C6B-799D-42C3-BF55-A32F39E91B06}" type="datetimeFigureOut">
              <a:rPr lang="fr-FR" smtClean="0"/>
              <a:t>31/03/2017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254B-4BE9-4577-A48B-BFD88CE5DE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90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58C6B-799D-42C3-BF55-A32F39E91B06}" type="datetimeFigureOut">
              <a:rPr lang="fr-FR" smtClean="0"/>
              <a:t>31/03/2017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254B-4BE9-4577-A48B-BFD88CE5DE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3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58C6B-799D-42C3-BF55-A32F39E91B06}" type="datetimeFigureOut">
              <a:rPr lang="fr-FR" smtClean="0"/>
              <a:t>31/03/2017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254B-4BE9-4577-A48B-BFD88CE5DE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747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58C6B-799D-42C3-BF55-A32F39E91B06}" type="datetimeFigureOut">
              <a:rPr lang="fr-FR" smtClean="0"/>
              <a:t>31/03/2017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E254B-4BE9-4577-A48B-BFD88CE5DE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333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amewallpapers.us/wallpapers/heroes-of-annihilated-empires/old-book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6" t="37752"/>
          <a:stretch/>
        </p:blipFill>
        <p:spPr bwMode="auto">
          <a:xfrm>
            <a:off x="-26641" y="-12578"/>
            <a:ext cx="9144000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07704" y="548680"/>
            <a:ext cx="5832648" cy="1656184"/>
          </a:xfrm>
          <a:prstGeom prst="rect">
            <a:avLst/>
          </a:prstGeom>
          <a:noFill/>
          <a:ln>
            <a:noFill/>
          </a:ln>
          <a:scene3d>
            <a:camera prst="obliqueBottomLeft">
              <a:rot lat="0" lon="9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800" b="1" spc="3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Gothique Time " pitchFamily="2" charset="0"/>
              </a:rPr>
              <a:t>Titre de l’ouvrage</a:t>
            </a:r>
          </a:p>
          <a:p>
            <a:r>
              <a:rPr lang="fr-FR" sz="1200" b="1" dirty="0" smtClean="0">
                <a:solidFill>
                  <a:schemeClr val="bg2">
                    <a:lumMod val="10000"/>
                  </a:schemeClr>
                </a:solidFill>
              </a:rPr>
              <a:t>Ecrit ici le titre de ton livre</a:t>
            </a:r>
            <a:endParaRPr lang="fr-FR" sz="1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1219154">
            <a:off x="3925778" y="5075852"/>
            <a:ext cx="5229093" cy="1656184"/>
          </a:xfrm>
          <a:prstGeom prst="rect">
            <a:avLst/>
          </a:prstGeom>
          <a:noFill/>
          <a:ln>
            <a:noFill/>
          </a:ln>
          <a:scene3d>
            <a:camera prst="obliqueBottomLeft">
              <a:rot lat="0" lon="9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quilineTwo" pitchFamily="2" charset="0"/>
              </a:rPr>
              <a:t>Auteur</a:t>
            </a:r>
            <a:r>
              <a:rPr lang="fr-FR" sz="5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hn Handy LET" pitchFamily="2" charset="0"/>
              </a:rPr>
              <a:t> </a:t>
            </a:r>
          </a:p>
          <a:p>
            <a:r>
              <a:rPr lang="fr-FR" sz="1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Ecris ici le nom de ton personnage</a:t>
            </a:r>
            <a:endParaRPr lang="fr-FR" sz="1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050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4572000" cy="1124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Chapitre 4 : Empire et </a:t>
            </a:r>
          </a:p>
          <a:p>
            <a:pPr algn="ctr"/>
            <a:r>
              <a:rPr lang="fr-F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fortune</a:t>
            </a:r>
            <a:endParaRPr lang="fr-F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64515" y="1124744"/>
            <a:ext cx="4042969" cy="5478423"/>
          </a:xfrm>
          <a:prstGeom prst="rect">
            <a:avLst/>
          </a:prstGeom>
          <a:solidFill>
            <a:schemeClr val="bg2">
              <a:lumMod val="90000"/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Papyrus" pitchFamily="66" charset="0"/>
              </a:rPr>
              <a:t>Recopie ici le récit de l’acte 4 en respectant les paragraphes</a:t>
            </a: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788024" y="260648"/>
            <a:ext cx="4042969" cy="6372000"/>
          </a:xfrm>
          <a:prstGeom prst="snipRoundRect">
            <a:avLst>
              <a:gd name="adj1" fmla="val 1145"/>
              <a:gd name="adj2" fmla="val 44162"/>
            </a:avLst>
          </a:prstGeom>
          <a:solidFill>
            <a:schemeClr val="bg2">
              <a:lumMod val="90000"/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Papyrus" pitchFamily="66" charset="0"/>
              </a:rPr>
              <a:t>Recopie ici le récit de  de</a:t>
            </a:r>
          </a:p>
          <a:p>
            <a:r>
              <a:rPr lang="fr-FR" sz="1400" dirty="0" smtClean="0">
                <a:latin typeface="Papyrus" pitchFamily="66" charset="0"/>
              </a:rPr>
              <a:t>l’acte 4 en respectant les </a:t>
            </a:r>
          </a:p>
          <a:p>
            <a:r>
              <a:rPr lang="fr-FR" sz="1400" dirty="0" smtClean="0">
                <a:latin typeface="Papyrus" pitchFamily="66" charset="0"/>
              </a:rPr>
              <a:t>paragraphes</a:t>
            </a: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" y="5356850"/>
            <a:ext cx="2417818" cy="15011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6477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264515" y="260648"/>
            <a:ext cx="4042969" cy="6228000"/>
          </a:xfrm>
          <a:prstGeom prst="rect">
            <a:avLst/>
          </a:prstGeom>
          <a:solidFill>
            <a:schemeClr val="bg2">
              <a:lumMod val="90000"/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Papyrus" pitchFamily="66" charset="0"/>
              </a:rPr>
              <a:t>Recopie ici le récit de l’acte 4 en respectant les paragraphes. Duplique cette page en cas de besoin…</a:t>
            </a: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788024" y="260648"/>
            <a:ext cx="4042969" cy="6228000"/>
          </a:xfrm>
          <a:prstGeom prst="snipRoundRect">
            <a:avLst>
              <a:gd name="adj1" fmla="val 1145"/>
              <a:gd name="adj2" fmla="val 44162"/>
            </a:avLst>
          </a:prstGeom>
          <a:solidFill>
            <a:schemeClr val="bg2">
              <a:lumMod val="90000"/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Papyrus" pitchFamily="66" charset="0"/>
              </a:rPr>
              <a:t>Recopie ici le récit de  de</a:t>
            </a:r>
          </a:p>
          <a:p>
            <a:r>
              <a:rPr lang="fr-FR" sz="1400" dirty="0" smtClean="0">
                <a:latin typeface="Papyrus" pitchFamily="66" charset="0"/>
              </a:rPr>
              <a:t>l’acte 4 en respectant les </a:t>
            </a:r>
          </a:p>
          <a:p>
            <a:r>
              <a:rPr lang="fr-FR" sz="1400" dirty="0">
                <a:latin typeface="Papyrus" pitchFamily="66" charset="0"/>
              </a:rPr>
              <a:t>paragraphes. Duplique cette page </a:t>
            </a:r>
            <a:endParaRPr lang="fr-FR" sz="1400" dirty="0" smtClean="0">
              <a:latin typeface="Papyrus" pitchFamily="66" charset="0"/>
            </a:endParaRPr>
          </a:p>
          <a:p>
            <a:r>
              <a:rPr lang="fr-FR" sz="1400" dirty="0" smtClean="0">
                <a:latin typeface="Papyrus" pitchFamily="66" charset="0"/>
              </a:rPr>
              <a:t>en </a:t>
            </a:r>
            <a:r>
              <a:rPr lang="fr-FR" sz="1400" dirty="0">
                <a:latin typeface="Papyrus" pitchFamily="66" charset="0"/>
              </a:rPr>
              <a:t>cas de </a:t>
            </a:r>
            <a:r>
              <a:rPr lang="fr-FR" sz="1400" dirty="0" smtClean="0">
                <a:latin typeface="Papyrus" pitchFamily="66" charset="0"/>
              </a:rPr>
              <a:t>besoin…</a:t>
            </a:r>
          </a:p>
          <a:p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" y="5356850"/>
            <a:ext cx="2417818" cy="15011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7395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836712"/>
            <a:ext cx="8640960" cy="56886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Scanne ici la carte de ton périple avec sa légende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Carte – Titre </a:t>
            </a:r>
            <a:r>
              <a:rPr lang="fr-FR" sz="1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(donne un titre à ta carte)</a:t>
            </a:r>
            <a:endParaRPr lang="fr-FR" sz="12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852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4572000" cy="1124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Epilogue- Conclusion</a:t>
            </a:r>
            <a:endParaRPr lang="fr-F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64515" y="1124744"/>
            <a:ext cx="4042969" cy="5472000"/>
          </a:xfrm>
          <a:prstGeom prst="rect">
            <a:avLst/>
          </a:prstGeom>
          <a:solidFill>
            <a:schemeClr val="bg2">
              <a:lumMod val="90000"/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Papyrus" pitchFamily="66" charset="0"/>
              </a:rPr>
              <a:t>Dresse ici un bilan de ton aventure</a:t>
            </a: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788024" y="260647"/>
            <a:ext cx="4042969" cy="6340197"/>
          </a:xfrm>
          <a:prstGeom prst="snipRoundRect">
            <a:avLst>
              <a:gd name="adj1" fmla="val 1145"/>
              <a:gd name="adj2" fmla="val 44162"/>
            </a:avLst>
          </a:prstGeom>
          <a:solidFill>
            <a:schemeClr val="bg2">
              <a:lumMod val="90000"/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Papyrus" pitchFamily="66" charset="0"/>
              </a:rPr>
              <a:t>Il serait intéressant terminer </a:t>
            </a:r>
          </a:p>
          <a:p>
            <a:r>
              <a:rPr lang="fr-FR" sz="1400" dirty="0" smtClean="0">
                <a:latin typeface="Papyrus" pitchFamily="66" charset="0"/>
              </a:rPr>
              <a:t>l’ouvrage en mentionnant un sage conseil à l’attention de tes lecteurs </a:t>
            </a:r>
          </a:p>
          <a:p>
            <a:r>
              <a:rPr lang="fr-FR" sz="1400" dirty="0" smtClean="0">
                <a:latin typeface="Papyrus" pitchFamily="66" charset="0"/>
              </a:rPr>
              <a:t>(descendants et générations futures)</a:t>
            </a:r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</p:txBody>
      </p:sp>
      <p:pic>
        <p:nvPicPr>
          <p:cNvPr id="8" name="Picture 2" descr="http://wakpaper.com/large/Antique_wallpapers_24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698" b="89974" l="3125" r="89844">
                        <a14:foregroundMark x1="53320" y1="39063" x2="50391" y2="48568"/>
                        <a14:foregroundMark x1="7227" y1="62630" x2="12988" y2="82292"/>
                        <a14:foregroundMark x1="14063" y1="86458" x2="16211" y2="88021"/>
                        <a14:foregroundMark x1="36523" y1="79818" x2="68262" y2="70443"/>
                        <a14:foregroundMark x1="68359" y1="66797" x2="68652" y2="69661"/>
                        <a14:foregroundMark x1="34668" y1="40885" x2="39844" y2="39844"/>
                        <a14:foregroundMark x1="53027" y1="37240" x2="54785" y2="36719"/>
                        <a14:foregroundMark x1="55566" y1="39583" x2="56055" y2="38932"/>
                        <a14:foregroundMark x1="30371" y1="30339" x2="30664" y2="36328"/>
                        <a14:foregroundMark x1="30762" y1="36198" x2="32324" y2="40104"/>
                        <a14:foregroundMark x1="36914" y1="26432" x2="51855" y2="36979"/>
                        <a14:foregroundMark x1="31836" y1="26953" x2="30566" y2="29427"/>
                        <a14:foregroundMark x1="32031" y1="26563" x2="33301" y2="25781"/>
                        <a14:foregroundMark x1="33594" y1="25781" x2="34961" y2="25781"/>
                        <a14:foregroundMark x1="35156" y1="25651" x2="36719" y2="26302"/>
                        <a14:foregroundMark x1="32031" y1="39193" x2="33203" y2="40885"/>
                        <a14:foregroundMark x1="30371" y1="41536" x2="32617" y2="41536"/>
                        <a14:foregroundMark x1="32813" y1="41146" x2="32520" y2="41146"/>
                        <a14:backgroundMark x1="67871" y1="80729" x2="59766" y2="85156"/>
                        <a14:backgroundMark x1="5078" y1="68880" x2="6934" y2="76563"/>
                        <a14:backgroundMark x1="68457" y1="71224" x2="58008" y2="75781"/>
                        <a14:backgroundMark x1="17773" y1="29297" x2="24805" y2="35417"/>
                        <a14:backgroundMark x1="32031" y1="34896" x2="47852" y2="35938"/>
                        <a14:backgroundMark x1="51074" y1="34896" x2="48047" y2="35417"/>
                        <a14:backgroundMark x1="49121" y1="36458" x2="52539" y2="36198"/>
                        <a14:backgroundMark x1="32715" y1="28646" x2="35547" y2="28125"/>
                        <a14:backgroundMark x1="35938" y1="28516" x2="39844" y2="30729"/>
                        <a14:backgroundMark x1="39844" y1="29948" x2="43164" y2="32031"/>
                        <a14:backgroundMark x1="28418" y1="29557" x2="26563" y2="37630"/>
                        <a14:backgroundMark x1="30078" y1="29818" x2="29199" y2="34245"/>
                        <a14:backgroundMark x1="33984" y1="39323" x2="42090" y2="37630"/>
                        <a14:backgroundMark x1="45117" y1="32943" x2="46094" y2="33724"/>
                        <a14:backgroundMark x1="46387" y1="32031" x2="47656" y2="33203"/>
                        <a14:backgroundMark x1="50488" y1="36849" x2="51074" y2="37240"/>
                        <a14:backgroundMark x1="45215" y1="32813" x2="48438" y2="35026"/>
                        <a14:backgroundMark x1="49707" y1="34505" x2="47070" y2="32943"/>
                        <a14:backgroundMark x1="49609" y1="34766" x2="48145" y2="33984"/>
                        <a14:backgroundMark x1="41406" y1="29948" x2="44043" y2="31901"/>
                        <a14:backgroundMark x1="38477" y1="27995" x2="40918" y2="29688"/>
                        <a14:backgroundMark x1="30664" y1="31380" x2="30664" y2="34245"/>
                        <a14:backgroundMark x1="29980" y1="31510" x2="30176" y2="35156"/>
                        <a14:backgroundMark x1="30176" y1="35417" x2="30762" y2="36979"/>
                        <a14:backgroundMark x1="31738" y1="39974" x2="32520" y2="41146"/>
                        <a14:backgroundMark x1="50098" y1="35286" x2="50977" y2="35938"/>
                        <a14:backgroundMark x1="51758" y1="36589" x2="52051" y2="368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1" t="21817" r="30138" b="9938"/>
          <a:stretch/>
        </p:blipFill>
        <p:spPr bwMode="auto">
          <a:xfrm rot="20556245">
            <a:off x="-2385819" y="4371729"/>
            <a:ext cx="4965602" cy="383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21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43408"/>
            <a:ext cx="4572000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800" b="1" spc="3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Gothique Time " pitchFamily="2" charset="0"/>
              </a:rPr>
              <a:t>Index</a:t>
            </a:r>
            <a:endParaRPr lang="fr-FR" sz="8800" b="1" spc="3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Gothique Time 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66148" y="1396247"/>
            <a:ext cx="807785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dirty="0" smtClean="0">
                <a:latin typeface="AquilineTwo" pitchFamily="2" charset="0"/>
              </a:rPr>
              <a:t>Chapitre 1	</a:t>
            </a:r>
            <a:r>
              <a:rPr lang="fr-FR" sz="3000" dirty="0">
                <a:latin typeface="AquilineTwo" pitchFamily="2" charset="0"/>
              </a:rPr>
              <a:t>	</a:t>
            </a:r>
            <a:r>
              <a:rPr lang="fr-FR" sz="3000" dirty="0" smtClean="0">
                <a:latin typeface="AquilineTwo" pitchFamily="2" charset="0"/>
              </a:rPr>
              <a:t>	A </a:t>
            </a:r>
            <a:r>
              <a:rPr lang="fr-FR" sz="3000" dirty="0">
                <a:latin typeface="AquilineTwo" pitchFamily="2" charset="0"/>
              </a:rPr>
              <a:t>la découverte des Indes</a:t>
            </a:r>
          </a:p>
          <a:p>
            <a:endParaRPr lang="fr-FR" sz="3000" dirty="0" smtClean="0">
              <a:latin typeface="AquilineTwo" pitchFamily="2" charset="0"/>
            </a:endParaRPr>
          </a:p>
          <a:p>
            <a:endParaRPr lang="fr-FR" sz="3000" dirty="0" smtClean="0">
              <a:latin typeface="AquilineTwo" pitchFamily="2" charset="0"/>
            </a:endParaRPr>
          </a:p>
          <a:p>
            <a:r>
              <a:rPr lang="fr-FR" sz="3000" dirty="0" smtClean="0">
                <a:latin typeface="AquilineTwo" pitchFamily="2" charset="0"/>
              </a:rPr>
              <a:t>Chapitre </a:t>
            </a:r>
            <a:r>
              <a:rPr lang="fr-FR" sz="3000" dirty="0">
                <a:latin typeface="AquilineTwo" pitchFamily="2" charset="0"/>
              </a:rPr>
              <a:t>2		</a:t>
            </a:r>
            <a:r>
              <a:rPr lang="fr-FR" sz="3000" dirty="0" smtClean="0">
                <a:latin typeface="AquilineTwo" pitchFamily="2" charset="0"/>
              </a:rPr>
              <a:t>	Une étrange civilisation… </a:t>
            </a:r>
            <a:endParaRPr lang="fr-FR" sz="3000" dirty="0">
              <a:latin typeface="AquilineTwo" pitchFamily="2" charset="0"/>
            </a:endParaRPr>
          </a:p>
          <a:p>
            <a:endParaRPr lang="fr-FR" sz="3000" dirty="0" smtClean="0">
              <a:latin typeface="AquilineTwo" pitchFamily="2" charset="0"/>
            </a:endParaRPr>
          </a:p>
          <a:p>
            <a:endParaRPr lang="fr-FR" sz="3000" dirty="0" smtClean="0">
              <a:latin typeface="AquilineTwo" pitchFamily="2" charset="0"/>
            </a:endParaRPr>
          </a:p>
          <a:p>
            <a:r>
              <a:rPr lang="fr-FR" sz="3000" dirty="0" smtClean="0">
                <a:latin typeface="AquilineTwo" pitchFamily="2" charset="0"/>
              </a:rPr>
              <a:t>Chapitre </a:t>
            </a:r>
            <a:r>
              <a:rPr lang="fr-FR" sz="3000" dirty="0">
                <a:latin typeface="AquilineTwo" pitchFamily="2" charset="0"/>
              </a:rPr>
              <a:t>3		</a:t>
            </a:r>
            <a:r>
              <a:rPr lang="fr-FR" sz="3000" dirty="0" smtClean="0">
                <a:latin typeface="AquilineTwo" pitchFamily="2" charset="0"/>
              </a:rPr>
              <a:t>	Pour </a:t>
            </a:r>
            <a:r>
              <a:rPr lang="fr-FR" sz="3000" dirty="0">
                <a:latin typeface="AquilineTwo" pitchFamily="2" charset="0"/>
              </a:rPr>
              <a:t>tout l’or du nouveau monde</a:t>
            </a:r>
          </a:p>
          <a:p>
            <a:endParaRPr lang="fr-FR" sz="3000" dirty="0" smtClean="0">
              <a:latin typeface="AquilineTwo" pitchFamily="2" charset="0"/>
            </a:endParaRPr>
          </a:p>
          <a:p>
            <a:endParaRPr lang="fr-FR" sz="3000" dirty="0" smtClean="0">
              <a:latin typeface="AquilineTwo" pitchFamily="2" charset="0"/>
            </a:endParaRPr>
          </a:p>
          <a:p>
            <a:r>
              <a:rPr lang="fr-FR" sz="3000" dirty="0" smtClean="0">
                <a:latin typeface="AquilineTwo" pitchFamily="2" charset="0"/>
              </a:rPr>
              <a:t>Chapitre </a:t>
            </a:r>
            <a:r>
              <a:rPr lang="fr-FR" sz="3000" dirty="0">
                <a:latin typeface="AquilineTwo" pitchFamily="2" charset="0"/>
              </a:rPr>
              <a:t>4		</a:t>
            </a:r>
            <a:r>
              <a:rPr lang="fr-FR" sz="3000" dirty="0" smtClean="0">
                <a:latin typeface="AquilineTwo" pitchFamily="2" charset="0"/>
              </a:rPr>
              <a:t>	Empire </a:t>
            </a:r>
            <a:r>
              <a:rPr lang="fr-FR" sz="3000" dirty="0">
                <a:latin typeface="AquilineTwo" pitchFamily="2" charset="0"/>
              </a:rPr>
              <a:t>et Fortune</a:t>
            </a:r>
          </a:p>
          <a:p>
            <a:endParaRPr lang="fr-FR" sz="3000" dirty="0" smtClean="0">
              <a:latin typeface="AquilineTwo" pitchFamily="2" charset="0"/>
            </a:endParaRPr>
          </a:p>
          <a:p>
            <a:endParaRPr lang="fr-FR" sz="3000" dirty="0">
              <a:latin typeface="AquilineTw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48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76056" y="136954"/>
            <a:ext cx="2520280" cy="9157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sym typeface="Wingdings 3"/>
              </a:rPr>
              <a:t></a:t>
            </a:r>
            <a:r>
              <a:rPr lang="fr-FR" sz="1200" dirty="0" smtClean="0">
                <a:solidFill>
                  <a:schemeClr val="tx1"/>
                </a:solidFill>
              </a:rPr>
              <a:t>Place ci-dessous la carte de ton personnage : supprime les autres. Si tu le souhaites, tu peux agrandir ses dimensions et insérer d’autres documents .</a:t>
            </a:r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9" name="Image 8" descr="Image4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4474" y="1266609"/>
            <a:ext cx="1030100" cy="1618254"/>
          </a:xfrm>
          <a:prstGeom prst="rect">
            <a:avLst/>
          </a:prstGeom>
        </p:spPr>
      </p:pic>
      <p:pic>
        <p:nvPicPr>
          <p:cNvPr id="3078" name="Picture 6" descr="http://www.compassmuseum.com/images/miscell/east_decorated_pool_gr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-538846"/>
            <a:ext cx="2142604" cy="205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-243408"/>
            <a:ext cx="4572000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800" b="1" spc="3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Gothique Time 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91008"/>
            <a:ext cx="4572000" cy="1431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800" b="1" spc="3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Gothique Time " pitchFamily="2" charset="0"/>
              </a:rPr>
              <a:t>Avant</a:t>
            </a:r>
            <a:r>
              <a:rPr lang="fr-FR" sz="8800" b="1" spc="3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fr-FR" sz="8800" b="1" spc="3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Gothique Time " pitchFamily="2" charset="0"/>
              </a:rPr>
              <a:t>propos</a:t>
            </a:r>
            <a:endParaRPr lang="fr-FR" sz="8800" b="1" spc="3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Gothique Time " pitchFamily="2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 flipH="1">
            <a:off x="240999" y="1327766"/>
            <a:ext cx="4042969" cy="5415677"/>
          </a:xfrm>
          <a:prstGeom prst="snipRoundRect">
            <a:avLst>
              <a:gd name="adj1" fmla="val 702"/>
              <a:gd name="adj2" fmla="val 0"/>
            </a:avLst>
          </a:prstGeom>
          <a:solidFill>
            <a:schemeClr val="bg2">
              <a:lumMod val="90000"/>
              <a:alpha val="63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sz="1400" dirty="0" smtClean="0">
                <a:latin typeface="Papyrus" pitchFamily="66" charset="0"/>
              </a:rPr>
              <a:t>Présente ici ton personnage (qui es-tu ? D’où viens-tu ?) ainsi que les grandes lignes de ton aventure.</a:t>
            </a: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</p:txBody>
      </p:sp>
      <p:pic>
        <p:nvPicPr>
          <p:cNvPr id="1026" name="Picture 2" descr="C:\Users\User\Desktop\site et Ian\jeu de role\carte joueurs\Image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492" y="4917221"/>
            <a:ext cx="1030909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site et Ian\jeu de role\carte joueurs\Image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474" y="4917221"/>
            <a:ext cx="1034374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site et Ian\jeu de role\carte joueurs\Image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504" y="3088607"/>
            <a:ext cx="103784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site et Ian\jeu de role\carte joueurs\Image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001" y="1264863"/>
            <a:ext cx="1040064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site et Ian\jeu de role\carte joueurs\Image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88607"/>
            <a:ext cx="1036592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site et Ian\jeu de role\carte joueurs\Image1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492" y="1264863"/>
            <a:ext cx="1036592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site et Ian\jeu de role\carte joueurs\Image1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001" y="4917221"/>
            <a:ext cx="1036591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93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4572000" cy="1124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Chapitre 1 : à la découverte des Indes</a:t>
            </a:r>
            <a:endParaRPr lang="fr-F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64515" y="1124744"/>
            <a:ext cx="4042969" cy="5478423"/>
          </a:xfrm>
          <a:prstGeom prst="rect">
            <a:avLst/>
          </a:prstGeom>
          <a:solidFill>
            <a:schemeClr val="bg2">
              <a:lumMod val="90000"/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Papyrus" pitchFamily="66" charset="0"/>
              </a:rPr>
              <a:t>Recopie ici le récit de l’acte 1 en respectant les paragraphes</a:t>
            </a: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788024" y="260648"/>
            <a:ext cx="4042969" cy="6372000"/>
          </a:xfrm>
          <a:prstGeom prst="snipRoundRect">
            <a:avLst>
              <a:gd name="adj1" fmla="val 1145"/>
              <a:gd name="adj2" fmla="val 44162"/>
            </a:avLst>
          </a:prstGeom>
          <a:solidFill>
            <a:schemeClr val="bg2">
              <a:lumMod val="90000"/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Papyrus" pitchFamily="66" charset="0"/>
              </a:rPr>
              <a:t>Recopie ici le récit de  de</a:t>
            </a:r>
          </a:p>
          <a:p>
            <a:r>
              <a:rPr lang="fr-FR" sz="1400" dirty="0" smtClean="0">
                <a:latin typeface="Papyrus" pitchFamily="66" charset="0"/>
              </a:rPr>
              <a:t>l’acte 1 en respectant les </a:t>
            </a:r>
          </a:p>
          <a:p>
            <a:r>
              <a:rPr lang="fr-FR" sz="1400" dirty="0" smtClean="0">
                <a:latin typeface="Papyrus" pitchFamily="66" charset="0"/>
              </a:rPr>
              <a:t>paragraphes</a:t>
            </a: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</p:txBody>
      </p:sp>
      <p:pic>
        <p:nvPicPr>
          <p:cNvPr id="1030" name="Picture 6" descr="http://novel.unblog.fr/files/2008/06/hpim09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7495" l="344" r="100000">
                        <a14:foregroundMark x1="22654" y1="21629" x2="46143" y2="24807"/>
                        <a14:foregroundMark x1="22015" y1="18208" x2="12138" y2="37434"/>
                        <a14:foregroundMark x1="46781" y1="33483" x2="75676" y2="48758"/>
                        <a14:foregroundMark x1="76953" y1="52994" x2="89975" y2="53768"/>
                        <a14:foregroundMark x1="85209" y1="45336" x2="94447" y2="54053"/>
                        <a14:foregroundMark x1="82064" y1="58534" x2="79214" y2="66151"/>
                        <a14:foregroundMark x1="7076" y1="42200" x2="10565" y2="65092"/>
                        <a14:foregroundMark x1="32104" y1="48280" x2="35330" y2="51975"/>
                        <a14:backgroundMark x1="14054" y1="2933" x2="3243" y2="248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938" y="4005064"/>
            <a:ext cx="2848730" cy="343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70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264515" y="260648"/>
            <a:ext cx="4042969" cy="6228000"/>
          </a:xfrm>
          <a:prstGeom prst="rect">
            <a:avLst/>
          </a:prstGeom>
          <a:solidFill>
            <a:schemeClr val="bg2">
              <a:lumMod val="90000"/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Papyrus" pitchFamily="66" charset="0"/>
              </a:rPr>
              <a:t>Recopie ici le récit de l’acte 1 en respectant les paragraphes. Duplique cette page en cas de besoin…</a:t>
            </a: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788024" y="260648"/>
            <a:ext cx="4042969" cy="6228000"/>
          </a:xfrm>
          <a:prstGeom prst="snipRoundRect">
            <a:avLst>
              <a:gd name="adj1" fmla="val 1145"/>
              <a:gd name="adj2" fmla="val 44162"/>
            </a:avLst>
          </a:prstGeom>
          <a:solidFill>
            <a:schemeClr val="bg2">
              <a:lumMod val="90000"/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Papyrus" pitchFamily="66" charset="0"/>
              </a:rPr>
              <a:t>Recopie ici le récit de  de</a:t>
            </a:r>
          </a:p>
          <a:p>
            <a:r>
              <a:rPr lang="fr-FR" sz="1400" dirty="0" smtClean="0">
                <a:latin typeface="Papyrus" pitchFamily="66" charset="0"/>
              </a:rPr>
              <a:t>l’acte 1 en respectant les </a:t>
            </a:r>
          </a:p>
          <a:p>
            <a:r>
              <a:rPr lang="fr-FR" sz="1400" dirty="0">
                <a:latin typeface="Papyrus" pitchFamily="66" charset="0"/>
              </a:rPr>
              <a:t>paragraphes. Duplique cette page </a:t>
            </a:r>
            <a:endParaRPr lang="fr-FR" sz="1400" dirty="0" smtClean="0">
              <a:latin typeface="Papyrus" pitchFamily="66" charset="0"/>
            </a:endParaRPr>
          </a:p>
          <a:p>
            <a:r>
              <a:rPr lang="fr-FR" sz="1400" dirty="0" smtClean="0">
                <a:latin typeface="Papyrus" pitchFamily="66" charset="0"/>
              </a:rPr>
              <a:t>en </a:t>
            </a:r>
            <a:r>
              <a:rPr lang="fr-FR" sz="1400" dirty="0">
                <a:latin typeface="Papyrus" pitchFamily="66" charset="0"/>
              </a:rPr>
              <a:t>cas de </a:t>
            </a:r>
            <a:r>
              <a:rPr lang="fr-FR" sz="1400" dirty="0" smtClean="0">
                <a:latin typeface="Papyrus" pitchFamily="66" charset="0"/>
              </a:rPr>
              <a:t>besoin…</a:t>
            </a:r>
          </a:p>
          <a:p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</p:txBody>
      </p:sp>
      <p:pic>
        <p:nvPicPr>
          <p:cNvPr id="11" name="Picture 6" descr="http://novel.unblog.fr/files/2008/06/hpim09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7495" l="344" r="100000">
                        <a14:foregroundMark x1="22654" y1="21629" x2="46143" y2="24807"/>
                        <a14:foregroundMark x1="22015" y1="18208" x2="12138" y2="37434"/>
                        <a14:foregroundMark x1="46781" y1="33483" x2="75676" y2="48758"/>
                        <a14:foregroundMark x1="76953" y1="52994" x2="89975" y2="53768"/>
                        <a14:foregroundMark x1="85209" y1="45336" x2="94447" y2="54053"/>
                        <a14:foregroundMark x1="82064" y1="58534" x2="79214" y2="66151"/>
                        <a14:foregroundMark x1="7076" y1="42200" x2="10565" y2="65092"/>
                        <a14:foregroundMark x1="32104" y1="48280" x2="35330" y2="51975"/>
                        <a14:backgroundMark x1="14054" y1="2933" x2="3243" y2="248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938" y="4005064"/>
            <a:ext cx="2848730" cy="343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9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4572000" cy="1124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Chapitre 2 : Une étrange civilisation…</a:t>
            </a:r>
            <a:endParaRPr lang="fr-F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64515" y="1124744"/>
            <a:ext cx="4042969" cy="5478423"/>
          </a:xfrm>
          <a:prstGeom prst="rect">
            <a:avLst/>
          </a:prstGeom>
          <a:solidFill>
            <a:schemeClr val="bg2">
              <a:lumMod val="90000"/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Papyrus" pitchFamily="66" charset="0"/>
              </a:rPr>
              <a:t>Recopie ici le récit de l’acte 2 en respectant les paragraphes</a:t>
            </a: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788024" y="260648"/>
            <a:ext cx="4042969" cy="6372000"/>
          </a:xfrm>
          <a:prstGeom prst="snipRoundRect">
            <a:avLst>
              <a:gd name="adj1" fmla="val 1145"/>
              <a:gd name="adj2" fmla="val 44162"/>
            </a:avLst>
          </a:prstGeom>
          <a:solidFill>
            <a:schemeClr val="bg2">
              <a:lumMod val="90000"/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Papyrus" pitchFamily="66" charset="0"/>
              </a:rPr>
              <a:t>Recopie ici le récit de  de</a:t>
            </a:r>
          </a:p>
          <a:p>
            <a:r>
              <a:rPr lang="fr-FR" sz="1400" dirty="0" smtClean="0">
                <a:latin typeface="Papyrus" pitchFamily="66" charset="0"/>
              </a:rPr>
              <a:t>l’acte 2 en respectant les </a:t>
            </a:r>
          </a:p>
          <a:p>
            <a:r>
              <a:rPr lang="fr-FR" sz="1400" dirty="0" smtClean="0">
                <a:latin typeface="Papyrus" pitchFamily="66" charset="0"/>
              </a:rPr>
              <a:t>paragraphes</a:t>
            </a: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</p:txBody>
      </p:sp>
      <p:pic>
        <p:nvPicPr>
          <p:cNvPr id="11" name="Picture 2" descr="http://icones.byzantines.monsite-orange.fr/mestoiles/image/calendar.JPG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7" b="100000" l="785" r="100000">
                        <a14:foregroundMark x1="19283" y1="27313" x2="20404" y2="80045"/>
                        <a14:backgroundMark x1="93722" y1="37793" x2="93946" y2="420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4797152"/>
            <a:ext cx="3119306" cy="3119306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94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264515" y="260648"/>
            <a:ext cx="4042969" cy="6228000"/>
          </a:xfrm>
          <a:prstGeom prst="rect">
            <a:avLst/>
          </a:prstGeom>
          <a:solidFill>
            <a:schemeClr val="bg2">
              <a:lumMod val="90000"/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Papyrus" pitchFamily="66" charset="0"/>
              </a:rPr>
              <a:t>Recopie ici le récit de l’acte 2 en respectant les paragraphes. Duplique cette page en cas de besoin…</a:t>
            </a: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788024" y="260648"/>
            <a:ext cx="4042969" cy="6228000"/>
          </a:xfrm>
          <a:prstGeom prst="snipRoundRect">
            <a:avLst>
              <a:gd name="adj1" fmla="val 1145"/>
              <a:gd name="adj2" fmla="val 44162"/>
            </a:avLst>
          </a:prstGeom>
          <a:solidFill>
            <a:schemeClr val="bg2">
              <a:lumMod val="90000"/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Papyrus" pitchFamily="66" charset="0"/>
              </a:rPr>
              <a:t>Recopie ici le récit de  de</a:t>
            </a:r>
          </a:p>
          <a:p>
            <a:r>
              <a:rPr lang="fr-FR" sz="1400" dirty="0" smtClean="0">
                <a:latin typeface="Papyrus" pitchFamily="66" charset="0"/>
              </a:rPr>
              <a:t>l’acte 2 en respectant les </a:t>
            </a:r>
          </a:p>
          <a:p>
            <a:r>
              <a:rPr lang="fr-FR" sz="1400" dirty="0">
                <a:latin typeface="Papyrus" pitchFamily="66" charset="0"/>
              </a:rPr>
              <a:t>paragraphes. Duplique cette page </a:t>
            </a:r>
            <a:endParaRPr lang="fr-FR" sz="1400" dirty="0" smtClean="0">
              <a:latin typeface="Papyrus" pitchFamily="66" charset="0"/>
            </a:endParaRPr>
          </a:p>
          <a:p>
            <a:r>
              <a:rPr lang="fr-FR" sz="1400" dirty="0" smtClean="0">
                <a:latin typeface="Papyrus" pitchFamily="66" charset="0"/>
              </a:rPr>
              <a:t>en </a:t>
            </a:r>
            <a:r>
              <a:rPr lang="fr-FR" sz="1400" dirty="0">
                <a:latin typeface="Papyrus" pitchFamily="66" charset="0"/>
              </a:rPr>
              <a:t>cas de </a:t>
            </a:r>
            <a:r>
              <a:rPr lang="fr-FR" sz="1400" dirty="0" smtClean="0">
                <a:latin typeface="Papyrus" pitchFamily="66" charset="0"/>
              </a:rPr>
              <a:t>besoin…</a:t>
            </a:r>
          </a:p>
          <a:p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</p:txBody>
      </p:sp>
      <p:pic>
        <p:nvPicPr>
          <p:cNvPr id="7" name="Picture 2" descr="http://icones.byzantines.monsite-orange.fr/mestoiles/image/calendar.JPG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7" b="100000" l="785" r="100000">
                        <a14:foregroundMark x1="19283" y1="27313" x2="20404" y2="80045"/>
                        <a14:backgroundMark x1="93722" y1="37793" x2="93946" y2="420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4797152"/>
            <a:ext cx="3119306" cy="3119306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5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4572000" cy="1124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Chapitre 3 : Pour tout l’or du Nouveau Monde…</a:t>
            </a:r>
            <a:endParaRPr lang="fr-F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64515" y="1124744"/>
            <a:ext cx="4042969" cy="5478423"/>
          </a:xfrm>
          <a:prstGeom prst="rect">
            <a:avLst/>
          </a:prstGeom>
          <a:solidFill>
            <a:schemeClr val="bg2">
              <a:lumMod val="90000"/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Papyrus" pitchFamily="66" charset="0"/>
              </a:rPr>
              <a:t>Recopie ici le récit de l’acte 3 en respectant les paragraphes</a:t>
            </a: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788024" y="260648"/>
            <a:ext cx="4042969" cy="6372000"/>
          </a:xfrm>
          <a:prstGeom prst="snipRoundRect">
            <a:avLst>
              <a:gd name="adj1" fmla="val 1145"/>
              <a:gd name="adj2" fmla="val 44162"/>
            </a:avLst>
          </a:prstGeom>
          <a:solidFill>
            <a:schemeClr val="bg2">
              <a:lumMod val="90000"/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Papyrus" pitchFamily="66" charset="0"/>
              </a:rPr>
              <a:t>Recopie ici le récit de  de</a:t>
            </a:r>
          </a:p>
          <a:p>
            <a:r>
              <a:rPr lang="fr-FR" sz="1400" dirty="0" smtClean="0">
                <a:latin typeface="Papyrus" pitchFamily="66" charset="0"/>
              </a:rPr>
              <a:t>l’acte 3 en respectant les </a:t>
            </a:r>
          </a:p>
          <a:p>
            <a:r>
              <a:rPr lang="fr-FR" sz="1400" dirty="0" smtClean="0">
                <a:latin typeface="Papyrus" pitchFamily="66" charset="0"/>
              </a:rPr>
              <a:t>paragraphes</a:t>
            </a: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</p:txBody>
      </p:sp>
      <p:pic>
        <p:nvPicPr>
          <p:cNvPr id="5122" name="Picture 2" descr="Résultat de recherche d'images pour &quot;incan art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" b="100000" l="0" r="998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859" y="4797152"/>
            <a:ext cx="2465250" cy="2427784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68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264515" y="260648"/>
            <a:ext cx="4042969" cy="6228000"/>
          </a:xfrm>
          <a:prstGeom prst="rect">
            <a:avLst/>
          </a:prstGeom>
          <a:solidFill>
            <a:schemeClr val="bg2">
              <a:lumMod val="90000"/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Papyrus" pitchFamily="66" charset="0"/>
              </a:rPr>
              <a:t>Recopie ici le récit de l’acte 3 en respectant les paragraphes. Duplique cette page en cas de besoin…</a:t>
            </a: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788024" y="260648"/>
            <a:ext cx="4042969" cy="6228000"/>
          </a:xfrm>
          <a:prstGeom prst="snipRoundRect">
            <a:avLst>
              <a:gd name="adj1" fmla="val 1145"/>
              <a:gd name="adj2" fmla="val 44162"/>
            </a:avLst>
          </a:prstGeom>
          <a:solidFill>
            <a:schemeClr val="bg2">
              <a:lumMod val="90000"/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Papyrus" pitchFamily="66" charset="0"/>
              </a:rPr>
              <a:t>Recopie ici le récit de  de</a:t>
            </a:r>
          </a:p>
          <a:p>
            <a:r>
              <a:rPr lang="fr-FR" sz="1400" dirty="0" smtClean="0">
                <a:latin typeface="Papyrus" pitchFamily="66" charset="0"/>
              </a:rPr>
              <a:t>l’acte 3 en respectant les </a:t>
            </a:r>
          </a:p>
          <a:p>
            <a:r>
              <a:rPr lang="fr-FR" sz="1400" dirty="0">
                <a:latin typeface="Papyrus" pitchFamily="66" charset="0"/>
              </a:rPr>
              <a:t>paragraphes. Duplique cette page </a:t>
            </a:r>
            <a:endParaRPr lang="fr-FR" sz="1400" dirty="0" smtClean="0">
              <a:latin typeface="Papyrus" pitchFamily="66" charset="0"/>
            </a:endParaRPr>
          </a:p>
          <a:p>
            <a:r>
              <a:rPr lang="fr-FR" sz="1400" dirty="0" smtClean="0">
                <a:latin typeface="Papyrus" pitchFamily="66" charset="0"/>
              </a:rPr>
              <a:t>en </a:t>
            </a:r>
            <a:r>
              <a:rPr lang="fr-FR" sz="1400" dirty="0">
                <a:latin typeface="Papyrus" pitchFamily="66" charset="0"/>
              </a:rPr>
              <a:t>cas de </a:t>
            </a:r>
            <a:r>
              <a:rPr lang="fr-FR" sz="1400" dirty="0" smtClean="0">
                <a:latin typeface="Papyrus" pitchFamily="66" charset="0"/>
              </a:rPr>
              <a:t>besoin…</a:t>
            </a:r>
          </a:p>
          <a:p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  <a:p>
            <a:pPr algn="ctr"/>
            <a:endParaRPr lang="fr-FR" sz="1400" dirty="0">
              <a:latin typeface="Papyrus" pitchFamily="66" charset="0"/>
            </a:endParaRPr>
          </a:p>
          <a:p>
            <a:pPr algn="ctr"/>
            <a:endParaRPr lang="fr-FR" sz="1400" dirty="0" smtClean="0">
              <a:latin typeface="Papyrus" pitchFamily="66" charset="0"/>
            </a:endParaRPr>
          </a:p>
        </p:txBody>
      </p:sp>
      <p:pic>
        <p:nvPicPr>
          <p:cNvPr id="8" name="Picture 2" descr="Résultat de recherche d'images pour &quot;incan art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" b="100000" l="0" r="998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859" y="4797152"/>
            <a:ext cx="2465250" cy="2427784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00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420</Words>
  <Application>Microsoft Office PowerPoint</Application>
  <PresentationFormat>Affichage à l'écran (4:3)</PresentationFormat>
  <Paragraphs>499</Paragraphs>
  <Slides>13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Corinne</dc:creator>
  <cp:lastModifiedBy>User</cp:lastModifiedBy>
  <cp:revision>56</cp:revision>
  <dcterms:created xsi:type="dcterms:W3CDTF">2013-03-29T11:27:38Z</dcterms:created>
  <dcterms:modified xsi:type="dcterms:W3CDTF">2017-03-31T10:14:25Z</dcterms:modified>
</cp:coreProperties>
</file>